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15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532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863600" y="1520825"/>
            <a:ext cx="7956550" cy="4324350"/>
            <a:chOff x="544" y="958"/>
            <a:chExt cx="5012" cy="2724"/>
          </a:xfrm>
        </p:grpSpPr>
        <p:grpSp>
          <p:nvGrpSpPr>
            <p:cNvPr id="3078" name="Group 5"/>
            <p:cNvGrpSpPr>
              <a:grpSpLocks/>
            </p:cNvGrpSpPr>
            <p:nvPr/>
          </p:nvGrpSpPr>
          <p:grpSpPr bwMode="auto">
            <a:xfrm>
              <a:off x="544" y="1230"/>
              <a:ext cx="2947" cy="2233"/>
              <a:chOff x="702" y="1230"/>
              <a:chExt cx="2947" cy="2233"/>
            </a:xfrm>
          </p:grpSpPr>
          <p:sp>
            <p:nvSpPr>
              <p:cNvPr id="3109" name="Rectangle 6"/>
              <p:cNvSpPr>
                <a:spLocks noChangeArrowheads="1"/>
              </p:cNvSpPr>
              <p:nvPr/>
            </p:nvSpPr>
            <p:spPr bwMode="auto">
              <a:xfrm rot="-3600000">
                <a:off x="785" y="1556"/>
                <a:ext cx="525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10" name="Rectangle 7"/>
              <p:cNvSpPr>
                <a:spLocks noChangeArrowheads="1"/>
              </p:cNvSpPr>
              <p:nvPr/>
            </p:nvSpPr>
            <p:spPr bwMode="auto">
              <a:xfrm rot="-3600000">
                <a:off x="1556" y="2055"/>
                <a:ext cx="525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11" name="Rectangle 8"/>
              <p:cNvSpPr>
                <a:spLocks noChangeArrowheads="1"/>
              </p:cNvSpPr>
              <p:nvPr/>
            </p:nvSpPr>
            <p:spPr bwMode="auto">
              <a:xfrm rot="-3600000">
                <a:off x="2350" y="2509"/>
                <a:ext cx="525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12" name="Rectangle 9"/>
              <p:cNvSpPr>
                <a:spLocks noChangeArrowheads="1"/>
              </p:cNvSpPr>
              <p:nvPr/>
            </p:nvSpPr>
            <p:spPr bwMode="auto">
              <a:xfrm rot="-3600000">
                <a:off x="1578" y="2940"/>
                <a:ext cx="525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13" name="Rectangle 10"/>
              <p:cNvSpPr>
                <a:spLocks noChangeArrowheads="1"/>
              </p:cNvSpPr>
              <p:nvPr/>
            </p:nvSpPr>
            <p:spPr bwMode="auto">
              <a:xfrm rot="-3600000">
                <a:off x="762" y="2509"/>
                <a:ext cx="525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14" name="Rectangle 11"/>
              <p:cNvSpPr>
                <a:spLocks noChangeArrowheads="1"/>
              </p:cNvSpPr>
              <p:nvPr/>
            </p:nvSpPr>
            <p:spPr bwMode="auto">
              <a:xfrm rot="3600000">
                <a:off x="1556" y="1579"/>
                <a:ext cx="525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15" name="Rectangle 12"/>
              <p:cNvSpPr>
                <a:spLocks noChangeArrowheads="1"/>
              </p:cNvSpPr>
              <p:nvPr/>
            </p:nvSpPr>
            <p:spPr bwMode="auto">
              <a:xfrm rot="3600000">
                <a:off x="2327" y="2010"/>
                <a:ext cx="525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16" name="Rectangle 13"/>
              <p:cNvSpPr>
                <a:spLocks noChangeArrowheads="1"/>
              </p:cNvSpPr>
              <p:nvPr/>
            </p:nvSpPr>
            <p:spPr bwMode="auto">
              <a:xfrm rot="3600000">
                <a:off x="1556" y="2509"/>
                <a:ext cx="525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17" name="Rectangle 14"/>
              <p:cNvSpPr>
                <a:spLocks noChangeArrowheads="1"/>
              </p:cNvSpPr>
              <p:nvPr/>
            </p:nvSpPr>
            <p:spPr bwMode="auto">
              <a:xfrm rot="3600000">
                <a:off x="762" y="2962"/>
                <a:ext cx="525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18" name="Rectangle 15"/>
              <p:cNvSpPr>
                <a:spLocks noChangeArrowheads="1"/>
              </p:cNvSpPr>
              <p:nvPr/>
            </p:nvSpPr>
            <p:spPr bwMode="auto">
              <a:xfrm rot="3600000">
                <a:off x="762" y="2032"/>
                <a:ext cx="525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19" name="Rectangle 16"/>
              <p:cNvSpPr>
                <a:spLocks noChangeArrowheads="1"/>
              </p:cNvSpPr>
              <p:nvPr/>
            </p:nvSpPr>
            <p:spPr bwMode="auto">
              <a:xfrm>
                <a:off x="1162" y="2274"/>
                <a:ext cx="525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20" name="Rectangle 17"/>
              <p:cNvSpPr>
                <a:spLocks noChangeArrowheads="1"/>
              </p:cNvSpPr>
              <p:nvPr/>
            </p:nvSpPr>
            <p:spPr bwMode="auto">
              <a:xfrm>
                <a:off x="1162" y="3193"/>
                <a:ext cx="525" cy="146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21" name="Rectangle 18"/>
              <p:cNvSpPr>
                <a:spLocks noChangeArrowheads="1"/>
              </p:cNvSpPr>
              <p:nvPr/>
            </p:nvSpPr>
            <p:spPr bwMode="auto">
              <a:xfrm>
                <a:off x="1950" y="1814"/>
                <a:ext cx="526" cy="146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22" name="Rectangle 19"/>
              <p:cNvSpPr>
                <a:spLocks noChangeArrowheads="1"/>
              </p:cNvSpPr>
              <p:nvPr/>
            </p:nvSpPr>
            <p:spPr bwMode="auto">
              <a:xfrm>
                <a:off x="1950" y="2733"/>
                <a:ext cx="526" cy="146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23" name="Rectangle 20"/>
              <p:cNvSpPr>
                <a:spLocks noChangeArrowheads="1"/>
              </p:cNvSpPr>
              <p:nvPr/>
            </p:nvSpPr>
            <p:spPr bwMode="auto">
              <a:xfrm>
                <a:off x="1162" y="1354"/>
                <a:ext cx="525" cy="146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24" name="Freeform 21"/>
              <p:cNvSpPr>
                <a:spLocks/>
              </p:cNvSpPr>
              <p:nvPr/>
            </p:nvSpPr>
            <p:spPr bwMode="auto">
              <a:xfrm>
                <a:off x="965" y="1230"/>
                <a:ext cx="394" cy="394"/>
              </a:xfrm>
              <a:custGeom>
                <a:avLst/>
                <a:gdLst>
                  <a:gd name="T0" fmla="*/ 394 w 394"/>
                  <a:gd name="T1" fmla="*/ 197 h 394"/>
                  <a:gd name="T2" fmla="*/ 390 w 394"/>
                  <a:gd name="T3" fmla="*/ 237 h 394"/>
                  <a:gd name="T4" fmla="*/ 379 w 394"/>
                  <a:gd name="T5" fmla="*/ 274 h 394"/>
                  <a:gd name="T6" fmla="*/ 361 w 394"/>
                  <a:gd name="T7" fmla="*/ 306 h 394"/>
                  <a:gd name="T8" fmla="*/ 336 w 394"/>
                  <a:gd name="T9" fmla="*/ 336 h 394"/>
                  <a:gd name="T10" fmla="*/ 306 w 394"/>
                  <a:gd name="T11" fmla="*/ 361 h 394"/>
                  <a:gd name="T12" fmla="*/ 273 w 394"/>
                  <a:gd name="T13" fmla="*/ 379 h 394"/>
                  <a:gd name="T14" fmla="*/ 237 w 394"/>
                  <a:gd name="T15" fmla="*/ 390 h 394"/>
                  <a:gd name="T16" fmla="*/ 197 w 394"/>
                  <a:gd name="T17" fmla="*/ 394 h 394"/>
                  <a:gd name="T18" fmla="*/ 177 w 394"/>
                  <a:gd name="T19" fmla="*/ 392 h 394"/>
                  <a:gd name="T20" fmla="*/ 138 w 394"/>
                  <a:gd name="T21" fmla="*/ 385 h 394"/>
                  <a:gd name="T22" fmla="*/ 104 w 394"/>
                  <a:gd name="T23" fmla="*/ 370 h 394"/>
                  <a:gd name="T24" fmla="*/ 71 w 394"/>
                  <a:gd name="T25" fmla="*/ 348 h 394"/>
                  <a:gd name="T26" fmla="*/ 45 w 394"/>
                  <a:gd name="T27" fmla="*/ 323 h 394"/>
                  <a:gd name="T28" fmla="*/ 23 w 394"/>
                  <a:gd name="T29" fmla="*/ 290 h 394"/>
                  <a:gd name="T30" fmla="*/ 9 w 394"/>
                  <a:gd name="T31" fmla="*/ 255 h 394"/>
                  <a:gd name="T32" fmla="*/ 2 w 394"/>
                  <a:gd name="T33" fmla="*/ 217 h 394"/>
                  <a:gd name="T34" fmla="*/ 0 w 394"/>
                  <a:gd name="T35" fmla="*/ 197 h 394"/>
                  <a:gd name="T36" fmla="*/ 3 w 394"/>
                  <a:gd name="T37" fmla="*/ 157 h 394"/>
                  <a:gd name="T38" fmla="*/ 14 w 394"/>
                  <a:gd name="T39" fmla="*/ 120 h 394"/>
                  <a:gd name="T40" fmla="*/ 33 w 394"/>
                  <a:gd name="T41" fmla="*/ 88 h 394"/>
                  <a:gd name="T42" fmla="*/ 58 w 394"/>
                  <a:gd name="T43" fmla="*/ 58 h 394"/>
                  <a:gd name="T44" fmla="*/ 87 w 394"/>
                  <a:gd name="T45" fmla="*/ 33 h 394"/>
                  <a:gd name="T46" fmla="*/ 120 w 394"/>
                  <a:gd name="T47" fmla="*/ 15 h 394"/>
                  <a:gd name="T48" fmla="*/ 157 w 394"/>
                  <a:gd name="T49" fmla="*/ 4 h 394"/>
                  <a:gd name="T50" fmla="*/ 197 w 394"/>
                  <a:gd name="T51" fmla="*/ 0 h 394"/>
                  <a:gd name="T52" fmla="*/ 217 w 394"/>
                  <a:gd name="T53" fmla="*/ 2 h 394"/>
                  <a:gd name="T54" fmla="*/ 255 w 394"/>
                  <a:gd name="T55" fmla="*/ 9 h 394"/>
                  <a:gd name="T56" fmla="*/ 290 w 394"/>
                  <a:gd name="T57" fmla="*/ 24 h 394"/>
                  <a:gd name="T58" fmla="*/ 323 w 394"/>
                  <a:gd name="T59" fmla="*/ 46 h 394"/>
                  <a:gd name="T60" fmla="*/ 348 w 394"/>
                  <a:gd name="T61" fmla="*/ 71 h 394"/>
                  <a:gd name="T62" fmla="*/ 370 w 394"/>
                  <a:gd name="T63" fmla="*/ 104 h 394"/>
                  <a:gd name="T64" fmla="*/ 385 w 394"/>
                  <a:gd name="T65" fmla="*/ 139 h 394"/>
                  <a:gd name="T66" fmla="*/ 392 w 394"/>
                  <a:gd name="T67" fmla="*/ 177 h 394"/>
                  <a:gd name="T68" fmla="*/ 394 w 394"/>
                  <a:gd name="T69" fmla="*/ 197 h 3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4"/>
                  <a:gd name="T106" fmla="*/ 0 h 394"/>
                  <a:gd name="T107" fmla="*/ 394 w 394"/>
                  <a:gd name="T108" fmla="*/ 394 h 3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4" h="394">
                    <a:moveTo>
                      <a:pt x="394" y="197"/>
                    </a:moveTo>
                    <a:lnTo>
                      <a:pt x="394" y="197"/>
                    </a:lnTo>
                    <a:lnTo>
                      <a:pt x="392" y="217"/>
                    </a:lnTo>
                    <a:lnTo>
                      <a:pt x="390" y="237"/>
                    </a:lnTo>
                    <a:lnTo>
                      <a:pt x="385" y="255"/>
                    </a:lnTo>
                    <a:lnTo>
                      <a:pt x="379" y="274"/>
                    </a:lnTo>
                    <a:lnTo>
                      <a:pt x="370" y="290"/>
                    </a:lnTo>
                    <a:lnTo>
                      <a:pt x="361" y="306"/>
                    </a:lnTo>
                    <a:lnTo>
                      <a:pt x="348" y="323"/>
                    </a:lnTo>
                    <a:lnTo>
                      <a:pt x="336" y="336"/>
                    </a:lnTo>
                    <a:lnTo>
                      <a:pt x="323" y="348"/>
                    </a:lnTo>
                    <a:lnTo>
                      <a:pt x="306" y="361"/>
                    </a:lnTo>
                    <a:lnTo>
                      <a:pt x="290" y="370"/>
                    </a:lnTo>
                    <a:lnTo>
                      <a:pt x="273" y="379"/>
                    </a:lnTo>
                    <a:lnTo>
                      <a:pt x="255" y="385"/>
                    </a:lnTo>
                    <a:lnTo>
                      <a:pt x="237" y="390"/>
                    </a:lnTo>
                    <a:lnTo>
                      <a:pt x="217" y="392"/>
                    </a:lnTo>
                    <a:lnTo>
                      <a:pt x="197" y="394"/>
                    </a:lnTo>
                    <a:lnTo>
                      <a:pt x="177" y="392"/>
                    </a:lnTo>
                    <a:lnTo>
                      <a:pt x="157" y="390"/>
                    </a:lnTo>
                    <a:lnTo>
                      <a:pt x="138" y="385"/>
                    </a:lnTo>
                    <a:lnTo>
                      <a:pt x="120" y="379"/>
                    </a:lnTo>
                    <a:lnTo>
                      <a:pt x="104" y="370"/>
                    </a:lnTo>
                    <a:lnTo>
                      <a:pt x="87" y="361"/>
                    </a:lnTo>
                    <a:lnTo>
                      <a:pt x="71" y="348"/>
                    </a:lnTo>
                    <a:lnTo>
                      <a:pt x="58" y="336"/>
                    </a:lnTo>
                    <a:lnTo>
                      <a:pt x="45" y="323"/>
                    </a:lnTo>
                    <a:lnTo>
                      <a:pt x="33" y="306"/>
                    </a:lnTo>
                    <a:lnTo>
                      <a:pt x="23" y="290"/>
                    </a:lnTo>
                    <a:lnTo>
                      <a:pt x="14" y="274"/>
                    </a:lnTo>
                    <a:lnTo>
                      <a:pt x="9" y="255"/>
                    </a:lnTo>
                    <a:lnTo>
                      <a:pt x="3" y="237"/>
                    </a:lnTo>
                    <a:lnTo>
                      <a:pt x="2" y="217"/>
                    </a:lnTo>
                    <a:lnTo>
                      <a:pt x="0" y="197"/>
                    </a:lnTo>
                    <a:lnTo>
                      <a:pt x="2" y="177"/>
                    </a:lnTo>
                    <a:lnTo>
                      <a:pt x="3" y="157"/>
                    </a:lnTo>
                    <a:lnTo>
                      <a:pt x="9" y="139"/>
                    </a:lnTo>
                    <a:lnTo>
                      <a:pt x="14" y="120"/>
                    </a:lnTo>
                    <a:lnTo>
                      <a:pt x="23" y="104"/>
                    </a:lnTo>
                    <a:lnTo>
                      <a:pt x="33" y="88"/>
                    </a:lnTo>
                    <a:lnTo>
                      <a:pt x="45" y="71"/>
                    </a:lnTo>
                    <a:lnTo>
                      <a:pt x="58" y="58"/>
                    </a:lnTo>
                    <a:lnTo>
                      <a:pt x="71" y="46"/>
                    </a:lnTo>
                    <a:lnTo>
                      <a:pt x="87" y="33"/>
                    </a:lnTo>
                    <a:lnTo>
                      <a:pt x="104" y="24"/>
                    </a:lnTo>
                    <a:lnTo>
                      <a:pt x="120" y="15"/>
                    </a:lnTo>
                    <a:lnTo>
                      <a:pt x="138" y="9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7" y="4"/>
                    </a:lnTo>
                    <a:lnTo>
                      <a:pt x="255" y="9"/>
                    </a:lnTo>
                    <a:lnTo>
                      <a:pt x="273" y="15"/>
                    </a:lnTo>
                    <a:lnTo>
                      <a:pt x="290" y="24"/>
                    </a:lnTo>
                    <a:lnTo>
                      <a:pt x="306" y="33"/>
                    </a:lnTo>
                    <a:lnTo>
                      <a:pt x="323" y="46"/>
                    </a:lnTo>
                    <a:lnTo>
                      <a:pt x="336" y="58"/>
                    </a:lnTo>
                    <a:lnTo>
                      <a:pt x="348" y="71"/>
                    </a:lnTo>
                    <a:lnTo>
                      <a:pt x="361" y="88"/>
                    </a:lnTo>
                    <a:lnTo>
                      <a:pt x="370" y="104"/>
                    </a:lnTo>
                    <a:lnTo>
                      <a:pt x="379" y="120"/>
                    </a:lnTo>
                    <a:lnTo>
                      <a:pt x="385" y="139"/>
                    </a:lnTo>
                    <a:lnTo>
                      <a:pt x="390" y="157"/>
                    </a:lnTo>
                    <a:lnTo>
                      <a:pt x="392" y="177"/>
                    </a:lnTo>
                    <a:lnTo>
                      <a:pt x="394" y="1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2E2E2"/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5" name="Freeform 22"/>
              <p:cNvSpPr>
                <a:spLocks/>
              </p:cNvSpPr>
              <p:nvPr/>
            </p:nvSpPr>
            <p:spPr bwMode="auto">
              <a:xfrm>
                <a:off x="1490" y="1230"/>
                <a:ext cx="394" cy="394"/>
              </a:xfrm>
              <a:custGeom>
                <a:avLst/>
                <a:gdLst>
                  <a:gd name="T0" fmla="*/ 394 w 394"/>
                  <a:gd name="T1" fmla="*/ 197 h 394"/>
                  <a:gd name="T2" fmla="*/ 391 w 394"/>
                  <a:gd name="T3" fmla="*/ 237 h 394"/>
                  <a:gd name="T4" fmla="*/ 380 w 394"/>
                  <a:gd name="T5" fmla="*/ 274 h 394"/>
                  <a:gd name="T6" fmla="*/ 362 w 394"/>
                  <a:gd name="T7" fmla="*/ 306 h 394"/>
                  <a:gd name="T8" fmla="*/ 336 w 394"/>
                  <a:gd name="T9" fmla="*/ 336 h 394"/>
                  <a:gd name="T10" fmla="*/ 307 w 394"/>
                  <a:gd name="T11" fmla="*/ 361 h 394"/>
                  <a:gd name="T12" fmla="*/ 274 w 394"/>
                  <a:gd name="T13" fmla="*/ 379 h 394"/>
                  <a:gd name="T14" fmla="*/ 238 w 394"/>
                  <a:gd name="T15" fmla="*/ 390 h 394"/>
                  <a:gd name="T16" fmla="*/ 197 w 394"/>
                  <a:gd name="T17" fmla="*/ 394 h 394"/>
                  <a:gd name="T18" fmla="*/ 177 w 394"/>
                  <a:gd name="T19" fmla="*/ 392 h 394"/>
                  <a:gd name="T20" fmla="*/ 139 w 394"/>
                  <a:gd name="T21" fmla="*/ 385 h 394"/>
                  <a:gd name="T22" fmla="*/ 104 w 394"/>
                  <a:gd name="T23" fmla="*/ 370 h 394"/>
                  <a:gd name="T24" fmla="*/ 71 w 394"/>
                  <a:gd name="T25" fmla="*/ 348 h 394"/>
                  <a:gd name="T26" fmla="*/ 46 w 394"/>
                  <a:gd name="T27" fmla="*/ 323 h 394"/>
                  <a:gd name="T28" fmla="*/ 24 w 394"/>
                  <a:gd name="T29" fmla="*/ 290 h 394"/>
                  <a:gd name="T30" fmla="*/ 9 w 394"/>
                  <a:gd name="T31" fmla="*/ 255 h 394"/>
                  <a:gd name="T32" fmla="*/ 2 w 394"/>
                  <a:gd name="T33" fmla="*/ 217 h 394"/>
                  <a:gd name="T34" fmla="*/ 0 w 394"/>
                  <a:gd name="T35" fmla="*/ 197 h 394"/>
                  <a:gd name="T36" fmla="*/ 4 w 394"/>
                  <a:gd name="T37" fmla="*/ 157 h 394"/>
                  <a:gd name="T38" fmla="*/ 15 w 394"/>
                  <a:gd name="T39" fmla="*/ 120 h 394"/>
                  <a:gd name="T40" fmla="*/ 33 w 394"/>
                  <a:gd name="T41" fmla="*/ 88 h 394"/>
                  <a:gd name="T42" fmla="*/ 59 w 394"/>
                  <a:gd name="T43" fmla="*/ 58 h 394"/>
                  <a:gd name="T44" fmla="*/ 88 w 394"/>
                  <a:gd name="T45" fmla="*/ 33 h 394"/>
                  <a:gd name="T46" fmla="*/ 121 w 394"/>
                  <a:gd name="T47" fmla="*/ 15 h 394"/>
                  <a:gd name="T48" fmla="*/ 157 w 394"/>
                  <a:gd name="T49" fmla="*/ 4 h 394"/>
                  <a:gd name="T50" fmla="*/ 197 w 394"/>
                  <a:gd name="T51" fmla="*/ 0 h 394"/>
                  <a:gd name="T52" fmla="*/ 217 w 394"/>
                  <a:gd name="T53" fmla="*/ 2 h 394"/>
                  <a:gd name="T54" fmla="*/ 256 w 394"/>
                  <a:gd name="T55" fmla="*/ 9 h 394"/>
                  <a:gd name="T56" fmla="*/ 290 w 394"/>
                  <a:gd name="T57" fmla="*/ 24 h 394"/>
                  <a:gd name="T58" fmla="*/ 323 w 394"/>
                  <a:gd name="T59" fmla="*/ 46 h 394"/>
                  <a:gd name="T60" fmla="*/ 349 w 394"/>
                  <a:gd name="T61" fmla="*/ 71 h 394"/>
                  <a:gd name="T62" fmla="*/ 371 w 394"/>
                  <a:gd name="T63" fmla="*/ 104 h 394"/>
                  <a:gd name="T64" fmla="*/ 385 w 394"/>
                  <a:gd name="T65" fmla="*/ 139 h 394"/>
                  <a:gd name="T66" fmla="*/ 393 w 394"/>
                  <a:gd name="T67" fmla="*/ 177 h 394"/>
                  <a:gd name="T68" fmla="*/ 394 w 394"/>
                  <a:gd name="T69" fmla="*/ 197 h 3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4"/>
                  <a:gd name="T106" fmla="*/ 0 h 394"/>
                  <a:gd name="T107" fmla="*/ 394 w 394"/>
                  <a:gd name="T108" fmla="*/ 394 h 3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4" h="394">
                    <a:moveTo>
                      <a:pt x="394" y="197"/>
                    </a:moveTo>
                    <a:lnTo>
                      <a:pt x="394" y="197"/>
                    </a:lnTo>
                    <a:lnTo>
                      <a:pt x="393" y="217"/>
                    </a:lnTo>
                    <a:lnTo>
                      <a:pt x="391" y="237"/>
                    </a:lnTo>
                    <a:lnTo>
                      <a:pt x="385" y="255"/>
                    </a:lnTo>
                    <a:lnTo>
                      <a:pt x="380" y="274"/>
                    </a:lnTo>
                    <a:lnTo>
                      <a:pt x="371" y="290"/>
                    </a:lnTo>
                    <a:lnTo>
                      <a:pt x="362" y="306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8"/>
                    </a:lnTo>
                    <a:lnTo>
                      <a:pt x="307" y="361"/>
                    </a:lnTo>
                    <a:lnTo>
                      <a:pt x="290" y="370"/>
                    </a:lnTo>
                    <a:lnTo>
                      <a:pt x="274" y="379"/>
                    </a:lnTo>
                    <a:lnTo>
                      <a:pt x="256" y="385"/>
                    </a:lnTo>
                    <a:lnTo>
                      <a:pt x="238" y="390"/>
                    </a:lnTo>
                    <a:lnTo>
                      <a:pt x="217" y="392"/>
                    </a:lnTo>
                    <a:lnTo>
                      <a:pt x="197" y="394"/>
                    </a:lnTo>
                    <a:lnTo>
                      <a:pt x="177" y="392"/>
                    </a:lnTo>
                    <a:lnTo>
                      <a:pt x="157" y="390"/>
                    </a:lnTo>
                    <a:lnTo>
                      <a:pt x="139" y="385"/>
                    </a:lnTo>
                    <a:lnTo>
                      <a:pt x="121" y="379"/>
                    </a:lnTo>
                    <a:lnTo>
                      <a:pt x="104" y="370"/>
                    </a:lnTo>
                    <a:lnTo>
                      <a:pt x="88" y="361"/>
                    </a:lnTo>
                    <a:lnTo>
                      <a:pt x="71" y="348"/>
                    </a:lnTo>
                    <a:lnTo>
                      <a:pt x="59" y="336"/>
                    </a:lnTo>
                    <a:lnTo>
                      <a:pt x="46" y="323"/>
                    </a:lnTo>
                    <a:lnTo>
                      <a:pt x="33" y="306"/>
                    </a:lnTo>
                    <a:lnTo>
                      <a:pt x="24" y="290"/>
                    </a:lnTo>
                    <a:lnTo>
                      <a:pt x="15" y="274"/>
                    </a:lnTo>
                    <a:lnTo>
                      <a:pt x="9" y="255"/>
                    </a:lnTo>
                    <a:lnTo>
                      <a:pt x="4" y="237"/>
                    </a:lnTo>
                    <a:lnTo>
                      <a:pt x="2" y="217"/>
                    </a:lnTo>
                    <a:lnTo>
                      <a:pt x="0" y="197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0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1"/>
                    </a:lnTo>
                    <a:lnTo>
                      <a:pt x="59" y="58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1" y="15"/>
                    </a:lnTo>
                    <a:lnTo>
                      <a:pt x="139" y="9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8" y="4"/>
                    </a:lnTo>
                    <a:lnTo>
                      <a:pt x="256" y="9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8"/>
                    </a:lnTo>
                    <a:lnTo>
                      <a:pt x="349" y="71"/>
                    </a:lnTo>
                    <a:lnTo>
                      <a:pt x="362" y="88"/>
                    </a:lnTo>
                    <a:lnTo>
                      <a:pt x="371" y="104"/>
                    </a:lnTo>
                    <a:lnTo>
                      <a:pt x="380" y="120"/>
                    </a:lnTo>
                    <a:lnTo>
                      <a:pt x="385" y="139"/>
                    </a:lnTo>
                    <a:lnTo>
                      <a:pt x="391" y="157"/>
                    </a:lnTo>
                    <a:lnTo>
                      <a:pt x="393" y="177"/>
                    </a:lnTo>
                    <a:lnTo>
                      <a:pt x="394" y="1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2E2E2"/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6" name="Freeform 23"/>
              <p:cNvSpPr>
                <a:spLocks/>
              </p:cNvSpPr>
              <p:nvPr/>
            </p:nvSpPr>
            <p:spPr bwMode="auto">
              <a:xfrm>
                <a:off x="1753" y="1690"/>
                <a:ext cx="394" cy="394"/>
              </a:xfrm>
              <a:custGeom>
                <a:avLst/>
                <a:gdLst>
                  <a:gd name="T0" fmla="*/ 394 w 394"/>
                  <a:gd name="T1" fmla="*/ 197 h 394"/>
                  <a:gd name="T2" fmla="*/ 391 w 394"/>
                  <a:gd name="T3" fmla="*/ 237 h 394"/>
                  <a:gd name="T4" fmla="*/ 380 w 394"/>
                  <a:gd name="T5" fmla="*/ 273 h 394"/>
                  <a:gd name="T6" fmla="*/ 361 w 394"/>
                  <a:gd name="T7" fmla="*/ 306 h 394"/>
                  <a:gd name="T8" fmla="*/ 336 w 394"/>
                  <a:gd name="T9" fmla="*/ 335 h 394"/>
                  <a:gd name="T10" fmla="*/ 307 w 394"/>
                  <a:gd name="T11" fmla="*/ 361 h 394"/>
                  <a:gd name="T12" fmla="*/ 274 w 394"/>
                  <a:gd name="T13" fmla="*/ 379 h 394"/>
                  <a:gd name="T14" fmla="*/ 237 w 394"/>
                  <a:gd name="T15" fmla="*/ 390 h 394"/>
                  <a:gd name="T16" fmla="*/ 197 w 394"/>
                  <a:gd name="T17" fmla="*/ 394 h 394"/>
                  <a:gd name="T18" fmla="*/ 177 w 394"/>
                  <a:gd name="T19" fmla="*/ 392 h 394"/>
                  <a:gd name="T20" fmla="*/ 139 w 394"/>
                  <a:gd name="T21" fmla="*/ 385 h 394"/>
                  <a:gd name="T22" fmla="*/ 104 w 394"/>
                  <a:gd name="T23" fmla="*/ 370 h 394"/>
                  <a:gd name="T24" fmla="*/ 71 w 394"/>
                  <a:gd name="T25" fmla="*/ 348 h 394"/>
                  <a:gd name="T26" fmla="*/ 46 w 394"/>
                  <a:gd name="T27" fmla="*/ 323 h 394"/>
                  <a:gd name="T28" fmla="*/ 24 w 394"/>
                  <a:gd name="T29" fmla="*/ 290 h 394"/>
                  <a:gd name="T30" fmla="*/ 9 w 394"/>
                  <a:gd name="T31" fmla="*/ 255 h 394"/>
                  <a:gd name="T32" fmla="*/ 2 w 394"/>
                  <a:gd name="T33" fmla="*/ 217 h 394"/>
                  <a:gd name="T34" fmla="*/ 0 w 394"/>
                  <a:gd name="T35" fmla="*/ 197 h 394"/>
                  <a:gd name="T36" fmla="*/ 4 w 394"/>
                  <a:gd name="T37" fmla="*/ 157 h 394"/>
                  <a:gd name="T38" fmla="*/ 15 w 394"/>
                  <a:gd name="T39" fmla="*/ 120 h 394"/>
                  <a:gd name="T40" fmla="*/ 33 w 394"/>
                  <a:gd name="T41" fmla="*/ 87 h 394"/>
                  <a:gd name="T42" fmla="*/ 58 w 394"/>
                  <a:gd name="T43" fmla="*/ 58 h 394"/>
                  <a:gd name="T44" fmla="*/ 88 w 394"/>
                  <a:gd name="T45" fmla="*/ 33 h 394"/>
                  <a:gd name="T46" fmla="*/ 120 w 394"/>
                  <a:gd name="T47" fmla="*/ 14 h 394"/>
                  <a:gd name="T48" fmla="*/ 157 w 394"/>
                  <a:gd name="T49" fmla="*/ 3 h 394"/>
                  <a:gd name="T50" fmla="*/ 197 w 394"/>
                  <a:gd name="T51" fmla="*/ 0 h 394"/>
                  <a:gd name="T52" fmla="*/ 217 w 394"/>
                  <a:gd name="T53" fmla="*/ 2 h 394"/>
                  <a:gd name="T54" fmla="*/ 256 w 394"/>
                  <a:gd name="T55" fmla="*/ 9 h 394"/>
                  <a:gd name="T56" fmla="*/ 290 w 394"/>
                  <a:gd name="T57" fmla="*/ 23 h 394"/>
                  <a:gd name="T58" fmla="*/ 323 w 394"/>
                  <a:gd name="T59" fmla="*/ 45 h 394"/>
                  <a:gd name="T60" fmla="*/ 349 w 394"/>
                  <a:gd name="T61" fmla="*/ 71 h 394"/>
                  <a:gd name="T62" fmla="*/ 370 w 394"/>
                  <a:gd name="T63" fmla="*/ 104 h 394"/>
                  <a:gd name="T64" fmla="*/ 385 w 394"/>
                  <a:gd name="T65" fmla="*/ 138 h 394"/>
                  <a:gd name="T66" fmla="*/ 392 w 394"/>
                  <a:gd name="T67" fmla="*/ 177 h 394"/>
                  <a:gd name="T68" fmla="*/ 394 w 394"/>
                  <a:gd name="T69" fmla="*/ 197 h 3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4"/>
                  <a:gd name="T106" fmla="*/ 0 h 394"/>
                  <a:gd name="T107" fmla="*/ 394 w 394"/>
                  <a:gd name="T108" fmla="*/ 394 h 3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4" h="394">
                    <a:moveTo>
                      <a:pt x="394" y="197"/>
                    </a:moveTo>
                    <a:lnTo>
                      <a:pt x="394" y="197"/>
                    </a:lnTo>
                    <a:lnTo>
                      <a:pt x="392" y="217"/>
                    </a:lnTo>
                    <a:lnTo>
                      <a:pt x="391" y="237"/>
                    </a:lnTo>
                    <a:lnTo>
                      <a:pt x="385" y="255"/>
                    </a:lnTo>
                    <a:lnTo>
                      <a:pt x="380" y="273"/>
                    </a:lnTo>
                    <a:lnTo>
                      <a:pt x="370" y="290"/>
                    </a:lnTo>
                    <a:lnTo>
                      <a:pt x="361" y="306"/>
                    </a:lnTo>
                    <a:lnTo>
                      <a:pt x="349" y="323"/>
                    </a:lnTo>
                    <a:lnTo>
                      <a:pt x="336" y="335"/>
                    </a:lnTo>
                    <a:lnTo>
                      <a:pt x="323" y="348"/>
                    </a:lnTo>
                    <a:lnTo>
                      <a:pt x="307" y="361"/>
                    </a:lnTo>
                    <a:lnTo>
                      <a:pt x="290" y="370"/>
                    </a:lnTo>
                    <a:lnTo>
                      <a:pt x="274" y="379"/>
                    </a:lnTo>
                    <a:lnTo>
                      <a:pt x="256" y="385"/>
                    </a:lnTo>
                    <a:lnTo>
                      <a:pt x="237" y="390"/>
                    </a:lnTo>
                    <a:lnTo>
                      <a:pt x="217" y="392"/>
                    </a:lnTo>
                    <a:lnTo>
                      <a:pt x="197" y="394"/>
                    </a:lnTo>
                    <a:lnTo>
                      <a:pt x="177" y="392"/>
                    </a:lnTo>
                    <a:lnTo>
                      <a:pt x="157" y="390"/>
                    </a:lnTo>
                    <a:lnTo>
                      <a:pt x="139" y="385"/>
                    </a:lnTo>
                    <a:lnTo>
                      <a:pt x="120" y="379"/>
                    </a:lnTo>
                    <a:lnTo>
                      <a:pt x="104" y="370"/>
                    </a:lnTo>
                    <a:lnTo>
                      <a:pt x="88" y="361"/>
                    </a:lnTo>
                    <a:lnTo>
                      <a:pt x="71" y="348"/>
                    </a:lnTo>
                    <a:lnTo>
                      <a:pt x="58" y="335"/>
                    </a:lnTo>
                    <a:lnTo>
                      <a:pt x="46" y="323"/>
                    </a:lnTo>
                    <a:lnTo>
                      <a:pt x="33" y="306"/>
                    </a:lnTo>
                    <a:lnTo>
                      <a:pt x="24" y="290"/>
                    </a:lnTo>
                    <a:lnTo>
                      <a:pt x="15" y="273"/>
                    </a:lnTo>
                    <a:lnTo>
                      <a:pt x="9" y="255"/>
                    </a:lnTo>
                    <a:lnTo>
                      <a:pt x="4" y="237"/>
                    </a:lnTo>
                    <a:lnTo>
                      <a:pt x="2" y="217"/>
                    </a:lnTo>
                    <a:lnTo>
                      <a:pt x="0" y="197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8"/>
                    </a:lnTo>
                    <a:lnTo>
                      <a:pt x="15" y="120"/>
                    </a:lnTo>
                    <a:lnTo>
                      <a:pt x="24" y="104"/>
                    </a:lnTo>
                    <a:lnTo>
                      <a:pt x="33" y="87"/>
                    </a:lnTo>
                    <a:lnTo>
                      <a:pt x="46" y="71"/>
                    </a:lnTo>
                    <a:lnTo>
                      <a:pt x="58" y="58"/>
                    </a:lnTo>
                    <a:lnTo>
                      <a:pt x="71" y="45"/>
                    </a:lnTo>
                    <a:lnTo>
                      <a:pt x="88" y="33"/>
                    </a:lnTo>
                    <a:lnTo>
                      <a:pt x="104" y="23"/>
                    </a:lnTo>
                    <a:lnTo>
                      <a:pt x="120" y="14"/>
                    </a:lnTo>
                    <a:lnTo>
                      <a:pt x="139" y="9"/>
                    </a:lnTo>
                    <a:lnTo>
                      <a:pt x="157" y="3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7" y="3"/>
                    </a:lnTo>
                    <a:lnTo>
                      <a:pt x="256" y="9"/>
                    </a:lnTo>
                    <a:lnTo>
                      <a:pt x="274" y="14"/>
                    </a:lnTo>
                    <a:lnTo>
                      <a:pt x="290" y="23"/>
                    </a:lnTo>
                    <a:lnTo>
                      <a:pt x="307" y="33"/>
                    </a:lnTo>
                    <a:lnTo>
                      <a:pt x="323" y="45"/>
                    </a:lnTo>
                    <a:lnTo>
                      <a:pt x="336" y="58"/>
                    </a:lnTo>
                    <a:lnTo>
                      <a:pt x="349" y="71"/>
                    </a:lnTo>
                    <a:lnTo>
                      <a:pt x="361" y="87"/>
                    </a:lnTo>
                    <a:lnTo>
                      <a:pt x="370" y="104"/>
                    </a:lnTo>
                    <a:lnTo>
                      <a:pt x="380" y="120"/>
                    </a:lnTo>
                    <a:lnTo>
                      <a:pt x="385" y="138"/>
                    </a:lnTo>
                    <a:lnTo>
                      <a:pt x="391" y="157"/>
                    </a:lnTo>
                    <a:lnTo>
                      <a:pt x="392" y="177"/>
                    </a:lnTo>
                    <a:lnTo>
                      <a:pt x="394" y="1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2E2E2"/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7" name="Freeform 24"/>
              <p:cNvSpPr>
                <a:spLocks/>
              </p:cNvSpPr>
              <p:nvPr/>
            </p:nvSpPr>
            <p:spPr bwMode="auto">
              <a:xfrm>
                <a:off x="702" y="1690"/>
                <a:ext cx="394" cy="394"/>
              </a:xfrm>
              <a:custGeom>
                <a:avLst/>
                <a:gdLst>
                  <a:gd name="T0" fmla="*/ 394 w 394"/>
                  <a:gd name="T1" fmla="*/ 197 h 394"/>
                  <a:gd name="T2" fmla="*/ 390 w 394"/>
                  <a:gd name="T3" fmla="*/ 237 h 394"/>
                  <a:gd name="T4" fmla="*/ 380 w 394"/>
                  <a:gd name="T5" fmla="*/ 273 h 394"/>
                  <a:gd name="T6" fmla="*/ 361 w 394"/>
                  <a:gd name="T7" fmla="*/ 306 h 394"/>
                  <a:gd name="T8" fmla="*/ 336 w 394"/>
                  <a:gd name="T9" fmla="*/ 335 h 394"/>
                  <a:gd name="T10" fmla="*/ 307 w 394"/>
                  <a:gd name="T11" fmla="*/ 361 h 394"/>
                  <a:gd name="T12" fmla="*/ 274 w 394"/>
                  <a:gd name="T13" fmla="*/ 379 h 394"/>
                  <a:gd name="T14" fmla="*/ 237 w 394"/>
                  <a:gd name="T15" fmla="*/ 390 h 394"/>
                  <a:gd name="T16" fmla="*/ 197 w 394"/>
                  <a:gd name="T17" fmla="*/ 394 h 394"/>
                  <a:gd name="T18" fmla="*/ 177 w 394"/>
                  <a:gd name="T19" fmla="*/ 392 h 394"/>
                  <a:gd name="T20" fmla="*/ 139 w 394"/>
                  <a:gd name="T21" fmla="*/ 385 h 394"/>
                  <a:gd name="T22" fmla="*/ 104 w 394"/>
                  <a:gd name="T23" fmla="*/ 370 h 394"/>
                  <a:gd name="T24" fmla="*/ 71 w 394"/>
                  <a:gd name="T25" fmla="*/ 348 h 394"/>
                  <a:gd name="T26" fmla="*/ 46 w 394"/>
                  <a:gd name="T27" fmla="*/ 323 h 394"/>
                  <a:gd name="T28" fmla="*/ 24 w 394"/>
                  <a:gd name="T29" fmla="*/ 290 h 394"/>
                  <a:gd name="T30" fmla="*/ 9 w 394"/>
                  <a:gd name="T31" fmla="*/ 255 h 394"/>
                  <a:gd name="T32" fmla="*/ 2 w 394"/>
                  <a:gd name="T33" fmla="*/ 217 h 394"/>
                  <a:gd name="T34" fmla="*/ 0 w 394"/>
                  <a:gd name="T35" fmla="*/ 197 h 394"/>
                  <a:gd name="T36" fmla="*/ 4 w 394"/>
                  <a:gd name="T37" fmla="*/ 157 h 394"/>
                  <a:gd name="T38" fmla="*/ 15 w 394"/>
                  <a:gd name="T39" fmla="*/ 120 h 394"/>
                  <a:gd name="T40" fmla="*/ 33 w 394"/>
                  <a:gd name="T41" fmla="*/ 87 h 394"/>
                  <a:gd name="T42" fmla="*/ 58 w 394"/>
                  <a:gd name="T43" fmla="*/ 58 h 394"/>
                  <a:gd name="T44" fmla="*/ 88 w 394"/>
                  <a:gd name="T45" fmla="*/ 33 h 394"/>
                  <a:gd name="T46" fmla="*/ 120 w 394"/>
                  <a:gd name="T47" fmla="*/ 14 h 394"/>
                  <a:gd name="T48" fmla="*/ 157 w 394"/>
                  <a:gd name="T49" fmla="*/ 3 h 394"/>
                  <a:gd name="T50" fmla="*/ 197 w 394"/>
                  <a:gd name="T51" fmla="*/ 0 h 394"/>
                  <a:gd name="T52" fmla="*/ 217 w 394"/>
                  <a:gd name="T53" fmla="*/ 2 h 394"/>
                  <a:gd name="T54" fmla="*/ 255 w 394"/>
                  <a:gd name="T55" fmla="*/ 9 h 394"/>
                  <a:gd name="T56" fmla="*/ 290 w 394"/>
                  <a:gd name="T57" fmla="*/ 23 h 394"/>
                  <a:gd name="T58" fmla="*/ 323 w 394"/>
                  <a:gd name="T59" fmla="*/ 45 h 394"/>
                  <a:gd name="T60" fmla="*/ 349 w 394"/>
                  <a:gd name="T61" fmla="*/ 71 h 394"/>
                  <a:gd name="T62" fmla="*/ 370 w 394"/>
                  <a:gd name="T63" fmla="*/ 104 h 394"/>
                  <a:gd name="T64" fmla="*/ 385 w 394"/>
                  <a:gd name="T65" fmla="*/ 138 h 394"/>
                  <a:gd name="T66" fmla="*/ 392 w 394"/>
                  <a:gd name="T67" fmla="*/ 177 h 394"/>
                  <a:gd name="T68" fmla="*/ 394 w 394"/>
                  <a:gd name="T69" fmla="*/ 197 h 3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4"/>
                  <a:gd name="T106" fmla="*/ 0 h 394"/>
                  <a:gd name="T107" fmla="*/ 394 w 394"/>
                  <a:gd name="T108" fmla="*/ 394 h 3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4" h="394">
                    <a:moveTo>
                      <a:pt x="394" y="197"/>
                    </a:moveTo>
                    <a:lnTo>
                      <a:pt x="394" y="197"/>
                    </a:lnTo>
                    <a:lnTo>
                      <a:pt x="392" y="217"/>
                    </a:lnTo>
                    <a:lnTo>
                      <a:pt x="390" y="237"/>
                    </a:lnTo>
                    <a:lnTo>
                      <a:pt x="385" y="255"/>
                    </a:lnTo>
                    <a:lnTo>
                      <a:pt x="380" y="273"/>
                    </a:lnTo>
                    <a:lnTo>
                      <a:pt x="370" y="290"/>
                    </a:lnTo>
                    <a:lnTo>
                      <a:pt x="361" y="306"/>
                    </a:lnTo>
                    <a:lnTo>
                      <a:pt x="349" y="323"/>
                    </a:lnTo>
                    <a:lnTo>
                      <a:pt x="336" y="335"/>
                    </a:lnTo>
                    <a:lnTo>
                      <a:pt x="323" y="348"/>
                    </a:lnTo>
                    <a:lnTo>
                      <a:pt x="307" y="361"/>
                    </a:lnTo>
                    <a:lnTo>
                      <a:pt x="290" y="370"/>
                    </a:lnTo>
                    <a:lnTo>
                      <a:pt x="274" y="379"/>
                    </a:lnTo>
                    <a:lnTo>
                      <a:pt x="255" y="385"/>
                    </a:lnTo>
                    <a:lnTo>
                      <a:pt x="237" y="390"/>
                    </a:lnTo>
                    <a:lnTo>
                      <a:pt x="217" y="392"/>
                    </a:lnTo>
                    <a:lnTo>
                      <a:pt x="197" y="394"/>
                    </a:lnTo>
                    <a:lnTo>
                      <a:pt x="177" y="392"/>
                    </a:lnTo>
                    <a:lnTo>
                      <a:pt x="157" y="390"/>
                    </a:lnTo>
                    <a:lnTo>
                      <a:pt x="139" y="385"/>
                    </a:lnTo>
                    <a:lnTo>
                      <a:pt x="120" y="379"/>
                    </a:lnTo>
                    <a:lnTo>
                      <a:pt x="104" y="370"/>
                    </a:lnTo>
                    <a:lnTo>
                      <a:pt x="88" y="361"/>
                    </a:lnTo>
                    <a:lnTo>
                      <a:pt x="71" y="348"/>
                    </a:lnTo>
                    <a:lnTo>
                      <a:pt x="58" y="335"/>
                    </a:lnTo>
                    <a:lnTo>
                      <a:pt x="46" y="323"/>
                    </a:lnTo>
                    <a:lnTo>
                      <a:pt x="33" y="306"/>
                    </a:lnTo>
                    <a:lnTo>
                      <a:pt x="24" y="290"/>
                    </a:lnTo>
                    <a:lnTo>
                      <a:pt x="15" y="273"/>
                    </a:lnTo>
                    <a:lnTo>
                      <a:pt x="9" y="255"/>
                    </a:lnTo>
                    <a:lnTo>
                      <a:pt x="4" y="237"/>
                    </a:lnTo>
                    <a:lnTo>
                      <a:pt x="2" y="217"/>
                    </a:lnTo>
                    <a:lnTo>
                      <a:pt x="0" y="197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8"/>
                    </a:lnTo>
                    <a:lnTo>
                      <a:pt x="15" y="120"/>
                    </a:lnTo>
                    <a:lnTo>
                      <a:pt x="24" y="104"/>
                    </a:lnTo>
                    <a:lnTo>
                      <a:pt x="33" y="87"/>
                    </a:lnTo>
                    <a:lnTo>
                      <a:pt x="46" y="71"/>
                    </a:lnTo>
                    <a:lnTo>
                      <a:pt x="58" y="58"/>
                    </a:lnTo>
                    <a:lnTo>
                      <a:pt x="71" y="45"/>
                    </a:lnTo>
                    <a:lnTo>
                      <a:pt x="88" y="33"/>
                    </a:lnTo>
                    <a:lnTo>
                      <a:pt x="104" y="23"/>
                    </a:lnTo>
                    <a:lnTo>
                      <a:pt x="120" y="14"/>
                    </a:lnTo>
                    <a:lnTo>
                      <a:pt x="139" y="9"/>
                    </a:lnTo>
                    <a:lnTo>
                      <a:pt x="157" y="3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7" y="3"/>
                    </a:lnTo>
                    <a:lnTo>
                      <a:pt x="255" y="9"/>
                    </a:lnTo>
                    <a:lnTo>
                      <a:pt x="274" y="14"/>
                    </a:lnTo>
                    <a:lnTo>
                      <a:pt x="290" y="23"/>
                    </a:lnTo>
                    <a:lnTo>
                      <a:pt x="307" y="33"/>
                    </a:lnTo>
                    <a:lnTo>
                      <a:pt x="323" y="45"/>
                    </a:lnTo>
                    <a:lnTo>
                      <a:pt x="336" y="58"/>
                    </a:lnTo>
                    <a:lnTo>
                      <a:pt x="349" y="71"/>
                    </a:lnTo>
                    <a:lnTo>
                      <a:pt x="361" y="87"/>
                    </a:lnTo>
                    <a:lnTo>
                      <a:pt x="370" y="104"/>
                    </a:lnTo>
                    <a:lnTo>
                      <a:pt x="380" y="120"/>
                    </a:lnTo>
                    <a:lnTo>
                      <a:pt x="385" y="138"/>
                    </a:lnTo>
                    <a:lnTo>
                      <a:pt x="390" y="157"/>
                    </a:lnTo>
                    <a:lnTo>
                      <a:pt x="392" y="177"/>
                    </a:lnTo>
                    <a:lnTo>
                      <a:pt x="394" y="1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2E2E2"/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8" name="Freeform 25"/>
              <p:cNvSpPr>
                <a:spLocks/>
              </p:cNvSpPr>
              <p:nvPr/>
            </p:nvSpPr>
            <p:spPr bwMode="auto">
              <a:xfrm>
                <a:off x="965" y="3069"/>
                <a:ext cx="394" cy="394"/>
              </a:xfrm>
              <a:custGeom>
                <a:avLst/>
                <a:gdLst>
                  <a:gd name="T0" fmla="*/ 394 w 394"/>
                  <a:gd name="T1" fmla="*/ 197 h 394"/>
                  <a:gd name="T2" fmla="*/ 390 w 394"/>
                  <a:gd name="T3" fmla="*/ 237 h 394"/>
                  <a:gd name="T4" fmla="*/ 379 w 394"/>
                  <a:gd name="T5" fmla="*/ 274 h 394"/>
                  <a:gd name="T6" fmla="*/ 361 w 394"/>
                  <a:gd name="T7" fmla="*/ 306 h 394"/>
                  <a:gd name="T8" fmla="*/ 336 w 394"/>
                  <a:gd name="T9" fmla="*/ 336 h 394"/>
                  <a:gd name="T10" fmla="*/ 306 w 394"/>
                  <a:gd name="T11" fmla="*/ 361 h 394"/>
                  <a:gd name="T12" fmla="*/ 273 w 394"/>
                  <a:gd name="T13" fmla="*/ 379 h 394"/>
                  <a:gd name="T14" fmla="*/ 237 w 394"/>
                  <a:gd name="T15" fmla="*/ 390 h 394"/>
                  <a:gd name="T16" fmla="*/ 197 w 394"/>
                  <a:gd name="T17" fmla="*/ 394 h 394"/>
                  <a:gd name="T18" fmla="*/ 177 w 394"/>
                  <a:gd name="T19" fmla="*/ 392 h 394"/>
                  <a:gd name="T20" fmla="*/ 138 w 394"/>
                  <a:gd name="T21" fmla="*/ 385 h 394"/>
                  <a:gd name="T22" fmla="*/ 104 w 394"/>
                  <a:gd name="T23" fmla="*/ 370 h 394"/>
                  <a:gd name="T24" fmla="*/ 71 w 394"/>
                  <a:gd name="T25" fmla="*/ 348 h 394"/>
                  <a:gd name="T26" fmla="*/ 45 w 394"/>
                  <a:gd name="T27" fmla="*/ 323 h 394"/>
                  <a:gd name="T28" fmla="*/ 23 w 394"/>
                  <a:gd name="T29" fmla="*/ 290 h 394"/>
                  <a:gd name="T30" fmla="*/ 9 w 394"/>
                  <a:gd name="T31" fmla="*/ 255 h 394"/>
                  <a:gd name="T32" fmla="*/ 2 w 394"/>
                  <a:gd name="T33" fmla="*/ 217 h 394"/>
                  <a:gd name="T34" fmla="*/ 0 w 394"/>
                  <a:gd name="T35" fmla="*/ 197 h 394"/>
                  <a:gd name="T36" fmla="*/ 3 w 394"/>
                  <a:gd name="T37" fmla="*/ 157 h 394"/>
                  <a:gd name="T38" fmla="*/ 14 w 394"/>
                  <a:gd name="T39" fmla="*/ 120 h 394"/>
                  <a:gd name="T40" fmla="*/ 33 w 394"/>
                  <a:gd name="T41" fmla="*/ 88 h 394"/>
                  <a:gd name="T42" fmla="*/ 58 w 394"/>
                  <a:gd name="T43" fmla="*/ 58 h 394"/>
                  <a:gd name="T44" fmla="*/ 87 w 394"/>
                  <a:gd name="T45" fmla="*/ 33 h 394"/>
                  <a:gd name="T46" fmla="*/ 120 w 394"/>
                  <a:gd name="T47" fmla="*/ 15 h 394"/>
                  <a:gd name="T48" fmla="*/ 157 w 394"/>
                  <a:gd name="T49" fmla="*/ 4 h 394"/>
                  <a:gd name="T50" fmla="*/ 197 w 394"/>
                  <a:gd name="T51" fmla="*/ 0 h 394"/>
                  <a:gd name="T52" fmla="*/ 217 w 394"/>
                  <a:gd name="T53" fmla="*/ 2 h 394"/>
                  <a:gd name="T54" fmla="*/ 255 w 394"/>
                  <a:gd name="T55" fmla="*/ 9 h 394"/>
                  <a:gd name="T56" fmla="*/ 290 w 394"/>
                  <a:gd name="T57" fmla="*/ 24 h 394"/>
                  <a:gd name="T58" fmla="*/ 323 w 394"/>
                  <a:gd name="T59" fmla="*/ 46 h 394"/>
                  <a:gd name="T60" fmla="*/ 348 w 394"/>
                  <a:gd name="T61" fmla="*/ 71 h 394"/>
                  <a:gd name="T62" fmla="*/ 370 w 394"/>
                  <a:gd name="T63" fmla="*/ 104 h 394"/>
                  <a:gd name="T64" fmla="*/ 385 w 394"/>
                  <a:gd name="T65" fmla="*/ 139 h 394"/>
                  <a:gd name="T66" fmla="*/ 392 w 394"/>
                  <a:gd name="T67" fmla="*/ 177 h 394"/>
                  <a:gd name="T68" fmla="*/ 394 w 394"/>
                  <a:gd name="T69" fmla="*/ 197 h 3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4"/>
                  <a:gd name="T106" fmla="*/ 0 h 394"/>
                  <a:gd name="T107" fmla="*/ 394 w 394"/>
                  <a:gd name="T108" fmla="*/ 394 h 3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4" h="394">
                    <a:moveTo>
                      <a:pt x="394" y="197"/>
                    </a:moveTo>
                    <a:lnTo>
                      <a:pt x="394" y="197"/>
                    </a:lnTo>
                    <a:lnTo>
                      <a:pt x="392" y="217"/>
                    </a:lnTo>
                    <a:lnTo>
                      <a:pt x="390" y="237"/>
                    </a:lnTo>
                    <a:lnTo>
                      <a:pt x="385" y="255"/>
                    </a:lnTo>
                    <a:lnTo>
                      <a:pt x="379" y="274"/>
                    </a:lnTo>
                    <a:lnTo>
                      <a:pt x="370" y="290"/>
                    </a:lnTo>
                    <a:lnTo>
                      <a:pt x="361" y="306"/>
                    </a:lnTo>
                    <a:lnTo>
                      <a:pt x="348" y="323"/>
                    </a:lnTo>
                    <a:lnTo>
                      <a:pt x="336" y="336"/>
                    </a:lnTo>
                    <a:lnTo>
                      <a:pt x="323" y="348"/>
                    </a:lnTo>
                    <a:lnTo>
                      <a:pt x="306" y="361"/>
                    </a:lnTo>
                    <a:lnTo>
                      <a:pt x="290" y="370"/>
                    </a:lnTo>
                    <a:lnTo>
                      <a:pt x="273" y="379"/>
                    </a:lnTo>
                    <a:lnTo>
                      <a:pt x="255" y="385"/>
                    </a:lnTo>
                    <a:lnTo>
                      <a:pt x="237" y="390"/>
                    </a:lnTo>
                    <a:lnTo>
                      <a:pt x="217" y="392"/>
                    </a:lnTo>
                    <a:lnTo>
                      <a:pt x="197" y="394"/>
                    </a:lnTo>
                    <a:lnTo>
                      <a:pt x="177" y="392"/>
                    </a:lnTo>
                    <a:lnTo>
                      <a:pt x="157" y="390"/>
                    </a:lnTo>
                    <a:lnTo>
                      <a:pt x="138" y="385"/>
                    </a:lnTo>
                    <a:lnTo>
                      <a:pt x="120" y="379"/>
                    </a:lnTo>
                    <a:lnTo>
                      <a:pt x="104" y="370"/>
                    </a:lnTo>
                    <a:lnTo>
                      <a:pt x="87" y="361"/>
                    </a:lnTo>
                    <a:lnTo>
                      <a:pt x="71" y="348"/>
                    </a:lnTo>
                    <a:lnTo>
                      <a:pt x="58" y="336"/>
                    </a:lnTo>
                    <a:lnTo>
                      <a:pt x="45" y="323"/>
                    </a:lnTo>
                    <a:lnTo>
                      <a:pt x="33" y="306"/>
                    </a:lnTo>
                    <a:lnTo>
                      <a:pt x="23" y="290"/>
                    </a:lnTo>
                    <a:lnTo>
                      <a:pt x="14" y="274"/>
                    </a:lnTo>
                    <a:lnTo>
                      <a:pt x="9" y="255"/>
                    </a:lnTo>
                    <a:lnTo>
                      <a:pt x="3" y="237"/>
                    </a:lnTo>
                    <a:lnTo>
                      <a:pt x="2" y="217"/>
                    </a:lnTo>
                    <a:lnTo>
                      <a:pt x="0" y="197"/>
                    </a:lnTo>
                    <a:lnTo>
                      <a:pt x="2" y="177"/>
                    </a:lnTo>
                    <a:lnTo>
                      <a:pt x="3" y="157"/>
                    </a:lnTo>
                    <a:lnTo>
                      <a:pt x="9" y="139"/>
                    </a:lnTo>
                    <a:lnTo>
                      <a:pt x="14" y="120"/>
                    </a:lnTo>
                    <a:lnTo>
                      <a:pt x="23" y="104"/>
                    </a:lnTo>
                    <a:lnTo>
                      <a:pt x="33" y="88"/>
                    </a:lnTo>
                    <a:lnTo>
                      <a:pt x="45" y="71"/>
                    </a:lnTo>
                    <a:lnTo>
                      <a:pt x="58" y="58"/>
                    </a:lnTo>
                    <a:lnTo>
                      <a:pt x="71" y="46"/>
                    </a:lnTo>
                    <a:lnTo>
                      <a:pt x="87" y="33"/>
                    </a:lnTo>
                    <a:lnTo>
                      <a:pt x="104" y="24"/>
                    </a:lnTo>
                    <a:lnTo>
                      <a:pt x="120" y="15"/>
                    </a:lnTo>
                    <a:lnTo>
                      <a:pt x="138" y="9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7" y="4"/>
                    </a:lnTo>
                    <a:lnTo>
                      <a:pt x="255" y="9"/>
                    </a:lnTo>
                    <a:lnTo>
                      <a:pt x="273" y="15"/>
                    </a:lnTo>
                    <a:lnTo>
                      <a:pt x="290" y="24"/>
                    </a:lnTo>
                    <a:lnTo>
                      <a:pt x="306" y="33"/>
                    </a:lnTo>
                    <a:lnTo>
                      <a:pt x="323" y="46"/>
                    </a:lnTo>
                    <a:lnTo>
                      <a:pt x="336" y="58"/>
                    </a:lnTo>
                    <a:lnTo>
                      <a:pt x="348" y="71"/>
                    </a:lnTo>
                    <a:lnTo>
                      <a:pt x="361" y="88"/>
                    </a:lnTo>
                    <a:lnTo>
                      <a:pt x="370" y="104"/>
                    </a:lnTo>
                    <a:lnTo>
                      <a:pt x="379" y="120"/>
                    </a:lnTo>
                    <a:lnTo>
                      <a:pt x="385" y="139"/>
                    </a:lnTo>
                    <a:lnTo>
                      <a:pt x="390" y="157"/>
                    </a:lnTo>
                    <a:lnTo>
                      <a:pt x="392" y="177"/>
                    </a:lnTo>
                    <a:lnTo>
                      <a:pt x="394" y="1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2E2E2"/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9" name="Freeform 26"/>
              <p:cNvSpPr>
                <a:spLocks/>
              </p:cNvSpPr>
              <p:nvPr/>
            </p:nvSpPr>
            <p:spPr bwMode="auto">
              <a:xfrm>
                <a:off x="1490" y="3069"/>
                <a:ext cx="394" cy="394"/>
              </a:xfrm>
              <a:custGeom>
                <a:avLst/>
                <a:gdLst>
                  <a:gd name="T0" fmla="*/ 394 w 394"/>
                  <a:gd name="T1" fmla="*/ 197 h 394"/>
                  <a:gd name="T2" fmla="*/ 391 w 394"/>
                  <a:gd name="T3" fmla="*/ 237 h 394"/>
                  <a:gd name="T4" fmla="*/ 380 w 394"/>
                  <a:gd name="T5" fmla="*/ 274 h 394"/>
                  <a:gd name="T6" fmla="*/ 362 w 394"/>
                  <a:gd name="T7" fmla="*/ 306 h 394"/>
                  <a:gd name="T8" fmla="*/ 336 w 394"/>
                  <a:gd name="T9" fmla="*/ 336 h 394"/>
                  <a:gd name="T10" fmla="*/ 307 w 394"/>
                  <a:gd name="T11" fmla="*/ 361 h 394"/>
                  <a:gd name="T12" fmla="*/ 274 w 394"/>
                  <a:gd name="T13" fmla="*/ 379 h 394"/>
                  <a:gd name="T14" fmla="*/ 238 w 394"/>
                  <a:gd name="T15" fmla="*/ 390 h 394"/>
                  <a:gd name="T16" fmla="*/ 197 w 394"/>
                  <a:gd name="T17" fmla="*/ 394 h 394"/>
                  <a:gd name="T18" fmla="*/ 177 w 394"/>
                  <a:gd name="T19" fmla="*/ 392 h 394"/>
                  <a:gd name="T20" fmla="*/ 139 w 394"/>
                  <a:gd name="T21" fmla="*/ 385 h 394"/>
                  <a:gd name="T22" fmla="*/ 104 w 394"/>
                  <a:gd name="T23" fmla="*/ 370 h 394"/>
                  <a:gd name="T24" fmla="*/ 71 w 394"/>
                  <a:gd name="T25" fmla="*/ 348 h 394"/>
                  <a:gd name="T26" fmla="*/ 46 w 394"/>
                  <a:gd name="T27" fmla="*/ 323 h 394"/>
                  <a:gd name="T28" fmla="*/ 24 w 394"/>
                  <a:gd name="T29" fmla="*/ 290 h 394"/>
                  <a:gd name="T30" fmla="*/ 9 w 394"/>
                  <a:gd name="T31" fmla="*/ 255 h 394"/>
                  <a:gd name="T32" fmla="*/ 2 w 394"/>
                  <a:gd name="T33" fmla="*/ 217 h 394"/>
                  <a:gd name="T34" fmla="*/ 0 w 394"/>
                  <a:gd name="T35" fmla="*/ 197 h 394"/>
                  <a:gd name="T36" fmla="*/ 4 w 394"/>
                  <a:gd name="T37" fmla="*/ 157 h 394"/>
                  <a:gd name="T38" fmla="*/ 15 w 394"/>
                  <a:gd name="T39" fmla="*/ 120 h 394"/>
                  <a:gd name="T40" fmla="*/ 33 w 394"/>
                  <a:gd name="T41" fmla="*/ 88 h 394"/>
                  <a:gd name="T42" fmla="*/ 59 w 394"/>
                  <a:gd name="T43" fmla="*/ 58 h 394"/>
                  <a:gd name="T44" fmla="*/ 88 w 394"/>
                  <a:gd name="T45" fmla="*/ 33 h 394"/>
                  <a:gd name="T46" fmla="*/ 121 w 394"/>
                  <a:gd name="T47" fmla="*/ 15 h 394"/>
                  <a:gd name="T48" fmla="*/ 157 w 394"/>
                  <a:gd name="T49" fmla="*/ 4 h 394"/>
                  <a:gd name="T50" fmla="*/ 197 w 394"/>
                  <a:gd name="T51" fmla="*/ 0 h 394"/>
                  <a:gd name="T52" fmla="*/ 217 w 394"/>
                  <a:gd name="T53" fmla="*/ 2 h 394"/>
                  <a:gd name="T54" fmla="*/ 256 w 394"/>
                  <a:gd name="T55" fmla="*/ 9 h 394"/>
                  <a:gd name="T56" fmla="*/ 290 w 394"/>
                  <a:gd name="T57" fmla="*/ 24 h 394"/>
                  <a:gd name="T58" fmla="*/ 323 w 394"/>
                  <a:gd name="T59" fmla="*/ 46 h 394"/>
                  <a:gd name="T60" fmla="*/ 349 w 394"/>
                  <a:gd name="T61" fmla="*/ 71 h 394"/>
                  <a:gd name="T62" fmla="*/ 371 w 394"/>
                  <a:gd name="T63" fmla="*/ 104 h 394"/>
                  <a:gd name="T64" fmla="*/ 385 w 394"/>
                  <a:gd name="T65" fmla="*/ 139 h 394"/>
                  <a:gd name="T66" fmla="*/ 393 w 394"/>
                  <a:gd name="T67" fmla="*/ 177 h 394"/>
                  <a:gd name="T68" fmla="*/ 394 w 394"/>
                  <a:gd name="T69" fmla="*/ 197 h 3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4"/>
                  <a:gd name="T106" fmla="*/ 0 h 394"/>
                  <a:gd name="T107" fmla="*/ 394 w 394"/>
                  <a:gd name="T108" fmla="*/ 394 h 3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4" h="394">
                    <a:moveTo>
                      <a:pt x="394" y="197"/>
                    </a:moveTo>
                    <a:lnTo>
                      <a:pt x="394" y="197"/>
                    </a:lnTo>
                    <a:lnTo>
                      <a:pt x="393" y="217"/>
                    </a:lnTo>
                    <a:lnTo>
                      <a:pt x="391" y="237"/>
                    </a:lnTo>
                    <a:lnTo>
                      <a:pt x="385" y="255"/>
                    </a:lnTo>
                    <a:lnTo>
                      <a:pt x="380" y="274"/>
                    </a:lnTo>
                    <a:lnTo>
                      <a:pt x="371" y="290"/>
                    </a:lnTo>
                    <a:lnTo>
                      <a:pt x="362" y="306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8"/>
                    </a:lnTo>
                    <a:lnTo>
                      <a:pt x="307" y="361"/>
                    </a:lnTo>
                    <a:lnTo>
                      <a:pt x="290" y="370"/>
                    </a:lnTo>
                    <a:lnTo>
                      <a:pt x="274" y="379"/>
                    </a:lnTo>
                    <a:lnTo>
                      <a:pt x="256" y="385"/>
                    </a:lnTo>
                    <a:lnTo>
                      <a:pt x="238" y="390"/>
                    </a:lnTo>
                    <a:lnTo>
                      <a:pt x="217" y="392"/>
                    </a:lnTo>
                    <a:lnTo>
                      <a:pt x="197" y="394"/>
                    </a:lnTo>
                    <a:lnTo>
                      <a:pt x="177" y="392"/>
                    </a:lnTo>
                    <a:lnTo>
                      <a:pt x="157" y="390"/>
                    </a:lnTo>
                    <a:lnTo>
                      <a:pt x="139" y="385"/>
                    </a:lnTo>
                    <a:lnTo>
                      <a:pt x="121" y="379"/>
                    </a:lnTo>
                    <a:lnTo>
                      <a:pt x="104" y="370"/>
                    </a:lnTo>
                    <a:lnTo>
                      <a:pt x="88" y="361"/>
                    </a:lnTo>
                    <a:lnTo>
                      <a:pt x="71" y="348"/>
                    </a:lnTo>
                    <a:lnTo>
                      <a:pt x="59" y="336"/>
                    </a:lnTo>
                    <a:lnTo>
                      <a:pt x="46" y="323"/>
                    </a:lnTo>
                    <a:lnTo>
                      <a:pt x="33" y="306"/>
                    </a:lnTo>
                    <a:lnTo>
                      <a:pt x="24" y="290"/>
                    </a:lnTo>
                    <a:lnTo>
                      <a:pt x="15" y="274"/>
                    </a:lnTo>
                    <a:lnTo>
                      <a:pt x="9" y="255"/>
                    </a:lnTo>
                    <a:lnTo>
                      <a:pt x="4" y="237"/>
                    </a:lnTo>
                    <a:lnTo>
                      <a:pt x="2" y="217"/>
                    </a:lnTo>
                    <a:lnTo>
                      <a:pt x="0" y="197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0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1"/>
                    </a:lnTo>
                    <a:lnTo>
                      <a:pt x="59" y="58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1" y="15"/>
                    </a:lnTo>
                    <a:lnTo>
                      <a:pt x="139" y="9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8" y="4"/>
                    </a:lnTo>
                    <a:lnTo>
                      <a:pt x="256" y="9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8"/>
                    </a:lnTo>
                    <a:lnTo>
                      <a:pt x="349" y="71"/>
                    </a:lnTo>
                    <a:lnTo>
                      <a:pt x="362" y="88"/>
                    </a:lnTo>
                    <a:lnTo>
                      <a:pt x="371" y="104"/>
                    </a:lnTo>
                    <a:lnTo>
                      <a:pt x="380" y="120"/>
                    </a:lnTo>
                    <a:lnTo>
                      <a:pt x="385" y="139"/>
                    </a:lnTo>
                    <a:lnTo>
                      <a:pt x="391" y="157"/>
                    </a:lnTo>
                    <a:lnTo>
                      <a:pt x="393" y="177"/>
                    </a:lnTo>
                    <a:lnTo>
                      <a:pt x="394" y="1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2E2E2"/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0" name="Freeform 27"/>
              <p:cNvSpPr>
                <a:spLocks/>
              </p:cNvSpPr>
              <p:nvPr/>
            </p:nvSpPr>
            <p:spPr bwMode="auto">
              <a:xfrm>
                <a:off x="1753" y="2609"/>
                <a:ext cx="394" cy="394"/>
              </a:xfrm>
              <a:custGeom>
                <a:avLst/>
                <a:gdLst>
                  <a:gd name="T0" fmla="*/ 394 w 394"/>
                  <a:gd name="T1" fmla="*/ 197 h 394"/>
                  <a:gd name="T2" fmla="*/ 391 w 394"/>
                  <a:gd name="T3" fmla="*/ 237 h 394"/>
                  <a:gd name="T4" fmla="*/ 380 w 394"/>
                  <a:gd name="T5" fmla="*/ 274 h 394"/>
                  <a:gd name="T6" fmla="*/ 361 w 394"/>
                  <a:gd name="T7" fmla="*/ 307 h 394"/>
                  <a:gd name="T8" fmla="*/ 336 w 394"/>
                  <a:gd name="T9" fmla="*/ 336 h 394"/>
                  <a:gd name="T10" fmla="*/ 307 w 394"/>
                  <a:gd name="T11" fmla="*/ 361 h 394"/>
                  <a:gd name="T12" fmla="*/ 274 w 394"/>
                  <a:gd name="T13" fmla="*/ 380 h 394"/>
                  <a:gd name="T14" fmla="*/ 237 w 394"/>
                  <a:gd name="T15" fmla="*/ 391 h 394"/>
                  <a:gd name="T16" fmla="*/ 197 w 394"/>
                  <a:gd name="T17" fmla="*/ 394 h 394"/>
                  <a:gd name="T18" fmla="*/ 177 w 394"/>
                  <a:gd name="T19" fmla="*/ 392 h 394"/>
                  <a:gd name="T20" fmla="*/ 139 w 394"/>
                  <a:gd name="T21" fmla="*/ 385 h 394"/>
                  <a:gd name="T22" fmla="*/ 104 w 394"/>
                  <a:gd name="T23" fmla="*/ 371 h 394"/>
                  <a:gd name="T24" fmla="*/ 71 w 394"/>
                  <a:gd name="T25" fmla="*/ 349 h 394"/>
                  <a:gd name="T26" fmla="*/ 46 w 394"/>
                  <a:gd name="T27" fmla="*/ 323 h 394"/>
                  <a:gd name="T28" fmla="*/ 24 w 394"/>
                  <a:gd name="T29" fmla="*/ 290 h 394"/>
                  <a:gd name="T30" fmla="*/ 9 w 394"/>
                  <a:gd name="T31" fmla="*/ 256 h 394"/>
                  <a:gd name="T32" fmla="*/ 2 w 394"/>
                  <a:gd name="T33" fmla="*/ 217 h 394"/>
                  <a:gd name="T34" fmla="*/ 0 w 394"/>
                  <a:gd name="T35" fmla="*/ 197 h 394"/>
                  <a:gd name="T36" fmla="*/ 4 w 394"/>
                  <a:gd name="T37" fmla="*/ 157 h 394"/>
                  <a:gd name="T38" fmla="*/ 15 w 394"/>
                  <a:gd name="T39" fmla="*/ 121 h 394"/>
                  <a:gd name="T40" fmla="*/ 33 w 394"/>
                  <a:gd name="T41" fmla="*/ 88 h 394"/>
                  <a:gd name="T42" fmla="*/ 58 w 394"/>
                  <a:gd name="T43" fmla="*/ 59 h 394"/>
                  <a:gd name="T44" fmla="*/ 88 w 394"/>
                  <a:gd name="T45" fmla="*/ 33 h 394"/>
                  <a:gd name="T46" fmla="*/ 120 w 394"/>
                  <a:gd name="T47" fmla="*/ 15 h 394"/>
                  <a:gd name="T48" fmla="*/ 157 w 394"/>
                  <a:gd name="T49" fmla="*/ 4 h 394"/>
                  <a:gd name="T50" fmla="*/ 197 w 394"/>
                  <a:gd name="T51" fmla="*/ 0 h 394"/>
                  <a:gd name="T52" fmla="*/ 217 w 394"/>
                  <a:gd name="T53" fmla="*/ 2 h 394"/>
                  <a:gd name="T54" fmla="*/ 256 w 394"/>
                  <a:gd name="T55" fmla="*/ 9 h 394"/>
                  <a:gd name="T56" fmla="*/ 290 w 394"/>
                  <a:gd name="T57" fmla="*/ 24 h 394"/>
                  <a:gd name="T58" fmla="*/ 323 w 394"/>
                  <a:gd name="T59" fmla="*/ 46 h 394"/>
                  <a:gd name="T60" fmla="*/ 349 w 394"/>
                  <a:gd name="T61" fmla="*/ 71 h 394"/>
                  <a:gd name="T62" fmla="*/ 370 w 394"/>
                  <a:gd name="T63" fmla="*/ 104 h 394"/>
                  <a:gd name="T64" fmla="*/ 385 w 394"/>
                  <a:gd name="T65" fmla="*/ 139 h 394"/>
                  <a:gd name="T66" fmla="*/ 392 w 394"/>
                  <a:gd name="T67" fmla="*/ 177 h 394"/>
                  <a:gd name="T68" fmla="*/ 394 w 394"/>
                  <a:gd name="T69" fmla="*/ 197 h 3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4"/>
                  <a:gd name="T106" fmla="*/ 0 h 394"/>
                  <a:gd name="T107" fmla="*/ 394 w 394"/>
                  <a:gd name="T108" fmla="*/ 394 h 3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4" h="394">
                    <a:moveTo>
                      <a:pt x="394" y="197"/>
                    </a:moveTo>
                    <a:lnTo>
                      <a:pt x="394" y="197"/>
                    </a:lnTo>
                    <a:lnTo>
                      <a:pt x="392" y="217"/>
                    </a:lnTo>
                    <a:lnTo>
                      <a:pt x="391" y="237"/>
                    </a:lnTo>
                    <a:lnTo>
                      <a:pt x="385" y="256"/>
                    </a:lnTo>
                    <a:lnTo>
                      <a:pt x="380" y="274"/>
                    </a:lnTo>
                    <a:lnTo>
                      <a:pt x="370" y="290"/>
                    </a:lnTo>
                    <a:lnTo>
                      <a:pt x="361" y="307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7" y="361"/>
                    </a:lnTo>
                    <a:lnTo>
                      <a:pt x="290" y="371"/>
                    </a:lnTo>
                    <a:lnTo>
                      <a:pt x="274" y="380"/>
                    </a:lnTo>
                    <a:lnTo>
                      <a:pt x="256" y="385"/>
                    </a:lnTo>
                    <a:lnTo>
                      <a:pt x="237" y="391"/>
                    </a:lnTo>
                    <a:lnTo>
                      <a:pt x="217" y="392"/>
                    </a:lnTo>
                    <a:lnTo>
                      <a:pt x="197" y="394"/>
                    </a:lnTo>
                    <a:lnTo>
                      <a:pt x="177" y="392"/>
                    </a:lnTo>
                    <a:lnTo>
                      <a:pt x="157" y="391"/>
                    </a:lnTo>
                    <a:lnTo>
                      <a:pt x="139" y="385"/>
                    </a:lnTo>
                    <a:lnTo>
                      <a:pt x="120" y="380"/>
                    </a:lnTo>
                    <a:lnTo>
                      <a:pt x="104" y="371"/>
                    </a:lnTo>
                    <a:lnTo>
                      <a:pt x="88" y="361"/>
                    </a:lnTo>
                    <a:lnTo>
                      <a:pt x="71" y="349"/>
                    </a:lnTo>
                    <a:lnTo>
                      <a:pt x="58" y="336"/>
                    </a:lnTo>
                    <a:lnTo>
                      <a:pt x="46" y="323"/>
                    </a:lnTo>
                    <a:lnTo>
                      <a:pt x="33" y="307"/>
                    </a:lnTo>
                    <a:lnTo>
                      <a:pt x="24" y="290"/>
                    </a:lnTo>
                    <a:lnTo>
                      <a:pt x="15" y="274"/>
                    </a:lnTo>
                    <a:lnTo>
                      <a:pt x="9" y="256"/>
                    </a:lnTo>
                    <a:lnTo>
                      <a:pt x="4" y="237"/>
                    </a:lnTo>
                    <a:lnTo>
                      <a:pt x="2" y="217"/>
                    </a:lnTo>
                    <a:lnTo>
                      <a:pt x="0" y="197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1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1"/>
                    </a:lnTo>
                    <a:lnTo>
                      <a:pt x="58" y="59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0" y="15"/>
                    </a:lnTo>
                    <a:lnTo>
                      <a:pt x="139" y="9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7" y="4"/>
                    </a:lnTo>
                    <a:lnTo>
                      <a:pt x="256" y="9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9" y="71"/>
                    </a:lnTo>
                    <a:lnTo>
                      <a:pt x="361" y="88"/>
                    </a:lnTo>
                    <a:lnTo>
                      <a:pt x="370" y="104"/>
                    </a:lnTo>
                    <a:lnTo>
                      <a:pt x="380" y="121"/>
                    </a:lnTo>
                    <a:lnTo>
                      <a:pt x="385" y="139"/>
                    </a:lnTo>
                    <a:lnTo>
                      <a:pt x="391" y="157"/>
                    </a:lnTo>
                    <a:lnTo>
                      <a:pt x="392" y="177"/>
                    </a:lnTo>
                    <a:lnTo>
                      <a:pt x="394" y="1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2E2E2"/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1" name="Freeform 28"/>
              <p:cNvSpPr>
                <a:spLocks/>
              </p:cNvSpPr>
              <p:nvPr/>
            </p:nvSpPr>
            <p:spPr bwMode="auto">
              <a:xfrm>
                <a:off x="702" y="2609"/>
                <a:ext cx="394" cy="394"/>
              </a:xfrm>
              <a:custGeom>
                <a:avLst/>
                <a:gdLst>
                  <a:gd name="T0" fmla="*/ 394 w 394"/>
                  <a:gd name="T1" fmla="*/ 197 h 394"/>
                  <a:gd name="T2" fmla="*/ 390 w 394"/>
                  <a:gd name="T3" fmla="*/ 237 h 394"/>
                  <a:gd name="T4" fmla="*/ 380 w 394"/>
                  <a:gd name="T5" fmla="*/ 274 h 394"/>
                  <a:gd name="T6" fmla="*/ 361 w 394"/>
                  <a:gd name="T7" fmla="*/ 307 h 394"/>
                  <a:gd name="T8" fmla="*/ 336 w 394"/>
                  <a:gd name="T9" fmla="*/ 336 h 394"/>
                  <a:gd name="T10" fmla="*/ 307 w 394"/>
                  <a:gd name="T11" fmla="*/ 361 h 394"/>
                  <a:gd name="T12" fmla="*/ 274 w 394"/>
                  <a:gd name="T13" fmla="*/ 380 h 394"/>
                  <a:gd name="T14" fmla="*/ 237 w 394"/>
                  <a:gd name="T15" fmla="*/ 391 h 394"/>
                  <a:gd name="T16" fmla="*/ 197 w 394"/>
                  <a:gd name="T17" fmla="*/ 394 h 394"/>
                  <a:gd name="T18" fmla="*/ 177 w 394"/>
                  <a:gd name="T19" fmla="*/ 392 h 394"/>
                  <a:gd name="T20" fmla="*/ 139 w 394"/>
                  <a:gd name="T21" fmla="*/ 385 h 394"/>
                  <a:gd name="T22" fmla="*/ 104 w 394"/>
                  <a:gd name="T23" fmla="*/ 371 h 394"/>
                  <a:gd name="T24" fmla="*/ 71 w 394"/>
                  <a:gd name="T25" fmla="*/ 349 h 394"/>
                  <a:gd name="T26" fmla="*/ 46 w 394"/>
                  <a:gd name="T27" fmla="*/ 323 h 394"/>
                  <a:gd name="T28" fmla="*/ 24 w 394"/>
                  <a:gd name="T29" fmla="*/ 290 h 394"/>
                  <a:gd name="T30" fmla="*/ 9 w 394"/>
                  <a:gd name="T31" fmla="*/ 256 h 394"/>
                  <a:gd name="T32" fmla="*/ 2 w 394"/>
                  <a:gd name="T33" fmla="*/ 217 h 394"/>
                  <a:gd name="T34" fmla="*/ 0 w 394"/>
                  <a:gd name="T35" fmla="*/ 197 h 394"/>
                  <a:gd name="T36" fmla="*/ 4 w 394"/>
                  <a:gd name="T37" fmla="*/ 157 h 394"/>
                  <a:gd name="T38" fmla="*/ 15 w 394"/>
                  <a:gd name="T39" fmla="*/ 121 h 394"/>
                  <a:gd name="T40" fmla="*/ 33 w 394"/>
                  <a:gd name="T41" fmla="*/ 88 h 394"/>
                  <a:gd name="T42" fmla="*/ 58 w 394"/>
                  <a:gd name="T43" fmla="*/ 59 h 394"/>
                  <a:gd name="T44" fmla="*/ 88 w 394"/>
                  <a:gd name="T45" fmla="*/ 33 h 394"/>
                  <a:gd name="T46" fmla="*/ 120 w 394"/>
                  <a:gd name="T47" fmla="*/ 15 h 394"/>
                  <a:gd name="T48" fmla="*/ 157 w 394"/>
                  <a:gd name="T49" fmla="*/ 4 h 394"/>
                  <a:gd name="T50" fmla="*/ 197 w 394"/>
                  <a:gd name="T51" fmla="*/ 0 h 394"/>
                  <a:gd name="T52" fmla="*/ 217 w 394"/>
                  <a:gd name="T53" fmla="*/ 2 h 394"/>
                  <a:gd name="T54" fmla="*/ 255 w 394"/>
                  <a:gd name="T55" fmla="*/ 9 h 394"/>
                  <a:gd name="T56" fmla="*/ 290 w 394"/>
                  <a:gd name="T57" fmla="*/ 24 h 394"/>
                  <a:gd name="T58" fmla="*/ 323 w 394"/>
                  <a:gd name="T59" fmla="*/ 46 h 394"/>
                  <a:gd name="T60" fmla="*/ 349 w 394"/>
                  <a:gd name="T61" fmla="*/ 71 h 394"/>
                  <a:gd name="T62" fmla="*/ 370 w 394"/>
                  <a:gd name="T63" fmla="*/ 104 h 394"/>
                  <a:gd name="T64" fmla="*/ 385 w 394"/>
                  <a:gd name="T65" fmla="*/ 139 h 394"/>
                  <a:gd name="T66" fmla="*/ 392 w 394"/>
                  <a:gd name="T67" fmla="*/ 177 h 394"/>
                  <a:gd name="T68" fmla="*/ 394 w 394"/>
                  <a:gd name="T69" fmla="*/ 197 h 3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4"/>
                  <a:gd name="T106" fmla="*/ 0 h 394"/>
                  <a:gd name="T107" fmla="*/ 394 w 394"/>
                  <a:gd name="T108" fmla="*/ 394 h 3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4" h="394">
                    <a:moveTo>
                      <a:pt x="394" y="197"/>
                    </a:moveTo>
                    <a:lnTo>
                      <a:pt x="394" y="197"/>
                    </a:lnTo>
                    <a:lnTo>
                      <a:pt x="392" y="217"/>
                    </a:lnTo>
                    <a:lnTo>
                      <a:pt x="390" y="237"/>
                    </a:lnTo>
                    <a:lnTo>
                      <a:pt x="385" y="256"/>
                    </a:lnTo>
                    <a:lnTo>
                      <a:pt x="380" y="274"/>
                    </a:lnTo>
                    <a:lnTo>
                      <a:pt x="370" y="290"/>
                    </a:lnTo>
                    <a:lnTo>
                      <a:pt x="361" y="307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7" y="361"/>
                    </a:lnTo>
                    <a:lnTo>
                      <a:pt x="290" y="371"/>
                    </a:lnTo>
                    <a:lnTo>
                      <a:pt x="274" y="380"/>
                    </a:lnTo>
                    <a:lnTo>
                      <a:pt x="255" y="385"/>
                    </a:lnTo>
                    <a:lnTo>
                      <a:pt x="237" y="391"/>
                    </a:lnTo>
                    <a:lnTo>
                      <a:pt x="217" y="392"/>
                    </a:lnTo>
                    <a:lnTo>
                      <a:pt x="197" y="394"/>
                    </a:lnTo>
                    <a:lnTo>
                      <a:pt x="177" y="392"/>
                    </a:lnTo>
                    <a:lnTo>
                      <a:pt x="157" y="391"/>
                    </a:lnTo>
                    <a:lnTo>
                      <a:pt x="139" y="385"/>
                    </a:lnTo>
                    <a:lnTo>
                      <a:pt x="120" y="380"/>
                    </a:lnTo>
                    <a:lnTo>
                      <a:pt x="104" y="371"/>
                    </a:lnTo>
                    <a:lnTo>
                      <a:pt x="88" y="361"/>
                    </a:lnTo>
                    <a:lnTo>
                      <a:pt x="71" y="349"/>
                    </a:lnTo>
                    <a:lnTo>
                      <a:pt x="58" y="336"/>
                    </a:lnTo>
                    <a:lnTo>
                      <a:pt x="46" y="323"/>
                    </a:lnTo>
                    <a:lnTo>
                      <a:pt x="33" y="307"/>
                    </a:lnTo>
                    <a:lnTo>
                      <a:pt x="24" y="290"/>
                    </a:lnTo>
                    <a:lnTo>
                      <a:pt x="15" y="274"/>
                    </a:lnTo>
                    <a:lnTo>
                      <a:pt x="9" y="256"/>
                    </a:lnTo>
                    <a:lnTo>
                      <a:pt x="4" y="237"/>
                    </a:lnTo>
                    <a:lnTo>
                      <a:pt x="2" y="217"/>
                    </a:lnTo>
                    <a:lnTo>
                      <a:pt x="0" y="197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1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1"/>
                    </a:lnTo>
                    <a:lnTo>
                      <a:pt x="58" y="59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0" y="15"/>
                    </a:lnTo>
                    <a:lnTo>
                      <a:pt x="139" y="9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7" y="4"/>
                    </a:lnTo>
                    <a:lnTo>
                      <a:pt x="255" y="9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9" y="71"/>
                    </a:lnTo>
                    <a:lnTo>
                      <a:pt x="361" y="88"/>
                    </a:lnTo>
                    <a:lnTo>
                      <a:pt x="370" y="104"/>
                    </a:lnTo>
                    <a:lnTo>
                      <a:pt x="380" y="121"/>
                    </a:lnTo>
                    <a:lnTo>
                      <a:pt x="385" y="139"/>
                    </a:lnTo>
                    <a:lnTo>
                      <a:pt x="390" y="157"/>
                    </a:lnTo>
                    <a:lnTo>
                      <a:pt x="392" y="177"/>
                    </a:lnTo>
                    <a:lnTo>
                      <a:pt x="394" y="1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2E2E2"/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2" name="Freeform 29"/>
              <p:cNvSpPr>
                <a:spLocks/>
              </p:cNvSpPr>
              <p:nvPr/>
            </p:nvSpPr>
            <p:spPr bwMode="auto">
              <a:xfrm>
                <a:off x="965" y="2149"/>
                <a:ext cx="394" cy="395"/>
              </a:xfrm>
              <a:custGeom>
                <a:avLst/>
                <a:gdLst>
                  <a:gd name="T0" fmla="*/ 394 w 394"/>
                  <a:gd name="T1" fmla="*/ 198 h 395"/>
                  <a:gd name="T2" fmla="*/ 390 w 394"/>
                  <a:gd name="T3" fmla="*/ 238 h 395"/>
                  <a:gd name="T4" fmla="*/ 379 w 394"/>
                  <a:gd name="T5" fmla="*/ 274 h 395"/>
                  <a:gd name="T6" fmla="*/ 361 w 394"/>
                  <a:gd name="T7" fmla="*/ 307 h 395"/>
                  <a:gd name="T8" fmla="*/ 336 w 394"/>
                  <a:gd name="T9" fmla="*/ 336 h 395"/>
                  <a:gd name="T10" fmla="*/ 306 w 394"/>
                  <a:gd name="T11" fmla="*/ 362 h 395"/>
                  <a:gd name="T12" fmla="*/ 273 w 394"/>
                  <a:gd name="T13" fmla="*/ 380 h 395"/>
                  <a:gd name="T14" fmla="*/ 237 w 394"/>
                  <a:gd name="T15" fmla="*/ 391 h 395"/>
                  <a:gd name="T16" fmla="*/ 197 w 394"/>
                  <a:gd name="T17" fmla="*/ 395 h 395"/>
                  <a:gd name="T18" fmla="*/ 177 w 394"/>
                  <a:gd name="T19" fmla="*/ 393 h 395"/>
                  <a:gd name="T20" fmla="*/ 138 w 394"/>
                  <a:gd name="T21" fmla="*/ 385 h 395"/>
                  <a:gd name="T22" fmla="*/ 104 w 394"/>
                  <a:gd name="T23" fmla="*/ 371 h 395"/>
                  <a:gd name="T24" fmla="*/ 71 w 394"/>
                  <a:gd name="T25" fmla="*/ 349 h 395"/>
                  <a:gd name="T26" fmla="*/ 45 w 394"/>
                  <a:gd name="T27" fmla="*/ 323 h 395"/>
                  <a:gd name="T28" fmla="*/ 23 w 394"/>
                  <a:gd name="T29" fmla="*/ 291 h 395"/>
                  <a:gd name="T30" fmla="*/ 9 w 394"/>
                  <a:gd name="T31" fmla="*/ 256 h 395"/>
                  <a:gd name="T32" fmla="*/ 2 w 394"/>
                  <a:gd name="T33" fmla="*/ 218 h 395"/>
                  <a:gd name="T34" fmla="*/ 0 w 394"/>
                  <a:gd name="T35" fmla="*/ 198 h 395"/>
                  <a:gd name="T36" fmla="*/ 3 w 394"/>
                  <a:gd name="T37" fmla="*/ 157 h 395"/>
                  <a:gd name="T38" fmla="*/ 14 w 394"/>
                  <a:gd name="T39" fmla="*/ 121 h 395"/>
                  <a:gd name="T40" fmla="*/ 33 w 394"/>
                  <a:gd name="T41" fmla="*/ 88 h 395"/>
                  <a:gd name="T42" fmla="*/ 58 w 394"/>
                  <a:gd name="T43" fmla="*/ 59 h 395"/>
                  <a:gd name="T44" fmla="*/ 87 w 394"/>
                  <a:gd name="T45" fmla="*/ 33 h 395"/>
                  <a:gd name="T46" fmla="*/ 120 w 394"/>
                  <a:gd name="T47" fmla="*/ 15 h 395"/>
                  <a:gd name="T48" fmla="*/ 157 w 394"/>
                  <a:gd name="T49" fmla="*/ 4 h 395"/>
                  <a:gd name="T50" fmla="*/ 197 w 394"/>
                  <a:gd name="T51" fmla="*/ 0 h 395"/>
                  <a:gd name="T52" fmla="*/ 217 w 394"/>
                  <a:gd name="T53" fmla="*/ 2 h 395"/>
                  <a:gd name="T54" fmla="*/ 255 w 394"/>
                  <a:gd name="T55" fmla="*/ 10 h 395"/>
                  <a:gd name="T56" fmla="*/ 290 w 394"/>
                  <a:gd name="T57" fmla="*/ 24 h 395"/>
                  <a:gd name="T58" fmla="*/ 323 w 394"/>
                  <a:gd name="T59" fmla="*/ 46 h 395"/>
                  <a:gd name="T60" fmla="*/ 348 w 394"/>
                  <a:gd name="T61" fmla="*/ 72 h 395"/>
                  <a:gd name="T62" fmla="*/ 370 w 394"/>
                  <a:gd name="T63" fmla="*/ 104 h 395"/>
                  <a:gd name="T64" fmla="*/ 385 w 394"/>
                  <a:gd name="T65" fmla="*/ 139 h 395"/>
                  <a:gd name="T66" fmla="*/ 392 w 394"/>
                  <a:gd name="T67" fmla="*/ 177 h 395"/>
                  <a:gd name="T68" fmla="*/ 394 w 394"/>
                  <a:gd name="T69" fmla="*/ 198 h 3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4"/>
                  <a:gd name="T106" fmla="*/ 0 h 395"/>
                  <a:gd name="T107" fmla="*/ 394 w 394"/>
                  <a:gd name="T108" fmla="*/ 395 h 3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4" h="395">
                    <a:moveTo>
                      <a:pt x="394" y="198"/>
                    </a:moveTo>
                    <a:lnTo>
                      <a:pt x="394" y="198"/>
                    </a:lnTo>
                    <a:lnTo>
                      <a:pt x="392" y="218"/>
                    </a:lnTo>
                    <a:lnTo>
                      <a:pt x="390" y="238"/>
                    </a:lnTo>
                    <a:lnTo>
                      <a:pt x="385" y="256"/>
                    </a:lnTo>
                    <a:lnTo>
                      <a:pt x="379" y="274"/>
                    </a:lnTo>
                    <a:lnTo>
                      <a:pt x="370" y="291"/>
                    </a:lnTo>
                    <a:lnTo>
                      <a:pt x="361" y="307"/>
                    </a:lnTo>
                    <a:lnTo>
                      <a:pt x="348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6" y="362"/>
                    </a:lnTo>
                    <a:lnTo>
                      <a:pt x="290" y="371"/>
                    </a:lnTo>
                    <a:lnTo>
                      <a:pt x="273" y="380"/>
                    </a:lnTo>
                    <a:lnTo>
                      <a:pt x="255" y="385"/>
                    </a:lnTo>
                    <a:lnTo>
                      <a:pt x="237" y="391"/>
                    </a:lnTo>
                    <a:lnTo>
                      <a:pt x="217" y="393"/>
                    </a:lnTo>
                    <a:lnTo>
                      <a:pt x="197" y="395"/>
                    </a:lnTo>
                    <a:lnTo>
                      <a:pt x="177" y="393"/>
                    </a:lnTo>
                    <a:lnTo>
                      <a:pt x="157" y="391"/>
                    </a:lnTo>
                    <a:lnTo>
                      <a:pt x="138" y="385"/>
                    </a:lnTo>
                    <a:lnTo>
                      <a:pt x="120" y="380"/>
                    </a:lnTo>
                    <a:lnTo>
                      <a:pt x="104" y="371"/>
                    </a:lnTo>
                    <a:lnTo>
                      <a:pt x="87" y="362"/>
                    </a:lnTo>
                    <a:lnTo>
                      <a:pt x="71" y="349"/>
                    </a:lnTo>
                    <a:lnTo>
                      <a:pt x="58" y="336"/>
                    </a:lnTo>
                    <a:lnTo>
                      <a:pt x="45" y="323"/>
                    </a:lnTo>
                    <a:lnTo>
                      <a:pt x="33" y="307"/>
                    </a:lnTo>
                    <a:lnTo>
                      <a:pt x="23" y="291"/>
                    </a:lnTo>
                    <a:lnTo>
                      <a:pt x="14" y="274"/>
                    </a:lnTo>
                    <a:lnTo>
                      <a:pt x="9" y="256"/>
                    </a:lnTo>
                    <a:lnTo>
                      <a:pt x="3" y="238"/>
                    </a:lnTo>
                    <a:lnTo>
                      <a:pt x="2" y="218"/>
                    </a:lnTo>
                    <a:lnTo>
                      <a:pt x="0" y="198"/>
                    </a:lnTo>
                    <a:lnTo>
                      <a:pt x="2" y="177"/>
                    </a:lnTo>
                    <a:lnTo>
                      <a:pt x="3" y="157"/>
                    </a:lnTo>
                    <a:lnTo>
                      <a:pt x="9" y="139"/>
                    </a:lnTo>
                    <a:lnTo>
                      <a:pt x="14" y="121"/>
                    </a:lnTo>
                    <a:lnTo>
                      <a:pt x="23" y="104"/>
                    </a:lnTo>
                    <a:lnTo>
                      <a:pt x="33" y="88"/>
                    </a:lnTo>
                    <a:lnTo>
                      <a:pt x="45" y="72"/>
                    </a:lnTo>
                    <a:lnTo>
                      <a:pt x="58" y="59"/>
                    </a:lnTo>
                    <a:lnTo>
                      <a:pt x="71" y="46"/>
                    </a:lnTo>
                    <a:lnTo>
                      <a:pt x="87" y="33"/>
                    </a:lnTo>
                    <a:lnTo>
                      <a:pt x="104" y="24"/>
                    </a:lnTo>
                    <a:lnTo>
                      <a:pt x="120" y="15"/>
                    </a:lnTo>
                    <a:lnTo>
                      <a:pt x="138" y="10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7" y="4"/>
                    </a:lnTo>
                    <a:lnTo>
                      <a:pt x="255" y="10"/>
                    </a:lnTo>
                    <a:lnTo>
                      <a:pt x="273" y="15"/>
                    </a:lnTo>
                    <a:lnTo>
                      <a:pt x="290" y="24"/>
                    </a:lnTo>
                    <a:lnTo>
                      <a:pt x="306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8" y="72"/>
                    </a:lnTo>
                    <a:lnTo>
                      <a:pt x="361" y="88"/>
                    </a:lnTo>
                    <a:lnTo>
                      <a:pt x="370" y="104"/>
                    </a:lnTo>
                    <a:lnTo>
                      <a:pt x="379" y="121"/>
                    </a:lnTo>
                    <a:lnTo>
                      <a:pt x="385" y="139"/>
                    </a:lnTo>
                    <a:lnTo>
                      <a:pt x="390" y="157"/>
                    </a:lnTo>
                    <a:lnTo>
                      <a:pt x="392" y="177"/>
                    </a:lnTo>
                    <a:lnTo>
                      <a:pt x="394" y="19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2E2E2"/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3" name="Freeform 30"/>
              <p:cNvSpPr>
                <a:spLocks/>
              </p:cNvSpPr>
              <p:nvPr/>
            </p:nvSpPr>
            <p:spPr bwMode="auto">
              <a:xfrm>
                <a:off x="2279" y="1690"/>
                <a:ext cx="394" cy="394"/>
              </a:xfrm>
              <a:custGeom>
                <a:avLst/>
                <a:gdLst>
                  <a:gd name="T0" fmla="*/ 394 w 394"/>
                  <a:gd name="T1" fmla="*/ 197 h 394"/>
                  <a:gd name="T2" fmla="*/ 390 w 394"/>
                  <a:gd name="T3" fmla="*/ 237 h 394"/>
                  <a:gd name="T4" fmla="*/ 379 w 394"/>
                  <a:gd name="T5" fmla="*/ 273 h 394"/>
                  <a:gd name="T6" fmla="*/ 361 w 394"/>
                  <a:gd name="T7" fmla="*/ 306 h 394"/>
                  <a:gd name="T8" fmla="*/ 335 w 394"/>
                  <a:gd name="T9" fmla="*/ 335 h 394"/>
                  <a:gd name="T10" fmla="*/ 306 w 394"/>
                  <a:gd name="T11" fmla="*/ 361 h 394"/>
                  <a:gd name="T12" fmla="*/ 273 w 394"/>
                  <a:gd name="T13" fmla="*/ 379 h 394"/>
                  <a:gd name="T14" fmla="*/ 237 w 394"/>
                  <a:gd name="T15" fmla="*/ 390 h 394"/>
                  <a:gd name="T16" fmla="*/ 197 w 394"/>
                  <a:gd name="T17" fmla="*/ 394 h 394"/>
                  <a:gd name="T18" fmla="*/ 177 w 394"/>
                  <a:gd name="T19" fmla="*/ 392 h 394"/>
                  <a:gd name="T20" fmla="*/ 138 w 394"/>
                  <a:gd name="T21" fmla="*/ 385 h 394"/>
                  <a:gd name="T22" fmla="*/ 104 w 394"/>
                  <a:gd name="T23" fmla="*/ 370 h 394"/>
                  <a:gd name="T24" fmla="*/ 71 w 394"/>
                  <a:gd name="T25" fmla="*/ 348 h 394"/>
                  <a:gd name="T26" fmla="*/ 45 w 394"/>
                  <a:gd name="T27" fmla="*/ 323 h 394"/>
                  <a:gd name="T28" fmla="*/ 23 w 394"/>
                  <a:gd name="T29" fmla="*/ 290 h 394"/>
                  <a:gd name="T30" fmla="*/ 9 w 394"/>
                  <a:gd name="T31" fmla="*/ 255 h 394"/>
                  <a:gd name="T32" fmla="*/ 1 w 394"/>
                  <a:gd name="T33" fmla="*/ 217 h 394"/>
                  <a:gd name="T34" fmla="*/ 0 w 394"/>
                  <a:gd name="T35" fmla="*/ 197 h 394"/>
                  <a:gd name="T36" fmla="*/ 3 w 394"/>
                  <a:gd name="T37" fmla="*/ 157 h 394"/>
                  <a:gd name="T38" fmla="*/ 14 w 394"/>
                  <a:gd name="T39" fmla="*/ 120 h 394"/>
                  <a:gd name="T40" fmla="*/ 32 w 394"/>
                  <a:gd name="T41" fmla="*/ 87 h 394"/>
                  <a:gd name="T42" fmla="*/ 58 w 394"/>
                  <a:gd name="T43" fmla="*/ 58 h 394"/>
                  <a:gd name="T44" fmla="*/ 87 w 394"/>
                  <a:gd name="T45" fmla="*/ 33 h 394"/>
                  <a:gd name="T46" fmla="*/ 120 w 394"/>
                  <a:gd name="T47" fmla="*/ 14 h 394"/>
                  <a:gd name="T48" fmla="*/ 156 w 394"/>
                  <a:gd name="T49" fmla="*/ 3 h 394"/>
                  <a:gd name="T50" fmla="*/ 197 w 394"/>
                  <a:gd name="T51" fmla="*/ 0 h 394"/>
                  <a:gd name="T52" fmla="*/ 217 w 394"/>
                  <a:gd name="T53" fmla="*/ 2 h 394"/>
                  <a:gd name="T54" fmla="*/ 255 w 394"/>
                  <a:gd name="T55" fmla="*/ 9 h 394"/>
                  <a:gd name="T56" fmla="*/ 290 w 394"/>
                  <a:gd name="T57" fmla="*/ 23 h 394"/>
                  <a:gd name="T58" fmla="*/ 323 w 394"/>
                  <a:gd name="T59" fmla="*/ 45 h 394"/>
                  <a:gd name="T60" fmla="*/ 348 w 394"/>
                  <a:gd name="T61" fmla="*/ 71 h 394"/>
                  <a:gd name="T62" fmla="*/ 370 w 394"/>
                  <a:gd name="T63" fmla="*/ 104 h 394"/>
                  <a:gd name="T64" fmla="*/ 385 w 394"/>
                  <a:gd name="T65" fmla="*/ 138 h 394"/>
                  <a:gd name="T66" fmla="*/ 392 w 394"/>
                  <a:gd name="T67" fmla="*/ 177 h 394"/>
                  <a:gd name="T68" fmla="*/ 394 w 394"/>
                  <a:gd name="T69" fmla="*/ 197 h 3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4"/>
                  <a:gd name="T106" fmla="*/ 0 h 394"/>
                  <a:gd name="T107" fmla="*/ 394 w 394"/>
                  <a:gd name="T108" fmla="*/ 394 h 3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4" h="394">
                    <a:moveTo>
                      <a:pt x="394" y="197"/>
                    </a:moveTo>
                    <a:lnTo>
                      <a:pt x="394" y="197"/>
                    </a:lnTo>
                    <a:lnTo>
                      <a:pt x="392" y="217"/>
                    </a:lnTo>
                    <a:lnTo>
                      <a:pt x="390" y="237"/>
                    </a:lnTo>
                    <a:lnTo>
                      <a:pt x="385" y="255"/>
                    </a:lnTo>
                    <a:lnTo>
                      <a:pt x="379" y="273"/>
                    </a:lnTo>
                    <a:lnTo>
                      <a:pt x="370" y="290"/>
                    </a:lnTo>
                    <a:lnTo>
                      <a:pt x="361" y="306"/>
                    </a:lnTo>
                    <a:lnTo>
                      <a:pt x="348" y="323"/>
                    </a:lnTo>
                    <a:lnTo>
                      <a:pt x="335" y="335"/>
                    </a:lnTo>
                    <a:lnTo>
                      <a:pt x="323" y="348"/>
                    </a:lnTo>
                    <a:lnTo>
                      <a:pt x="306" y="361"/>
                    </a:lnTo>
                    <a:lnTo>
                      <a:pt x="290" y="370"/>
                    </a:lnTo>
                    <a:lnTo>
                      <a:pt x="273" y="379"/>
                    </a:lnTo>
                    <a:lnTo>
                      <a:pt x="255" y="385"/>
                    </a:lnTo>
                    <a:lnTo>
                      <a:pt x="237" y="390"/>
                    </a:lnTo>
                    <a:lnTo>
                      <a:pt x="217" y="392"/>
                    </a:lnTo>
                    <a:lnTo>
                      <a:pt x="197" y="394"/>
                    </a:lnTo>
                    <a:lnTo>
                      <a:pt x="177" y="392"/>
                    </a:lnTo>
                    <a:lnTo>
                      <a:pt x="156" y="390"/>
                    </a:lnTo>
                    <a:lnTo>
                      <a:pt x="138" y="385"/>
                    </a:lnTo>
                    <a:lnTo>
                      <a:pt x="120" y="379"/>
                    </a:lnTo>
                    <a:lnTo>
                      <a:pt x="104" y="370"/>
                    </a:lnTo>
                    <a:lnTo>
                      <a:pt x="87" y="361"/>
                    </a:lnTo>
                    <a:lnTo>
                      <a:pt x="71" y="348"/>
                    </a:lnTo>
                    <a:lnTo>
                      <a:pt x="58" y="335"/>
                    </a:lnTo>
                    <a:lnTo>
                      <a:pt x="45" y="323"/>
                    </a:lnTo>
                    <a:lnTo>
                      <a:pt x="32" y="306"/>
                    </a:lnTo>
                    <a:lnTo>
                      <a:pt x="23" y="290"/>
                    </a:lnTo>
                    <a:lnTo>
                      <a:pt x="14" y="273"/>
                    </a:lnTo>
                    <a:lnTo>
                      <a:pt x="9" y="255"/>
                    </a:lnTo>
                    <a:lnTo>
                      <a:pt x="3" y="237"/>
                    </a:lnTo>
                    <a:lnTo>
                      <a:pt x="1" y="217"/>
                    </a:lnTo>
                    <a:lnTo>
                      <a:pt x="0" y="197"/>
                    </a:lnTo>
                    <a:lnTo>
                      <a:pt x="1" y="177"/>
                    </a:lnTo>
                    <a:lnTo>
                      <a:pt x="3" y="157"/>
                    </a:lnTo>
                    <a:lnTo>
                      <a:pt x="9" y="138"/>
                    </a:lnTo>
                    <a:lnTo>
                      <a:pt x="14" y="120"/>
                    </a:lnTo>
                    <a:lnTo>
                      <a:pt x="23" y="104"/>
                    </a:lnTo>
                    <a:lnTo>
                      <a:pt x="32" y="87"/>
                    </a:lnTo>
                    <a:lnTo>
                      <a:pt x="45" y="71"/>
                    </a:lnTo>
                    <a:lnTo>
                      <a:pt x="58" y="58"/>
                    </a:lnTo>
                    <a:lnTo>
                      <a:pt x="71" y="45"/>
                    </a:lnTo>
                    <a:lnTo>
                      <a:pt x="87" y="33"/>
                    </a:lnTo>
                    <a:lnTo>
                      <a:pt x="104" y="23"/>
                    </a:lnTo>
                    <a:lnTo>
                      <a:pt x="120" y="14"/>
                    </a:lnTo>
                    <a:lnTo>
                      <a:pt x="138" y="9"/>
                    </a:lnTo>
                    <a:lnTo>
                      <a:pt x="156" y="3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7" y="3"/>
                    </a:lnTo>
                    <a:lnTo>
                      <a:pt x="255" y="9"/>
                    </a:lnTo>
                    <a:lnTo>
                      <a:pt x="273" y="14"/>
                    </a:lnTo>
                    <a:lnTo>
                      <a:pt x="290" y="23"/>
                    </a:lnTo>
                    <a:lnTo>
                      <a:pt x="306" y="33"/>
                    </a:lnTo>
                    <a:lnTo>
                      <a:pt x="323" y="45"/>
                    </a:lnTo>
                    <a:lnTo>
                      <a:pt x="335" y="58"/>
                    </a:lnTo>
                    <a:lnTo>
                      <a:pt x="348" y="71"/>
                    </a:lnTo>
                    <a:lnTo>
                      <a:pt x="361" y="87"/>
                    </a:lnTo>
                    <a:lnTo>
                      <a:pt x="370" y="104"/>
                    </a:lnTo>
                    <a:lnTo>
                      <a:pt x="379" y="120"/>
                    </a:lnTo>
                    <a:lnTo>
                      <a:pt x="385" y="138"/>
                    </a:lnTo>
                    <a:lnTo>
                      <a:pt x="390" y="157"/>
                    </a:lnTo>
                    <a:lnTo>
                      <a:pt x="392" y="177"/>
                    </a:lnTo>
                    <a:lnTo>
                      <a:pt x="394" y="1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2E2E2"/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4" name="Freeform 31"/>
              <p:cNvSpPr>
                <a:spLocks/>
              </p:cNvSpPr>
              <p:nvPr/>
            </p:nvSpPr>
            <p:spPr bwMode="auto">
              <a:xfrm>
                <a:off x="2279" y="2609"/>
                <a:ext cx="394" cy="394"/>
              </a:xfrm>
              <a:custGeom>
                <a:avLst/>
                <a:gdLst>
                  <a:gd name="T0" fmla="*/ 394 w 394"/>
                  <a:gd name="T1" fmla="*/ 197 h 394"/>
                  <a:gd name="T2" fmla="*/ 390 w 394"/>
                  <a:gd name="T3" fmla="*/ 237 h 394"/>
                  <a:gd name="T4" fmla="*/ 379 w 394"/>
                  <a:gd name="T5" fmla="*/ 274 h 394"/>
                  <a:gd name="T6" fmla="*/ 361 w 394"/>
                  <a:gd name="T7" fmla="*/ 307 h 394"/>
                  <a:gd name="T8" fmla="*/ 335 w 394"/>
                  <a:gd name="T9" fmla="*/ 336 h 394"/>
                  <a:gd name="T10" fmla="*/ 306 w 394"/>
                  <a:gd name="T11" fmla="*/ 361 h 394"/>
                  <a:gd name="T12" fmla="*/ 273 w 394"/>
                  <a:gd name="T13" fmla="*/ 380 h 394"/>
                  <a:gd name="T14" fmla="*/ 237 w 394"/>
                  <a:gd name="T15" fmla="*/ 391 h 394"/>
                  <a:gd name="T16" fmla="*/ 197 w 394"/>
                  <a:gd name="T17" fmla="*/ 394 h 394"/>
                  <a:gd name="T18" fmla="*/ 177 w 394"/>
                  <a:gd name="T19" fmla="*/ 392 h 394"/>
                  <a:gd name="T20" fmla="*/ 138 w 394"/>
                  <a:gd name="T21" fmla="*/ 385 h 394"/>
                  <a:gd name="T22" fmla="*/ 104 w 394"/>
                  <a:gd name="T23" fmla="*/ 371 h 394"/>
                  <a:gd name="T24" fmla="*/ 71 w 394"/>
                  <a:gd name="T25" fmla="*/ 349 h 394"/>
                  <a:gd name="T26" fmla="*/ 45 w 394"/>
                  <a:gd name="T27" fmla="*/ 323 h 394"/>
                  <a:gd name="T28" fmla="*/ 23 w 394"/>
                  <a:gd name="T29" fmla="*/ 290 h 394"/>
                  <a:gd name="T30" fmla="*/ 9 w 394"/>
                  <a:gd name="T31" fmla="*/ 256 h 394"/>
                  <a:gd name="T32" fmla="*/ 1 w 394"/>
                  <a:gd name="T33" fmla="*/ 217 h 394"/>
                  <a:gd name="T34" fmla="*/ 0 w 394"/>
                  <a:gd name="T35" fmla="*/ 197 h 394"/>
                  <a:gd name="T36" fmla="*/ 3 w 394"/>
                  <a:gd name="T37" fmla="*/ 157 h 394"/>
                  <a:gd name="T38" fmla="*/ 14 w 394"/>
                  <a:gd name="T39" fmla="*/ 121 h 394"/>
                  <a:gd name="T40" fmla="*/ 32 w 394"/>
                  <a:gd name="T41" fmla="*/ 88 h 394"/>
                  <a:gd name="T42" fmla="*/ 58 w 394"/>
                  <a:gd name="T43" fmla="*/ 59 h 394"/>
                  <a:gd name="T44" fmla="*/ 87 w 394"/>
                  <a:gd name="T45" fmla="*/ 33 h 394"/>
                  <a:gd name="T46" fmla="*/ 120 w 394"/>
                  <a:gd name="T47" fmla="*/ 15 h 394"/>
                  <a:gd name="T48" fmla="*/ 156 w 394"/>
                  <a:gd name="T49" fmla="*/ 4 h 394"/>
                  <a:gd name="T50" fmla="*/ 197 w 394"/>
                  <a:gd name="T51" fmla="*/ 0 h 394"/>
                  <a:gd name="T52" fmla="*/ 217 w 394"/>
                  <a:gd name="T53" fmla="*/ 2 h 394"/>
                  <a:gd name="T54" fmla="*/ 255 w 394"/>
                  <a:gd name="T55" fmla="*/ 9 h 394"/>
                  <a:gd name="T56" fmla="*/ 290 w 394"/>
                  <a:gd name="T57" fmla="*/ 24 h 394"/>
                  <a:gd name="T58" fmla="*/ 323 w 394"/>
                  <a:gd name="T59" fmla="*/ 46 h 394"/>
                  <a:gd name="T60" fmla="*/ 348 w 394"/>
                  <a:gd name="T61" fmla="*/ 71 h 394"/>
                  <a:gd name="T62" fmla="*/ 370 w 394"/>
                  <a:gd name="T63" fmla="*/ 104 h 394"/>
                  <a:gd name="T64" fmla="*/ 385 w 394"/>
                  <a:gd name="T65" fmla="*/ 139 h 394"/>
                  <a:gd name="T66" fmla="*/ 392 w 394"/>
                  <a:gd name="T67" fmla="*/ 177 h 394"/>
                  <a:gd name="T68" fmla="*/ 394 w 394"/>
                  <a:gd name="T69" fmla="*/ 197 h 3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4"/>
                  <a:gd name="T106" fmla="*/ 0 h 394"/>
                  <a:gd name="T107" fmla="*/ 394 w 394"/>
                  <a:gd name="T108" fmla="*/ 394 h 3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4" h="394">
                    <a:moveTo>
                      <a:pt x="394" y="197"/>
                    </a:moveTo>
                    <a:lnTo>
                      <a:pt x="394" y="197"/>
                    </a:lnTo>
                    <a:lnTo>
                      <a:pt x="392" y="217"/>
                    </a:lnTo>
                    <a:lnTo>
                      <a:pt x="390" y="237"/>
                    </a:lnTo>
                    <a:lnTo>
                      <a:pt x="385" y="256"/>
                    </a:lnTo>
                    <a:lnTo>
                      <a:pt x="379" y="274"/>
                    </a:lnTo>
                    <a:lnTo>
                      <a:pt x="370" y="290"/>
                    </a:lnTo>
                    <a:lnTo>
                      <a:pt x="361" y="307"/>
                    </a:lnTo>
                    <a:lnTo>
                      <a:pt x="348" y="323"/>
                    </a:lnTo>
                    <a:lnTo>
                      <a:pt x="335" y="336"/>
                    </a:lnTo>
                    <a:lnTo>
                      <a:pt x="323" y="349"/>
                    </a:lnTo>
                    <a:lnTo>
                      <a:pt x="306" y="361"/>
                    </a:lnTo>
                    <a:lnTo>
                      <a:pt x="290" y="371"/>
                    </a:lnTo>
                    <a:lnTo>
                      <a:pt x="273" y="380"/>
                    </a:lnTo>
                    <a:lnTo>
                      <a:pt x="255" y="385"/>
                    </a:lnTo>
                    <a:lnTo>
                      <a:pt x="237" y="391"/>
                    </a:lnTo>
                    <a:lnTo>
                      <a:pt x="217" y="392"/>
                    </a:lnTo>
                    <a:lnTo>
                      <a:pt x="197" y="394"/>
                    </a:lnTo>
                    <a:lnTo>
                      <a:pt x="177" y="392"/>
                    </a:lnTo>
                    <a:lnTo>
                      <a:pt x="156" y="391"/>
                    </a:lnTo>
                    <a:lnTo>
                      <a:pt x="138" y="385"/>
                    </a:lnTo>
                    <a:lnTo>
                      <a:pt x="120" y="380"/>
                    </a:lnTo>
                    <a:lnTo>
                      <a:pt x="104" y="371"/>
                    </a:lnTo>
                    <a:lnTo>
                      <a:pt x="87" y="361"/>
                    </a:lnTo>
                    <a:lnTo>
                      <a:pt x="71" y="349"/>
                    </a:lnTo>
                    <a:lnTo>
                      <a:pt x="58" y="336"/>
                    </a:lnTo>
                    <a:lnTo>
                      <a:pt x="45" y="323"/>
                    </a:lnTo>
                    <a:lnTo>
                      <a:pt x="32" y="307"/>
                    </a:lnTo>
                    <a:lnTo>
                      <a:pt x="23" y="290"/>
                    </a:lnTo>
                    <a:lnTo>
                      <a:pt x="14" y="274"/>
                    </a:lnTo>
                    <a:lnTo>
                      <a:pt x="9" y="256"/>
                    </a:lnTo>
                    <a:lnTo>
                      <a:pt x="3" y="237"/>
                    </a:lnTo>
                    <a:lnTo>
                      <a:pt x="1" y="217"/>
                    </a:lnTo>
                    <a:lnTo>
                      <a:pt x="0" y="197"/>
                    </a:lnTo>
                    <a:lnTo>
                      <a:pt x="1" y="177"/>
                    </a:lnTo>
                    <a:lnTo>
                      <a:pt x="3" y="157"/>
                    </a:lnTo>
                    <a:lnTo>
                      <a:pt x="9" y="139"/>
                    </a:lnTo>
                    <a:lnTo>
                      <a:pt x="14" y="121"/>
                    </a:lnTo>
                    <a:lnTo>
                      <a:pt x="23" y="104"/>
                    </a:lnTo>
                    <a:lnTo>
                      <a:pt x="32" y="88"/>
                    </a:lnTo>
                    <a:lnTo>
                      <a:pt x="45" y="71"/>
                    </a:lnTo>
                    <a:lnTo>
                      <a:pt x="58" y="59"/>
                    </a:lnTo>
                    <a:lnTo>
                      <a:pt x="71" y="46"/>
                    </a:lnTo>
                    <a:lnTo>
                      <a:pt x="87" y="33"/>
                    </a:lnTo>
                    <a:lnTo>
                      <a:pt x="104" y="24"/>
                    </a:lnTo>
                    <a:lnTo>
                      <a:pt x="120" y="15"/>
                    </a:lnTo>
                    <a:lnTo>
                      <a:pt x="138" y="9"/>
                    </a:lnTo>
                    <a:lnTo>
                      <a:pt x="156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7" y="4"/>
                    </a:lnTo>
                    <a:lnTo>
                      <a:pt x="255" y="9"/>
                    </a:lnTo>
                    <a:lnTo>
                      <a:pt x="273" y="15"/>
                    </a:lnTo>
                    <a:lnTo>
                      <a:pt x="290" y="24"/>
                    </a:lnTo>
                    <a:lnTo>
                      <a:pt x="306" y="33"/>
                    </a:lnTo>
                    <a:lnTo>
                      <a:pt x="323" y="46"/>
                    </a:lnTo>
                    <a:lnTo>
                      <a:pt x="335" y="59"/>
                    </a:lnTo>
                    <a:lnTo>
                      <a:pt x="348" y="71"/>
                    </a:lnTo>
                    <a:lnTo>
                      <a:pt x="361" y="88"/>
                    </a:lnTo>
                    <a:lnTo>
                      <a:pt x="370" y="104"/>
                    </a:lnTo>
                    <a:lnTo>
                      <a:pt x="379" y="121"/>
                    </a:lnTo>
                    <a:lnTo>
                      <a:pt x="385" y="139"/>
                    </a:lnTo>
                    <a:lnTo>
                      <a:pt x="390" y="157"/>
                    </a:lnTo>
                    <a:lnTo>
                      <a:pt x="392" y="177"/>
                    </a:lnTo>
                    <a:lnTo>
                      <a:pt x="394" y="1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2E2E2"/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3135" name="Group 32"/>
              <p:cNvGrpSpPr>
                <a:grpSpLocks/>
              </p:cNvGrpSpPr>
              <p:nvPr/>
            </p:nvGrpSpPr>
            <p:grpSpPr bwMode="auto">
              <a:xfrm>
                <a:off x="2541" y="2052"/>
                <a:ext cx="1108" cy="588"/>
                <a:chOff x="2541" y="2052"/>
                <a:chExt cx="1108" cy="588"/>
              </a:xfrm>
            </p:grpSpPr>
            <p:sp>
              <p:nvSpPr>
                <p:cNvPr id="3141" name="Rectangle 33"/>
                <p:cNvSpPr>
                  <a:spLocks noChangeArrowheads="1"/>
                </p:cNvSpPr>
                <p:nvPr/>
              </p:nvSpPr>
              <p:spPr bwMode="auto">
                <a:xfrm>
                  <a:off x="2738" y="2274"/>
                  <a:ext cx="526" cy="145"/>
                </a:xfrm>
                <a:prstGeom prst="rect">
                  <a:avLst/>
                </a:prstGeom>
                <a:gradFill rotWithShape="1">
                  <a:gsLst>
                    <a:gs pos="0">
                      <a:srgbClr val="9E9E9E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142" name="Freeform 34"/>
                <p:cNvSpPr>
                  <a:spLocks/>
                </p:cNvSpPr>
                <p:nvPr/>
              </p:nvSpPr>
              <p:spPr bwMode="auto">
                <a:xfrm>
                  <a:off x="2541" y="2149"/>
                  <a:ext cx="394" cy="395"/>
                </a:xfrm>
                <a:custGeom>
                  <a:avLst/>
                  <a:gdLst>
                    <a:gd name="T0" fmla="*/ 394 w 394"/>
                    <a:gd name="T1" fmla="*/ 198 h 395"/>
                    <a:gd name="T2" fmla="*/ 391 w 394"/>
                    <a:gd name="T3" fmla="*/ 238 h 395"/>
                    <a:gd name="T4" fmla="*/ 380 w 394"/>
                    <a:gd name="T5" fmla="*/ 274 h 395"/>
                    <a:gd name="T6" fmla="*/ 362 w 394"/>
                    <a:gd name="T7" fmla="*/ 307 h 395"/>
                    <a:gd name="T8" fmla="*/ 336 w 394"/>
                    <a:gd name="T9" fmla="*/ 336 h 395"/>
                    <a:gd name="T10" fmla="*/ 307 w 394"/>
                    <a:gd name="T11" fmla="*/ 362 h 395"/>
                    <a:gd name="T12" fmla="*/ 274 w 394"/>
                    <a:gd name="T13" fmla="*/ 380 h 395"/>
                    <a:gd name="T14" fmla="*/ 238 w 394"/>
                    <a:gd name="T15" fmla="*/ 391 h 395"/>
                    <a:gd name="T16" fmla="*/ 197 w 394"/>
                    <a:gd name="T17" fmla="*/ 395 h 395"/>
                    <a:gd name="T18" fmla="*/ 177 w 394"/>
                    <a:gd name="T19" fmla="*/ 393 h 395"/>
                    <a:gd name="T20" fmla="*/ 139 w 394"/>
                    <a:gd name="T21" fmla="*/ 385 h 395"/>
                    <a:gd name="T22" fmla="*/ 104 w 394"/>
                    <a:gd name="T23" fmla="*/ 371 h 395"/>
                    <a:gd name="T24" fmla="*/ 71 w 394"/>
                    <a:gd name="T25" fmla="*/ 349 h 395"/>
                    <a:gd name="T26" fmla="*/ 46 w 394"/>
                    <a:gd name="T27" fmla="*/ 323 h 395"/>
                    <a:gd name="T28" fmla="*/ 24 w 394"/>
                    <a:gd name="T29" fmla="*/ 291 h 395"/>
                    <a:gd name="T30" fmla="*/ 9 w 394"/>
                    <a:gd name="T31" fmla="*/ 256 h 395"/>
                    <a:gd name="T32" fmla="*/ 2 w 394"/>
                    <a:gd name="T33" fmla="*/ 218 h 395"/>
                    <a:gd name="T34" fmla="*/ 0 w 394"/>
                    <a:gd name="T35" fmla="*/ 198 h 395"/>
                    <a:gd name="T36" fmla="*/ 4 w 394"/>
                    <a:gd name="T37" fmla="*/ 157 h 395"/>
                    <a:gd name="T38" fmla="*/ 15 w 394"/>
                    <a:gd name="T39" fmla="*/ 121 h 395"/>
                    <a:gd name="T40" fmla="*/ 33 w 394"/>
                    <a:gd name="T41" fmla="*/ 88 h 395"/>
                    <a:gd name="T42" fmla="*/ 59 w 394"/>
                    <a:gd name="T43" fmla="*/ 59 h 395"/>
                    <a:gd name="T44" fmla="*/ 88 w 394"/>
                    <a:gd name="T45" fmla="*/ 33 h 395"/>
                    <a:gd name="T46" fmla="*/ 121 w 394"/>
                    <a:gd name="T47" fmla="*/ 15 h 395"/>
                    <a:gd name="T48" fmla="*/ 157 w 394"/>
                    <a:gd name="T49" fmla="*/ 4 h 395"/>
                    <a:gd name="T50" fmla="*/ 197 w 394"/>
                    <a:gd name="T51" fmla="*/ 0 h 395"/>
                    <a:gd name="T52" fmla="*/ 217 w 394"/>
                    <a:gd name="T53" fmla="*/ 2 h 395"/>
                    <a:gd name="T54" fmla="*/ 256 w 394"/>
                    <a:gd name="T55" fmla="*/ 10 h 395"/>
                    <a:gd name="T56" fmla="*/ 290 w 394"/>
                    <a:gd name="T57" fmla="*/ 24 h 395"/>
                    <a:gd name="T58" fmla="*/ 323 w 394"/>
                    <a:gd name="T59" fmla="*/ 46 h 395"/>
                    <a:gd name="T60" fmla="*/ 349 w 394"/>
                    <a:gd name="T61" fmla="*/ 72 h 395"/>
                    <a:gd name="T62" fmla="*/ 371 w 394"/>
                    <a:gd name="T63" fmla="*/ 104 h 395"/>
                    <a:gd name="T64" fmla="*/ 385 w 394"/>
                    <a:gd name="T65" fmla="*/ 139 h 395"/>
                    <a:gd name="T66" fmla="*/ 393 w 394"/>
                    <a:gd name="T67" fmla="*/ 177 h 395"/>
                    <a:gd name="T68" fmla="*/ 394 w 394"/>
                    <a:gd name="T69" fmla="*/ 198 h 39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394"/>
                    <a:gd name="T106" fmla="*/ 0 h 395"/>
                    <a:gd name="T107" fmla="*/ 394 w 394"/>
                    <a:gd name="T108" fmla="*/ 395 h 39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394" h="395">
                      <a:moveTo>
                        <a:pt x="394" y="198"/>
                      </a:moveTo>
                      <a:lnTo>
                        <a:pt x="394" y="198"/>
                      </a:lnTo>
                      <a:lnTo>
                        <a:pt x="393" y="218"/>
                      </a:lnTo>
                      <a:lnTo>
                        <a:pt x="391" y="238"/>
                      </a:lnTo>
                      <a:lnTo>
                        <a:pt x="385" y="256"/>
                      </a:lnTo>
                      <a:lnTo>
                        <a:pt x="380" y="274"/>
                      </a:lnTo>
                      <a:lnTo>
                        <a:pt x="371" y="291"/>
                      </a:lnTo>
                      <a:lnTo>
                        <a:pt x="362" y="307"/>
                      </a:lnTo>
                      <a:lnTo>
                        <a:pt x="349" y="323"/>
                      </a:lnTo>
                      <a:lnTo>
                        <a:pt x="336" y="336"/>
                      </a:lnTo>
                      <a:lnTo>
                        <a:pt x="323" y="349"/>
                      </a:lnTo>
                      <a:lnTo>
                        <a:pt x="307" y="362"/>
                      </a:lnTo>
                      <a:lnTo>
                        <a:pt x="290" y="371"/>
                      </a:lnTo>
                      <a:lnTo>
                        <a:pt x="274" y="380"/>
                      </a:lnTo>
                      <a:lnTo>
                        <a:pt x="256" y="385"/>
                      </a:lnTo>
                      <a:lnTo>
                        <a:pt x="238" y="391"/>
                      </a:lnTo>
                      <a:lnTo>
                        <a:pt x="217" y="393"/>
                      </a:lnTo>
                      <a:lnTo>
                        <a:pt x="197" y="395"/>
                      </a:lnTo>
                      <a:lnTo>
                        <a:pt x="177" y="393"/>
                      </a:lnTo>
                      <a:lnTo>
                        <a:pt x="157" y="391"/>
                      </a:lnTo>
                      <a:lnTo>
                        <a:pt x="139" y="385"/>
                      </a:lnTo>
                      <a:lnTo>
                        <a:pt x="121" y="380"/>
                      </a:lnTo>
                      <a:lnTo>
                        <a:pt x="104" y="371"/>
                      </a:lnTo>
                      <a:lnTo>
                        <a:pt x="88" y="362"/>
                      </a:lnTo>
                      <a:lnTo>
                        <a:pt x="71" y="349"/>
                      </a:lnTo>
                      <a:lnTo>
                        <a:pt x="59" y="336"/>
                      </a:lnTo>
                      <a:lnTo>
                        <a:pt x="46" y="323"/>
                      </a:lnTo>
                      <a:lnTo>
                        <a:pt x="33" y="307"/>
                      </a:lnTo>
                      <a:lnTo>
                        <a:pt x="24" y="291"/>
                      </a:lnTo>
                      <a:lnTo>
                        <a:pt x="15" y="274"/>
                      </a:lnTo>
                      <a:lnTo>
                        <a:pt x="9" y="256"/>
                      </a:lnTo>
                      <a:lnTo>
                        <a:pt x="4" y="238"/>
                      </a:lnTo>
                      <a:lnTo>
                        <a:pt x="2" y="218"/>
                      </a:lnTo>
                      <a:lnTo>
                        <a:pt x="0" y="198"/>
                      </a:lnTo>
                      <a:lnTo>
                        <a:pt x="2" y="177"/>
                      </a:lnTo>
                      <a:lnTo>
                        <a:pt x="4" y="157"/>
                      </a:lnTo>
                      <a:lnTo>
                        <a:pt x="9" y="139"/>
                      </a:lnTo>
                      <a:lnTo>
                        <a:pt x="15" y="121"/>
                      </a:lnTo>
                      <a:lnTo>
                        <a:pt x="24" y="104"/>
                      </a:lnTo>
                      <a:lnTo>
                        <a:pt x="33" y="88"/>
                      </a:lnTo>
                      <a:lnTo>
                        <a:pt x="46" y="72"/>
                      </a:lnTo>
                      <a:lnTo>
                        <a:pt x="59" y="59"/>
                      </a:lnTo>
                      <a:lnTo>
                        <a:pt x="71" y="46"/>
                      </a:lnTo>
                      <a:lnTo>
                        <a:pt x="88" y="33"/>
                      </a:lnTo>
                      <a:lnTo>
                        <a:pt x="104" y="24"/>
                      </a:lnTo>
                      <a:lnTo>
                        <a:pt x="121" y="15"/>
                      </a:lnTo>
                      <a:lnTo>
                        <a:pt x="139" y="10"/>
                      </a:lnTo>
                      <a:lnTo>
                        <a:pt x="157" y="4"/>
                      </a:lnTo>
                      <a:lnTo>
                        <a:pt x="177" y="2"/>
                      </a:lnTo>
                      <a:lnTo>
                        <a:pt x="197" y="0"/>
                      </a:lnTo>
                      <a:lnTo>
                        <a:pt x="217" y="2"/>
                      </a:lnTo>
                      <a:lnTo>
                        <a:pt x="238" y="4"/>
                      </a:lnTo>
                      <a:lnTo>
                        <a:pt x="256" y="10"/>
                      </a:lnTo>
                      <a:lnTo>
                        <a:pt x="274" y="15"/>
                      </a:lnTo>
                      <a:lnTo>
                        <a:pt x="290" y="24"/>
                      </a:lnTo>
                      <a:lnTo>
                        <a:pt x="307" y="33"/>
                      </a:lnTo>
                      <a:lnTo>
                        <a:pt x="323" y="46"/>
                      </a:lnTo>
                      <a:lnTo>
                        <a:pt x="336" y="59"/>
                      </a:lnTo>
                      <a:lnTo>
                        <a:pt x="349" y="72"/>
                      </a:lnTo>
                      <a:lnTo>
                        <a:pt x="362" y="88"/>
                      </a:lnTo>
                      <a:lnTo>
                        <a:pt x="371" y="104"/>
                      </a:lnTo>
                      <a:lnTo>
                        <a:pt x="380" y="121"/>
                      </a:lnTo>
                      <a:lnTo>
                        <a:pt x="385" y="139"/>
                      </a:lnTo>
                      <a:lnTo>
                        <a:pt x="391" y="157"/>
                      </a:lnTo>
                      <a:lnTo>
                        <a:pt x="393" y="177"/>
                      </a:lnTo>
                      <a:lnTo>
                        <a:pt x="394" y="19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E2E2E2"/>
                    </a:gs>
                    <a:gs pos="100000">
                      <a:srgbClr val="9E9E9E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3143" name="Group 35"/>
                <p:cNvGrpSpPr>
                  <a:grpSpLocks/>
                </p:cNvGrpSpPr>
                <p:nvPr/>
              </p:nvGrpSpPr>
              <p:grpSpPr bwMode="auto">
                <a:xfrm>
                  <a:off x="3061" y="2052"/>
                  <a:ext cx="588" cy="588"/>
                  <a:chOff x="3158" y="2149"/>
                  <a:chExt cx="394" cy="395"/>
                </a:xfrm>
              </p:grpSpPr>
              <p:sp>
                <p:nvSpPr>
                  <p:cNvPr id="3144" name="Freeform 36"/>
                  <p:cNvSpPr>
                    <a:spLocks/>
                  </p:cNvSpPr>
                  <p:nvPr/>
                </p:nvSpPr>
                <p:spPr bwMode="auto">
                  <a:xfrm>
                    <a:off x="3158" y="2149"/>
                    <a:ext cx="394" cy="395"/>
                  </a:xfrm>
                  <a:custGeom>
                    <a:avLst/>
                    <a:gdLst>
                      <a:gd name="T0" fmla="*/ 394 w 394"/>
                      <a:gd name="T1" fmla="*/ 198 h 395"/>
                      <a:gd name="T2" fmla="*/ 390 w 394"/>
                      <a:gd name="T3" fmla="*/ 238 h 395"/>
                      <a:gd name="T4" fmla="*/ 379 w 394"/>
                      <a:gd name="T5" fmla="*/ 274 h 395"/>
                      <a:gd name="T6" fmla="*/ 361 w 394"/>
                      <a:gd name="T7" fmla="*/ 307 h 395"/>
                      <a:gd name="T8" fmla="*/ 336 w 394"/>
                      <a:gd name="T9" fmla="*/ 336 h 395"/>
                      <a:gd name="T10" fmla="*/ 306 w 394"/>
                      <a:gd name="T11" fmla="*/ 362 h 395"/>
                      <a:gd name="T12" fmla="*/ 274 w 394"/>
                      <a:gd name="T13" fmla="*/ 380 h 395"/>
                      <a:gd name="T14" fmla="*/ 237 w 394"/>
                      <a:gd name="T15" fmla="*/ 391 h 395"/>
                      <a:gd name="T16" fmla="*/ 197 w 394"/>
                      <a:gd name="T17" fmla="*/ 395 h 395"/>
                      <a:gd name="T18" fmla="*/ 177 w 394"/>
                      <a:gd name="T19" fmla="*/ 393 h 395"/>
                      <a:gd name="T20" fmla="*/ 139 w 394"/>
                      <a:gd name="T21" fmla="*/ 385 h 395"/>
                      <a:gd name="T22" fmla="*/ 104 w 394"/>
                      <a:gd name="T23" fmla="*/ 371 h 395"/>
                      <a:gd name="T24" fmla="*/ 71 w 394"/>
                      <a:gd name="T25" fmla="*/ 349 h 395"/>
                      <a:gd name="T26" fmla="*/ 45 w 394"/>
                      <a:gd name="T27" fmla="*/ 323 h 395"/>
                      <a:gd name="T28" fmla="*/ 24 w 394"/>
                      <a:gd name="T29" fmla="*/ 291 h 395"/>
                      <a:gd name="T30" fmla="*/ 9 w 394"/>
                      <a:gd name="T31" fmla="*/ 256 h 395"/>
                      <a:gd name="T32" fmla="*/ 2 w 394"/>
                      <a:gd name="T33" fmla="*/ 218 h 395"/>
                      <a:gd name="T34" fmla="*/ 0 w 394"/>
                      <a:gd name="T35" fmla="*/ 198 h 395"/>
                      <a:gd name="T36" fmla="*/ 4 w 394"/>
                      <a:gd name="T37" fmla="*/ 157 h 395"/>
                      <a:gd name="T38" fmla="*/ 14 w 394"/>
                      <a:gd name="T39" fmla="*/ 121 h 395"/>
                      <a:gd name="T40" fmla="*/ 33 w 394"/>
                      <a:gd name="T41" fmla="*/ 88 h 395"/>
                      <a:gd name="T42" fmla="*/ 58 w 394"/>
                      <a:gd name="T43" fmla="*/ 59 h 395"/>
                      <a:gd name="T44" fmla="*/ 87 w 394"/>
                      <a:gd name="T45" fmla="*/ 33 h 395"/>
                      <a:gd name="T46" fmla="*/ 120 w 394"/>
                      <a:gd name="T47" fmla="*/ 15 h 395"/>
                      <a:gd name="T48" fmla="*/ 157 w 394"/>
                      <a:gd name="T49" fmla="*/ 4 h 395"/>
                      <a:gd name="T50" fmla="*/ 197 w 394"/>
                      <a:gd name="T51" fmla="*/ 0 h 395"/>
                      <a:gd name="T52" fmla="*/ 217 w 394"/>
                      <a:gd name="T53" fmla="*/ 2 h 395"/>
                      <a:gd name="T54" fmla="*/ 255 w 394"/>
                      <a:gd name="T55" fmla="*/ 10 h 395"/>
                      <a:gd name="T56" fmla="*/ 290 w 394"/>
                      <a:gd name="T57" fmla="*/ 24 h 395"/>
                      <a:gd name="T58" fmla="*/ 323 w 394"/>
                      <a:gd name="T59" fmla="*/ 46 h 395"/>
                      <a:gd name="T60" fmla="*/ 348 w 394"/>
                      <a:gd name="T61" fmla="*/ 72 h 395"/>
                      <a:gd name="T62" fmla="*/ 370 w 394"/>
                      <a:gd name="T63" fmla="*/ 104 h 395"/>
                      <a:gd name="T64" fmla="*/ 385 w 394"/>
                      <a:gd name="T65" fmla="*/ 139 h 395"/>
                      <a:gd name="T66" fmla="*/ 392 w 394"/>
                      <a:gd name="T67" fmla="*/ 177 h 395"/>
                      <a:gd name="T68" fmla="*/ 394 w 394"/>
                      <a:gd name="T69" fmla="*/ 198 h 395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394"/>
                      <a:gd name="T106" fmla="*/ 0 h 395"/>
                      <a:gd name="T107" fmla="*/ 394 w 394"/>
                      <a:gd name="T108" fmla="*/ 395 h 395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394" h="395">
                        <a:moveTo>
                          <a:pt x="394" y="198"/>
                        </a:moveTo>
                        <a:lnTo>
                          <a:pt x="394" y="198"/>
                        </a:lnTo>
                        <a:lnTo>
                          <a:pt x="392" y="218"/>
                        </a:lnTo>
                        <a:lnTo>
                          <a:pt x="390" y="238"/>
                        </a:lnTo>
                        <a:lnTo>
                          <a:pt x="385" y="256"/>
                        </a:lnTo>
                        <a:lnTo>
                          <a:pt x="379" y="274"/>
                        </a:lnTo>
                        <a:lnTo>
                          <a:pt x="370" y="291"/>
                        </a:lnTo>
                        <a:lnTo>
                          <a:pt x="361" y="307"/>
                        </a:lnTo>
                        <a:lnTo>
                          <a:pt x="348" y="323"/>
                        </a:lnTo>
                        <a:lnTo>
                          <a:pt x="336" y="336"/>
                        </a:lnTo>
                        <a:lnTo>
                          <a:pt x="323" y="349"/>
                        </a:lnTo>
                        <a:lnTo>
                          <a:pt x="306" y="362"/>
                        </a:lnTo>
                        <a:lnTo>
                          <a:pt x="290" y="371"/>
                        </a:lnTo>
                        <a:lnTo>
                          <a:pt x="274" y="380"/>
                        </a:lnTo>
                        <a:lnTo>
                          <a:pt x="255" y="385"/>
                        </a:lnTo>
                        <a:lnTo>
                          <a:pt x="237" y="391"/>
                        </a:lnTo>
                        <a:lnTo>
                          <a:pt x="217" y="393"/>
                        </a:lnTo>
                        <a:lnTo>
                          <a:pt x="197" y="395"/>
                        </a:lnTo>
                        <a:lnTo>
                          <a:pt x="177" y="393"/>
                        </a:lnTo>
                        <a:lnTo>
                          <a:pt x="157" y="391"/>
                        </a:lnTo>
                        <a:lnTo>
                          <a:pt x="139" y="385"/>
                        </a:lnTo>
                        <a:lnTo>
                          <a:pt x="120" y="380"/>
                        </a:lnTo>
                        <a:lnTo>
                          <a:pt x="104" y="371"/>
                        </a:lnTo>
                        <a:lnTo>
                          <a:pt x="87" y="362"/>
                        </a:lnTo>
                        <a:lnTo>
                          <a:pt x="71" y="349"/>
                        </a:lnTo>
                        <a:lnTo>
                          <a:pt x="58" y="336"/>
                        </a:lnTo>
                        <a:lnTo>
                          <a:pt x="45" y="323"/>
                        </a:lnTo>
                        <a:lnTo>
                          <a:pt x="33" y="307"/>
                        </a:lnTo>
                        <a:lnTo>
                          <a:pt x="24" y="291"/>
                        </a:lnTo>
                        <a:lnTo>
                          <a:pt x="14" y="274"/>
                        </a:lnTo>
                        <a:lnTo>
                          <a:pt x="9" y="256"/>
                        </a:lnTo>
                        <a:lnTo>
                          <a:pt x="4" y="238"/>
                        </a:lnTo>
                        <a:lnTo>
                          <a:pt x="2" y="218"/>
                        </a:lnTo>
                        <a:lnTo>
                          <a:pt x="0" y="198"/>
                        </a:lnTo>
                        <a:lnTo>
                          <a:pt x="2" y="177"/>
                        </a:lnTo>
                        <a:lnTo>
                          <a:pt x="4" y="157"/>
                        </a:lnTo>
                        <a:lnTo>
                          <a:pt x="9" y="139"/>
                        </a:lnTo>
                        <a:lnTo>
                          <a:pt x="14" y="121"/>
                        </a:lnTo>
                        <a:lnTo>
                          <a:pt x="24" y="104"/>
                        </a:lnTo>
                        <a:lnTo>
                          <a:pt x="33" y="88"/>
                        </a:lnTo>
                        <a:lnTo>
                          <a:pt x="45" y="72"/>
                        </a:lnTo>
                        <a:lnTo>
                          <a:pt x="58" y="59"/>
                        </a:lnTo>
                        <a:lnTo>
                          <a:pt x="71" y="46"/>
                        </a:lnTo>
                        <a:lnTo>
                          <a:pt x="87" y="33"/>
                        </a:lnTo>
                        <a:lnTo>
                          <a:pt x="104" y="24"/>
                        </a:lnTo>
                        <a:lnTo>
                          <a:pt x="120" y="15"/>
                        </a:lnTo>
                        <a:lnTo>
                          <a:pt x="139" y="10"/>
                        </a:lnTo>
                        <a:lnTo>
                          <a:pt x="157" y="4"/>
                        </a:lnTo>
                        <a:lnTo>
                          <a:pt x="177" y="2"/>
                        </a:lnTo>
                        <a:lnTo>
                          <a:pt x="197" y="0"/>
                        </a:lnTo>
                        <a:lnTo>
                          <a:pt x="217" y="2"/>
                        </a:lnTo>
                        <a:lnTo>
                          <a:pt x="237" y="4"/>
                        </a:lnTo>
                        <a:lnTo>
                          <a:pt x="255" y="10"/>
                        </a:lnTo>
                        <a:lnTo>
                          <a:pt x="274" y="15"/>
                        </a:lnTo>
                        <a:lnTo>
                          <a:pt x="290" y="24"/>
                        </a:lnTo>
                        <a:lnTo>
                          <a:pt x="306" y="33"/>
                        </a:lnTo>
                        <a:lnTo>
                          <a:pt x="323" y="46"/>
                        </a:lnTo>
                        <a:lnTo>
                          <a:pt x="336" y="59"/>
                        </a:lnTo>
                        <a:lnTo>
                          <a:pt x="348" y="72"/>
                        </a:lnTo>
                        <a:lnTo>
                          <a:pt x="361" y="88"/>
                        </a:lnTo>
                        <a:lnTo>
                          <a:pt x="370" y="104"/>
                        </a:lnTo>
                        <a:lnTo>
                          <a:pt x="379" y="121"/>
                        </a:lnTo>
                        <a:lnTo>
                          <a:pt x="385" y="139"/>
                        </a:lnTo>
                        <a:lnTo>
                          <a:pt x="390" y="157"/>
                        </a:lnTo>
                        <a:lnTo>
                          <a:pt x="392" y="177"/>
                        </a:lnTo>
                        <a:lnTo>
                          <a:pt x="394" y="19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C8FF"/>
                      </a:gs>
                      <a:gs pos="100000">
                        <a:srgbClr val="004BFF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145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3198" y="2169"/>
                    <a:ext cx="317" cy="104"/>
                    <a:chOff x="1431" y="1843"/>
                    <a:chExt cx="907" cy="295"/>
                  </a:xfrm>
                </p:grpSpPr>
                <p:sp>
                  <p:nvSpPr>
                    <p:cNvPr id="386086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1434" y="1843"/>
                      <a:ext cx="907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76"/>
                        </a:cxn>
                        <a:cxn ang="0">
                          <a:pos x="50" y="1462"/>
                        </a:cxn>
                        <a:cxn ang="0">
                          <a:pos x="108" y="1350"/>
                        </a:cxn>
                        <a:cxn ang="0">
                          <a:pos x="170" y="1242"/>
                        </a:cxn>
                        <a:cxn ang="0">
                          <a:pos x="238" y="1138"/>
                        </a:cxn>
                        <a:cxn ang="0">
                          <a:pos x="310" y="1036"/>
                        </a:cxn>
                        <a:cxn ang="0">
                          <a:pos x="386" y="940"/>
                        </a:cxn>
                        <a:cxn ang="0">
                          <a:pos x="468" y="846"/>
                        </a:cxn>
                        <a:cxn ang="0">
                          <a:pos x="552" y="756"/>
                        </a:cxn>
                        <a:cxn ang="0">
                          <a:pos x="596" y="712"/>
                        </a:cxn>
                        <a:cxn ang="0">
                          <a:pos x="688" y="630"/>
                        </a:cxn>
                        <a:cxn ang="0">
                          <a:pos x="784" y="550"/>
                        </a:cxn>
                        <a:cxn ang="0">
                          <a:pos x="884" y="476"/>
                        </a:cxn>
                        <a:cxn ang="0">
                          <a:pos x="986" y="406"/>
                        </a:cxn>
                        <a:cxn ang="0">
                          <a:pos x="1092" y="342"/>
                        </a:cxn>
                        <a:cxn ang="0">
                          <a:pos x="1202" y="282"/>
                        </a:cxn>
                        <a:cxn ang="0">
                          <a:pos x="1316" y="228"/>
                        </a:cxn>
                        <a:cxn ang="0">
                          <a:pos x="1374" y="202"/>
                        </a:cxn>
                        <a:cxn ang="0">
                          <a:pos x="1490" y="156"/>
                        </a:cxn>
                        <a:cxn ang="0">
                          <a:pos x="1610" y="116"/>
                        </a:cxn>
                        <a:cxn ang="0">
                          <a:pos x="1732" y="80"/>
                        </a:cxn>
                        <a:cxn ang="0">
                          <a:pos x="1858" y="52"/>
                        </a:cxn>
                        <a:cxn ang="0">
                          <a:pos x="1984" y="30"/>
                        </a:cxn>
                        <a:cxn ang="0">
                          <a:pos x="2114" y="12"/>
                        </a:cxn>
                        <a:cxn ang="0">
                          <a:pos x="2246" y="2"/>
                        </a:cxn>
                        <a:cxn ang="0">
                          <a:pos x="2378" y="0"/>
                        </a:cxn>
                        <a:cxn ang="0">
                          <a:pos x="2444" y="0"/>
                        </a:cxn>
                        <a:cxn ang="0">
                          <a:pos x="2576" y="8"/>
                        </a:cxn>
                        <a:cxn ang="0">
                          <a:pos x="2706" y="20"/>
                        </a:cxn>
                        <a:cxn ang="0">
                          <a:pos x="2834" y="40"/>
                        </a:cxn>
                        <a:cxn ang="0">
                          <a:pos x="2962" y="66"/>
                        </a:cxn>
                        <a:cxn ang="0">
                          <a:pos x="3084" y="98"/>
                        </a:cxn>
                        <a:cxn ang="0">
                          <a:pos x="3206" y="136"/>
                        </a:cxn>
                        <a:cxn ang="0">
                          <a:pos x="3324" y="178"/>
                        </a:cxn>
                        <a:cxn ang="0">
                          <a:pos x="3382" y="202"/>
                        </a:cxn>
                        <a:cxn ang="0">
                          <a:pos x="3498" y="254"/>
                        </a:cxn>
                        <a:cxn ang="0">
                          <a:pos x="3608" y="312"/>
                        </a:cxn>
                        <a:cxn ang="0">
                          <a:pos x="3716" y="374"/>
                        </a:cxn>
                        <a:cxn ang="0">
                          <a:pos x="3822" y="440"/>
                        </a:cxn>
                        <a:cxn ang="0">
                          <a:pos x="3922" y="512"/>
                        </a:cxn>
                        <a:cxn ang="0">
                          <a:pos x="4020" y="590"/>
                        </a:cxn>
                        <a:cxn ang="0">
                          <a:pos x="4114" y="670"/>
                        </a:cxn>
                        <a:cxn ang="0">
                          <a:pos x="4204" y="756"/>
                        </a:cxn>
                        <a:cxn ang="0">
                          <a:pos x="4246" y="800"/>
                        </a:cxn>
                        <a:cxn ang="0">
                          <a:pos x="4330" y="892"/>
                        </a:cxn>
                        <a:cxn ang="0">
                          <a:pos x="4410" y="988"/>
                        </a:cxn>
                        <a:cxn ang="0">
                          <a:pos x="4484" y="1086"/>
                        </a:cxn>
                        <a:cxn ang="0">
                          <a:pos x="4552" y="1190"/>
                        </a:cxn>
                        <a:cxn ang="0">
                          <a:pos x="4618" y="1296"/>
                        </a:cxn>
                        <a:cxn ang="0">
                          <a:pos x="4678" y="1406"/>
                        </a:cxn>
                        <a:cxn ang="0">
                          <a:pos x="4732" y="1518"/>
                        </a:cxn>
                        <a:cxn ang="0">
                          <a:pos x="0" y="1576"/>
                        </a:cxn>
                      </a:cxnLst>
                      <a:rect l="0" t="0" r="r" b="b"/>
                      <a:pathLst>
                        <a:path w="4756" h="1576">
                          <a:moveTo>
                            <a:pt x="0" y="1576"/>
                          </a:moveTo>
                          <a:lnTo>
                            <a:pt x="0" y="1576"/>
                          </a:lnTo>
                          <a:lnTo>
                            <a:pt x="24" y="1518"/>
                          </a:lnTo>
                          <a:lnTo>
                            <a:pt x="50" y="1462"/>
                          </a:lnTo>
                          <a:lnTo>
                            <a:pt x="78" y="1406"/>
                          </a:lnTo>
                          <a:lnTo>
                            <a:pt x="108" y="1350"/>
                          </a:lnTo>
                          <a:lnTo>
                            <a:pt x="138" y="1296"/>
                          </a:lnTo>
                          <a:lnTo>
                            <a:pt x="170" y="1242"/>
                          </a:lnTo>
                          <a:lnTo>
                            <a:pt x="204" y="1190"/>
                          </a:lnTo>
                          <a:lnTo>
                            <a:pt x="238" y="1138"/>
                          </a:lnTo>
                          <a:lnTo>
                            <a:pt x="272" y="1086"/>
                          </a:lnTo>
                          <a:lnTo>
                            <a:pt x="310" y="1036"/>
                          </a:lnTo>
                          <a:lnTo>
                            <a:pt x="348" y="988"/>
                          </a:lnTo>
                          <a:lnTo>
                            <a:pt x="386" y="940"/>
                          </a:lnTo>
                          <a:lnTo>
                            <a:pt x="426" y="892"/>
                          </a:lnTo>
                          <a:lnTo>
                            <a:pt x="468" y="846"/>
                          </a:lnTo>
                          <a:lnTo>
                            <a:pt x="510" y="800"/>
                          </a:lnTo>
                          <a:lnTo>
                            <a:pt x="552" y="756"/>
                          </a:lnTo>
                          <a:lnTo>
                            <a:pt x="552" y="756"/>
                          </a:lnTo>
                          <a:lnTo>
                            <a:pt x="596" y="712"/>
                          </a:lnTo>
                          <a:lnTo>
                            <a:pt x="642" y="670"/>
                          </a:lnTo>
                          <a:lnTo>
                            <a:pt x="688" y="630"/>
                          </a:lnTo>
                          <a:lnTo>
                            <a:pt x="736" y="590"/>
                          </a:lnTo>
                          <a:lnTo>
                            <a:pt x="784" y="550"/>
                          </a:lnTo>
                          <a:lnTo>
                            <a:pt x="834" y="512"/>
                          </a:lnTo>
                          <a:lnTo>
                            <a:pt x="884" y="476"/>
                          </a:lnTo>
                          <a:lnTo>
                            <a:pt x="934" y="440"/>
                          </a:lnTo>
                          <a:lnTo>
                            <a:pt x="986" y="406"/>
                          </a:lnTo>
                          <a:lnTo>
                            <a:pt x="1040" y="374"/>
                          </a:lnTo>
                          <a:lnTo>
                            <a:pt x="1092" y="342"/>
                          </a:lnTo>
                          <a:lnTo>
                            <a:pt x="1148" y="312"/>
                          </a:lnTo>
                          <a:lnTo>
                            <a:pt x="1202" y="282"/>
                          </a:lnTo>
                          <a:lnTo>
                            <a:pt x="1258" y="254"/>
                          </a:lnTo>
                          <a:lnTo>
                            <a:pt x="1316" y="228"/>
                          </a:lnTo>
                          <a:lnTo>
                            <a:pt x="1374" y="202"/>
                          </a:lnTo>
                          <a:lnTo>
                            <a:pt x="1374" y="202"/>
                          </a:lnTo>
                          <a:lnTo>
                            <a:pt x="1432" y="178"/>
                          </a:lnTo>
                          <a:lnTo>
                            <a:pt x="1490" y="156"/>
                          </a:lnTo>
                          <a:lnTo>
                            <a:pt x="1550" y="136"/>
                          </a:lnTo>
                          <a:lnTo>
                            <a:pt x="1610" y="116"/>
                          </a:lnTo>
                          <a:lnTo>
                            <a:pt x="1672" y="98"/>
                          </a:lnTo>
                          <a:lnTo>
                            <a:pt x="1732" y="80"/>
                          </a:lnTo>
                          <a:lnTo>
                            <a:pt x="1794" y="66"/>
                          </a:lnTo>
                          <a:lnTo>
                            <a:pt x="1858" y="52"/>
                          </a:lnTo>
                          <a:lnTo>
                            <a:pt x="1922" y="40"/>
                          </a:lnTo>
                          <a:lnTo>
                            <a:pt x="1984" y="30"/>
                          </a:lnTo>
                          <a:lnTo>
                            <a:pt x="2050" y="20"/>
                          </a:lnTo>
                          <a:lnTo>
                            <a:pt x="2114" y="12"/>
                          </a:lnTo>
                          <a:lnTo>
                            <a:pt x="2180" y="8"/>
                          </a:lnTo>
                          <a:lnTo>
                            <a:pt x="2246" y="2"/>
                          </a:lnTo>
                          <a:lnTo>
                            <a:pt x="2312" y="0"/>
                          </a:lnTo>
                          <a:lnTo>
                            <a:pt x="2378" y="0"/>
                          </a:lnTo>
                          <a:lnTo>
                            <a:pt x="2378" y="0"/>
                          </a:lnTo>
                          <a:lnTo>
                            <a:pt x="2444" y="0"/>
                          </a:lnTo>
                          <a:lnTo>
                            <a:pt x="2510" y="2"/>
                          </a:lnTo>
                          <a:lnTo>
                            <a:pt x="2576" y="8"/>
                          </a:lnTo>
                          <a:lnTo>
                            <a:pt x="2642" y="12"/>
                          </a:lnTo>
                          <a:lnTo>
                            <a:pt x="2706" y="20"/>
                          </a:lnTo>
                          <a:lnTo>
                            <a:pt x="2772" y="30"/>
                          </a:lnTo>
                          <a:lnTo>
                            <a:pt x="2834" y="40"/>
                          </a:lnTo>
                          <a:lnTo>
                            <a:pt x="2898" y="52"/>
                          </a:lnTo>
                          <a:lnTo>
                            <a:pt x="2962" y="66"/>
                          </a:lnTo>
                          <a:lnTo>
                            <a:pt x="3024" y="80"/>
                          </a:lnTo>
                          <a:lnTo>
                            <a:pt x="3084" y="98"/>
                          </a:lnTo>
                          <a:lnTo>
                            <a:pt x="3146" y="116"/>
                          </a:lnTo>
                          <a:lnTo>
                            <a:pt x="3206" y="136"/>
                          </a:lnTo>
                          <a:lnTo>
                            <a:pt x="3266" y="156"/>
                          </a:lnTo>
                          <a:lnTo>
                            <a:pt x="3324" y="178"/>
                          </a:lnTo>
                          <a:lnTo>
                            <a:pt x="3382" y="202"/>
                          </a:lnTo>
                          <a:lnTo>
                            <a:pt x="3382" y="202"/>
                          </a:lnTo>
                          <a:lnTo>
                            <a:pt x="3440" y="228"/>
                          </a:lnTo>
                          <a:lnTo>
                            <a:pt x="3498" y="254"/>
                          </a:lnTo>
                          <a:lnTo>
                            <a:pt x="3554" y="282"/>
                          </a:lnTo>
                          <a:lnTo>
                            <a:pt x="3608" y="312"/>
                          </a:lnTo>
                          <a:lnTo>
                            <a:pt x="3664" y="342"/>
                          </a:lnTo>
                          <a:lnTo>
                            <a:pt x="3716" y="374"/>
                          </a:lnTo>
                          <a:lnTo>
                            <a:pt x="3770" y="406"/>
                          </a:lnTo>
                          <a:lnTo>
                            <a:pt x="3822" y="440"/>
                          </a:lnTo>
                          <a:lnTo>
                            <a:pt x="3872" y="476"/>
                          </a:lnTo>
                          <a:lnTo>
                            <a:pt x="3922" y="512"/>
                          </a:lnTo>
                          <a:lnTo>
                            <a:pt x="3972" y="550"/>
                          </a:lnTo>
                          <a:lnTo>
                            <a:pt x="4020" y="590"/>
                          </a:lnTo>
                          <a:lnTo>
                            <a:pt x="4068" y="630"/>
                          </a:lnTo>
                          <a:lnTo>
                            <a:pt x="4114" y="670"/>
                          </a:lnTo>
                          <a:lnTo>
                            <a:pt x="4160" y="712"/>
                          </a:lnTo>
                          <a:lnTo>
                            <a:pt x="4204" y="756"/>
                          </a:lnTo>
                          <a:lnTo>
                            <a:pt x="4204" y="756"/>
                          </a:lnTo>
                          <a:lnTo>
                            <a:pt x="4246" y="800"/>
                          </a:lnTo>
                          <a:lnTo>
                            <a:pt x="4288" y="846"/>
                          </a:lnTo>
                          <a:lnTo>
                            <a:pt x="4330" y="892"/>
                          </a:lnTo>
                          <a:lnTo>
                            <a:pt x="4370" y="940"/>
                          </a:lnTo>
                          <a:lnTo>
                            <a:pt x="4410" y="988"/>
                          </a:lnTo>
                          <a:lnTo>
                            <a:pt x="4446" y="1036"/>
                          </a:lnTo>
                          <a:lnTo>
                            <a:pt x="4484" y="1086"/>
                          </a:lnTo>
                          <a:lnTo>
                            <a:pt x="4518" y="1138"/>
                          </a:lnTo>
                          <a:lnTo>
                            <a:pt x="4552" y="1190"/>
                          </a:lnTo>
                          <a:lnTo>
                            <a:pt x="4586" y="1242"/>
                          </a:lnTo>
                          <a:lnTo>
                            <a:pt x="4618" y="1296"/>
                          </a:lnTo>
                          <a:lnTo>
                            <a:pt x="4648" y="1350"/>
                          </a:lnTo>
                          <a:lnTo>
                            <a:pt x="4678" y="1406"/>
                          </a:lnTo>
                          <a:lnTo>
                            <a:pt x="4706" y="1462"/>
                          </a:lnTo>
                          <a:lnTo>
                            <a:pt x="4732" y="1518"/>
                          </a:lnTo>
                          <a:lnTo>
                            <a:pt x="4756" y="1576"/>
                          </a:lnTo>
                          <a:lnTo>
                            <a:pt x="0" y="157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100000">
                          <a:schemeClr val="bg1">
                            <a:gamma/>
                            <a:tint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CN" altLang="en-US">
                        <a:latin typeface="굴림" pitchFamily="34" charset="-127"/>
                        <a:ea typeface="굴림" pitchFamily="34" charset="-127"/>
                      </a:endParaRPr>
                    </a:p>
                  </p:txBody>
                </p:sp>
                <p:sp>
                  <p:nvSpPr>
                    <p:cNvPr id="3147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1" y="1843"/>
                      <a:ext cx="227" cy="204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9pPr>
                    </a:lstStyle>
                    <a:p>
                      <a:pPr eaLnBrk="1" hangingPunct="1"/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3136" name="Group 40"/>
              <p:cNvGrpSpPr>
                <a:grpSpLocks/>
              </p:cNvGrpSpPr>
              <p:nvPr/>
            </p:nvGrpSpPr>
            <p:grpSpPr bwMode="auto">
              <a:xfrm>
                <a:off x="1447" y="2106"/>
                <a:ext cx="480" cy="480"/>
                <a:chOff x="1581" y="2149"/>
                <a:chExt cx="394" cy="395"/>
              </a:xfrm>
            </p:grpSpPr>
            <p:sp>
              <p:nvSpPr>
                <p:cNvPr id="3137" name="Freeform 41"/>
                <p:cNvSpPr>
                  <a:spLocks/>
                </p:cNvSpPr>
                <p:nvPr/>
              </p:nvSpPr>
              <p:spPr bwMode="auto">
                <a:xfrm>
                  <a:off x="1581" y="2149"/>
                  <a:ext cx="394" cy="395"/>
                </a:xfrm>
                <a:custGeom>
                  <a:avLst/>
                  <a:gdLst>
                    <a:gd name="T0" fmla="*/ 394 w 394"/>
                    <a:gd name="T1" fmla="*/ 198 h 395"/>
                    <a:gd name="T2" fmla="*/ 391 w 394"/>
                    <a:gd name="T3" fmla="*/ 238 h 395"/>
                    <a:gd name="T4" fmla="*/ 380 w 394"/>
                    <a:gd name="T5" fmla="*/ 274 h 395"/>
                    <a:gd name="T6" fmla="*/ 362 w 394"/>
                    <a:gd name="T7" fmla="*/ 307 h 395"/>
                    <a:gd name="T8" fmla="*/ 336 w 394"/>
                    <a:gd name="T9" fmla="*/ 336 h 395"/>
                    <a:gd name="T10" fmla="*/ 307 w 394"/>
                    <a:gd name="T11" fmla="*/ 362 h 395"/>
                    <a:gd name="T12" fmla="*/ 274 w 394"/>
                    <a:gd name="T13" fmla="*/ 380 h 395"/>
                    <a:gd name="T14" fmla="*/ 238 w 394"/>
                    <a:gd name="T15" fmla="*/ 391 h 395"/>
                    <a:gd name="T16" fmla="*/ 197 w 394"/>
                    <a:gd name="T17" fmla="*/ 395 h 395"/>
                    <a:gd name="T18" fmla="*/ 177 w 394"/>
                    <a:gd name="T19" fmla="*/ 393 h 395"/>
                    <a:gd name="T20" fmla="*/ 139 w 394"/>
                    <a:gd name="T21" fmla="*/ 385 h 395"/>
                    <a:gd name="T22" fmla="*/ 104 w 394"/>
                    <a:gd name="T23" fmla="*/ 371 h 395"/>
                    <a:gd name="T24" fmla="*/ 71 w 394"/>
                    <a:gd name="T25" fmla="*/ 349 h 395"/>
                    <a:gd name="T26" fmla="*/ 46 w 394"/>
                    <a:gd name="T27" fmla="*/ 323 h 395"/>
                    <a:gd name="T28" fmla="*/ 24 w 394"/>
                    <a:gd name="T29" fmla="*/ 291 h 395"/>
                    <a:gd name="T30" fmla="*/ 9 w 394"/>
                    <a:gd name="T31" fmla="*/ 256 h 395"/>
                    <a:gd name="T32" fmla="*/ 2 w 394"/>
                    <a:gd name="T33" fmla="*/ 218 h 395"/>
                    <a:gd name="T34" fmla="*/ 0 w 394"/>
                    <a:gd name="T35" fmla="*/ 198 h 395"/>
                    <a:gd name="T36" fmla="*/ 4 w 394"/>
                    <a:gd name="T37" fmla="*/ 157 h 395"/>
                    <a:gd name="T38" fmla="*/ 15 w 394"/>
                    <a:gd name="T39" fmla="*/ 121 h 395"/>
                    <a:gd name="T40" fmla="*/ 33 w 394"/>
                    <a:gd name="T41" fmla="*/ 88 h 395"/>
                    <a:gd name="T42" fmla="*/ 59 w 394"/>
                    <a:gd name="T43" fmla="*/ 59 h 395"/>
                    <a:gd name="T44" fmla="*/ 88 w 394"/>
                    <a:gd name="T45" fmla="*/ 33 h 395"/>
                    <a:gd name="T46" fmla="*/ 121 w 394"/>
                    <a:gd name="T47" fmla="*/ 15 h 395"/>
                    <a:gd name="T48" fmla="*/ 157 w 394"/>
                    <a:gd name="T49" fmla="*/ 4 h 395"/>
                    <a:gd name="T50" fmla="*/ 197 w 394"/>
                    <a:gd name="T51" fmla="*/ 0 h 395"/>
                    <a:gd name="T52" fmla="*/ 217 w 394"/>
                    <a:gd name="T53" fmla="*/ 2 h 395"/>
                    <a:gd name="T54" fmla="*/ 256 w 394"/>
                    <a:gd name="T55" fmla="*/ 10 h 395"/>
                    <a:gd name="T56" fmla="*/ 290 w 394"/>
                    <a:gd name="T57" fmla="*/ 24 h 395"/>
                    <a:gd name="T58" fmla="*/ 323 w 394"/>
                    <a:gd name="T59" fmla="*/ 46 h 395"/>
                    <a:gd name="T60" fmla="*/ 349 w 394"/>
                    <a:gd name="T61" fmla="*/ 72 h 395"/>
                    <a:gd name="T62" fmla="*/ 371 w 394"/>
                    <a:gd name="T63" fmla="*/ 104 h 395"/>
                    <a:gd name="T64" fmla="*/ 385 w 394"/>
                    <a:gd name="T65" fmla="*/ 139 h 395"/>
                    <a:gd name="T66" fmla="*/ 393 w 394"/>
                    <a:gd name="T67" fmla="*/ 177 h 395"/>
                    <a:gd name="T68" fmla="*/ 394 w 394"/>
                    <a:gd name="T69" fmla="*/ 198 h 39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394"/>
                    <a:gd name="T106" fmla="*/ 0 h 395"/>
                    <a:gd name="T107" fmla="*/ 394 w 394"/>
                    <a:gd name="T108" fmla="*/ 395 h 39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394" h="395">
                      <a:moveTo>
                        <a:pt x="394" y="198"/>
                      </a:moveTo>
                      <a:lnTo>
                        <a:pt x="394" y="198"/>
                      </a:lnTo>
                      <a:lnTo>
                        <a:pt x="393" y="218"/>
                      </a:lnTo>
                      <a:lnTo>
                        <a:pt x="391" y="238"/>
                      </a:lnTo>
                      <a:lnTo>
                        <a:pt x="385" y="256"/>
                      </a:lnTo>
                      <a:lnTo>
                        <a:pt x="380" y="274"/>
                      </a:lnTo>
                      <a:lnTo>
                        <a:pt x="371" y="291"/>
                      </a:lnTo>
                      <a:lnTo>
                        <a:pt x="362" y="307"/>
                      </a:lnTo>
                      <a:lnTo>
                        <a:pt x="349" y="323"/>
                      </a:lnTo>
                      <a:lnTo>
                        <a:pt x="336" y="336"/>
                      </a:lnTo>
                      <a:lnTo>
                        <a:pt x="323" y="349"/>
                      </a:lnTo>
                      <a:lnTo>
                        <a:pt x="307" y="362"/>
                      </a:lnTo>
                      <a:lnTo>
                        <a:pt x="290" y="371"/>
                      </a:lnTo>
                      <a:lnTo>
                        <a:pt x="274" y="380"/>
                      </a:lnTo>
                      <a:lnTo>
                        <a:pt x="256" y="385"/>
                      </a:lnTo>
                      <a:lnTo>
                        <a:pt x="238" y="391"/>
                      </a:lnTo>
                      <a:lnTo>
                        <a:pt x="217" y="393"/>
                      </a:lnTo>
                      <a:lnTo>
                        <a:pt x="197" y="395"/>
                      </a:lnTo>
                      <a:lnTo>
                        <a:pt x="177" y="393"/>
                      </a:lnTo>
                      <a:lnTo>
                        <a:pt x="157" y="391"/>
                      </a:lnTo>
                      <a:lnTo>
                        <a:pt x="139" y="385"/>
                      </a:lnTo>
                      <a:lnTo>
                        <a:pt x="121" y="380"/>
                      </a:lnTo>
                      <a:lnTo>
                        <a:pt x="104" y="371"/>
                      </a:lnTo>
                      <a:lnTo>
                        <a:pt x="88" y="362"/>
                      </a:lnTo>
                      <a:lnTo>
                        <a:pt x="71" y="349"/>
                      </a:lnTo>
                      <a:lnTo>
                        <a:pt x="59" y="336"/>
                      </a:lnTo>
                      <a:lnTo>
                        <a:pt x="46" y="323"/>
                      </a:lnTo>
                      <a:lnTo>
                        <a:pt x="33" y="307"/>
                      </a:lnTo>
                      <a:lnTo>
                        <a:pt x="24" y="291"/>
                      </a:lnTo>
                      <a:lnTo>
                        <a:pt x="15" y="274"/>
                      </a:lnTo>
                      <a:lnTo>
                        <a:pt x="9" y="256"/>
                      </a:lnTo>
                      <a:lnTo>
                        <a:pt x="4" y="238"/>
                      </a:lnTo>
                      <a:lnTo>
                        <a:pt x="2" y="218"/>
                      </a:lnTo>
                      <a:lnTo>
                        <a:pt x="0" y="198"/>
                      </a:lnTo>
                      <a:lnTo>
                        <a:pt x="2" y="177"/>
                      </a:lnTo>
                      <a:lnTo>
                        <a:pt x="4" y="157"/>
                      </a:lnTo>
                      <a:lnTo>
                        <a:pt x="9" y="139"/>
                      </a:lnTo>
                      <a:lnTo>
                        <a:pt x="15" y="121"/>
                      </a:lnTo>
                      <a:lnTo>
                        <a:pt x="24" y="104"/>
                      </a:lnTo>
                      <a:lnTo>
                        <a:pt x="33" y="88"/>
                      </a:lnTo>
                      <a:lnTo>
                        <a:pt x="46" y="72"/>
                      </a:lnTo>
                      <a:lnTo>
                        <a:pt x="59" y="59"/>
                      </a:lnTo>
                      <a:lnTo>
                        <a:pt x="71" y="46"/>
                      </a:lnTo>
                      <a:lnTo>
                        <a:pt x="88" y="33"/>
                      </a:lnTo>
                      <a:lnTo>
                        <a:pt x="104" y="24"/>
                      </a:lnTo>
                      <a:lnTo>
                        <a:pt x="121" y="15"/>
                      </a:lnTo>
                      <a:lnTo>
                        <a:pt x="139" y="10"/>
                      </a:lnTo>
                      <a:lnTo>
                        <a:pt x="157" y="4"/>
                      </a:lnTo>
                      <a:lnTo>
                        <a:pt x="177" y="2"/>
                      </a:lnTo>
                      <a:lnTo>
                        <a:pt x="197" y="0"/>
                      </a:lnTo>
                      <a:lnTo>
                        <a:pt x="217" y="2"/>
                      </a:lnTo>
                      <a:lnTo>
                        <a:pt x="238" y="4"/>
                      </a:lnTo>
                      <a:lnTo>
                        <a:pt x="256" y="10"/>
                      </a:lnTo>
                      <a:lnTo>
                        <a:pt x="274" y="15"/>
                      </a:lnTo>
                      <a:lnTo>
                        <a:pt x="290" y="24"/>
                      </a:lnTo>
                      <a:lnTo>
                        <a:pt x="307" y="33"/>
                      </a:lnTo>
                      <a:lnTo>
                        <a:pt x="323" y="46"/>
                      </a:lnTo>
                      <a:lnTo>
                        <a:pt x="336" y="59"/>
                      </a:lnTo>
                      <a:lnTo>
                        <a:pt x="349" y="72"/>
                      </a:lnTo>
                      <a:lnTo>
                        <a:pt x="362" y="88"/>
                      </a:lnTo>
                      <a:lnTo>
                        <a:pt x="371" y="104"/>
                      </a:lnTo>
                      <a:lnTo>
                        <a:pt x="380" y="121"/>
                      </a:lnTo>
                      <a:lnTo>
                        <a:pt x="385" y="139"/>
                      </a:lnTo>
                      <a:lnTo>
                        <a:pt x="391" y="157"/>
                      </a:lnTo>
                      <a:lnTo>
                        <a:pt x="393" y="177"/>
                      </a:lnTo>
                      <a:lnTo>
                        <a:pt x="394" y="19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C800"/>
                    </a:gs>
                    <a:gs pos="100000">
                      <a:srgbClr val="FF64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3138" name="Group 42"/>
                <p:cNvGrpSpPr>
                  <a:grpSpLocks/>
                </p:cNvGrpSpPr>
                <p:nvPr/>
              </p:nvGrpSpPr>
              <p:grpSpPr bwMode="auto">
                <a:xfrm>
                  <a:off x="1619" y="2169"/>
                  <a:ext cx="317" cy="104"/>
                  <a:chOff x="1431" y="1843"/>
                  <a:chExt cx="907" cy="295"/>
                </a:xfrm>
              </p:grpSpPr>
              <p:sp>
                <p:nvSpPr>
                  <p:cNvPr id="386091" name="Freeform 43"/>
                  <p:cNvSpPr>
                    <a:spLocks/>
                  </p:cNvSpPr>
                  <p:nvPr/>
                </p:nvSpPr>
                <p:spPr bwMode="auto">
                  <a:xfrm>
                    <a:off x="1430" y="1842"/>
                    <a:ext cx="907" cy="296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3140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</p:grpSp>
        <p:grpSp>
          <p:nvGrpSpPr>
            <p:cNvPr id="3079" name="Group 45"/>
            <p:cNvGrpSpPr>
              <a:grpSpLocks/>
            </p:cNvGrpSpPr>
            <p:nvPr/>
          </p:nvGrpSpPr>
          <p:grpSpPr bwMode="auto">
            <a:xfrm>
              <a:off x="3016" y="1026"/>
              <a:ext cx="607" cy="674"/>
              <a:chOff x="3963" y="1690"/>
              <a:chExt cx="1182" cy="1313"/>
            </a:xfrm>
          </p:grpSpPr>
          <p:sp>
            <p:nvSpPr>
              <p:cNvPr id="3098" name="Rectangle 46"/>
              <p:cNvSpPr>
                <a:spLocks noChangeArrowheads="1"/>
              </p:cNvSpPr>
              <p:nvPr/>
            </p:nvSpPr>
            <p:spPr bwMode="auto">
              <a:xfrm rot="-3600000">
                <a:off x="4554" y="2055"/>
                <a:ext cx="525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099" name="Rectangle 47"/>
              <p:cNvSpPr>
                <a:spLocks noChangeArrowheads="1"/>
              </p:cNvSpPr>
              <p:nvPr/>
            </p:nvSpPr>
            <p:spPr bwMode="auto">
              <a:xfrm rot="3600000">
                <a:off x="4554" y="2509"/>
                <a:ext cx="525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00" name="Rectangle 48"/>
              <p:cNvSpPr>
                <a:spLocks noChangeArrowheads="1"/>
              </p:cNvSpPr>
              <p:nvPr/>
            </p:nvSpPr>
            <p:spPr bwMode="auto">
              <a:xfrm>
                <a:off x="4160" y="2274"/>
                <a:ext cx="525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01" name="Freeform 49"/>
              <p:cNvSpPr>
                <a:spLocks/>
              </p:cNvSpPr>
              <p:nvPr/>
            </p:nvSpPr>
            <p:spPr bwMode="auto">
              <a:xfrm>
                <a:off x="4751" y="1690"/>
                <a:ext cx="394" cy="394"/>
              </a:xfrm>
              <a:custGeom>
                <a:avLst/>
                <a:gdLst>
                  <a:gd name="T0" fmla="*/ 394 w 394"/>
                  <a:gd name="T1" fmla="*/ 197 h 394"/>
                  <a:gd name="T2" fmla="*/ 391 w 394"/>
                  <a:gd name="T3" fmla="*/ 237 h 394"/>
                  <a:gd name="T4" fmla="*/ 380 w 394"/>
                  <a:gd name="T5" fmla="*/ 273 h 394"/>
                  <a:gd name="T6" fmla="*/ 361 w 394"/>
                  <a:gd name="T7" fmla="*/ 306 h 394"/>
                  <a:gd name="T8" fmla="*/ 336 w 394"/>
                  <a:gd name="T9" fmla="*/ 335 h 394"/>
                  <a:gd name="T10" fmla="*/ 307 w 394"/>
                  <a:gd name="T11" fmla="*/ 361 h 394"/>
                  <a:gd name="T12" fmla="*/ 274 w 394"/>
                  <a:gd name="T13" fmla="*/ 379 h 394"/>
                  <a:gd name="T14" fmla="*/ 237 w 394"/>
                  <a:gd name="T15" fmla="*/ 390 h 394"/>
                  <a:gd name="T16" fmla="*/ 197 w 394"/>
                  <a:gd name="T17" fmla="*/ 394 h 394"/>
                  <a:gd name="T18" fmla="*/ 177 w 394"/>
                  <a:gd name="T19" fmla="*/ 392 h 394"/>
                  <a:gd name="T20" fmla="*/ 139 w 394"/>
                  <a:gd name="T21" fmla="*/ 385 h 394"/>
                  <a:gd name="T22" fmla="*/ 104 w 394"/>
                  <a:gd name="T23" fmla="*/ 370 h 394"/>
                  <a:gd name="T24" fmla="*/ 71 w 394"/>
                  <a:gd name="T25" fmla="*/ 348 h 394"/>
                  <a:gd name="T26" fmla="*/ 46 w 394"/>
                  <a:gd name="T27" fmla="*/ 323 h 394"/>
                  <a:gd name="T28" fmla="*/ 24 w 394"/>
                  <a:gd name="T29" fmla="*/ 290 h 394"/>
                  <a:gd name="T30" fmla="*/ 9 w 394"/>
                  <a:gd name="T31" fmla="*/ 255 h 394"/>
                  <a:gd name="T32" fmla="*/ 2 w 394"/>
                  <a:gd name="T33" fmla="*/ 217 h 394"/>
                  <a:gd name="T34" fmla="*/ 0 w 394"/>
                  <a:gd name="T35" fmla="*/ 197 h 394"/>
                  <a:gd name="T36" fmla="*/ 4 w 394"/>
                  <a:gd name="T37" fmla="*/ 157 h 394"/>
                  <a:gd name="T38" fmla="*/ 15 w 394"/>
                  <a:gd name="T39" fmla="*/ 120 h 394"/>
                  <a:gd name="T40" fmla="*/ 33 w 394"/>
                  <a:gd name="T41" fmla="*/ 87 h 394"/>
                  <a:gd name="T42" fmla="*/ 58 w 394"/>
                  <a:gd name="T43" fmla="*/ 58 h 394"/>
                  <a:gd name="T44" fmla="*/ 88 w 394"/>
                  <a:gd name="T45" fmla="*/ 33 h 394"/>
                  <a:gd name="T46" fmla="*/ 120 w 394"/>
                  <a:gd name="T47" fmla="*/ 14 h 394"/>
                  <a:gd name="T48" fmla="*/ 157 w 394"/>
                  <a:gd name="T49" fmla="*/ 3 h 394"/>
                  <a:gd name="T50" fmla="*/ 197 w 394"/>
                  <a:gd name="T51" fmla="*/ 0 h 394"/>
                  <a:gd name="T52" fmla="*/ 217 w 394"/>
                  <a:gd name="T53" fmla="*/ 2 h 394"/>
                  <a:gd name="T54" fmla="*/ 256 w 394"/>
                  <a:gd name="T55" fmla="*/ 9 h 394"/>
                  <a:gd name="T56" fmla="*/ 290 w 394"/>
                  <a:gd name="T57" fmla="*/ 23 h 394"/>
                  <a:gd name="T58" fmla="*/ 323 w 394"/>
                  <a:gd name="T59" fmla="*/ 45 h 394"/>
                  <a:gd name="T60" fmla="*/ 349 w 394"/>
                  <a:gd name="T61" fmla="*/ 71 h 394"/>
                  <a:gd name="T62" fmla="*/ 370 w 394"/>
                  <a:gd name="T63" fmla="*/ 104 h 394"/>
                  <a:gd name="T64" fmla="*/ 385 w 394"/>
                  <a:gd name="T65" fmla="*/ 138 h 394"/>
                  <a:gd name="T66" fmla="*/ 392 w 394"/>
                  <a:gd name="T67" fmla="*/ 177 h 394"/>
                  <a:gd name="T68" fmla="*/ 394 w 394"/>
                  <a:gd name="T69" fmla="*/ 197 h 3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4"/>
                  <a:gd name="T106" fmla="*/ 0 h 394"/>
                  <a:gd name="T107" fmla="*/ 394 w 394"/>
                  <a:gd name="T108" fmla="*/ 394 h 3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4" h="394">
                    <a:moveTo>
                      <a:pt x="394" y="197"/>
                    </a:moveTo>
                    <a:lnTo>
                      <a:pt x="394" y="197"/>
                    </a:lnTo>
                    <a:lnTo>
                      <a:pt x="392" y="217"/>
                    </a:lnTo>
                    <a:lnTo>
                      <a:pt x="391" y="237"/>
                    </a:lnTo>
                    <a:lnTo>
                      <a:pt x="385" y="255"/>
                    </a:lnTo>
                    <a:lnTo>
                      <a:pt x="380" y="273"/>
                    </a:lnTo>
                    <a:lnTo>
                      <a:pt x="370" y="290"/>
                    </a:lnTo>
                    <a:lnTo>
                      <a:pt x="361" y="306"/>
                    </a:lnTo>
                    <a:lnTo>
                      <a:pt x="349" y="323"/>
                    </a:lnTo>
                    <a:lnTo>
                      <a:pt x="336" y="335"/>
                    </a:lnTo>
                    <a:lnTo>
                      <a:pt x="323" y="348"/>
                    </a:lnTo>
                    <a:lnTo>
                      <a:pt x="307" y="361"/>
                    </a:lnTo>
                    <a:lnTo>
                      <a:pt x="290" y="370"/>
                    </a:lnTo>
                    <a:lnTo>
                      <a:pt x="274" y="379"/>
                    </a:lnTo>
                    <a:lnTo>
                      <a:pt x="256" y="385"/>
                    </a:lnTo>
                    <a:lnTo>
                      <a:pt x="237" y="390"/>
                    </a:lnTo>
                    <a:lnTo>
                      <a:pt x="217" y="392"/>
                    </a:lnTo>
                    <a:lnTo>
                      <a:pt x="197" y="394"/>
                    </a:lnTo>
                    <a:lnTo>
                      <a:pt x="177" y="392"/>
                    </a:lnTo>
                    <a:lnTo>
                      <a:pt x="157" y="390"/>
                    </a:lnTo>
                    <a:lnTo>
                      <a:pt x="139" y="385"/>
                    </a:lnTo>
                    <a:lnTo>
                      <a:pt x="120" y="379"/>
                    </a:lnTo>
                    <a:lnTo>
                      <a:pt x="104" y="370"/>
                    </a:lnTo>
                    <a:lnTo>
                      <a:pt x="88" y="361"/>
                    </a:lnTo>
                    <a:lnTo>
                      <a:pt x="71" y="348"/>
                    </a:lnTo>
                    <a:lnTo>
                      <a:pt x="58" y="335"/>
                    </a:lnTo>
                    <a:lnTo>
                      <a:pt x="46" y="323"/>
                    </a:lnTo>
                    <a:lnTo>
                      <a:pt x="33" y="306"/>
                    </a:lnTo>
                    <a:lnTo>
                      <a:pt x="24" y="290"/>
                    </a:lnTo>
                    <a:lnTo>
                      <a:pt x="15" y="273"/>
                    </a:lnTo>
                    <a:lnTo>
                      <a:pt x="9" y="255"/>
                    </a:lnTo>
                    <a:lnTo>
                      <a:pt x="4" y="237"/>
                    </a:lnTo>
                    <a:lnTo>
                      <a:pt x="2" y="217"/>
                    </a:lnTo>
                    <a:lnTo>
                      <a:pt x="0" y="197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8"/>
                    </a:lnTo>
                    <a:lnTo>
                      <a:pt x="15" y="120"/>
                    </a:lnTo>
                    <a:lnTo>
                      <a:pt x="24" y="104"/>
                    </a:lnTo>
                    <a:lnTo>
                      <a:pt x="33" y="87"/>
                    </a:lnTo>
                    <a:lnTo>
                      <a:pt x="46" y="71"/>
                    </a:lnTo>
                    <a:lnTo>
                      <a:pt x="58" y="58"/>
                    </a:lnTo>
                    <a:lnTo>
                      <a:pt x="71" y="45"/>
                    </a:lnTo>
                    <a:lnTo>
                      <a:pt x="88" y="33"/>
                    </a:lnTo>
                    <a:lnTo>
                      <a:pt x="104" y="23"/>
                    </a:lnTo>
                    <a:lnTo>
                      <a:pt x="120" y="14"/>
                    </a:lnTo>
                    <a:lnTo>
                      <a:pt x="139" y="9"/>
                    </a:lnTo>
                    <a:lnTo>
                      <a:pt x="157" y="3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7" y="3"/>
                    </a:lnTo>
                    <a:lnTo>
                      <a:pt x="256" y="9"/>
                    </a:lnTo>
                    <a:lnTo>
                      <a:pt x="274" y="14"/>
                    </a:lnTo>
                    <a:lnTo>
                      <a:pt x="290" y="23"/>
                    </a:lnTo>
                    <a:lnTo>
                      <a:pt x="307" y="33"/>
                    </a:lnTo>
                    <a:lnTo>
                      <a:pt x="323" y="45"/>
                    </a:lnTo>
                    <a:lnTo>
                      <a:pt x="336" y="58"/>
                    </a:lnTo>
                    <a:lnTo>
                      <a:pt x="349" y="71"/>
                    </a:lnTo>
                    <a:lnTo>
                      <a:pt x="361" y="87"/>
                    </a:lnTo>
                    <a:lnTo>
                      <a:pt x="370" y="104"/>
                    </a:lnTo>
                    <a:lnTo>
                      <a:pt x="380" y="120"/>
                    </a:lnTo>
                    <a:lnTo>
                      <a:pt x="385" y="138"/>
                    </a:lnTo>
                    <a:lnTo>
                      <a:pt x="391" y="157"/>
                    </a:lnTo>
                    <a:lnTo>
                      <a:pt x="392" y="177"/>
                    </a:lnTo>
                    <a:lnTo>
                      <a:pt x="394" y="1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2E2E2"/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2" name="Freeform 50"/>
              <p:cNvSpPr>
                <a:spLocks/>
              </p:cNvSpPr>
              <p:nvPr/>
            </p:nvSpPr>
            <p:spPr bwMode="auto">
              <a:xfrm>
                <a:off x="4751" y="2609"/>
                <a:ext cx="394" cy="394"/>
              </a:xfrm>
              <a:custGeom>
                <a:avLst/>
                <a:gdLst>
                  <a:gd name="T0" fmla="*/ 394 w 394"/>
                  <a:gd name="T1" fmla="*/ 197 h 394"/>
                  <a:gd name="T2" fmla="*/ 391 w 394"/>
                  <a:gd name="T3" fmla="*/ 237 h 394"/>
                  <a:gd name="T4" fmla="*/ 380 w 394"/>
                  <a:gd name="T5" fmla="*/ 274 h 394"/>
                  <a:gd name="T6" fmla="*/ 361 w 394"/>
                  <a:gd name="T7" fmla="*/ 307 h 394"/>
                  <a:gd name="T8" fmla="*/ 336 w 394"/>
                  <a:gd name="T9" fmla="*/ 336 h 394"/>
                  <a:gd name="T10" fmla="*/ 307 w 394"/>
                  <a:gd name="T11" fmla="*/ 361 h 394"/>
                  <a:gd name="T12" fmla="*/ 274 w 394"/>
                  <a:gd name="T13" fmla="*/ 380 h 394"/>
                  <a:gd name="T14" fmla="*/ 237 w 394"/>
                  <a:gd name="T15" fmla="*/ 391 h 394"/>
                  <a:gd name="T16" fmla="*/ 197 w 394"/>
                  <a:gd name="T17" fmla="*/ 394 h 394"/>
                  <a:gd name="T18" fmla="*/ 177 w 394"/>
                  <a:gd name="T19" fmla="*/ 392 h 394"/>
                  <a:gd name="T20" fmla="*/ 139 w 394"/>
                  <a:gd name="T21" fmla="*/ 385 h 394"/>
                  <a:gd name="T22" fmla="*/ 104 w 394"/>
                  <a:gd name="T23" fmla="*/ 371 h 394"/>
                  <a:gd name="T24" fmla="*/ 71 w 394"/>
                  <a:gd name="T25" fmla="*/ 349 h 394"/>
                  <a:gd name="T26" fmla="*/ 46 w 394"/>
                  <a:gd name="T27" fmla="*/ 323 h 394"/>
                  <a:gd name="T28" fmla="*/ 24 w 394"/>
                  <a:gd name="T29" fmla="*/ 290 h 394"/>
                  <a:gd name="T30" fmla="*/ 9 w 394"/>
                  <a:gd name="T31" fmla="*/ 256 h 394"/>
                  <a:gd name="T32" fmla="*/ 2 w 394"/>
                  <a:gd name="T33" fmla="*/ 217 h 394"/>
                  <a:gd name="T34" fmla="*/ 0 w 394"/>
                  <a:gd name="T35" fmla="*/ 197 h 394"/>
                  <a:gd name="T36" fmla="*/ 4 w 394"/>
                  <a:gd name="T37" fmla="*/ 157 h 394"/>
                  <a:gd name="T38" fmla="*/ 15 w 394"/>
                  <a:gd name="T39" fmla="*/ 121 h 394"/>
                  <a:gd name="T40" fmla="*/ 33 w 394"/>
                  <a:gd name="T41" fmla="*/ 88 h 394"/>
                  <a:gd name="T42" fmla="*/ 58 w 394"/>
                  <a:gd name="T43" fmla="*/ 59 h 394"/>
                  <a:gd name="T44" fmla="*/ 88 w 394"/>
                  <a:gd name="T45" fmla="*/ 33 h 394"/>
                  <a:gd name="T46" fmla="*/ 120 w 394"/>
                  <a:gd name="T47" fmla="*/ 15 h 394"/>
                  <a:gd name="T48" fmla="*/ 157 w 394"/>
                  <a:gd name="T49" fmla="*/ 4 h 394"/>
                  <a:gd name="T50" fmla="*/ 197 w 394"/>
                  <a:gd name="T51" fmla="*/ 0 h 394"/>
                  <a:gd name="T52" fmla="*/ 217 w 394"/>
                  <a:gd name="T53" fmla="*/ 2 h 394"/>
                  <a:gd name="T54" fmla="*/ 256 w 394"/>
                  <a:gd name="T55" fmla="*/ 9 h 394"/>
                  <a:gd name="T56" fmla="*/ 290 w 394"/>
                  <a:gd name="T57" fmla="*/ 24 h 394"/>
                  <a:gd name="T58" fmla="*/ 323 w 394"/>
                  <a:gd name="T59" fmla="*/ 46 h 394"/>
                  <a:gd name="T60" fmla="*/ 349 w 394"/>
                  <a:gd name="T61" fmla="*/ 71 h 394"/>
                  <a:gd name="T62" fmla="*/ 370 w 394"/>
                  <a:gd name="T63" fmla="*/ 104 h 394"/>
                  <a:gd name="T64" fmla="*/ 385 w 394"/>
                  <a:gd name="T65" fmla="*/ 139 h 394"/>
                  <a:gd name="T66" fmla="*/ 392 w 394"/>
                  <a:gd name="T67" fmla="*/ 177 h 394"/>
                  <a:gd name="T68" fmla="*/ 394 w 394"/>
                  <a:gd name="T69" fmla="*/ 197 h 3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4"/>
                  <a:gd name="T106" fmla="*/ 0 h 394"/>
                  <a:gd name="T107" fmla="*/ 394 w 394"/>
                  <a:gd name="T108" fmla="*/ 394 h 3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4" h="394">
                    <a:moveTo>
                      <a:pt x="394" y="197"/>
                    </a:moveTo>
                    <a:lnTo>
                      <a:pt x="394" y="197"/>
                    </a:lnTo>
                    <a:lnTo>
                      <a:pt x="392" y="217"/>
                    </a:lnTo>
                    <a:lnTo>
                      <a:pt x="391" y="237"/>
                    </a:lnTo>
                    <a:lnTo>
                      <a:pt x="385" y="256"/>
                    </a:lnTo>
                    <a:lnTo>
                      <a:pt x="380" y="274"/>
                    </a:lnTo>
                    <a:lnTo>
                      <a:pt x="370" y="290"/>
                    </a:lnTo>
                    <a:lnTo>
                      <a:pt x="361" y="307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7" y="361"/>
                    </a:lnTo>
                    <a:lnTo>
                      <a:pt x="290" y="371"/>
                    </a:lnTo>
                    <a:lnTo>
                      <a:pt x="274" y="380"/>
                    </a:lnTo>
                    <a:lnTo>
                      <a:pt x="256" y="385"/>
                    </a:lnTo>
                    <a:lnTo>
                      <a:pt x="237" y="391"/>
                    </a:lnTo>
                    <a:lnTo>
                      <a:pt x="217" y="392"/>
                    </a:lnTo>
                    <a:lnTo>
                      <a:pt x="197" y="394"/>
                    </a:lnTo>
                    <a:lnTo>
                      <a:pt x="177" y="392"/>
                    </a:lnTo>
                    <a:lnTo>
                      <a:pt x="157" y="391"/>
                    </a:lnTo>
                    <a:lnTo>
                      <a:pt x="139" y="385"/>
                    </a:lnTo>
                    <a:lnTo>
                      <a:pt x="120" y="380"/>
                    </a:lnTo>
                    <a:lnTo>
                      <a:pt x="104" y="371"/>
                    </a:lnTo>
                    <a:lnTo>
                      <a:pt x="88" y="361"/>
                    </a:lnTo>
                    <a:lnTo>
                      <a:pt x="71" y="349"/>
                    </a:lnTo>
                    <a:lnTo>
                      <a:pt x="58" y="336"/>
                    </a:lnTo>
                    <a:lnTo>
                      <a:pt x="46" y="323"/>
                    </a:lnTo>
                    <a:lnTo>
                      <a:pt x="33" y="307"/>
                    </a:lnTo>
                    <a:lnTo>
                      <a:pt x="24" y="290"/>
                    </a:lnTo>
                    <a:lnTo>
                      <a:pt x="15" y="274"/>
                    </a:lnTo>
                    <a:lnTo>
                      <a:pt x="9" y="256"/>
                    </a:lnTo>
                    <a:lnTo>
                      <a:pt x="4" y="237"/>
                    </a:lnTo>
                    <a:lnTo>
                      <a:pt x="2" y="217"/>
                    </a:lnTo>
                    <a:lnTo>
                      <a:pt x="0" y="197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1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1"/>
                    </a:lnTo>
                    <a:lnTo>
                      <a:pt x="58" y="59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0" y="15"/>
                    </a:lnTo>
                    <a:lnTo>
                      <a:pt x="139" y="9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7" y="4"/>
                    </a:lnTo>
                    <a:lnTo>
                      <a:pt x="256" y="9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9" y="71"/>
                    </a:lnTo>
                    <a:lnTo>
                      <a:pt x="361" y="88"/>
                    </a:lnTo>
                    <a:lnTo>
                      <a:pt x="370" y="104"/>
                    </a:lnTo>
                    <a:lnTo>
                      <a:pt x="380" y="121"/>
                    </a:lnTo>
                    <a:lnTo>
                      <a:pt x="385" y="139"/>
                    </a:lnTo>
                    <a:lnTo>
                      <a:pt x="391" y="157"/>
                    </a:lnTo>
                    <a:lnTo>
                      <a:pt x="392" y="177"/>
                    </a:lnTo>
                    <a:lnTo>
                      <a:pt x="394" y="1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2E2E2"/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3" name="Freeform 51"/>
              <p:cNvSpPr>
                <a:spLocks/>
              </p:cNvSpPr>
              <p:nvPr/>
            </p:nvSpPr>
            <p:spPr bwMode="auto">
              <a:xfrm>
                <a:off x="3963" y="2149"/>
                <a:ext cx="394" cy="395"/>
              </a:xfrm>
              <a:custGeom>
                <a:avLst/>
                <a:gdLst>
                  <a:gd name="T0" fmla="*/ 394 w 394"/>
                  <a:gd name="T1" fmla="*/ 198 h 395"/>
                  <a:gd name="T2" fmla="*/ 390 w 394"/>
                  <a:gd name="T3" fmla="*/ 238 h 395"/>
                  <a:gd name="T4" fmla="*/ 379 w 394"/>
                  <a:gd name="T5" fmla="*/ 274 h 395"/>
                  <a:gd name="T6" fmla="*/ 361 w 394"/>
                  <a:gd name="T7" fmla="*/ 307 h 395"/>
                  <a:gd name="T8" fmla="*/ 336 w 394"/>
                  <a:gd name="T9" fmla="*/ 336 h 395"/>
                  <a:gd name="T10" fmla="*/ 306 w 394"/>
                  <a:gd name="T11" fmla="*/ 362 h 395"/>
                  <a:gd name="T12" fmla="*/ 273 w 394"/>
                  <a:gd name="T13" fmla="*/ 380 h 395"/>
                  <a:gd name="T14" fmla="*/ 237 w 394"/>
                  <a:gd name="T15" fmla="*/ 391 h 395"/>
                  <a:gd name="T16" fmla="*/ 197 w 394"/>
                  <a:gd name="T17" fmla="*/ 395 h 395"/>
                  <a:gd name="T18" fmla="*/ 177 w 394"/>
                  <a:gd name="T19" fmla="*/ 393 h 395"/>
                  <a:gd name="T20" fmla="*/ 138 w 394"/>
                  <a:gd name="T21" fmla="*/ 385 h 395"/>
                  <a:gd name="T22" fmla="*/ 104 w 394"/>
                  <a:gd name="T23" fmla="*/ 371 h 395"/>
                  <a:gd name="T24" fmla="*/ 71 w 394"/>
                  <a:gd name="T25" fmla="*/ 349 h 395"/>
                  <a:gd name="T26" fmla="*/ 45 w 394"/>
                  <a:gd name="T27" fmla="*/ 323 h 395"/>
                  <a:gd name="T28" fmla="*/ 23 w 394"/>
                  <a:gd name="T29" fmla="*/ 291 h 395"/>
                  <a:gd name="T30" fmla="*/ 9 w 394"/>
                  <a:gd name="T31" fmla="*/ 256 h 395"/>
                  <a:gd name="T32" fmla="*/ 2 w 394"/>
                  <a:gd name="T33" fmla="*/ 218 h 395"/>
                  <a:gd name="T34" fmla="*/ 0 w 394"/>
                  <a:gd name="T35" fmla="*/ 198 h 395"/>
                  <a:gd name="T36" fmla="*/ 3 w 394"/>
                  <a:gd name="T37" fmla="*/ 157 h 395"/>
                  <a:gd name="T38" fmla="*/ 14 w 394"/>
                  <a:gd name="T39" fmla="*/ 121 h 395"/>
                  <a:gd name="T40" fmla="*/ 33 w 394"/>
                  <a:gd name="T41" fmla="*/ 88 h 395"/>
                  <a:gd name="T42" fmla="*/ 58 w 394"/>
                  <a:gd name="T43" fmla="*/ 59 h 395"/>
                  <a:gd name="T44" fmla="*/ 87 w 394"/>
                  <a:gd name="T45" fmla="*/ 33 h 395"/>
                  <a:gd name="T46" fmla="*/ 120 w 394"/>
                  <a:gd name="T47" fmla="*/ 15 h 395"/>
                  <a:gd name="T48" fmla="*/ 157 w 394"/>
                  <a:gd name="T49" fmla="*/ 4 h 395"/>
                  <a:gd name="T50" fmla="*/ 197 w 394"/>
                  <a:gd name="T51" fmla="*/ 0 h 395"/>
                  <a:gd name="T52" fmla="*/ 217 w 394"/>
                  <a:gd name="T53" fmla="*/ 2 h 395"/>
                  <a:gd name="T54" fmla="*/ 255 w 394"/>
                  <a:gd name="T55" fmla="*/ 10 h 395"/>
                  <a:gd name="T56" fmla="*/ 290 w 394"/>
                  <a:gd name="T57" fmla="*/ 24 h 395"/>
                  <a:gd name="T58" fmla="*/ 323 w 394"/>
                  <a:gd name="T59" fmla="*/ 46 h 395"/>
                  <a:gd name="T60" fmla="*/ 348 w 394"/>
                  <a:gd name="T61" fmla="*/ 72 h 395"/>
                  <a:gd name="T62" fmla="*/ 370 w 394"/>
                  <a:gd name="T63" fmla="*/ 104 h 395"/>
                  <a:gd name="T64" fmla="*/ 385 w 394"/>
                  <a:gd name="T65" fmla="*/ 139 h 395"/>
                  <a:gd name="T66" fmla="*/ 392 w 394"/>
                  <a:gd name="T67" fmla="*/ 177 h 395"/>
                  <a:gd name="T68" fmla="*/ 394 w 394"/>
                  <a:gd name="T69" fmla="*/ 198 h 3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4"/>
                  <a:gd name="T106" fmla="*/ 0 h 395"/>
                  <a:gd name="T107" fmla="*/ 394 w 394"/>
                  <a:gd name="T108" fmla="*/ 395 h 3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4" h="395">
                    <a:moveTo>
                      <a:pt x="394" y="198"/>
                    </a:moveTo>
                    <a:lnTo>
                      <a:pt x="394" y="198"/>
                    </a:lnTo>
                    <a:lnTo>
                      <a:pt x="392" y="218"/>
                    </a:lnTo>
                    <a:lnTo>
                      <a:pt x="390" y="238"/>
                    </a:lnTo>
                    <a:lnTo>
                      <a:pt x="385" y="256"/>
                    </a:lnTo>
                    <a:lnTo>
                      <a:pt x="379" y="274"/>
                    </a:lnTo>
                    <a:lnTo>
                      <a:pt x="370" y="291"/>
                    </a:lnTo>
                    <a:lnTo>
                      <a:pt x="361" y="307"/>
                    </a:lnTo>
                    <a:lnTo>
                      <a:pt x="348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6" y="362"/>
                    </a:lnTo>
                    <a:lnTo>
                      <a:pt x="290" y="371"/>
                    </a:lnTo>
                    <a:lnTo>
                      <a:pt x="273" y="380"/>
                    </a:lnTo>
                    <a:lnTo>
                      <a:pt x="255" y="385"/>
                    </a:lnTo>
                    <a:lnTo>
                      <a:pt x="237" y="391"/>
                    </a:lnTo>
                    <a:lnTo>
                      <a:pt x="217" y="393"/>
                    </a:lnTo>
                    <a:lnTo>
                      <a:pt x="197" y="395"/>
                    </a:lnTo>
                    <a:lnTo>
                      <a:pt x="177" y="393"/>
                    </a:lnTo>
                    <a:lnTo>
                      <a:pt x="157" y="391"/>
                    </a:lnTo>
                    <a:lnTo>
                      <a:pt x="138" y="385"/>
                    </a:lnTo>
                    <a:lnTo>
                      <a:pt x="120" y="380"/>
                    </a:lnTo>
                    <a:lnTo>
                      <a:pt x="104" y="371"/>
                    </a:lnTo>
                    <a:lnTo>
                      <a:pt x="87" y="362"/>
                    </a:lnTo>
                    <a:lnTo>
                      <a:pt x="71" y="349"/>
                    </a:lnTo>
                    <a:lnTo>
                      <a:pt x="58" y="336"/>
                    </a:lnTo>
                    <a:lnTo>
                      <a:pt x="45" y="323"/>
                    </a:lnTo>
                    <a:lnTo>
                      <a:pt x="33" y="307"/>
                    </a:lnTo>
                    <a:lnTo>
                      <a:pt x="23" y="291"/>
                    </a:lnTo>
                    <a:lnTo>
                      <a:pt x="14" y="274"/>
                    </a:lnTo>
                    <a:lnTo>
                      <a:pt x="9" y="256"/>
                    </a:lnTo>
                    <a:lnTo>
                      <a:pt x="3" y="238"/>
                    </a:lnTo>
                    <a:lnTo>
                      <a:pt x="2" y="218"/>
                    </a:lnTo>
                    <a:lnTo>
                      <a:pt x="0" y="198"/>
                    </a:lnTo>
                    <a:lnTo>
                      <a:pt x="2" y="177"/>
                    </a:lnTo>
                    <a:lnTo>
                      <a:pt x="3" y="157"/>
                    </a:lnTo>
                    <a:lnTo>
                      <a:pt x="9" y="139"/>
                    </a:lnTo>
                    <a:lnTo>
                      <a:pt x="14" y="121"/>
                    </a:lnTo>
                    <a:lnTo>
                      <a:pt x="23" y="104"/>
                    </a:lnTo>
                    <a:lnTo>
                      <a:pt x="33" y="88"/>
                    </a:lnTo>
                    <a:lnTo>
                      <a:pt x="45" y="72"/>
                    </a:lnTo>
                    <a:lnTo>
                      <a:pt x="58" y="59"/>
                    </a:lnTo>
                    <a:lnTo>
                      <a:pt x="71" y="46"/>
                    </a:lnTo>
                    <a:lnTo>
                      <a:pt x="87" y="33"/>
                    </a:lnTo>
                    <a:lnTo>
                      <a:pt x="104" y="24"/>
                    </a:lnTo>
                    <a:lnTo>
                      <a:pt x="120" y="15"/>
                    </a:lnTo>
                    <a:lnTo>
                      <a:pt x="138" y="10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7" y="4"/>
                    </a:lnTo>
                    <a:lnTo>
                      <a:pt x="255" y="10"/>
                    </a:lnTo>
                    <a:lnTo>
                      <a:pt x="273" y="15"/>
                    </a:lnTo>
                    <a:lnTo>
                      <a:pt x="290" y="24"/>
                    </a:lnTo>
                    <a:lnTo>
                      <a:pt x="306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8" y="72"/>
                    </a:lnTo>
                    <a:lnTo>
                      <a:pt x="361" y="88"/>
                    </a:lnTo>
                    <a:lnTo>
                      <a:pt x="370" y="104"/>
                    </a:lnTo>
                    <a:lnTo>
                      <a:pt x="379" y="121"/>
                    </a:lnTo>
                    <a:lnTo>
                      <a:pt x="385" y="139"/>
                    </a:lnTo>
                    <a:lnTo>
                      <a:pt x="390" y="157"/>
                    </a:lnTo>
                    <a:lnTo>
                      <a:pt x="392" y="177"/>
                    </a:lnTo>
                    <a:lnTo>
                      <a:pt x="394" y="19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2E2E2"/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3104" name="Group 52"/>
              <p:cNvGrpSpPr>
                <a:grpSpLocks/>
              </p:cNvGrpSpPr>
              <p:nvPr/>
            </p:nvGrpSpPr>
            <p:grpSpPr bwMode="auto">
              <a:xfrm>
                <a:off x="4445" y="2106"/>
                <a:ext cx="480" cy="480"/>
                <a:chOff x="1581" y="2149"/>
                <a:chExt cx="394" cy="395"/>
              </a:xfrm>
            </p:grpSpPr>
            <p:sp>
              <p:nvSpPr>
                <p:cNvPr id="3105" name="Freeform 53"/>
                <p:cNvSpPr>
                  <a:spLocks/>
                </p:cNvSpPr>
                <p:nvPr/>
              </p:nvSpPr>
              <p:spPr bwMode="auto">
                <a:xfrm>
                  <a:off x="1581" y="2149"/>
                  <a:ext cx="394" cy="395"/>
                </a:xfrm>
                <a:custGeom>
                  <a:avLst/>
                  <a:gdLst>
                    <a:gd name="T0" fmla="*/ 394 w 394"/>
                    <a:gd name="T1" fmla="*/ 198 h 395"/>
                    <a:gd name="T2" fmla="*/ 391 w 394"/>
                    <a:gd name="T3" fmla="*/ 238 h 395"/>
                    <a:gd name="T4" fmla="*/ 380 w 394"/>
                    <a:gd name="T5" fmla="*/ 274 h 395"/>
                    <a:gd name="T6" fmla="*/ 362 w 394"/>
                    <a:gd name="T7" fmla="*/ 307 h 395"/>
                    <a:gd name="T8" fmla="*/ 336 w 394"/>
                    <a:gd name="T9" fmla="*/ 336 h 395"/>
                    <a:gd name="T10" fmla="*/ 307 w 394"/>
                    <a:gd name="T11" fmla="*/ 362 h 395"/>
                    <a:gd name="T12" fmla="*/ 274 w 394"/>
                    <a:gd name="T13" fmla="*/ 380 h 395"/>
                    <a:gd name="T14" fmla="*/ 238 w 394"/>
                    <a:gd name="T15" fmla="*/ 391 h 395"/>
                    <a:gd name="T16" fmla="*/ 197 w 394"/>
                    <a:gd name="T17" fmla="*/ 395 h 395"/>
                    <a:gd name="T18" fmla="*/ 177 w 394"/>
                    <a:gd name="T19" fmla="*/ 393 h 395"/>
                    <a:gd name="T20" fmla="*/ 139 w 394"/>
                    <a:gd name="T21" fmla="*/ 385 h 395"/>
                    <a:gd name="T22" fmla="*/ 104 w 394"/>
                    <a:gd name="T23" fmla="*/ 371 h 395"/>
                    <a:gd name="T24" fmla="*/ 71 w 394"/>
                    <a:gd name="T25" fmla="*/ 349 h 395"/>
                    <a:gd name="T26" fmla="*/ 46 w 394"/>
                    <a:gd name="T27" fmla="*/ 323 h 395"/>
                    <a:gd name="T28" fmla="*/ 24 w 394"/>
                    <a:gd name="T29" fmla="*/ 291 h 395"/>
                    <a:gd name="T30" fmla="*/ 9 w 394"/>
                    <a:gd name="T31" fmla="*/ 256 h 395"/>
                    <a:gd name="T32" fmla="*/ 2 w 394"/>
                    <a:gd name="T33" fmla="*/ 218 h 395"/>
                    <a:gd name="T34" fmla="*/ 0 w 394"/>
                    <a:gd name="T35" fmla="*/ 198 h 395"/>
                    <a:gd name="T36" fmla="*/ 4 w 394"/>
                    <a:gd name="T37" fmla="*/ 157 h 395"/>
                    <a:gd name="T38" fmla="*/ 15 w 394"/>
                    <a:gd name="T39" fmla="*/ 121 h 395"/>
                    <a:gd name="T40" fmla="*/ 33 w 394"/>
                    <a:gd name="T41" fmla="*/ 88 h 395"/>
                    <a:gd name="T42" fmla="*/ 59 w 394"/>
                    <a:gd name="T43" fmla="*/ 59 h 395"/>
                    <a:gd name="T44" fmla="*/ 88 w 394"/>
                    <a:gd name="T45" fmla="*/ 33 h 395"/>
                    <a:gd name="T46" fmla="*/ 121 w 394"/>
                    <a:gd name="T47" fmla="*/ 15 h 395"/>
                    <a:gd name="T48" fmla="*/ 157 w 394"/>
                    <a:gd name="T49" fmla="*/ 4 h 395"/>
                    <a:gd name="T50" fmla="*/ 197 w 394"/>
                    <a:gd name="T51" fmla="*/ 0 h 395"/>
                    <a:gd name="T52" fmla="*/ 217 w 394"/>
                    <a:gd name="T53" fmla="*/ 2 h 395"/>
                    <a:gd name="T54" fmla="*/ 256 w 394"/>
                    <a:gd name="T55" fmla="*/ 10 h 395"/>
                    <a:gd name="T56" fmla="*/ 290 w 394"/>
                    <a:gd name="T57" fmla="*/ 24 h 395"/>
                    <a:gd name="T58" fmla="*/ 323 w 394"/>
                    <a:gd name="T59" fmla="*/ 46 h 395"/>
                    <a:gd name="T60" fmla="*/ 349 w 394"/>
                    <a:gd name="T61" fmla="*/ 72 h 395"/>
                    <a:gd name="T62" fmla="*/ 371 w 394"/>
                    <a:gd name="T63" fmla="*/ 104 h 395"/>
                    <a:gd name="T64" fmla="*/ 385 w 394"/>
                    <a:gd name="T65" fmla="*/ 139 h 395"/>
                    <a:gd name="T66" fmla="*/ 393 w 394"/>
                    <a:gd name="T67" fmla="*/ 177 h 395"/>
                    <a:gd name="T68" fmla="*/ 394 w 394"/>
                    <a:gd name="T69" fmla="*/ 198 h 39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394"/>
                    <a:gd name="T106" fmla="*/ 0 h 395"/>
                    <a:gd name="T107" fmla="*/ 394 w 394"/>
                    <a:gd name="T108" fmla="*/ 395 h 39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394" h="395">
                      <a:moveTo>
                        <a:pt x="394" y="198"/>
                      </a:moveTo>
                      <a:lnTo>
                        <a:pt x="394" y="198"/>
                      </a:lnTo>
                      <a:lnTo>
                        <a:pt x="393" y="218"/>
                      </a:lnTo>
                      <a:lnTo>
                        <a:pt x="391" y="238"/>
                      </a:lnTo>
                      <a:lnTo>
                        <a:pt x="385" y="256"/>
                      </a:lnTo>
                      <a:lnTo>
                        <a:pt x="380" y="274"/>
                      </a:lnTo>
                      <a:lnTo>
                        <a:pt x="371" y="291"/>
                      </a:lnTo>
                      <a:lnTo>
                        <a:pt x="362" y="307"/>
                      </a:lnTo>
                      <a:lnTo>
                        <a:pt x="349" y="323"/>
                      </a:lnTo>
                      <a:lnTo>
                        <a:pt x="336" y="336"/>
                      </a:lnTo>
                      <a:lnTo>
                        <a:pt x="323" y="349"/>
                      </a:lnTo>
                      <a:lnTo>
                        <a:pt x="307" y="362"/>
                      </a:lnTo>
                      <a:lnTo>
                        <a:pt x="290" y="371"/>
                      </a:lnTo>
                      <a:lnTo>
                        <a:pt x="274" y="380"/>
                      </a:lnTo>
                      <a:lnTo>
                        <a:pt x="256" y="385"/>
                      </a:lnTo>
                      <a:lnTo>
                        <a:pt x="238" y="391"/>
                      </a:lnTo>
                      <a:lnTo>
                        <a:pt x="217" y="393"/>
                      </a:lnTo>
                      <a:lnTo>
                        <a:pt x="197" y="395"/>
                      </a:lnTo>
                      <a:lnTo>
                        <a:pt x="177" y="393"/>
                      </a:lnTo>
                      <a:lnTo>
                        <a:pt x="157" y="391"/>
                      </a:lnTo>
                      <a:lnTo>
                        <a:pt x="139" y="385"/>
                      </a:lnTo>
                      <a:lnTo>
                        <a:pt x="121" y="380"/>
                      </a:lnTo>
                      <a:lnTo>
                        <a:pt x="104" y="371"/>
                      </a:lnTo>
                      <a:lnTo>
                        <a:pt x="88" y="362"/>
                      </a:lnTo>
                      <a:lnTo>
                        <a:pt x="71" y="349"/>
                      </a:lnTo>
                      <a:lnTo>
                        <a:pt x="59" y="336"/>
                      </a:lnTo>
                      <a:lnTo>
                        <a:pt x="46" y="323"/>
                      </a:lnTo>
                      <a:lnTo>
                        <a:pt x="33" y="307"/>
                      </a:lnTo>
                      <a:lnTo>
                        <a:pt x="24" y="291"/>
                      </a:lnTo>
                      <a:lnTo>
                        <a:pt x="15" y="274"/>
                      </a:lnTo>
                      <a:lnTo>
                        <a:pt x="9" y="256"/>
                      </a:lnTo>
                      <a:lnTo>
                        <a:pt x="4" y="238"/>
                      </a:lnTo>
                      <a:lnTo>
                        <a:pt x="2" y="218"/>
                      </a:lnTo>
                      <a:lnTo>
                        <a:pt x="0" y="198"/>
                      </a:lnTo>
                      <a:lnTo>
                        <a:pt x="2" y="177"/>
                      </a:lnTo>
                      <a:lnTo>
                        <a:pt x="4" y="157"/>
                      </a:lnTo>
                      <a:lnTo>
                        <a:pt x="9" y="139"/>
                      </a:lnTo>
                      <a:lnTo>
                        <a:pt x="15" y="121"/>
                      </a:lnTo>
                      <a:lnTo>
                        <a:pt x="24" y="104"/>
                      </a:lnTo>
                      <a:lnTo>
                        <a:pt x="33" y="88"/>
                      </a:lnTo>
                      <a:lnTo>
                        <a:pt x="46" y="72"/>
                      </a:lnTo>
                      <a:lnTo>
                        <a:pt x="59" y="59"/>
                      </a:lnTo>
                      <a:lnTo>
                        <a:pt x="71" y="46"/>
                      </a:lnTo>
                      <a:lnTo>
                        <a:pt x="88" y="33"/>
                      </a:lnTo>
                      <a:lnTo>
                        <a:pt x="104" y="24"/>
                      </a:lnTo>
                      <a:lnTo>
                        <a:pt x="121" y="15"/>
                      </a:lnTo>
                      <a:lnTo>
                        <a:pt x="139" y="10"/>
                      </a:lnTo>
                      <a:lnTo>
                        <a:pt x="157" y="4"/>
                      </a:lnTo>
                      <a:lnTo>
                        <a:pt x="177" y="2"/>
                      </a:lnTo>
                      <a:lnTo>
                        <a:pt x="197" y="0"/>
                      </a:lnTo>
                      <a:lnTo>
                        <a:pt x="217" y="2"/>
                      </a:lnTo>
                      <a:lnTo>
                        <a:pt x="238" y="4"/>
                      </a:lnTo>
                      <a:lnTo>
                        <a:pt x="256" y="10"/>
                      </a:lnTo>
                      <a:lnTo>
                        <a:pt x="274" y="15"/>
                      </a:lnTo>
                      <a:lnTo>
                        <a:pt x="290" y="24"/>
                      </a:lnTo>
                      <a:lnTo>
                        <a:pt x="307" y="33"/>
                      </a:lnTo>
                      <a:lnTo>
                        <a:pt x="323" y="46"/>
                      </a:lnTo>
                      <a:lnTo>
                        <a:pt x="336" y="59"/>
                      </a:lnTo>
                      <a:lnTo>
                        <a:pt x="349" y="72"/>
                      </a:lnTo>
                      <a:lnTo>
                        <a:pt x="362" y="88"/>
                      </a:lnTo>
                      <a:lnTo>
                        <a:pt x="371" y="104"/>
                      </a:lnTo>
                      <a:lnTo>
                        <a:pt x="380" y="121"/>
                      </a:lnTo>
                      <a:lnTo>
                        <a:pt x="385" y="139"/>
                      </a:lnTo>
                      <a:lnTo>
                        <a:pt x="391" y="157"/>
                      </a:lnTo>
                      <a:lnTo>
                        <a:pt x="393" y="177"/>
                      </a:lnTo>
                      <a:lnTo>
                        <a:pt x="394" y="19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C800"/>
                    </a:gs>
                    <a:gs pos="100000">
                      <a:srgbClr val="FF64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3106" name="Group 54"/>
                <p:cNvGrpSpPr>
                  <a:grpSpLocks/>
                </p:cNvGrpSpPr>
                <p:nvPr/>
              </p:nvGrpSpPr>
              <p:grpSpPr bwMode="auto">
                <a:xfrm>
                  <a:off x="1619" y="2169"/>
                  <a:ext cx="317" cy="104"/>
                  <a:chOff x="1431" y="1843"/>
                  <a:chExt cx="907" cy="295"/>
                </a:xfrm>
              </p:grpSpPr>
              <p:sp>
                <p:nvSpPr>
                  <p:cNvPr id="386103" name="Freeform 55"/>
                  <p:cNvSpPr>
                    <a:spLocks/>
                  </p:cNvSpPr>
                  <p:nvPr/>
                </p:nvSpPr>
                <p:spPr bwMode="auto">
                  <a:xfrm>
                    <a:off x="1439" y="1843"/>
                    <a:ext cx="901" cy="296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3108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</p:grpSp>
        <p:grpSp>
          <p:nvGrpSpPr>
            <p:cNvPr id="3080" name="Group 57"/>
            <p:cNvGrpSpPr>
              <a:grpSpLocks/>
            </p:cNvGrpSpPr>
            <p:nvPr/>
          </p:nvGrpSpPr>
          <p:grpSpPr bwMode="auto">
            <a:xfrm>
              <a:off x="2925" y="3045"/>
              <a:ext cx="703" cy="488"/>
              <a:chOff x="3593" y="2636"/>
              <a:chExt cx="1370" cy="951"/>
            </a:xfrm>
          </p:grpSpPr>
          <p:sp>
            <p:nvSpPr>
              <p:cNvPr id="3088" name="Rectangle 58"/>
              <p:cNvSpPr>
                <a:spLocks noChangeArrowheads="1"/>
              </p:cNvSpPr>
              <p:nvPr/>
            </p:nvSpPr>
            <p:spPr bwMode="auto">
              <a:xfrm rot="-3600000">
                <a:off x="3664" y="3093"/>
                <a:ext cx="525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089" name="Freeform 59"/>
              <p:cNvSpPr>
                <a:spLocks/>
              </p:cNvSpPr>
              <p:nvPr/>
            </p:nvSpPr>
            <p:spPr bwMode="auto">
              <a:xfrm>
                <a:off x="3593" y="3193"/>
                <a:ext cx="394" cy="394"/>
              </a:xfrm>
              <a:custGeom>
                <a:avLst/>
                <a:gdLst>
                  <a:gd name="T0" fmla="*/ 394 w 394"/>
                  <a:gd name="T1" fmla="*/ 197 h 394"/>
                  <a:gd name="T2" fmla="*/ 390 w 394"/>
                  <a:gd name="T3" fmla="*/ 237 h 394"/>
                  <a:gd name="T4" fmla="*/ 379 w 394"/>
                  <a:gd name="T5" fmla="*/ 274 h 394"/>
                  <a:gd name="T6" fmla="*/ 361 w 394"/>
                  <a:gd name="T7" fmla="*/ 307 h 394"/>
                  <a:gd name="T8" fmla="*/ 335 w 394"/>
                  <a:gd name="T9" fmla="*/ 336 h 394"/>
                  <a:gd name="T10" fmla="*/ 306 w 394"/>
                  <a:gd name="T11" fmla="*/ 361 h 394"/>
                  <a:gd name="T12" fmla="*/ 273 w 394"/>
                  <a:gd name="T13" fmla="*/ 380 h 394"/>
                  <a:gd name="T14" fmla="*/ 237 w 394"/>
                  <a:gd name="T15" fmla="*/ 391 h 394"/>
                  <a:gd name="T16" fmla="*/ 197 w 394"/>
                  <a:gd name="T17" fmla="*/ 394 h 394"/>
                  <a:gd name="T18" fmla="*/ 177 w 394"/>
                  <a:gd name="T19" fmla="*/ 392 h 394"/>
                  <a:gd name="T20" fmla="*/ 138 w 394"/>
                  <a:gd name="T21" fmla="*/ 385 h 394"/>
                  <a:gd name="T22" fmla="*/ 104 w 394"/>
                  <a:gd name="T23" fmla="*/ 371 h 394"/>
                  <a:gd name="T24" fmla="*/ 71 w 394"/>
                  <a:gd name="T25" fmla="*/ 349 h 394"/>
                  <a:gd name="T26" fmla="*/ 45 w 394"/>
                  <a:gd name="T27" fmla="*/ 323 h 394"/>
                  <a:gd name="T28" fmla="*/ 23 w 394"/>
                  <a:gd name="T29" fmla="*/ 290 h 394"/>
                  <a:gd name="T30" fmla="*/ 9 w 394"/>
                  <a:gd name="T31" fmla="*/ 256 h 394"/>
                  <a:gd name="T32" fmla="*/ 1 w 394"/>
                  <a:gd name="T33" fmla="*/ 217 h 394"/>
                  <a:gd name="T34" fmla="*/ 0 w 394"/>
                  <a:gd name="T35" fmla="*/ 197 h 394"/>
                  <a:gd name="T36" fmla="*/ 3 w 394"/>
                  <a:gd name="T37" fmla="*/ 157 h 394"/>
                  <a:gd name="T38" fmla="*/ 14 w 394"/>
                  <a:gd name="T39" fmla="*/ 121 h 394"/>
                  <a:gd name="T40" fmla="*/ 32 w 394"/>
                  <a:gd name="T41" fmla="*/ 88 h 394"/>
                  <a:gd name="T42" fmla="*/ 58 w 394"/>
                  <a:gd name="T43" fmla="*/ 59 h 394"/>
                  <a:gd name="T44" fmla="*/ 87 w 394"/>
                  <a:gd name="T45" fmla="*/ 33 h 394"/>
                  <a:gd name="T46" fmla="*/ 120 w 394"/>
                  <a:gd name="T47" fmla="*/ 15 h 394"/>
                  <a:gd name="T48" fmla="*/ 156 w 394"/>
                  <a:gd name="T49" fmla="*/ 4 h 394"/>
                  <a:gd name="T50" fmla="*/ 197 w 394"/>
                  <a:gd name="T51" fmla="*/ 0 h 394"/>
                  <a:gd name="T52" fmla="*/ 217 w 394"/>
                  <a:gd name="T53" fmla="*/ 2 h 394"/>
                  <a:gd name="T54" fmla="*/ 255 w 394"/>
                  <a:gd name="T55" fmla="*/ 9 h 394"/>
                  <a:gd name="T56" fmla="*/ 290 w 394"/>
                  <a:gd name="T57" fmla="*/ 24 h 394"/>
                  <a:gd name="T58" fmla="*/ 323 w 394"/>
                  <a:gd name="T59" fmla="*/ 46 h 394"/>
                  <a:gd name="T60" fmla="*/ 348 w 394"/>
                  <a:gd name="T61" fmla="*/ 71 h 394"/>
                  <a:gd name="T62" fmla="*/ 370 w 394"/>
                  <a:gd name="T63" fmla="*/ 104 h 394"/>
                  <a:gd name="T64" fmla="*/ 385 w 394"/>
                  <a:gd name="T65" fmla="*/ 139 h 394"/>
                  <a:gd name="T66" fmla="*/ 392 w 394"/>
                  <a:gd name="T67" fmla="*/ 177 h 394"/>
                  <a:gd name="T68" fmla="*/ 394 w 394"/>
                  <a:gd name="T69" fmla="*/ 197 h 3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4"/>
                  <a:gd name="T106" fmla="*/ 0 h 394"/>
                  <a:gd name="T107" fmla="*/ 394 w 394"/>
                  <a:gd name="T108" fmla="*/ 394 h 3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4" h="394">
                    <a:moveTo>
                      <a:pt x="394" y="197"/>
                    </a:moveTo>
                    <a:lnTo>
                      <a:pt x="394" y="197"/>
                    </a:lnTo>
                    <a:lnTo>
                      <a:pt x="392" y="217"/>
                    </a:lnTo>
                    <a:lnTo>
                      <a:pt x="390" y="237"/>
                    </a:lnTo>
                    <a:lnTo>
                      <a:pt x="385" y="256"/>
                    </a:lnTo>
                    <a:lnTo>
                      <a:pt x="379" y="274"/>
                    </a:lnTo>
                    <a:lnTo>
                      <a:pt x="370" y="290"/>
                    </a:lnTo>
                    <a:lnTo>
                      <a:pt x="361" y="307"/>
                    </a:lnTo>
                    <a:lnTo>
                      <a:pt x="348" y="323"/>
                    </a:lnTo>
                    <a:lnTo>
                      <a:pt x="335" y="336"/>
                    </a:lnTo>
                    <a:lnTo>
                      <a:pt x="323" y="349"/>
                    </a:lnTo>
                    <a:lnTo>
                      <a:pt x="306" y="361"/>
                    </a:lnTo>
                    <a:lnTo>
                      <a:pt x="290" y="371"/>
                    </a:lnTo>
                    <a:lnTo>
                      <a:pt x="273" y="380"/>
                    </a:lnTo>
                    <a:lnTo>
                      <a:pt x="255" y="385"/>
                    </a:lnTo>
                    <a:lnTo>
                      <a:pt x="237" y="391"/>
                    </a:lnTo>
                    <a:lnTo>
                      <a:pt x="217" y="392"/>
                    </a:lnTo>
                    <a:lnTo>
                      <a:pt x="197" y="394"/>
                    </a:lnTo>
                    <a:lnTo>
                      <a:pt x="177" y="392"/>
                    </a:lnTo>
                    <a:lnTo>
                      <a:pt x="156" y="391"/>
                    </a:lnTo>
                    <a:lnTo>
                      <a:pt x="138" y="385"/>
                    </a:lnTo>
                    <a:lnTo>
                      <a:pt x="120" y="380"/>
                    </a:lnTo>
                    <a:lnTo>
                      <a:pt x="104" y="371"/>
                    </a:lnTo>
                    <a:lnTo>
                      <a:pt x="87" y="361"/>
                    </a:lnTo>
                    <a:lnTo>
                      <a:pt x="71" y="349"/>
                    </a:lnTo>
                    <a:lnTo>
                      <a:pt x="58" y="336"/>
                    </a:lnTo>
                    <a:lnTo>
                      <a:pt x="45" y="323"/>
                    </a:lnTo>
                    <a:lnTo>
                      <a:pt x="32" y="307"/>
                    </a:lnTo>
                    <a:lnTo>
                      <a:pt x="23" y="290"/>
                    </a:lnTo>
                    <a:lnTo>
                      <a:pt x="14" y="274"/>
                    </a:lnTo>
                    <a:lnTo>
                      <a:pt x="9" y="256"/>
                    </a:lnTo>
                    <a:lnTo>
                      <a:pt x="3" y="237"/>
                    </a:lnTo>
                    <a:lnTo>
                      <a:pt x="1" y="217"/>
                    </a:lnTo>
                    <a:lnTo>
                      <a:pt x="0" y="197"/>
                    </a:lnTo>
                    <a:lnTo>
                      <a:pt x="1" y="177"/>
                    </a:lnTo>
                    <a:lnTo>
                      <a:pt x="3" y="157"/>
                    </a:lnTo>
                    <a:lnTo>
                      <a:pt x="9" y="139"/>
                    </a:lnTo>
                    <a:lnTo>
                      <a:pt x="14" y="121"/>
                    </a:lnTo>
                    <a:lnTo>
                      <a:pt x="23" y="104"/>
                    </a:lnTo>
                    <a:lnTo>
                      <a:pt x="32" y="88"/>
                    </a:lnTo>
                    <a:lnTo>
                      <a:pt x="45" y="71"/>
                    </a:lnTo>
                    <a:lnTo>
                      <a:pt x="58" y="59"/>
                    </a:lnTo>
                    <a:lnTo>
                      <a:pt x="71" y="46"/>
                    </a:lnTo>
                    <a:lnTo>
                      <a:pt x="87" y="33"/>
                    </a:lnTo>
                    <a:lnTo>
                      <a:pt x="104" y="24"/>
                    </a:lnTo>
                    <a:lnTo>
                      <a:pt x="120" y="15"/>
                    </a:lnTo>
                    <a:lnTo>
                      <a:pt x="138" y="9"/>
                    </a:lnTo>
                    <a:lnTo>
                      <a:pt x="156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7" y="4"/>
                    </a:lnTo>
                    <a:lnTo>
                      <a:pt x="255" y="9"/>
                    </a:lnTo>
                    <a:lnTo>
                      <a:pt x="273" y="15"/>
                    </a:lnTo>
                    <a:lnTo>
                      <a:pt x="290" y="24"/>
                    </a:lnTo>
                    <a:lnTo>
                      <a:pt x="306" y="33"/>
                    </a:lnTo>
                    <a:lnTo>
                      <a:pt x="323" y="46"/>
                    </a:lnTo>
                    <a:lnTo>
                      <a:pt x="335" y="59"/>
                    </a:lnTo>
                    <a:lnTo>
                      <a:pt x="348" y="71"/>
                    </a:lnTo>
                    <a:lnTo>
                      <a:pt x="361" y="88"/>
                    </a:lnTo>
                    <a:lnTo>
                      <a:pt x="370" y="104"/>
                    </a:lnTo>
                    <a:lnTo>
                      <a:pt x="379" y="121"/>
                    </a:lnTo>
                    <a:lnTo>
                      <a:pt x="385" y="139"/>
                    </a:lnTo>
                    <a:lnTo>
                      <a:pt x="390" y="157"/>
                    </a:lnTo>
                    <a:lnTo>
                      <a:pt x="392" y="177"/>
                    </a:lnTo>
                    <a:lnTo>
                      <a:pt x="394" y="1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2E2E2"/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3090" name="Group 60"/>
              <p:cNvGrpSpPr>
                <a:grpSpLocks/>
              </p:cNvGrpSpPr>
              <p:nvPr/>
            </p:nvGrpSpPr>
            <p:grpSpPr bwMode="auto">
              <a:xfrm>
                <a:off x="3855" y="2636"/>
                <a:ext cx="1108" cy="588"/>
                <a:chOff x="2541" y="2052"/>
                <a:chExt cx="1108" cy="588"/>
              </a:xfrm>
            </p:grpSpPr>
            <p:sp>
              <p:nvSpPr>
                <p:cNvPr id="3091" name="Rectangle 61"/>
                <p:cNvSpPr>
                  <a:spLocks noChangeArrowheads="1"/>
                </p:cNvSpPr>
                <p:nvPr/>
              </p:nvSpPr>
              <p:spPr bwMode="auto">
                <a:xfrm>
                  <a:off x="2738" y="2274"/>
                  <a:ext cx="526" cy="145"/>
                </a:xfrm>
                <a:prstGeom prst="rect">
                  <a:avLst/>
                </a:prstGeom>
                <a:gradFill rotWithShape="1">
                  <a:gsLst>
                    <a:gs pos="0">
                      <a:srgbClr val="9E9E9E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092" name="Freeform 62"/>
                <p:cNvSpPr>
                  <a:spLocks/>
                </p:cNvSpPr>
                <p:nvPr/>
              </p:nvSpPr>
              <p:spPr bwMode="auto">
                <a:xfrm>
                  <a:off x="2541" y="2149"/>
                  <a:ext cx="394" cy="395"/>
                </a:xfrm>
                <a:custGeom>
                  <a:avLst/>
                  <a:gdLst>
                    <a:gd name="T0" fmla="*/ 394 w 394"/>
                    <a:gd name="T1" fmla="*/ 198 h 395"/>
                    <a:gd name="T2" fmla="*/ 391 w 394"/>
                    <a:gd name="T3" fmla="*/ 238 h 395"/>
                    <a:gd name="T4" fmla="*/ 380 w 394"/>
                    <a:gd name="T5" fmla="*/ 274 h 395"/>
                    <a:gd name="T6" fmla="*/ 362 w 394"/>
                    <a:gd name="T7" fmla="*/ 307 h 395"/>
                    <a:gd name="T8" fmla="*/ 336 w 394"/>
                    <a:gd name="T9" fmla="*/ 336 h 395"/>
                    <a:gd name="T10" fmla="*/ 307 w 394"/>
                    <a:gd name="T11" fmla="*/ 362 h 395"/>
                    <a:gd name="T12" fmla="*/ 274 w 394"/>
                    <a:gd name="T13" fmla="*/ 380 h 395"/>
                    <a:gd name="T14" fmla="*/ 238 w 394"/>
                    <a:gd name="T15" fmla="*/ 391 h 395"/>
                    <a:gd name="T16" fmla="*/ 197 w 394"/>
                    <a:gd name="T17" fmla="*/ 395 h 395"/>
                    <a:gd name="T18" fmla="*/ 177 w 394"/>
                    <a:gd name="T19" fmla="*/ 393 h 395"/>
                    <a:gd name="T20" fmla="*/ 139 w 394"/>
                    <a:gd name="T21" fmla="*/ 385 h 395"/>
                    <a:gd name="T22" fmla="*/ 104 w 394"/>
                    <a:gd name="T23" fmla="*/ 371 h 395"/>
                    <a:gd name="T24" fmla="*/ 71 w 394"/>
                    <a:gd name="T25" fmla="*/ 349 h 395"/>
                    <a:gd name="T26" fmla="*/ 46 w 394"/>
                    <a:gd name="T27" fmla="*/ 323 h 395"/>
                    <a:gd name="T28" fmla="*/ 24 w 394"/>
                    <a:gd name="T29" fmla="*/ 291 h 395"/>
                    <a:gd name="T30" fmla="*/ 9 w 394"/>
                    <a:gd name="T31" fmla="*/ 256 h 395"/>
                    <a:gd name="T32" fmla="*/ 2 w 394"/>
                    <a:gd name="T33" fmla="*/ 218 h 395"/>
                    <a:gd name="T34" fmla="*/ 0 w 394"/>
                    <a:gd name="T35" fmla="*/ 198 h 395"/>
                    <a:gd name="T36" fmla="*/ 4 w 394"/>
                    <a:gd name="T37" fmla="*/ 157 h 395"/>
                    <a:gd name="T38" fmla="*/ 15 w 394"/>
                    <a:gd name="T39" fmla="*/ 121 h 395"/>
                    <a:gd name="T40" fmla="*/ 33 w 394"/>
                    <a:gd name="T41" fmla="*/ 88 h 395"/>
                    <a:gd name="T42" fmla="*/ 59 w 394"/>
                    <a:gd name="T43" fmla="*/ 59 h 395"/>
                    <a:gd name="T44" fmla="*/ 88 w 394"/>
                    <a:gd name="T45" fmla="*/ 33 h 395"/>
                    <a:gd name="T46" fmla="*/ 121 w 394"/>
                    <a:gd name="T47" fmla="*/ 15 h 395"/>
                    <a:gd name="T48" fmla="*/ 157 w 394"/>
                    <a:gd name="T49" fmla="*/ 4 h 395"/>
                    <a:gd name="T50" fmla="*/ 197 w 394"/>
                    <a:gd name="T51" fmla="*/ 0 h 395"/>
                    <a:gd name="T52" fmla="*/ 217 w 394"/>
                    <a:gd name="T53" fmla="*/ 2 h 395"/>
                    <a:gd name="T54" fmla="*/ 256 w 394"/>
                    <a:gd name="T55" fmla="*/ 10 h 395"/>
                    <a:gd name="T56" fmla="*/ 290 w 394"/>
                    <a:gd name="T57" fmla="*/ 24 h 395"/>
                    <a:gd name="T58" fmla="*/ 323 w 394"/>
                    <a:gd name="T59" fmla="*/ 46 h 395"/>
                    <a:gd name="T60" fmla="*/ 349 w 394"/>
                    <a:gd name="T61" fmla="*/ 72 h 395"/>
                    <a:gd name="T62" fmla="*/ 371 w 394"/>
                    <a:gd name="T63" fmla="*/ 104 h 395"/>
                    <a:gd name="T64" fmla="*/ 385 w 394"/>
                    <a:gd name="T65" fmla="*/ 139 h 395"/>
                    <a:gd name="T66" fmla="*/ 393 w 394"/>
                    <a:gd name="T67" fmla="*/ 177 h 395"/>
                    <a:gd name="T68" fmla="*/ 394 w 394"/>
                    <a:gd name="T69" fmla="*/ 198 h 39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394"/>
                    <a:gd name="T106" fmla="*/ 0 h 395"/>
                    <a:gd name="T107" fmla="*/ 394 w 394"/>
                    <a:gd name="T108" fmla="*/ 395 h 39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394" h="395">
                      <a:moveTo>
                        <a:pt x="394" y="198"/>
                      </a:moveTo>
                      <a:lnTo>
                        <a:pt x="394" y="198"/>
                      </a:lnTo>
                      <a:lnTo>
                        <a:pt x="393" y="218"/>
                      </a:lnTo>
                      <a:lnTo>
                        <a:pt x="391" y="238"/>
                      </a:lnTo>
                      <a:lnTo>
                        <a:pt x="385" y="256"/>
                      </a:lnTo>
                      <a:lnTo>
                        <a:pt x="380" y="274"/>
                      </a:lnTo>
                      <a:lnTo>
                        <a:pt x="371" y="291"/>
                      </a:lnTo>
                      <a:lnTo>
                        <a:pt x="362" y="307"/>
                      </a:lnTo>
                      <a:lnTo>
                        <a:pt x="349" y="323"/>
                      </a:lnTo>
                      <a:lnTo>
                        <a:pt x="336" y="336"/>
                      </a:lnTo>
                      <a:lnTo>
                        <a:pt x="323" y="349"/>
                      </a:lnTo>
                      <a:lnTo>
                        <a:pt x="307" y="362"/>
                      </a:lnTo>
                      <a:lnTo>
                        <a:pt x="290" y="371"/>
                      </a:lnTo>
                      <a:lnTo>
                        <a:pt x="274" y="380"/>
                      </a:lnTo>
                      <a:lnTo>
                        <a:pt x="256" y="385"/>
                      </a:lnTo>
                      <a:lnTo>
                        <a:pt x="238" y="391"/>
                      </a:lnTo>
                      <a:lnTo>
                        <a:pt x="217" y="393"/>
                      </a:lnTo>
                      <a:lnTo>
                        <a:pt x="197" y="395"/>
                      </a:lnTo>
                      <a:lnTo>
                        <a:pt x="177" y="393"/>
                      </a:lnTo>
                      <a:lnTo>
                        <a:pt x="157" y="391"/>
                      </a:lnTo>
                      <a:lnTo>
                        <a:pt x="139" y="385"/>
                      </a:lnTo>
                      <a:lnTo>
                        <a:pt x="121" y="380"/>
                      </a:lnTo>
                      <a:lnTo>
                        <a:pt x="104" y="371"/>
                      </a:lnTo>
                      <a:lnTo>
                        <a:pt x="88" y="362"/>
                      </a:lnTo>
                      <a:lnTo>
                        <a:pt x="71" y="349"/>
                      </a:lnTo>
                      <a:lnTo>
                        <a:pt x="59" y="336"/>
                      </a:lnTo>
                      <a:lnTo>
                        <a:pt x="46" y="323"/>
                      </a:lnTo>
                      <a:lnTo>
                        <a:pt x="33" y="307"/>
                      </a:lnTo>
                      <a:lnTo>
                        <a:pt x="24" y="291"/>
                      </a:lnTo>
                      <a:lnTo>
                        <a:pt x="15" y="274"/>
                      </a:lnTo>
                      <a:lnTo>
                        <a:pt x="9" y="256"/>
                      </a:lnTo>
                      <a:lnTo>
                        <a:pt x="4" y="238"/>
                      </a:lnTo>
                      <a:lnTo>
                        <a:pt x="2" y="218"/>
                      </a:lnTo>
                      <a:lnTo>
                        <a:pt x="0" y="198"/>
                      </a:lnTo>
                      <a:lnTo>
                        <a:pt x="2" y="177"/>
                      </a:lnTo>
                      <a:lnTo>
                        <a:pt x="4" y="157"/>
                      </a:lnTo>
                      <a:lnTo>
                        <a:pt x="9" y="139"/>
                      </a:lnTo>
                      <a:lnTo>
                        <a:pt x="15" y="121"/>
                      </a:lnTo>
                      <a:lnTo>
                        <a:pt x="24" y="104"/>
                      </a:lnTo>
                      <a:lnTo>
                        <a:pt x="33" y="88"/>
                      </a:lnTo>
                      <a:lnTo>
                        <a:pt x="46" y="72"/>
                      </a:lnTo>
                      <a:lnTo>
                        <a:pt x="59" y="59"/>
                      </a:lnTo>
                      <a:lnTo>
                        <a:pt x="71" y="46"/>
                      </a:lnTo>
                      <a:lnTo>
                        <a:pt x="88" y="33"/>
                      </a:lnTo>
                      <a:lnTo>
                        <a:pt x="104" y="24"/>
                      </a:lnTo>
                      <a:lnTo>
                        <a:pt x="121" y="15"/>
                      </a:lnTo>
                      <a:lnTo>
                        <a:pt x="139" y="10"/>
                      </a:lnTo>
                      <a:lnTo>
                        <a:pt x="157" y="4"/>
                      </a:lnTo>
                      <a:lnTo>
                        <a:pt x="177" y="2"/>
                      </a:lnTo>
                      <a:lnTo>
                        <a:pt x="197" y="0"/>
                      </a:lnTo>
                      <a:lnTo>
                        <a:pt x="217" y="2"/>
                      </a:lnTo>
                      <a:lnTo>
                        <a:pt x="238" y="4"/>
                      </a:lnTo>
                      <a:lnTo>
                        <a:pt x="256" y="10"/>
                      </a:lnTo>
                      <a:lnTo>
                        <a:pt x="274" y="15"/>
                      </a:lnTo>
                      <a:lnTo>
                        <a:pt x="290" y="24"/>
                      </a:lnTo>
                      <a:lnTo>
                        <a:pt x="307" y="33"/>
                      </a:lnTo>
                      <a:lnTo>
                        <a:pt x="323" y="46"/>
                      </a:lnTo>
                      <a:lnTo>
                        <a:pt x="336" y="59"/>
                      </a:lnTo>
                      <a:lnTo>
                        <a:pt x="349" y="72"/>
                      </a:lnTo>
                      <a:lnTo>
                        <a:pt x="362" y="88"/>
                      </a:lnTo>
                      <a:lnTo>
                        <a:pt x="371" y="104"/>
                      </a:lnTo>
                      <a:lnTo>
                        <a:pt x="380" y="121"/>
                      </a:lnTo>
                      <a:lnTo>
                        <a:pt x="385" y="139"/>
                      </a:lnTo>
                      <a:lnTo>
                        <a:pt x="391" y="157"/>
                      </a:lnTo>
                      <a:lnTo>
                        <a:pt x="393" y="177"/>
                      </a:lnTo>
                      <a:lnTo>
                        <a:pt x="394" y="19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E2E2E2"/>
                    </a:gs>
                    <a:gs pos="100000">
                      <a:srgbClr val="9E9E9E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3093" name="Group 63"/>
                <p:cNvGrpSpPr>
                  <a:grpSpLocks/>
                </p:cNvGrpSpPr>
                <p:nvPr/>
              </p:nvGrpSpPr>
              <p:grpSpPr bwMode="auto">
                <a:xfrm>
                  <a:off x="3061" y="2052"/>
                  <a:ext cx="588" cy="588"/>
                  <a:chOff x="3158" y="2149"/>
                  <a:chExt cx="394" cy="395"/>
                </a:xfrm>
              </p:grpSpPr>
              <p:sp>
                <p:nvSpPr>
                  <p:cNvPr id="3094" name="Freeform 64"/>
                  <p:cNvSpPr>
                    <a:spLocks/>
                  </p:cNvSpPr>
                  <p:nvPr/>
                </p:nvSpPr>
                <p:spPr bwMode="auto">
                  <a:xfrm>
                    <a:off x="3158" y="2149"/>
                    <a:ext cx="394" cy="395"/>
                  </a:xfrm>
                  <a:custGeom>
                    <a:avLst/>
                    <a:gdLst>
                      <a:gd name="T0" fmla="*/ 394 w 394"/>
                      <a:gd name="T1" fmla="*/ 198 h 395"/>
                      <a:gd name="T2" fmla="*/ 390 w 394"/>
                      <a:gd name="T3" fmla="*/ 238 h 395"/>
                      <a:gd name="T4" fmla="*/ 379 w 394"/>
                      <a:gd name="T5" fmla="*/ 274 h 395"/>
                      <a:gd name="T6" fmla="*/ 361 w 394"/>
                      <a:gd name="T7" fmla="*/ 307 h 395"/>
                      <a:gd name="T8" fmla="*/ 336 w 394"/>
                      <a:gd name="T9" fmla="*/ 336 h 395"/>
                      <a:gd name="T10" fmla="*/ 306 w 394"/>
                      <a:gd name="T11" fmla="*/ 362 h 395"/>
                      <a:gd name="T12" fmla="*/ 274 w 394"/>
                      <a:gd name="T13" fmla="*/ 380 h 395"/>
                      <a:gd name="T14" fmla="*/ 237 w 394"/>
                      <a:gd name="T15" fmla="*/ 391 h 395"/>
                      <a:gd name="T16" fmla="*/ 197 w 394"/>
                      <a:gd name="T17" fmla="*/ 395 h 395"/>
                      <a:gd name="T18" fmla="*/ 177 w 394"/>
                      <a:gd name="T19" fmla="*/ 393 h 395"/>
                      <a:gd name="T20" fmla="*/ 139 w 394"/>
                      <a:gd name="T21" fmla="*/ 385 h 395"/>
                      <a:gd name="T22" fmla="*/ 104 w 394"/>
                      <a:gd name="T23" fmla="*/ 371 h 395"/>
                      <a:gd name="T24" fmla="*/ 71 w 394"/>
                      <a:gd name="T25" fmla="*/ 349 h 395"/>
                      <a:gd name="T26" fmla="*/ 45 w 394"/>
                      <a:gd name="T27" fmla="*/ 323 h 395"/>
                      <a:gd name="T28" fmla="*/ 24 w 394"/>
                      <a:gd name="T29" fmla="*/ 291 h 395"/>
                      <a:gd name="T30" fmla="*/ 9 w 394"/>
                      <a:gd name="T31" fmla="*/ 256 h 395"/>
                      <a:gd name="T32" fmla="*/ 2 w 394"/>
                      <a:gd name="T33" fmla="*/ 218 h 395"/>
                      <a:gd name="T34" fmla="*/ 0 w 394"/>
                      <a:gd name="T35" fmla="*/ 198 h 395"/>
                      <a:gd name="T36" fmla="*/ 4 w 394"/>
                      <a:gd name="T37" fmla="*/ 157 h 395"/>
                      <a:gd name="T38" fmla="*/ 14 w 394"/>
                      <a:gd name="T39" fmla="*/ 121 h 395"/>
                      <a:gd name="T40" fmla="*/ 33 w 394"/>
                      <a:gd name="T41" fmla="*/ 88 h 395"/>
                      <a:gd name="T42" fmla="*/ 58 w 394"/>
                      <a:gd name="T43" fmla="*/ 59 h 395"/>
                      <a:gd name="T44" fmla="*/ 87 w 394"/>
                      <a:gd name="T45" fmla="*/ 33 h 395"/>
                      <a:gd name="T46" fmla="*/ 120 w 394"/>
                      <a:gd name="T47" fmla="*/ 15 h 395"/>
                      <a:gd name="T48" fmla="*/ 157 w 394"/>
                      <a:gd name="T49" fmla="*/ 4 h 395"/>
                      <a:gd name="T50" fmla="*/ 197 w 394"/>
                      <a:gd name="T51" fmla="*/ 0 h 395"/>
                      <a:gd name="T52" fmla="*/ 217 w 394"/>
                      <a:gd name="T53" fmla="*/ 2 h 395"/>
                      <a:gd name="T54" fmla="*/ 255 w 394"/>
                      <a:gd name="T55" fmla="*/ 10 h 395"/>
                      <a:gd name="T56" fmla="*/ 290 w 394"/>
                      <a:gd name="T57" fmla="*/ 24 h 395"/>
                      <a:gd name="T58" fmla="*/ 323 w 394"/>
                      <a:gd name="T59" fmla="*/ 46 h 395"/>
                      <a:gd name="T60" fmla="*/ 348 w 394"/>
                      <a:gd name="T61" fmla="*/ 72 h 395"/>
                      <a:gd name="T62" fmla="*/ 370 w 394"/>
                      <a:gd name="T63" fmla="*/ 104 h 395"/>
                      <a:gd name="T64" fmla="*/ 385 w 394"/>
                      <a:gd name="T65" fmla="*/ 139 h 395"/>
                      <a:gd name="T66" fmla="*/ 392 w 394"/>
                      <a:gd name="T67" fmla="*/ 177 h 395"/>
                      <a:gd name="T68" fmla="*/ 394 w 394"/>
                      <a:gd name="T69" fmla="*/ 198 h 395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394"/>
                      <a:gd name="T106" fmla="*/ 0 h 395"/>
                      <a:gd name="T107" fmla="*/ 394 w 394"/>
                      <a:gd name="T108" fmla="*/ 395 h 395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394" h="395">
                        <a:moveTo>
                          <a:pt x="394" y="198"/>
                        </a:moveTo>
                        <a:lnTo>
                          <a:pt x="394" y="198"/>
                        </a:lnTo>
                        <a:lnTo>
                          <a:pt x="392" y="218"/>
                        </a:lnTo>
                        <a:lnTo>
                          <a:pt x="390" y="238"/>
                        </a:lnTo>
                        <a:lnTo>
                          <a:pt x="385" y="256"/>
                        </a:lnTo>
                        <a:lnTo>
                          <a:pt x="379" y="274"/>
                        </a:lnTo>
                        <a:lnTo>
                          <a:pt x="370" y="291"/>
                        </a:lnTo>
                        <a:lnTo>
                          <a:pt x="361" y="307"/>
                        </a:lnTo>
                        <a:lnTo>
                          <a:pt x="348" y="323"/>
                        </a:lnTo>
                        <a:lnTo>
                          <a:pt x="336" y="336"/>
                        </a:lnTo>
                        <a:lnTo>
                          <a:pt x="323" y="349"/>
                        </a:lnTo>
                        <a:lnTo>
                          <a:pt x="306" y="362"/>
                        </a:lnTo>
                        <a:lnTo>
                          <a:pt x="290" y="371"/>
                        </a:lnTo>
                        <a:lnTo>
                          <a:pt x="274" y="380"/>
                        </a:lnTo>
                        <a:lnTo>
                          <a:pt x="255" y="385"/>
                        </a:lnTo>
                        <a:lnTo>
                          <a:pt x="237" y="391"/>
                        </a:lnTo>
                        <a:lnTo>
                          <a:pt x="217" y="393"/>
                        </a:lnTo>
                        <a:lnTo>
                          <a:pt x="197" y="395"/>
                        </a:lnTo>
                        <a:lnTo>
                          <a:pt x="177" y="393"/>
                        </a:lnTo>
                        <a:lnTo>
                          <a:pt x="157" y="391"/>
                        </a:lnTo>
                        <a:lnTo>
                          <a:pt x="139" y="385"/>
                        </a:lnTo>
                        <a:lnTo>
                          <a:pt x="120" y="380"/>
                        </a:lnTo>
                        <a:lnTo>
                          <a:pt x="104" y="371"/>
                        </a:lnTo>
                        <a:lnTo>
                          <a:pt x="87" y="362"/>
                        </a:lnTo>
                        <a:lnTo>
                          <a:pt x="71" y="349"/>
                        </a:lnTo>
                        <a:lnTo>
                          <a:pt x="58" y="336"/>
                        </a:lnTo>
                        <a:lnTo>
                          <a:pt x="45" y="323"/>
                        </a:lnTo>
                        <a:lnTo>
                          <a:pt x="33" y="307"/>
                        </a:lnTo>
                        <a:lnTo>
                          <a:pt x="24" y="291"/>
                        </a:lnTo>
                        <a:lnTo>
                          <a:pt x="14" y="274"/>
                        </a:lnTo>
                        <a:lnTo>
                          <a:pt x="9" y="256"/>
                        </a:lnTo>
                        <a:lnTo>
                          <a:pt x="4" y="238"/>
                        </a:lnTo>
                        <a:lnTo>
                          <a:pt x="2" y="218"/>
                        </a:lnTo>
                        <a:lnTo>
                          <a:pt x="0" y="198"/>
                        </a:lnTo>
                        <a:lnTo>
                          <a:pt x="2" y="177"/>
                        </a:lnTo>
                        <a:lnTo>
                          <a:pt x="4" y="157"/>
                        </a:lnTo>
                        <a:lnTo>
                          <a:pt x="9" y="139"/>
                        </a:lnTo>
                        <a:lnTo>
                          <a:pt x="14" y="121"/>
                        </a:lnTo>
                        <a:lnTo>
                          <a:pt x="24" y="104"/>
                        </a:lnTo>
                        <a:lnTo>
                          <a:pt x="33" y="88"/>
                        </a:lnTo>
                        <a:lnTo>
                          <a:pt x="45" y="72"/>
                        </a:lnTo>
                        <a:lnTo>
                          <a:pt x="58" y="59"/>
                        </a:lnTo>
                        <a:lnTo>
                          <a:pt x="71" y="46"/>
                        </a:lnTo>
                        <a:lnTo>
                          <a:pt x="87" y="33"/>
                        </a:lnTo>
                        <a:lnTo>
                          <a:pt x="104" y="24"/>
                        </a:lnTo>
                        <a:lnTo>
                          <a:pt x="120" y="15"/>
                        </a:lnTo>
                        <a:lnTo>
                          <a:pt x="139" y="10"/>
                        </a:lnTo>
                        <a:lnTo>
                          <a:pt x="157" y="4"/>
                        </a:lnTo>
                        <a:lnTo>
                          <a:pt x="177" y="2"/>
                        </a:lnTo>
                        <a:lnTo>
                          <a:pt x="197" y="0"/>
                        </a:lnTo>
                        <a:lnTo>
                          <a:pt x="217" y="2"/>
                        </a:lnTo>
                        <a:lnTo>
                          <a:pt x="237" y="4"/>
                        </a:lnTo>
                        <a:lnTo>
                          <a:pt x="255" y="10"/>
                        </a:lnTo>
                        <a:lnTo>
                          <a:pt x="274" y="15"/>
                        </a:lnTo>
                        <a:lnTo>
                          <a:pt x="290" y="24"/>
                        </a:lnTo>
                        <a:lnTo>
                          <a:pt x="306" y="33"/>
                        </a:lnTo>
                        <a:lnTo>
                          <a:pt x="323" y="46"/>
                        </a:lnTo>
                        <a:lnTo>
                          <a:pt x="336" y="59"/>
                        </a:lnTo>
                        <a:lnTo>
                          <a:pt x="348" y="72"/>
                        </a:lnTo>
                        <a:lnTo>
                          <a:pt x="361" y="88"/>
                        </a:lnTo>
                        <a:lnTo>
                          <a:pt x="370" y="104"/>
                        </a:lnTo>
                        <a:lnTo>
                          <a:pt x="379" y="121"/>
                        </a:lnTo>
                        <a:lnTo>
                          <a:pt x="385" y="139"/>
                        </a:lnTo>
                        <a:lnTo>
                          <a:pt x="390" y="157"/>
                        </a:lnTo>
                        <a:lnTo>
                          <a:pt x="392" y="177"/>
                        </a:lnTo>
                        <a:lnTo>
                          <a:pt x="394" y="19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C8FF"/>
                      </a:gs>
                      <a:gs pos="100000">
                        <a:srgbClr val="004BFF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095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3198" y="2169"/>
                    <a:ext cx="317" cy="104"/>
                    <a:chOff x="1431" y="1843"/>
                    <a:chExt cx="907" cy="295"/>
                  </a:xfrm>
                </p:grpSpPr>
                <p:sp>
                  <p:nvSpPr>
                    <p:cNvPr id="386114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1431" y="1842"/>
                      <a:ext cx="908" cy="29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76"/>
                        </a:cxn>
                        <a:cxn ang="0">
                          <a:pos x="50" y="1462"/>
                        </a:cxn>
                        <a:cxn ang="0">
                          <a:pos x="108" y="1350"/>
                        </a:cxn>
                        <a:cxn ang="0">
                          <a:pos x="170" y="1242"/>
                        </a:cxn>
                        <a:cxn ang="0">
                          <a:pos x="238" y="1138"/>
                        </a:cxn>
                        <a:cxn ang="0">
                          <a:pos x="310" y="1036"/>
                        </a:cxn>
                        <a:cxn ang="0">
                          <a:pos x="386" y="940"/>
                        </a:cxn>
                        <a:cxn ang="0">
                          <a:pos x="468" y="846"/>
                        </a:cxn>
                        <a:cxn ang="0">
                          <a:pos x="552" y="756"/>
                        </a:cxn>
                        <a:cxn ang="0">
                          <a:pos x="596" y="712"/>
                        </a:cxn>
                        <a:cxn ang="0">
                          <a:pos x="688" y="630"/>
                        </a:cxn>
                        <a:cxn ang="0">
                          <a:pos x="784" y="550"/>
                        </a:cxn>
                        <a:cxn ang="0">
                          <a:pos x="884" y="476"/>
                        </a:cxn>
                        <a:cxn ang="0">
                          <a:pos x="986" y="406"/>
                        </a:cxn>
                        <a:cxn ang="0">
                          <a:pos x="1092" y="342"/>
                        </a:cxn>
                        <a:cxn ang="0">
                          <a:pos x="1202" y="282"/>
                        </a:cxn>
                        <a:cxn ang="0">
                          <a:pos x="1316" y="228"/>
                        </a:cxn>
                        <a:cxn ang="0">
                          <a:pos x="1374" y="202"/>
                        </a:cxn>
                        <a:cxn ang="0">
                          <a:pos x="1490" y="156"/>
                        </a:cxn>
                        <a:cxn ang="0">
                          <a:pos x="1610" y="116"/>
                        </a:cxn>
                        <a:cxn ang="0">
                          <a:pos x="1732" y="80"/>
                        </a:cxn>
                        <a:cxn ang="0">
                          <a:pos x="1858" y="52"/>
                        </a:cxn>
                        <a:cxn ang="0">
                          <a:pos x="1984" y="30"/>
                        </a:cxn>
                        <a:cxn ang="0">
                          <a:pos x="2114" y="12"/>
                        </a:cxn>
                        <a:cxn ang="0">
                          <a:pos x="2246" y="2"/>
                        </a:cxn>
                        <a:cxn ang="0">
                          <a:pos x="2378" y="0"/>
                        </a:cxn>
                        <a:cxn ang="0">
                          <a:pos x="2444" y="0"/>
                        </a:cxn>
                        <a:cxn ang="0">
                          <a:pos x="2576" y="8"/>
                        </a:cxn>
                        <a:cxn ang="0">
                          <a:pos x="2706" y="20"/>
                        </a:cxn>
                        <a:cxn ang="0">
                          <a:pos x="2834" y="40"/>
                        </a:cxn>
                        <a:cxn ang="0">
                          <a:pos x="2962" y="66"/>
                        </a:cxn>
                        <a:cxn ang="0">
                          <a:pos x="3084" y="98"/>
                        </a:cxn>
                        <a:cxn ang="0">
                          <a:pos x="3206" y="136"/>
                        </a:cxn>
                        <a:cxn ang="0">
                          <a:pos x="3324" y="178"/>
                        </a:cxn>
                        <a:cxn ang="0">
                          <a:pos x="3382" y="202"/>
                        </a:cxn>
                        <a:cxn ang="0">
                          <a:pos x="3498" y="254"/>
                        </a:cxn>
                        <a:cxn ang="0">
                          <a:pos x="3608" y="312"/>
                        </a:cxn>
                        <a:cxn ang="0">
                          <a:pos x="3716" y="374"/>
                        </a:cxn>
                        <a:cxn ang="0">
                          <a:pos x="3822" y="440"/>
                        </a:cxn>
                        <a:cxn ang="0">
                          <a:pos x="3922" y="512"/>
                        </a:cxn>
                        <a:cxn ang="0">
                          <a:pos x="4020" y="590"/>
                        </a:cxn>
                        <a:cxn ang="0">
                          <a:pos x="4114" y="670"/>
                        </a:cxn>
                        <a:cxn ang="0">
                          <a:pos x="4204" y="756"/>
                        </a:cxn>
                        <a:cxn ang="0">
                          <a:pos x="4246" y="800"/>
                        </a:cxn>
                        <a:cxn ang="0">
                          <a:pos x="4330" y="892"/>
                        </a:cxn>
                        <a:cxn ang="0">
                          <a:pos x="4410" y="988"/>
                        </a:cxn>
                        <a:cxn ang="0">
                          <a:pos x="4484" y="1086"/>
                        </a:cxn>
                        <a:cxn ang="0">
                          <a:pos x="4552" y="1190"/>
                        </a:cxn>
                        <a:cxn ang="0">
                          <a:pos x="4618" y="1296"/>
                        </a:cxn>
                        <a:cxn ang="0">
                          <a:pos x="4678" y="1406"/>
                        </a:cxn>
                        <a:cxn ang="0">
                          <a:pos x="4732" y="1518"/>
                        </a:cxn>
                        <a:cxn ang="0">
                          <a:pos x="0" y="1576"/>
                        </a:cxn>
                      </a:cxnLst>
                      <a:rect l="0" t="0" r="r" b="b"/>
                      <a:pathLst>
                        <a:path w="4756" h="1576">
                          <a:moveTo>
                            <a:pt x="0" y="1576"/>
                          </a:moveTo>
                          <a:lnTo>
                            <a:pt x="0" y="1576"/>
                          </a:lnTo>
                          <a:lnTo>
                            <a:pt x="24" y="1518"/>
                          </a:lnTo>
                          <a:lnTo>
                            <a:pt x="50" y="1462"/>
                          </a:lnTo>
                          <a:lnTo>
                            <a:pt x="78" y="1406"/>
                          </a:lnTo>
                          <a:lnTo>
                            <a:pt x="108" y="1350"/>
                          </a:lnTo>
                          <a:lnTo>
                            <a:pt x="138" y="1296"/>
                          </a:lnTo>
                          <a:lnTo>
                            <a:pt x="170" y="1242"/>
                          </a:lnTo>
                          <a:lnTo>
                            <a:pt x="204" y="1190"/>
                          </a:lnTo>
                          <a:lnTo>
                            <a:pt x="238" y="1138"/>
                          </a:lnTo>
                          <a:lnTo>
                            <a:pt x="272" y="1086"/>
                          </a:lnTo>
                          <a:lnTo>
                            <a:pt x="310" y="1036"/>
                          </a:lnTo>
                          <a:lnTo>
                            <a:pt x="348" y="988"/>
                          </a:lnTo>
                          <a:lnTo>
                            <a:pt x="386" y="940"/>
                          </a:lnTo>
                          <a:lnTo>
                            <a:pt x="426" y="892"/>
                          </a:lnTo>
                          <a:lnTo>
                            <a:pt x="468" y="846"/>
                          </a:lnTo>
                          <a:lnTo>
                            <a:pt x="510" y="800"/>
                          </a:lnTo>
                          <a:lnTo>
                            <a:pt x="552" y="756"/>
                          </a:lnTo>
                          <a:lnTo>
                            <a:pt x="552" y="756"/>
                          </a:lnTo>
                          <a:lnTo>
                            <a:pt x="596" y="712"/>
                          </a:lnTo>
                          <a:lnTo>
                            <a:pt x="642" y="670"/>
                          </a:lnTo>
                          <a:lnTo>
                            <a:pt x="688" y="630"/>
                          </a:lnTo>
                          <a:lnTo>
                            <a:pt x="736" y="590"/>
                          </a:lnTo>
                          <a:lnTo>
                            <a:pt x="784" y="550"/>
                          </a:lnTo>
                          <a:lnTo>
                            <a:pt x="834" y="512"/>
                          </a:lnTo>
                          <a:lnTo>
                            <a:pt x="884" y="476"/>
                          </a:lnTo>
                          <a:lnTo>
                            <a:pt x="934" y="440"/>
                          </a:lnTo>
                          <a:lnTo>
                            <a:pt x="986" y="406"/>
                          </a:lnTo>
                          <a:lnTo>
                            <a:pt x="1040" y="374"/>
                          </a:lnTo>
                          <a:lnTo>
                            <a:pt x="1092" y="342"/>
                          </a:lnTo>
                          <a:lnTo>
                            <a:pt x="1148" y="312"/>
                          </a:lnTo>
                          <a:lnTo>
                            <a:pt x="1202" y="282"/>
                          </a:lnTo>
                          <a:lnTo>
                            <a:pt x="1258" y="254"/>
                          </a:lnTo>
                          <a:lnTo>
                            <a:pt x="1316" y="228"/>
                          </a:lnTo>
                          <a:lnTo>
                            <a:pt x="1374" y="202"/>
                          </a:lnTo>
                          <a:lnTo>
                            <a:pt x="1374" y="202"/>
                          </a:lnTo>
                          <a:lnTo>
                            <a:pt x="1432" y="178"/>
                          </a:lnTo>
                          <a:lnTo>
                            <a:pt x="1490" y="156"/>
                          </a:lnTo>
                          <a:lnTo>
                            <a:pt x="1550" y="136"/>
                          </a:lnTo>
                          <a:lnTo>
                            <a:pt x="1610" y="116"/>
                          </a:lnTo>
                          <a:lnTo>
                            <a:pt x="1672" y="98"/>
                          </a:lnTo>
                          <a:lnTo>
                            <a:pt x="1732" y="80"/>
                          </a:lnTo>
                          <a:lnTo>
                            <a:pt x="1794" y="66"/>
                          </a:lnTo>
                          <a:lnTo>
                            <a:pt x="1858" y="52"/>
                          </a:lnTo>
                          <a:lnTo>
                            <a:pt x="1922" y="40"/>
                          </a:lnTo>
                          <a:lnTo>
                            <a:pt x="1984" y="30"/>
                          </a:lnTo>
                          <a:lnTo>
                            <a:pt x="2050" y="20"/>
                          </a:lnTo>
                          <a:lnTo>
                            <a:pt x="2114" y="12"/>
                          </a:lnTo>
                          <a:lnTo>
                            <a:pt x="2180" y="8"/>
                          </a:lnTo>
                          <a:lnTo>
                            <a:pt x="2246" y="2"/>
                          </a:lnTo>
                          <a:lnTo>
                            <a:pt x="2312" y="0"/>
                          </a:lnTo>
                          <a:lnTo>
                            <a:pt x="2378" y="0"/>
                          </a:lnTo>
                          <a:lnTo>
                            <a:pt x="2378" y="0"/>
                          </a:lnTo>
                          <a:lnTo>
                            <a:pt x="2444" y="0"/>
                          </a:lnTo>
                          <a:lnTo>
                            <a:pt x="2510" y="2"/>
                          </a:lnTo>
                          <a:lnTo>
                            <a:pt x="2576" y="8"/>
                          </a:lnTo>
                          <a:lnTo>
                            <a:pt x="2642" y="12"/>
                          </a:lnTo>
                          <a:lnTo>
                            <a:pt x="2706" y="20"/>
                          </a:lnTo>
                          <a:lnTo>
                            <a:pt x="2772" y="30"/>
                          </a:lnTo>
                          <a:lnTo>
                            <a:pt x="2834" y="40"/>
                          </a:lnTo>
                          <a:lnTo>
                            <a:pt x="2898" y="52"/>
                          </a:lnTo>
                          <a:lnTo>
                            <a:pt x="2962" y="66"/>
                          </a:lnTo>
                          <a:lnTo>
                            <a:pt x="3024" y="80"/>
                          </a:lnTo>
                          <a:lnTo>
                            <a:pt x="3084" y="98"/>
                          </a:lnTo>
                          <a:lnTo>
                            <a:pt x="3146" y="116"/>
                          </a:lnTo>
                          <a:lnTo>
                            <a:pt x="3206" y="136"/>
                          </a:lnTo>
                          <a:lnTo>
                            <a:pt x="3266" y="156"/>
                          </a:lnTo>
                          <a:lnTo>
                            <a:pt x="3324" y="178"/>
                          </a:lnTo>
                          <a:lnTo>
                            <a:pt x="3382" y="202"/>
                          </a:lnTo>
                          <a:lnTo>
                            <a:pt x="3382" y="202"/>
                          </a:lnTo>
                          <a:lnTo>
                            <a:pt x="3440" y="228"/>
                          </a:lnTo>
                          <a:lnTo>
                            <a:pt x="3498" y="254"/>
                          </a:lnTo>
                          <a:lnTo>
                            <a:pt x="3554" y="282"/>
                          </a:lnTo>
                          <a:lnTo>
                            <a:pt x="3608" y="312"/>
                          </a:lnTo>
                          <a:lnTo>
                            <a:pt x="3664" y="342"/>
                          </a:lnTo>
                          <a:lnTo>
                            <a:pt x="3716" y="374"/>
                          </a:lnTo>
                          <a:lnTo>
                            <a:pt x="3770" y="406"/>
                          </a:lnTo>
                          <a:lnTo>
                            <a:pt x="3822" y="440"/>
                          </a:lnTo>
                          <a:lnTo>
                            <a:pt x="3872" y="476"/>
                          </a:lnTo>
                          <a:lnTo>
                            <a:pt x="3922" y="512"/>
                          </a:lnTo>
                          <a:lnTo>
                            <a:pt x="3972" y="550"/>
                          </a:lnTo>
                          <a:lnTo>
                            <a:pt x="4020" y="590"/>
                          </a:lnTo>
                          <a:lnTo>
                            <a:pt x="4068" y="630"/>
                          </a:lnTo>
                          <a:lnTo>
                            <a:pt x="4114" y="670"/>
                          </a:lnTo>
                          <a:lnTo>
                            <a:pt x="4160" y="712"/>
                          </a:lnTo>
                          <a:lnTo>
                            <a:pt x="4204" y="756"/>
                          </a:lnTo>
                          <a:lnTo>
                            <a:pt x="4204" y="756"/>
                          </a:lnTo>
                          <a:lnTo>
                            <a:pt x="4246" y="800"/>
                          </a:lnTo>
                          <a:lnTo>
                            <a:pt x="4288" y="846"/>
                          </a:lnTo>
                          <a:lnTo>
                            <a:pt x="4330" y="892"/>
                          </a:lnTo>
                          <a:lnTo>
                            <a:pt x="4370" y="940"/>
                          </a:lnTo>
                          <a:lnTo>
                            <a:pt x="4410" y="988"/>
                          </a:lnTo>
                          <a:lnTo>
                            <a:pt x="4446" y="1036"/>
                          </a:lnTo>
                          <a:lnTo>
                            <a:pt x="4484" y="1086"/>
                          </a:lnTo>
                          <a:lnTo>
                            <a:pt x="4518" y="1138"/>
                          </a:lnTo>
                          <a:lnTo>
                            <a:pt x="4552" y="1190"/>
                          </a:lnTo>
                          <a:lnTo>
                            <a:pt x="4586" y="1242"/>
                          </a:lnTo>
                          <a:lnTo>
                            <a:pt x="4618" y="1296"/>
                          </a:lnTo>
                          <a:lnTo>
                            <a:pt x="4648" y="1350"/>
                          </a:lnTo>
                          <a:lnTo>
                            <a:pt x="4678" y="1406"/>
                          </a:lnTo>
                          <a:lnTo>
                            <a:pt x="4706" y="1462"/>
                          </a:lnTo>
                          <a:lnTo>
                            <a:pt x="4732" y="1518"/>
                          </a:lnTo>
                          <a:lnTo>
                            <a:pt x="4756" y="1576"/>
                          </a:lnTo>
                          <a:lnTo>
                            <a:pt x="0" y="157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100000">
                          <a:schemeClr val="bg1">
                            <a:gamma/>
                            <a:tint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CN" altLang="en-US">
                        <a:latin typeface="굴림" pitchFamily="34" charset="-127"/>
                        <a:ea typeface="굴림" pitchFamily="34" charset="-127"/>
                      </a:endParaRPr>
                    </a:p>
                  </p:txBody>
                </p:sp>
                <p:sp>
                  <p:nvSpPr>
                    <p:cNvPr id="3097" name="Oval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1" y="1843"/>
                      <a:ext cx="227" cy="204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9pPr>
                    </a:lstStyle>
                    <a:p>
                      <a:pPr eaLnBrk="1" hangingPunct="1"/>
                      <a:endParaRPr lang="zh-CN" altLang="en-US"/>
                    </a:p>
                  </p:txBody>
                </p:sp>
              </p:grpSp>
            </p:grpSp>
          </p:grpSp>
        </p:grpSp>
        <p:sp>
          <p:nvSpPr>
            <p:cNvPr id="3081" name="Text Box 68"/>
            <p:cNvSpPr txBox="1">
              <a:spLocks noChangeArrowheads="1"/>
            </p:cNvSpPr>
            <p:nvPr/>
          </p:nvSpPr>
          <p:spPr bwMode="auto">
            <a:xfrm>
              <a:off x="3719" y="958"/>
              <a:ext cx="1837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FFB400"/>
                  </a:solidFill>
                  <a:latin typeface="Arial Black" panose="020B0A04020102020204" pitchFamily="34" charset="0"/>
                </a:rPr>
                <a:t>A wide range of subjects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PresenterTemplates provides the themes that surrounds you every day. We cover a wide range of subjects including business, IT, lifestyle, nature, travel, technology, school, culture and much more   for you to choose from and about 200 are added  every month.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2" name="Text Box 69"/>
            <p:cNvSpPr txBox="1">
              <a:spLocks noChangeArrowheads="1"/>
            </p:cNvSpPr>
            <p:nvPr/>
          </p:nvSpPr>
          <p:spPr bwMode="auto">
            <a:xfrm>
              <a:off x="3742" y="2818"/>
              <a:ext cx="170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00C8FF"/>
                  </a:solidFill>
                  <a:latin typeface="Arial Black" panose="020B0A04020102020204" pitchFamily="34" charset="0"/>
                </a:rPr>
                <a:t>PowerPoint Presentation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PowerPoint is a complete presentation graphics package. It gives you everything you need to produce a professional-looking presentation. PowerPoint offers word processing, outlining, drawing, graphing, and presentation management tools- all designed to be easy to use and learn.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3" name="Text Box 70"/>
            <p:cNvSpPr txBox="1">
              <a:spLocks noChangeArrowheads="1"/>
            </p:cNvSpPr>
            <p:nvPr/>
          </p:nvSpPr>
          <p:spPr bwMode="auto">
            <a:xfrm>
              <a:off x="1316" y="2190"/>
              <a:ext cx="4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3D</a:t>
              </a:r>
            </a:p>
            <a:p>
              <a:pPr algn="ctr" eaLnBrk="1" hangingPunct="1"/>
              <a:r>
                <a:rPr lang="en-US" altLang="ko-KR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Effect</a:t>
              </a:r>
            </a:p>
          </p:txBody>
        </p:sp>
        <p:sp>
          <p:nvSpPr>
            <p:cNvPr id="3084" name="Text Box 71"/>
            <p:cNvSpPr txBox="1">
              <a:spLocks noChangeArrowheads="1"/>
            </p:cNvSpPr>
            <p:nvPr/>
          </p:nvSpPr>
          <p:spPr bwMode="auto">
            <a:xfrm>
              <a:off x="2948" y="2228"/>
              <a:ext cx="4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Visual</a:t>
              </a:r>
            </a:p>
            <a:p>
              <a:pPr algn="ctr" eaLnBrk="1" hangingPunct="1"/>
              <a:r>
                <a:rPr lang="en-US" altLang="ko-KR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Impact</a:t>
              </a:r>
            </a:p>
          </p:txBody>
        </p:sp>
        <p:sp>
          <p:nvSpPr>
            <p:cNvPr id="3085" name="Text Box 72"/>
            <p:cNvSpPr txBox="1">
              <a:spLocks noChangeArrowheads="1"/>
            </p:cNvSpPr>
            <p:nvPr/>
          </p:nvSpPr>
          <p:spPr bwMode="auto">
            <a:xfrm>
              <a:off x="1346" y="1321"/>
              <a:ext cx="35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800">
                  <a:latin typeface="Arial Black" panose="020B0A04020102020204" pitchFamily="34" charset="0"/>
                </a:rPr>
                <a:t>Stylish</a:t>
              </a:r>
            </a:p>
            <a:p>
              <a:pPr algn="ctr" eaLnBrk="1" hangingPunct="1"/>
              <a:r>
                <a:rPr lang="en-US" altLang="ko-KR" sz="800">
                  <a:latin typeface="Arial Black" panose="020B0A04020102020204" pitchFamily="34" charset="0"/>
                </a:rPr>
                <a:t>Design</a:t>
              </a:r>
            </a:p>
          </p:txBody>
        </p:sp>
        <p:sp>
          <p:nvSpPr>
            <p:cNvPr id="3086" name="Text Box 73"/>
            <p:cNvSpPr txBox="1">
              <a:spLocks noChangeArrowheads="1"/>
            </p:cNvSpPr>
            <p:nvPr/>
          </p:nvSpPr>
          <p:spPr bwMode="auto">
            <a:xfrm>
              <a:off x="789" y="2243"/>
              <a:ext cx="4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800">
                  <a:latin typeface="Arial Black" panose="020B0A04020102020204" pitchFamily="34" charset="0"/>
                </a:rPr>
                <a:t>Clarity &amp;</a:t>
              </a:r>
            </a:p>
            <a:p>
              <a:pPr algn="ctr" eaLnBrk="1" hangingPunct="1"/>
              <a:r>
                <a:rPr lang="en-US" altLang="ko-KR" sz="800">
                  <a:latin typeface="Arial Black" panose="020B0A04020102020204" pitchFamily="34" charset="0"/>
                </a:rPr>
                <a:t>Impact</a:t>
              </a:r>
            </a:p>
          </p:txBody>
        </p:sp>
        <p:sp>
          <p:nvSpPr>
            <p:cNvPr id="3087" name="Text Box 74"/>
            <p:cNvSpPr txBox="1">
              <a:spLocks noChangeArrowheads="1"/>
            </p:cNvSpPr>
            <p:nvPr/>
          </p:nvSpPr>
          <p:spPr bwMode="auto">
            <a:xfrm>
              <a:off x="2404" y="2243"/>
              <a:ext cx="36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800">
                  <a:latin typeface="Arial Black" panose="020B0A04020102020204" pitchFamily="34" charset="0"/>
                </a:rPr>
                <a:t>Easy</a:t>
              </a:r>
            </a:p>
            <a:p>
              <a:pPr algn="ctr" eaLnBrk="1" hangingPunct="1"/>
              <a:r>
                <a:rPr lang="en-US" altLang="ko-KR" sz="800">
                  <a:latin typeface="Arial Black" panose="020B0A04020102020204" pitchFamily="34" charset="0"/>
                </a:rPr>
                <a:t>To Use</a:t>
              </a:r>
            </a:p>
          </p:txBody>
        </p:sp>
      </p:grpSp>
      <p:sp>
        <p:nvSpPr>
          <p:cNvPr id="3077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80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113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