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60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7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187450" y="4149725"/>
            <a:ext cx="3852863" cy="1452563"/>
            <a:chOff x="576" y="2808"/>
            <a:chExt cx="4608" cy="1728"/>
          </a:xfrm>
        </p:grpSpPr>
        <p:sp>
          <p:nvSpPr>
            <p:cNvPr id="4128" name="Freeform 5"/>
            <p:cNvSpPr>
              <a:spLocks/>
            </p:cNvSpPr>
            <p:nvPr/>
          </p:nvSpPr>
          <p:spPr bwMode="auto">
            <a:xfrm>
              <a:off x="576" y="2808"/>
              <a:ext cx="4608" cy="1152"/>
            </a:xfrm>
            <a:custGeom>
              <a:avLst/>
              <a:gdLst>
                <a:gd name="T0" fmla="*/ 4608 w 4608"/>
                <a:gd name="T1" fmla="*/ 590 h 1152"/>
                <a:gd name="T2" fmla="*/ 4596 w 4608"/>
                <a:gd name="T3" fmla="*/ 634 h 1152"/>
                <a:gd name="T4" fmla="*/ 4562 w 4608"/>
                <a:gd name="T5" fmla="*/ 692 h 1152"/>
                <a:gd name="T6" fmla="*/ 4468 w 4608"/>
                <a:gd name="T7" fmla="*/ 774 h 1152"/>
                <a:gd name="T8" fmla="*/ 4330 w 4608"/>
                <a:gd name="T9" fmla="*/ 850 h 1152"/>
                <a:gd name="T10" fmla="*/ 4150 w 4608"/>
                <a:gd name="T11" fmla="*/ 920 h 1152"/>
                <a:gd name="T12" fmla="*/ 3934 w 4608"/>
                <a:gd name="T13" fmla="*/ 984 h 1152"/>
                <a:gd name="T14" fmla="*/ 3682 w 4608"/>
                <a:gd name="T15" fmla="*/ 1038 h 1152"/>
                <a:gd name="T16" fmla="*/ 3402 w 4608"/>
                <a:gd name="T17" fmla="*/ 1082 h 1152"/>
                <a:gd name="T18" fmla="*/ 3096 w 4608"/>
                <a:gd name="T19" fmla="*/ 1118 h 1152"/>
                <a:gd name="T20" fmla="*/ 2768 w 4608"/>
                <a:gd name="T21" fmla="*/ 1140 h 1152"/>
                <a:gd name="T22" fmla="*/ 2422 w 4608"/>
                <a:gd name="T23" fmla="*/ 1152 h 1152"/>
                <a:gd name="T24" fmla="*/ 2186 w 4608"/>
                <a:gd name="T25" fmla="*/ 1152 h 1152"/>
                <a:gd name="T26" fmla="*/ 1840 w 4608"/>
                <a:gd name="T27" fmla="*/ 1140 h 1152"/>
                <a:gd name="T28" fmla="*/ 1512 w 4608"/>
                <a:gd name="T29" fmla="*/ 1118 h 1152"/>
                <a:gd name="T30" fmla="*/ 1206 w 4608"/>
                <a:gd name="T31" fmla="*/ 1082 h 1152"/>
                <a:gd name="T32" fmla="*/ 926 w 4608"/>
                <a:gd name="T33" fmla="*/ 1038 h 1152"/>
                <a:gd name="T34" fmla="*/ 674 w 4608"/>
                <a:gd name="T35" fmla="*/ 984 h 1152"/>
                <a:gd name="T36" fmla="*/ 458 w 4608"/>
                <a:gd name="T37" fmla="*/ 920 h 1152"/>
                <a:gd name="T38" fmla="*/ 278 w 4608"/>
                <a:gd name="T39" fmla="*/ 850 h 1152"/>
                <a:gd name="T40" fmla="*/ 140 w 4608"/>
                <a:gd name="T41" fmla="*/ 774 h 1152"/>
                <a:gd name="T42" fmla="*/ 46 w 4608"/>
                <a:gd name="T43" fmla="*/ 692 h 1152"/>
                <a:gd name="T44" fmla="*/ 18 w 4608"/>
                <a:gd name="T45" fmla="*/ 650 h 1152"/>
                <a:gd name="T46" fmla="*/ 2 w 4608"/>
                <a:gd name="T47" fmla="*/ 606 h 1152"/>
                <a:gd name="T48" fmla="*/ 0 w 4608"/>
                <a:gd name="T49" fmla="*/ 576 h 1152"/>
                <a:gd name="T50" fmla="*/ 6 w 4608"/>
                <a:gd name="T51" fmla="*/ 532 h 1152"/>
                <a:gd name="T52" fmla="*/ 26 w 4608"/>
                <a:gd name="T53" fmla="*/ 488 h 1152"/>
                <a:gd name="T54" fmla="*/ 72 w 4608"/>
                <a:gd name="T55" fmla="*/ 432 h 1152"/>
                <a:gd name="T56" fmla="*/ 182 w 4608"/>
                <a:gd name="T57" fmla="*/ 352 h 1152"/>
                <a:gd name="T58" fmla="*/ 334 w 4608"/>
                <a:gd name="T59" fmla="*/ 278 h 1152"/>
                <a:gd name="T60" fmla="*/ 526 w 4608"/>
                <a:gd name="T61" fmla="*/ 210 h 1152"/>
                <a:gd name="T62" fmla="*/ 754 w 4608"/>
                <a:gd name="T63" fmla="*/ 150 h 1152"/>
                <a:gd name="T64" fmla="*/ 1016 w 4608"/>
                <a:gd name="T65" fmla="*/ 98 h 1152"/>
                <a:gd name="T66" fmla="*/ 1306 w 4608"/>
                <a:gd name="T67" fmla="*/ 56 h 1152"/>
                <a:gd name="T68" fmla="*/ 1618 w 4608"/>
                <a:gd name="T69" fmla="*/ 26 h 1152"/>
                <a:gd name="T70" fmla="*/ 1954 w 4608"/>
                <a:gd name="T71" fmla="*/ 6 h 1152"/>
                <a:gd name="T72" fmla="*/ 2304 w 4608"/>
                <a:gd name="T73" fmla="*/ 0 h 1152"/>
                <a:gd name="T74" fmla="*/ 2540 w 4608"/>
                <a:gd name="T75" fmla="*/ 2 h 1152"/>
                <a:gd name="T76" fmla="*/ 2880 w 4608"/>
                <a:gd name="T77" fmla="*/ 18 h 1152"/>
                <a:gd name="T78" fmla="*/ 3200 w 4608"/>
                <a:gd name="T79" fmla="*/ 46 h 1152"/>
                <a:gd name="T80" fmla="*/ 3498 w 4608"/>
                <a:gd name="T81" fmla="*/ 84 h 1152"/>
                <a:gd name="T82" fmla="*/ 3770 w 4608"/>
                <a:gd name="T83" fmla="*/ 132 h 1152"/>
                <a:gd name="T84" fmla="*/ 4010 w 4608"/>
                <a:gd name="T85" fmla="*/ 188 h 1152"/>
                <a:gd name="T86" fmla="*/ 4214 w 4608"/>
                <a:gd name="T87" fmla="*/ 254 h 1152"/>
                <a:gd name="T88" fmla="*/ 4380 w 4608"/>
                <a:gd name="T89" fmla="*/ 326 h 1152"/>
                <a:gd name="T90" fmla="*/ 4504 w 4608"/>
                <a:gd name="T91" fmla="*/ 404 h 1152"/>
                <a:gd name="T92" fmla="*/ 4582 w 4608"/>
                <a:gd name="T93" fmla="*/ 488 h 1152"/>
                <a:gd name="T94" fmla="*/ 4602 w 4608"/>
                <a:gd name="T95" fmla="*/ 532 h 1152"/>
                <a:gd name="T96" fmla="*/ 4608 w 4608"/>
                <a:gd name="T97" fmla="*/ 576 h 11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08"/>
                <a:gd name="T148" fmla="*/ 0 h 1152"/>
                <a:gd name="T149" fmla="*/ 4608 w 4608"/>
                <a:gd name="T150" fmla="*/ 1152 h 115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08" h="1152">
                  <a:moveTo>
                    <a:pt x="4608" y="576"/>
                  </a:moveTo>
                  <a:lnTo>
                    <a:pt x="4608" y="576"/>
                  </a:lnTo>
                  <a:lnTo>
                    <a:pt x="4608" y="590"/>
                  </a:lnTo>
                  <a:lnTo>
                    <a:pt x="4606" y="606"/>
                  </a:lnTo>
                  <a:lnTo>
                    <a:pt x="4602" y="620"/>
                  </a:lnTo>
                  <a:lnTo>
                    <a:pt x="4596" y="634"/>
                  </a:lnTo>
                  <a:lnTo>
                    <a:pt x="4590" y="650"/>
                  </a:lnTo>
                  <a:lnTo>
                    <a:pt x="4582" y="664"/>
                  </a:lnTo>
                  <a:lnTo>
                    <a:pt x="4562" y="692"/>
                  </a:lnTo>
                  <a:lnTo>
                    <a:pt x="4536" y="720"/>
                  </a:lnTo>
                  <a:lnTo>
                    <a:pt x="4504" y="748"/>
                  </a:lnTo>
                  <a:lnTo>
                    <a:pt x="4468" y="774"/>
                  </a:lnTo>
                  <a:lnTo>
                    <a:pt x="4426" y="800"/>
                  </a:lnTo>
                  <a:lnTo>
                    <a:pt x="4380" y="826"/>
                  </a:lnTo>
                  <a:lnTo>
                    <a:pt x="4330" y="850"/>
                  </a:lnTo>
                  <a:lnTo>
                    <a:pt x="4274" y="874"/>
                  </a:lnTo>
                  <a:lnTo>
                    <a:pt x="4214" y="898"/>
                  </a:lnTo>
                  <a:lnTo>
                    <a:pt x="4150" y="920"/>
                  </a:lnTo>
                  <a:lnTo>
                    <a:pt x="4082" y="942"/>
                  </a:lnTo>
                  <a:lnTo>
                    <a:pt x="4010" y="964"/>
                  </a:lnTo>
                  <a:lnTo>
                    <a:pt x="3934" y="984"/>
                  </a:lnTo>
                  <a:lnTo>
                    <a:pt x="3854" y="1002"/>
                  </a:lnTo>
                  <a:lnTo>
                    <a:pt x="3770" y="1020"/>
                  </a:lnTo>
                  <a:lnTo>
                    <a:pt x="3682" y="1038"/>
                  </a:lnTo>
                  <a:lnTo>
                    <a:pt x="3592" y="1054"/>
                  </a:lnTo>
                  <a:lnTo>
                    <a:pt x="3498" y="1068"/>
                  </a:lnTo>
                  <a:lnTo>
                    <a:pt x="3402" y="1082"/>
                  </a:lnTo>
                  <a:lnTo>
                    <a:pt x="3302" y="1096"/>
                  </a:lnTo>
                  <a:lnTo>
                    <a:pt x="3200" y="1106"/>
                  </a:lnTo>
                  <a:lnTo>
                    <a:pt x="3096" y="1118"/>
                  </a:lnTo>
                  <a:lnTo>
                    <a:pt x="2990" y="1126"/>
                  </a:lnTo>
                  <a:lnTo>
                    <a:pt x="2880" y="1134"/>
                  </a:lnTo>
                  <a:lnTo>
                    <a:pt x="2768" y="1140"/>
                  </a:lnTo>
                  <a:lnTo>
                    <a:pt x="2654" y="1146"/>
                  </a:lnTo>
                  <a:lnTo>
                    <a:pt x="2540" y="1150"/>
                  </a:lnTo>
                  <a:lnTo>
                    <a:pt x="2422" y="1152"/>
                  </a:lnTo>
                  <a:lnTo>
                    <a:pt x="2304" y="1152"/>
                  </a:lnTo>
                  <a:lnTo>
                    <a:pt x="2186" y="1152"/>
                  </a:lnTo>
                  <a:lnTo>
                    <a:pt x="2068" y="1150"/>
                  </a:lnTo>
                  <a:lnTo>
                    <a:pt x="1954" y="1146"/>
                  </a:lnTo>
                  <a:lnTo>
                    <a:pt x="1840" y="1140"/>
                  </a:lnTo>
                  <a:lnTo>
                    <a:pt x="1728" y="1134"/>
                  </a:lnTo>
                  <a:lnTo>
                    <a:pt x="1618" y="1126"/>
                  </a:lnTo>
                  <a:lnTo>
                    <a:pt x="1512" y="1118"/>
                  </a:lnTo>
                  <a:lnTo>
                    <a:pt x="1408" y="1106"/>
                  </a:lnTo>
                  <a:lnTo>
                    <a:pt x="1306" y="1096"/>
                  </a:lnTo>
                  <a:lnTo>
                    <a:pt x="1206" y="1082"/>
                  </a:lnTo>
                  <a:lnTo>
                    <a:pt x="1110" y="1068"/>
                  </a:lnTo>
                  <a:lnTo>
                    <a:pt x="1016" y="1054"/>
                  </a:lnTo>
                  <a:lnTo>
                    <a:pt x="926" y="1038"/>
                  </a:lnTo>
                  <a:lnTo>
                    <a:pt x="838" y="1020"/>
                  </a:lnTo>
                  <a:lnTo>
                    <a:pt x="754" y="1002"/>
                  </a:lnTo>
                  <a:lnTo>
                    <a:pt x="674" y="984"/>
                  </a:lnTo>
                  <a:lnTo>
                    <a:pt x="598" y="964"/>
                  </a:lnTo>
                  <a:lnTo>
                    <a:pt x="526" y="942"/>
                  </a:lnTo>
                  <a:lnTo>
                    <a:pt x="458" y="920"/>
                  </a:lnTo>
                  <a:lnTo>
                    <a:pt x="394" y="898"/>
                  </a:lnTo>
                  <a:lnTo>
                    <a:pt x="334" y="874"/>
                  </a:lnTo>
                  <a:lnTo>
                    <a:pt x="278" y="850"/>
                  </a:lnTo>
                  <a:lnTo>
                    <a:pt x="228" y="826"/>
                  </a:lnTo>
                  <a:lnTo>
                    <a:pt x="182" y="800"/>
                  </a:lnTo>
                  <a:lnTo>
                    <a:pt x="140" y="774"/>
                  </a:lnTo>
                  <a:lnTo>
                    <a:pt x="104" y="748"/>
                  </a:lnTo>
                  <a:lnTo>
                    <a:pt x="72" y="720"/>
                  </a:lnTo>
                  <a:lnTo>
                    <a:pt x="46" y="692"/>
                  </a:lnTo>
                  <a:lnTo>
                    <a:pt x="36" y="678"/>
                  </a:lnTo>
                  <a:lnTo>
                    <a:pt x="26" y="664"/>
                  </a:lnTo>
                  <a:lnTo>
                    <a:pt x="18" y="650"/>
                  </a:lnTo>
                  <a:lnTo>
                    <a:pt x="12" y="634"/>
                  </a:lnTo>
                  <a:lnTo>
                    <a:pt x="6" y="620"/>
                  </a:lnTo>
                  <a:lnTo>
                    <a:pt x="2" y="606"/>
                  </a:lnTo>
                  <a:lnTo>
                    <a:pt x="0" y="590"/>
                  </a:lnTo>
                  <a:lnTo>
                    <a:pt x="0" y="576"/>
                  </a:lnTo>
                  <a:lnTo>
                    <a:pt x="0" y="562"/>
                  </a:lnTo>
                  <a:lnTo>
                    <a:pt x="2" y="546"/>
                  </a:lnTo>
                  <a:lnTo>
                    <a:pt x="6" y="532"/>
                  </a:lnTo>
                  <a:lnTo>
                    <a:pt x="12" y="518"/>
                  </a:lnTo>
                  <a:lnTo>
                    <a:pt x="18" y="502"/>
                  </a:lnTo>
                  <a:lnTo>
                    <a:pt x="26" y="488"/>
                  </a:lnTo>
                  <a:lnTo>
                    <a:pt x="36" y="474"/>
                  </a:lnTo>
                  <a:lnTo>
                    <a:pt x="46" y="460"/>
                  </a:lnTo>
                  <a:lnTo>
                    <a:pt x="72" y="432"/>
                  </a:lnTo>
                  <a:lnTo>
                    <a:pt x="104" y="404"/>
                  </a:lnTo>
                  <a:lnTo>
                    <a:pt x="140" y="378"/>
                  </a:lnTo>
                  <a:lnTo>
                    <a:pt x="182" y="352"/>
                  </a:lnTo>
                  <a:lnTo>
                    <a:pt x="228" y="326"/>
                  </a:lnTo>
                  <a:lnTo>
                    <a:pt x="278" y="302"/>
                  </a:lnTo>
                  <a:lnTo>
                    <a:pt x="334" y="278"/>
                  </a:lnTo>
                  <a:lnTo>
                    <a:pt x="394" y="254"/>
                  </a:lnTo>
                  <a:lnTo>
                    <a:pt x="458" y="232"/>
                  </a:lnTo>
                  <a:lnTo>
                    <a:pt x="526" y="210"/>
                  </a:lnTo>
                  <a:lnTo>
                    <a:pt x="598" y="188"/>
                  </a:lnTo>
                  <a:lnTo>
                    <a:pt x="674" y="168"/>
                  </a:lnTo>
                  <a:lnTo>
                    <a:pt x="754" y="150"/>
                  </a:lnTo>
                  <a:lnTo>
                    <a:pt x="838" y="132"/>
                  </a:lnTo>
                  <a:lnTo>
                    <a:pt x="926" y="114"/>
                  </a:lnTo>
                  <a:lnTo>
                    <a:pt x="1016" y="98"/>
                  </a:lnTo>
                  <a:lnTo>
                    <a:pt x="1110" y="84"/>
                  </a:lnTo>
                  <a:lnTo>
                    <a:pt x="1206" y="70"/>
                  </a:lnTo>
                  <a:lnTo>
                    <a:pt x="1306" y="56"/>
                  </a:lnTo>
                  <a:lnTo>
                    <a:pt x="1408" y="46"/>
                  </a:lnTo>
                  <a:lnTo>
                    <a:pt x="1512" y="34"/>
                  </a:lnTo>
                  <a:lnTo>
                    <a:pt x="1618" y="26"/>
                  </a:lnTo>
                  <a:lnTo>
                    <a:pt x="1728" y="18"/>
                  </a:lnTo>
                  <a:lnTo>
                    <a:pt x="1840" y="12"/>
                  </a:lnTo>
                  <a:lnTo>
                    <a:pt x="1954" y="6"/>
                  </a:lnTo>
                  <a:lnTo>
                    <a:pt x="2068" y="2"/>
                  </a:lnTo>
                  <a:lnTo>
                    <a:pt x="2186" y="0"/>
                  </a:lnTo>
                  <a:lnTo>
                    <a:pt x="2304" y="0"/>
                  </a:lnTo>
                  <a:lnTo>
                    <a:pt x="2422" y="0"/>
                  </a:lnTo>
                  <a:lnTo>
                    <a:pt x="2540" y="2"/>
                  </a:lnTo>
                  <a:lnTo>
                    <a:pt x="2654" y="6"/>
                  </a:lnTo>
                  <a:lnTo>
                    <a:pt x="2768" y="12"/>
                  </a:lnTo>
                  <a:lnTo>
                    <a:pt x="2880" y="18"/>
                  </a:lnTo>
                  <a:lnTo>
                    <a:pt x="2990" y="26"/>
                  </a:lnTo>
                  <a:lnTo>
                    <a:pt x="3096" y="34"/>
                  </a:lnTo>
                  <a:lnTo>
                    <a:pt x="3200" y="46"/>
                  </a:lnTo>
                  <a:lnTo>
                    <a:pt x="3302" y="56"/>
                  </a:lnTo>
                  <a:lnTo>
                    <a:pt x="3402" y="70"/>
                  </a:lnTo>
                  <a:lnTo>
                    <a:pt x="3498" y="84"/>
                  </a:lnTo>
                  <a:lnTo>
                    <a:pt x="3592" y="98"/>
                  </a:lnTo>
                  <a:lnTo>
                    <a:pt x="3682" y="114"/>
                  </a:lnTo>
                  <a:lnTo>
                    <a:pt x="3770" y="132"/>
                  </a:lnTo>
                  <a:lnTo>
                    <a:pt x="3854" y="150"/>
                  </a:lnTo>
                  <a:lnTo>
                    <a:pt x="3934" y="168"/>
                  </a:lnTo>
                  <a:lnTo>
                    <a:pt x="4010" y="188"/>
                  </a:lnTo>
                  <a:lnTo>
                    <a:pt x="4082" y="210"/>
                  </a:lnTo>
                  <a:lnTo>
                    <a:pt x="4150" y="232"/>
                  </a:lnTo>
                  <a:lnTo>
                    <a:pt x="4214" y="254"/>
                  </a:lnTo>
                  <a:lnTo>
                    <a:pt x="4274" y="278"/>
                  </a:lnTo>
                  <a:lnTo>
                    <a:pt x="4330" y="302"/>
                  </a:lnTo>
                  <a:lnTo>
                    <a:pt x="4380" y="326"/>
                  </a:lnTo>
                  <a:lnTo>
                    <a:pt x="4426" y="352"/>
                  </a:lnTo>
                  <a:lnTo>
                    <a:pt x="4468" y="378"/>
                  </a:lnTo>
                  <a:lnTo>
                    <a:pt x="4504" y="404"/>
                  </a:lnTo>
                  <a:lnTo>
                    <a:pt x="4536" y="432"/>
                  </a:lnTo>
                  <a:lnTo>
                    <a:pt x="4562" y="460"/>
                  </a:lnTo>
                  <a:lnTo>
                    <a:pt x="4582" y="488"/>
                  </a:lnTo>
                  <a:lnTo>
                    <a:pt x="4590" y="502"/>
                  </a:lnTo>
                  <a:lnTo>
                    <a:pt x="4596" y="518"/>
                  </a:lnTo>
                  <a:lnTo>
                    <a:pt x="4602" y="532"/>
                  </a:lnTo>
                  <a:lnTo>
                    <a:pt x="4606" y="546"/>
                  </a:lnTo>
                  <a:lnTo>
                    <a:pt x="4608" y="562"/>
                  </a:lnTo>
                  <a:lnTo>
                    <a:pt x="4608" y="576"/>
                  </a:lnTo>
                  <a:close/>
                </a:path>
              </a:pathLst>
            </a:custGeom>
            <a:gradFill rotWithShape="1">
              <a:gsLst>
                <a:gs pos="0">
                  <a:srgbClr val="4BD8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9" name="Freeform 6"/>
            <p:cNvSpPr>
              <a:spLocks/>
            </p:cNvSpPr>
            <p:nvPr/>
          </p:nvSpPr>
          <p:spPr bwMode="auto">
            <a:xfrm>
              <a:off x="576" y="3384"/>
              <a:ext cx="4608" cy="1152"/>
            </a:xfrm>
            <a:custGeom>
              <a:avLst/>
              <a:gdLst>
                <a:gd name="T0" fmla="*/ 2186 w 4608"/>
                <a:gd name="T1" fmla="*/ 576 h 1152"/>
                <a:gd name="T2" fmla="*/ 1840 w 4608"/>
                <a:gd name="T3" fmla="*/ 564 h 1152"/>
                <a:gd name="T4" fmla="*/ 1512 w 4608"/>
                <a:gd name="T5" fmla="*/ 542 h 1152"/>
                <a:gd name="T6" fmla="*/ 1206 w 4608"/>
                <a:gd name="T7" fmla="*/ 506 h 1152"/>
                <a:gd name="T8" fmla="*/ 926 w 4608"/>
                <a:gd name="T9" fmla="*/ 462 h 1152"/>
                <a:gd name="T10" fmla="*/ 674 w 4608"/>
                <a:gd name="T11" fmla="*/ 408 h 1152"/>
                <a:gd name="T12" fmla="*/ 458 w 4608"/>
                <a:gd name="T13" fmla="*/ 344 h 1152"/>
                <a:gd name="T14" fmla="*/ 278 w 4608"/>
                <a:gd name="T15" fmla="*/ 274 h 1152"/>
                <a:gd name="T16" fmla="*/ 140 w 4608"/>
                <a:gd name="T17" fmla="*/ 198 h 1152"/>
                <a:gd name="T18" fmla="*/ 46 w 4608"/>
                <a:gd name="T19" fmla="*/ 116 h 1152"/>
                <a:gd name="T20" fmla="*/ 18 w 4608"/>
                <a:gd name="T21" fmla="*/ 74 h 1152"/>
                <a:gd name="T22" fmla="*/ 2 w 4608"/>
                <a:gd name="T23" fmla="*/ 30 h 1152"/>
                <a:gd name="T24" fmla="*/ 0 w 4608"/>
                <a:gd name="T25" fmla="*/ 576 h 1152"/>
                <a:gd name="T26" fmla="*/ 2 w 4608"/>
                <a:gd name="T27" fmla="*/ 606 h 1152"/>
                <a:gd name="T28" fmla="*/ 18 w 4608"/>
                <a:gd name="T29" fmla="*/ 650 h 1152"/>
                <a:gd name="T30" fmla="*/ 46 w 4608"/>
                <a:gd name="T31" fmla="*/ 692 h 1152"/>
                <a:gd name="T32" fmla="*/ 140 w 4608"/>
                <a:gd name="T33" fmla="*/ 774 h 1152"/>
                <a:gd name="T34" fmla="*/ 278 w 4608"/>
                <a:gd name="T35" fmla="*/ 850 h 1152"/>
                <a:gd name="T36" fmla="*/ 458 w 4608"/>
                <a:gd name="T37" fmla="*/ 920 h 1152"/>
                <a:gd name="T38" fmla="*/ 674 w 4608"/>
                <a:gd name="T39" fmla="*/ 984 h 1152"/>
                <a:gd name="T40" fmla="*/ 926 w 4608"/>
                <a:gd name="T41" fmla="*/ 1038 h 1152"/>
                <a:gd name="T42" fmla="*/ 1206 w 4608"/>
                <a:gd name="T43" fmla="*/ 1082 h 1152"/>
                <a:gd name="T44" fmla="*/ 1512 w 4608"/>
                <a:gd name="T45" fmla="*/ 1118 h 1152"/>
                <a:gd name="T46" fmla="*/ 1840 w 4608"/>
                <a:gd name="T47" fmla="*/ 1140 h 1152"/>
                <a:gd name="T48" fmla="*/ 2186 w 4608"/>
                <a:gd name="T49" fmla="*/ 1152 h 1152"/>
                <a:gd name="T50" fmla="*/ 2422 w 4608"/>
                <a:gd name="T51" fmla="*/ 1152 h 1152"/>
                <a:gd name="T52" fmla="*/ 2768 w 4608"/>
                <a:gd name="T53" fmla="*/ 1140 h 1152"/>
                <a:gd name="T54" fmla="*/ 3096 w 4608"/>
                <a:gd name="T55" fmla="*/ 1118 h 1152"/>
                <a:gd name="T56" fmla="*/ 3402 w 4608"/>
                <a:gd name="T57" fmla="*/ 1082 h 1152"/>
                <a:gd name="T58" fmla="*/ 3682 w 4608"/>
                <a:gd name="T59" fmla="*/ 1038 h 1152"/>
                <a:gd name="T60" fmla="*/ 3934 w 4608"/>
                <a:gd name="T61" fmla="*/ 984 h 1152"/>
                <a:gd name="T62" fmla="*/ 4150 w 4608"/>
                <a:gd name="T63" fmla="*/ 920 h 1152"/>
                <a:gd name="T64" fmla="*/ 4330 w 4608"/>
                <a:gd name="T65" fmla="*/ 850 h 1152"/>
                <a:gd name="T66" fmla="*/ 4468 w 4608"/>
                <a:gd name="T67" fmla="*/ 774 h 1152"/>
                <a:gd name="T68" fmla="*/ 4562 w 4608"/>
                <a:gd name="T69" fmla="*/ 692 h 1152"/>
                <a:gd name="T70" fmla="*/ 4596 w 4608"/>
                <a:gd name="T71" fmla="*/ 634 h 1152"/>
                <a:gd name="T72" fmla="*/ 4608 w 4608"/>
                <a:gd name="T73" fmla="*/ 590 h 1152"/>
                <a:gd name="T74" fmla="*/ 4608 w 4608"/>
                <a:gd name="T75" fmla="*/ 0 h 1152"/>
                <a:gd name="T76" fmla="*/ 4602 w 4608"/>
                <a:gd name="T77" fmla="*/ 44 h 1152"/>
                <a:gd name="T78" fmla="*/ 4582 w 4608"/>
                <a:gd name="T79" fmla="*/ 88 h 1152"/>
                <a:gd name="T80" fmla="*/ 4504 w 4608"/>
                <a:gd name="T81" fmla="*/ 172 h 1152"/>
                <a:gd name="T82" fmla="*/ 4380 w 4608"/>
                <a:gd name="T83" fmla="*/ 250 h 1152"/>
                <a:gd name="T84" fmla="*/ 4214 w 4608"/>
                <a:gd name="T85" fmla="*/ 322 h 1152"/>
                <a:gd name="T86" fmla="*/ 4010 w 4608"/>
                <a:gd name="T87" fmla="*/ 388 h 1152"/>
                <a:gd name="T88" fmla="*/ 3770 w 4608"/>
                <a:gd name="T89" fmla="*/ 444 h 1152"/>
                <a:gd name="T90" fmla="*/ 3498 w 4608"/>
                <a:gd name="T91" fmla="*/ 492 h 1152"/>
                <a:gd name="T92" fmla="*/ 3200 w 4608"/>
                <a:gd name="T93" fmla="*/ 530 h 1152"/>
                <a:gd name="T94" fmla="*/ 2880 w 4608"/>
                <a:gd name="T95" fmla="*/ 558 h 1152"/>
                <a:gd name="T96" fmla="*/ 2540 w 4608"/>
                <a:gd name="T97" fmla="*/ 574 h 1152"/>
                <a:gd name="T98" fmla="*/ 2304 w 4608"/>
                <a:gd name="T99" fmla="*/ 576 h 115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08"/>
                <a:gd name="T151" fmla="*/ 0 h 1152"/>
                <a:gd name="T152" fmla="*/ 4608 w 4608"/>
                <a:gd name="T153" fmla="*/ 1152 h 115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08" h="1152">
                  <a:moveTo>
                    <a:pt x="2304" y="576"/>
                  </a:moveTo>
                  <a:lnTo>
                    <a:pt x="2304" y="576"/>
                  </a:lnTo>
                  <a:lnTo>
                    <a:pt x="2186" y="576"/>
                  </a:lnTo>
                  <a:lnTo>
                    <a:pt x="2068" y="574"/>
                  </a:lnTo>
                  <a:lnTo>
                    <a:pt x="1954" y="570"/>
                  </a:lnTo>
                  <a:lnTo>
                    <a:pt x="1840" y="564"/>
                  </a:lnTo>
                  <a:lnTo>
                    <a:pt x="1728" y="558"/>
                  </a:lnTo>
                  <a:lnTo>
                    <a:pt x="1618" y="550"/>
                  </a:lnTo>
                  <a:lnTo>
                    <a:pt x="1512" y="542"/>
                  </a:lnTo>
                  <a:lnTo>
                    <a:pt x="1408" y="530"/>
                  </a:lnTo>
                  <a:lnTo>
                    <a:pt x="1306" y="520"/>
                  </a:lnTo>
                  <a:lnTo>
                    <a:pt x="1206" y="506"/>
                  </a:lnTo>
                  <a:lnTo>
                    <a:pt x="1110" y="492"/>
                  </a:lnTo>
                  <a:lnTo>
                    <a:pt x="1016" y="478"/>
                  </a:lnTo>
                  <a:lnTo>
                    <a:pt x="926" y="462"/>
                  </a:lnTo>
                  <a:lnTo>
                    <a:pt x="838" y="444"/>
                  </a:lnTo>
                  <a:lnTo>
                    <a:pt x="754" y="426"/>
                  </a:lnTo>
                  <a:lnTo>
                    <a:pt x="674" y="408"/>
                  </a:lnTo>
                  <a:lnTo>
                    <a:pt x="598" y="388"/>
                  </a:lnTo>
                  <a:lnTo>
                    <a:pt x="526" y="366"/>
                  </a:lnTo>
                  <a:lnTo>
                    <a:pt x="458" y="344"/>
                  </a:lnTo>
                  <a:lnTo>
                    <a:pt x="394" y="322"/>
                  </a:lnTo>
                  <a:lnTo>
                    <a:pt x="334" y="298"/>
                  </a:lnTo>
                  <a:lnTo>
                    <a:pt x="278" y="274"/>
                  </a:lnTo>
                  <a:lnTo>
                    <a:pt x="228" y="250"/>
                  </a:lnTo>
                  <a:lnTo>
                    <a:pt x="182" y="224"/>
                  </a:lnTo>
                  <a:lnTo>
                    <a:pt x="140" y="198"/>
                  </a:lnTo>
                  <a:lnTo>
                    <a:pt x="104" y="172"/>
                  </a:lnTo>
                  <a:lnTo>
                    <a:pt x="72" y="144"/>
                  </a:lnTo>
                  <a:lnTo>
                    <a:pt x="46" y="116"/>
                  </a:lnTo>
                  <a:lnTo>
                    <a:pt x="36" y="102"/>
                  </a:lnTo>
                  <a:lnTo>
                    <a:pt x="26" y="88"/>
                  </a:lnTo>
                  <a:lnTo>
                    <a:pt x="18" y="74"/>
                  </a:lnTo>
                  <a:lnTo>
                    <a:pt x="12" y="58"/>
                  </a:lnTo>
                  <a:lnTo>
                    <a:pt x="6" y="44"/>
                  </a:lnTo>
                  <a:lnTo>
                    <a:pt x="2" y="30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0" y="590"/>
                  </a:lnTo>
                  <a:lnTo>
                    <a:pt x="2" y="606"/>
                  </a:lnTo>
                  <a:lnTo>
                    <a:pt x="6" y="620"/>
                  </a:lnTo>
                  <a:lnTo>
                    <a:pt x="12" y="634"/>
                  </a:lnTo>
                  <a:lnTo>
                    <a:pt x="18" y="650"/>
                  </a:lnTo>
                  <a:lnTo>
                    <a:pt x="26" y="664"/>
                  </a:lnTo>
                  <a:lnTo>
                    <a:pt x="36" y="678"/>
                  </a:lnTo>
                  <a:lnTo>
                    <a:pt x="46" y="692"/>
                  </a:lnTo>
                  <a:lnTo>
                    <a:pt x="72" y="720"/>
                  </a:lnTo>
                  <a:lnTo>
                    <a:pt x="104" y="748"/>
                  </a:lnTo>
                  <a:lnTo>
                    <a:pt x="140" y="774"/>
                  </a:lnTo>
                  <a:lnTo>
                    <a:pt x="182" y="800"/>
                  </a:lnTo>
                  <a:lnTo>
                    <a:pt x="228" y="826"/>
                  </a:lnTo>
                  <a:lnTo>
                    <a:pt x="278" y="850"/>
                  </a:lnTo>
                  <a:lnTo>
                    <a:pt x="334" y="874"/>
                  </a:lnTo>
                  <a:lnTo>
                    <a:pt x="394" y="898"/>
                  </a:lnTo>
                  <a:lnTo>
                    <a:pt x="458" y="920"/>
                  </a:lnTo>
                  <a:lnTo>
                    <a:pt x="526" y="942"/>
                  </a:lnTo>
                  <a:lnTo>
                    <a:pt x="598" y="964"/>
                  </a:lnTo>
                  <a:lnTo>
                    <a:pt x="674" y="984"/>
                  </a:lnTo>
                  <a:lnTo>
                    <a:pt x="754" y="1002"/>
                  </a:lnTo>
                  <a:lnTo>
                    <a:pt x="838" y="1020"/>
                  </a:lnTo>
                  <a:lnTo>
                    <a:pt x="926" y="1038"/>
                  </a:lnTo>
                  <a:lnTo>
                    <a:pt x="1016" y="1054"/>
                  </a:lnTo>
                  <a:lnTo>
                    <a:pt x="1110" y="1068"/>
                  </a:lnTo>
                  <a:lnTo>
                    <a:pt x="1206" y="1082"/>
                  </a:lnTo>
                  <a:lnTo>
                    <a:pt x="1306" y="1096"/>
                  </a:lnTo>
                  <a:lnTo>
                    <a:pt x="1408" y="1106"/>
                  </a:lnTo>
                  <a:lnTo>
                    <a:pt x="1512" y="1118"/>
                  </a:lnTo>
                  <a:lnTo>
                    <a:pt x="1618" y="1126"/>
                  </a:lnTo>
                  <a:lnTo>
                    <a:pt x="1728" y="1134"/>
                  </a:lnTo>
                  <a:lnTo>
                    <a:pt x="1840" y="1140"/>
                  </a:lnTo>
                  <a:lnTo>
                    <a:pt x="1954" y="1146"/>
                  </a:lnTo>
                  <a:lnTo>
                    <a:pt x="2068" y="1150"/>
                  </a:lnTo>
                  <a:lnTo>
                    <a:pt x="2186" y="1152"/>
                  </a:lnTo>
                  <a:lnTo>
                    <a:pt x="2304" y="1152"/>
                  </a:lnTo>
                  <a:lnTo>
                    <a:pt x="2422" y="1152"/>
                  </a:lnTo>
                  <a:lnTo>
                    <a:pt x="2540" y="1150"/>
                  </a:lnTo>
                  <a:lnTo>
                    <a:pt x="2654" y="1146"/>
                  </a:lnTo>
                  <a:lnTo>
                    <a:pt x="2768" y="1140"/>
                  </a:lnTo>
                  <a:lnTo>
                    <a:pt x="2880" y="1134"/>
                  </a:lnTo>
                  <a:lnTo>
                    <a:pt x="2990" y="1126"/>
                  </a:lnTo>
                  <a:lnTo>
                    <a:pt x="3096" y="1118"/>
                  </a:lnTo>
                  <a:lnTo>
                    <a:pt x="3200" y="1106"/>
                  </a:lnTo>
                  <a:lnTo>
                    <a:pt x="3302" y="1096"/>
                  </a:lnTo>
                  <a:lnTo>
                    <a:pt x="3402" y="1082"/>
                  </a:lnTo>
                  <a:lnTo>
                    <a:pt x="3498" y="1068"/>
                  </a:lnTo>
                  <a:lnTo>
                    <a:pt x="3592" y="1054"/>
                  </a:lnTo>
                  <a:lnTo>
                    <a:pt x="3682" y="1038"/>
                  </a:lnTo>
                  <a:lnTo>
                    <a:pt x="3770" y="1020"/>
                  </a:lnTo>
                  <a:lnTo>
                    <a:pt x="3854" y="1002"/>
                  </a:lnTo>
                  <a:lnTo>
                    <a:pt x="3934" y="984"/>
                  </a:lnTo>
                  <a:lnTo>
                    <a:pt x="4010" y="964"/>
                  </a:lnTo>
                  <a:lnTo>
                    <a:pt x="4082" y="942"/>
                  </a:lnTo>
                  <a:lnTo>
                    <a:pt x="4150" y="920"/>
                  </a:lnTo>
                  <a:lnTo>
                    <a:pt x="4214" y="898"/>
                  </a:lnTo>
                  <a:lnTo>
                    <a:pt x="4274" y="874"/>
                  </a:lnTo>
                  <a:lnTo>
                    <a:pt x="4330" y="850"/>
                  </a:lnTo>
                  <a:lnTo>
                    <a:pt x="4380" y="826"/>
                  </a:lnTo>
                  <a:lnTo>
                    <a:pt x="4426" y="800"/>
                  </a:lnTo>
                  <a:lnTo>
                    <a:pt x="4468" y="774"/>
                  </a:lnTo>
                  <a:lnTo>
                    <a:pt x="4504" y="748"/>
                  </a:lnTo>
                  <a:lnTo>
                    <a:pt x="4536" y="720"/>
                  </a:lnTo>
                  <a:lnTo>
                    <a:pt x="4562" y="692"/>
                  </a:lnTo>
                  <a:lnTo>
                    <a:pt x="4582" y="664"/>
                  </a:lnTo>
                  <a:lnTo>
                    <a:pt x="4590" y="650"/>
                  </a:lnTo>
                  <a:lnTo>
                    <a:pt x="4596" y="634"/>
                  </a:lnTo>
                  <a:lnTo>
                    <a:pt x="4602" y="620"/>
                  </a:lnTo>
                  <a:lnTo>
                    <a:pt x="4606" y="606"/>
                  </a:lnTo>
                  <a:lnTo>
                    <a:pt x="4608" y="590"/>
                  </a:lnTo>
                  <a:lnTo>
                    <a:pt x="4608" y="576"/>
                  </a:lnTo>
                  <a:lnTo>
                    <a:pt x="4608" y="0"/>
                  </a:lnTo>
                  <a:lnTo>
                    <a:pt x="4608" y="14"/>
                  </a:lnTo>
                  <a:lnTo>
                    <a:pt x="4606" y="30"/>
                  </a:lnTo>
                  <a:lnTo>
                    <a:pt x="4602" y="44"/>
                  </a:lnTo>
                  <a:lnTo>
                    <a:pt x="4596" y="58"/>
                  </a:lnTo>
                  <a:lnTo>
                    <a:pt x="4590" y="74"/>
                  </a:lnTo>
                  <a:lnTo>
                    <a:pt x="4582" y="88"/>
                  </a:lnTo>
                  <a:lnTo>
                    <a:pt x="4562" y="116"/>
                  </a:lnTo>
                  <a:lnTo>
                    <a:pt x="4536" y="144"/>
                  </a:lnTo>
                  <a:lnTo>
                    <a:pt x="4504" y="172"/>
                  </a:lnTo>
                  <a:lnTo>
                    <a:pt x="4468" y="198"/>
                  </a:lnTo>
                  <a:lnTo>
                    <a:pt x="4426" y="224"/>
                  </a:lnTo>
                  <a:lnTo>
                    <a:pt x="4380" y="250"/>
                  </a:lnTo>
                  <a:lnTo>
                    <a:pt x="4330" y="274"/>
                  </a:lnTo>
                  <a:lnTo>
                    <a:pt x="4274" y="298"/>
                  </a:lnTo>
                  <a:lnTo>
                    <a:pt x="4214" y="322"/>
                  </a:lnTo>
                  <a:lnTo>
                    <a:pt x="4150" y="344"/>
                  </a:lnTo>
                  <a:lnTo>
                    <a:pt x="4082" y="366"/>
                  </a:lnTo>
                  <a:lnTo>
                    <a:pt x="4010" y="388"/>
                  </a:lnTo>
                  <a:lnTo>
                    <a:pt x="3934" y="408"/>
                  </a:lnTo>
                  <a:lnTo>
                    <a:pt x="3854" y="426"/>
                  </a:lnTo>
                  <a:lnTo>
                    <a:pt x="3770" y="444"/>
                  </a:lnTo>
                  <a:lnTo>
                    <a:pt x="3682" y="462"/>
                  </a:lnTo>
                  <a:lnTo>
                    <a:pt x="3592" y="478"/>
                  </a:lnTo>
                  <a:lnTo>
                    <a:pt x="3498" y="492"/>
                  </a:lnTo>
                  <a:lnTo>
                    <a:pt x="3402" y="506"/>
                  </a:lnTo>
                  <a:lnTo>
                    <a:pt x="3302" y="520"/>
                  </a:lnTo>
                  <a:lnTo>
                    <a:pt x="3200" y="530"/>
                  </a:lnTo>
                  <a:lnTo>
                    <a:pt x="3096" y="542"/>
                  </a:lnTo>
                  <a:lnTo>
                    <a:pt x="2990" y="550"/>
                  </a:lnTo>
                  <a:lnTo>
                    <a:pt x="2880" y="558"/>
                  </a:lnTo>
                  <a:lnTo>
                    <a:pt x="2768" y="564"/>
                  </a:lnTo>
                  <a:lnTo>
                    <a:pt x="2654" y="570"/>
                  </a:lnTo>
                  <a:lnTo>
                    <a:pt x="2540" y="574"/>
                  </a:lnTo>
                  <a:lnTo>
                    <a:pt x="2422" y="576"/>
                  </a:lnTo>
                  <a:lnTo>
                    <a:pt x="2304" y="576"/>
                  </a:lnTo>
                  <a:close/>
                </a:path>
              </a:pathLst>
            </a:custGeom>
            <a:gradFill rotWithShape="1">
              <a:gsLst>
                <a:gs pos="0">
                  <a:srgbClr val="004BFF"/>
                </a:gs>
                <a:gs pos="50000">
                  <a:srgbClr val="00C8FF"/>
                </a:gs>
                <a:gs pos="100000">
                  <a:srgbClr val="004B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01" name="Group 7"/>
          <p:cNvGrpSpPr>
            <a:grpSpLocks/>
          </p:cNvGrpSpPr>
          <p:nvPr/>
        </p:nvGrpSpPr>
        <p:grpSpPr bwMode="auto">
          <a:xfrm>
            <a:off x="1668463" y="3708400"/>
            <a:ext cx="2890837" cy="1209675"/>
            <a:chOff x="1152" y="1800"/>
            <a:chExt cx="3456" cy="1440"/>
          </a:xfrm>
        </p:grpSpPr>
        <p:sp>
          <p:nvSpPr>
            <p:cNvPr id="4126" name="Freeform 8"/>
            <p:cNvSpPr>
              <a:spLocks/>
            </p:cNvSpPr>
            <p:nvPr/>
          </p:nvSpPr>
          <p:spPr bwMode="auto">
            <a:xfrm>
              <a:off x="1152" y="1800"/>
              <a:ext cx="3456" cy="864"/>
            </a:xfrm>
            <a:custGeom>
              <a:avLst/>
              <a:gdLst>
                <a:gd name="T0" fmla="*/ 3456 w 3456"/>
                <a:gd name="T1" fmla="*/ 432 h 864"/>
                <a:gd name="T2" fmla="*/ 3448 w 3456"/>
                <a:gd name="T3" fmla="*/ 476 h 864"/>
                <a:gd name="T4" fmla="*/ 3420 w 3456"/>
                <a:gd name="T5" fmla="*/ 520 h 864"/>
                <a:gd name="T6" fmla="*/ 3378 w 3456"/>
                <a:gd name="T7" fmla="*/ 560 h 864"/>
                <a:gd name="T8" fmla="*/ 3320 w 3456"/>
                <a:gd name="T9" fmla="*/ 600 h 864"/>
                <a:gd name="T10" fmla="*/ 3248 w 3456"/>
                <a:gd name="T11" fmla="*/ 638 h 864"/>
                <a:gd name="T12" fmla="*/ 3160 w 3456"/>
                <a:gd name="T13" fmla="*/ 674 h 864"/>
                <a:gd name="T14" fmla="*/ 3062 w 3456"/>
                <a:gd name="T15" fmla="*/ 706 h 864"/>
                <a:gd name="T16" fmla="*/ 2950 w 3456"/>
                <a:gd name="T17" fmla="*/ 738 h 864"/>
                <a:gd name="T18" fmla="*/ 2828 w 3456"/>
                <a:gd name="T19" fmla="*/ 766 h 864"/>
                <a:gd name="T20" fmla="*/ 2694 w 3456"/>
                <a:gd name="T21" fmla="*/ 790 h 864"/>
                <a:gd name="T22" fmla="*/ 2400 w 3456"/>
                <a:gd name="T23" fmla="*/ 830 h 864"/>
                <a:gd name="T24" fmla="*/ 2076 w 3456"/>
                <a:gd name="T25" fmla="*/ 856 h 864"/>
                <a:gd name="T26" fmla="*/ 1728 w 3456"/>
                <a:gd name="T27" fmla="*/ 864 h 864"/>
                <a:gd name="T28" fmla="*/ 1552 w 3456"/>
                <a:gd name="T29" fmla="*/ 862 h 864"/>
                <a:gd name="T30" fmla="*/ 1214 w 3456"/>
                <a:gd name="T31" fmla="*/ 844 h 864"/>
                <a:gd name="T32" fmla="*/ 904 w 3456"/>
                <a:gd name="T33" fmla="*/ 812 h 864"/>
                <a:gd name="T34" fmla="*/ 694 w 3456"/>
                <a:gd name="T35" fmla="*/ 778 h 864"/>
                <a:gd name="T36" fmla="*/ 566 w 3456"/>
                <a:gd name="T37" fmla="*/ 752 h 864"/>
                <a:gd name="T38" fmla="*/ 448 w 3456"/>
                <a:gd name="T39" fmla="*/ 722 h 864"/>
                <a:gd name="T40" fmla="*/ 344 w 3456"/>
                <a:gd name="T41" fmla="*/ 690 h 864"/>
                <a:gd name="T42" fmla="*/ 250 w 3456"/>
                <a:gd name="T43" fmla="*/ 656 h 864"/>
                <a:gd name="T44" fmla="*/ 170 w 3456"/>
                <a:gd name="T45" fmla="*/ 620 h 864"/>
                <a:gd name="T46" fmla="*/ 104 w 3456"/>
                <a:gd name="T47" fmla="*/ 580 h 864"/>
                <a:gd name="T48" fmla="*/ 54 w 3456"/>
                <a:gd name="T49" fmla="*/ 540 h 864"/>
                <a:gd name="T50" fmla="*/ 20 w 3456"/>
                <a:gd name="T51" fmla="*/ 498 h 864"/>
                <a:gd name="T52" fmla="*/ 2 w 3456"/>
                <a:gd name="T53" fmla="*/ 454 h 864"/>
                <a:gd name="T54" fmla="*/ 0 w 3456"/>
                <a:gd name="T55" fmla="*/ 432 h 864"/>
                <a:gd name="T56" fmla="*/ 8 w 3456"/>
                <a:gd name="T57" fmla="*/ 388 h 864"/>
                <a:gd name="T58" fmla="*/ 36 w 3456"/>
                <a:gd name="T59" fmla="*/ 344 h 864"/>
                <a:gd name="T60" fmla="*/ 78 w 3456"/>
                <a:gd name="T61" fmla="*/ 304 h 864"/>
                <a:gd name="T62" fmla="*/ 136 w 3456"/>
                <a:gd name="T63" fmla="*/ 264 h 864"/>
                <a:gd name="T64" fmla="*/ 208 w 3456"/>
                <a:gd name="T65" fmla="*/ 226 h 864"/>
                <a:gd name="T66" fmla="*/ 296 w 3456"/>
                <a:gd name="T67" fmla="*/ 190 h 864"/>
                <a:gd name="T68" fmla="*/ 394 w 3456"/>
                <a:gd name="T69" fmla="*/ 158 h 864"/>
                <a:gd name="T70" fmla="*/ 506 w 3456"/>
                <a:gd name="T71" fmla="*/ 126 h 864"/>
                <a:gd name="T72" fmla="*/ 628 w 3456"/>
                <a:gd name="T73" fmla="*/ 98 h 864"/>
                <a:gd name="T74" fmla="*/ 762 w 3456"/>
                <a:gd name="T75" fmla="*/ 74 h 864"/>
                <a:gd name="T76" fmla="*/ 1056 w 3456"/>
                <a:gd name="T77" fmla="*/ 34 h 864"/>
                <a:gd name="T78" fmla="*/ 1380 w 3456"/>
                <a:gd name="T79" fmla="*/ 8 h 864"/>
                <a:gd name="T80" fmla="*/ 1728 w 3456"/>
                <a:gd name="T81" fmla="*/ 0 h 864"/>
                <a:gd name="T82" fmla="*/ 1904 w 3456"/>
                <a:gd name="T83" fmla="*/ 2 h 864"/>
                <a:gd name="T84" fmla="*/ 2242 w 3456"/>
                <a:gd name="T85" fmla="*/ 20 h 864"/>
                <a:gd name="T86" fmla="*/ 2552 w 3456"/>
                <a:gd name="T87" fmla="*/ 52 h 864"/>
                <a:gd name="T88" fmla="*/ 2762 w 3456"/>
                <a:gd name="T89" fmla="*/ 86 h 864"/>
                <a:gd name="T90" fmla="*/ 2890 w 3456"/>
                <a:gd name="T91" fmla="*/ 112 h 864"/>
                <a:gd name="T92" fmla="*/ 3008 w 3456"/>
                <a:gd name="T93" fmla="*/ 142 h 864"/>
                <a:gd name="T94" fmla="*/ 3112 w 3456"/>
                <a:gd name="T95" fmla="*/ 174 h 864"/>
                <a:gd name="T96" fmla="*/ 3206 w 3456"/>
                <a:gd name="T97" fmla="*/ 208 h 864"/>
                <a:gd name="T98" fmla="*/ 3286 w 3456"/>
                <a:gd name="T99" fmla="*/ 244 h 864"/>
                <a:gd name="T100" fmla="*/ 3352 w 3456"/>
                <a:gd name="T101" fmla="*/ 284 h 864"/>
                <a:gd name="T102" fmla="*/ 3402 w 3456"/>
                <a:gd name="T103" fmla="*/ 324 h 864"/>
                <a:gd name="T104" fmla="*/ 3436 w 3456"/>
                <a:gd name="T105" fmla="*/ 366 h 864"/>
                <a:gd name="T106" fmla="*/ 3454 w 3456"/>
                <a:gd name="T107" fmla="*/ 410 h 864"/>
                <a:gd name="T108" fmla="*/ 3456 w 3456"/>
                <a:gd name="T109" fmla="*/ 432 h 8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56"/>
                <a:gd name="T166" fmla="*/ 0 h 864"/>
                <a:gd name="T167" fmla="*/ 3456 w 3456"/>
                <a:gd name="T168" fmla="*/ 864 h 8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56" h="864">
                  <a:moveTo>
                    <a:pt x="3456" y="432"/>
                  </a:moveTo>
                  <a:lnTo>
                    <a:pt x="3456" y="432"/>
                  </a:lnTo>
                  <a:lnTo>
                    <a:pt x="3454" y="454"/>
                  </a:lnTo>
                  <a:lnTo>
                    <a:pt x="3448" y="476"/>
                  </a:lnTo>
                  <a:lnTo>
                    <a:pt x="3436" y="498"/>
                  </a:lnTo>
                  <a:lnTo>
                    <a:pt x="3420" y="520"/>
                  </a:lnTo>
                  <a:lnTo>
                    <a:pt x="3402" y="540"/>
                  </a:lnTo>
                  <a:lnTo>
                    <a:pt x="3378" y="560"/>
                  </a:lnTo>
                  <a:lnTo>
                    <a:pt x="3352" y="580"/>
                  </a:lnTo>
                  <a:lnTo>
                    <a:pt x="3320" y="600"/>
                  </a:lnTo>
                  <a:lnTo>
                    <a:pt x="3286" y="620"/>
                  </a:lnTo>
                  <a:lnTo>
                    <a:pt x="3248" y="638"/>
                  </a:lnTo>
                  <a:lnTo>
                    <a:pt x="3206" y="656"/>
                  </a:lnTo>
                  <a:lnTo>
                    <a:pt x="3160" y="674"/>
                  </a:lnTo>
                  <a:lnTo>
                    <a:pt x="3112" y="690"/>
                  </a:lnTo>
                  <a:lnTo>
                    <a:pt x="3062" y="706"/>
                  </a:lnTo>
                  <a:lnTo>
                    <a:pt x="3008" y="722"/>
                  </a:lnTo>
                  <a:lnTo>
                    <a:pt x="2950" y="738"/>
                  </a:lnTo>
                  <a:lnTo>
                    <a:pt x="2890" y="752"/>
                  </a:lnTo>
                  <a:lnTo>
                    <a:pt x="2828" y="766"/>
                  </a:lnTo>
                  <a:lnTo>
                    <a:pt x="2762" y="778"/>
                  </a:lnTo>
                  <a:lnTo>
                    <a:pt x="2694" y="790"/>
                  </a:lnTo>
                  <a:lnTo>
                    <a:pt x="2552" y="812"/>
                  </a:lnTo>
                  <a:lnTo>
                    <a:pt x="2400" y="830"/>
                  </a:lnTo>
                  <a:lnTo>
                    <a:pt x="2242" y="844"/>
                  </a:lnTo>
                  <a:lnTo>
                    <a:pt x="2076" y="856"/>
                  </a:lnTo>
                  <a:lnTo>
                    <a:pt x="1904" y="862"/>
                  </a:lnTo>
                  <a:lnTo>
                    <a:pt x="1728" y="864"/>
                  </a:lnTo>
                  <a:lnTo>
                    <a:pt x="1552" y="862"/>
                  </a:lnTo>
                  <a:lnTo>
                    <a:pt x="1380" y="856"/>
                  </a:lnTo>
                  <a:lnTo>
                    <a:pt x="1214" y="844"/>
                  </a:lnTo>
                  <a:lnTo>
                    <a:pt x="1056" y="830"/>
                  </a:lnTo>
                  <a:lnTo>
                    <a:pt x="904" y="812"/>
                  </a:lnTo>
                  <a:lnTo>
                    <a:pt x="762" y="790"/>
                  </a:lnTo>
                  <a:lnTo>
                    <a:pt x="694" y="778"/>
                  </a:lnTo>
                  <a:lnTo>
                    <a:pt x="628" y="766"/>
                  </a:lnTo>
                  <a:lnTo>
                    <a:pt x="566" y="752"/>
                  </a:lnTo>
                  <a:lnTo>
                    <a:pt x="506" y="738"/>
                  </a:lnTo>
                  <a:lnTo>
                    <a:pt x="448" y="722"/>
                  </a:lnTo>
                  <a:lnTo>
                    <a:pt x="394" y="706"/>
                  </a:lnTo>
                  <a:lnTo>
                    <a:pt x="344" y="690"/>
                  </a:lnTo>
                  <a:lnTo>
                    <a:pt x="296" y="674"/>
                  </a:lnTo>
                  <a:lnTo>
                    <a:pt x="250" y="656"/>
                  </a:lnTo>
                  <a:lnTo>
                    <a:pt x="208" y="638"/>
                  </a:lnTo>
                  <a:lnTo>
                    <a:pt x="170" y="620"/>
                  </a:lnTo>
                  <a:lnTo>
                    <a:pt x="136" y="600"/>
                  </a:lnTo>
                  <a:lnTo>
                    <a:pt x="104" y="580"/>
                  </a:lnTo>
                  <a:lnTo>
                    <a:pt x="78" y="560"/>
                  </a:lnTo>
                  <a:lnTo>
                    <a:pt x="54" y="540"/>
                  </a:lnTo>
                  <a:lnTo>
                    <a:pt x="36" y="520"/>
                  </a:lnTo>
                  <a:lnTo>
                    <a:pt x="20" y="498"/>
                  </a:lnTo>
                  <a:lnTo>
                    <a:pt x="8" y="476"/>
                  </a:lnTo>
                  <a:lnTo>
                    <a:pt x="2" y="454"/>
                  </a:lnTo>
                  <a:lnTo>
                    <a:pt x="0" y="432"/>
                  </a:lnTo>
                  <a:lnTo>
                    <a:pt x="2" y="410"/>
                  </a:lnTo>
                  <a:lnTo>
                    <a:pt x="8" y="388"/>
                  </a:lnTo>
                  <a:lnTo>
                    <a:pt x="20" y="366"/>
                  </a:lnTo>
                  <a:lnTo>
                    <a:pt x="36" y="344"/>
                  </a:lnTo>
                  <a:lnTo>
                    <a:pt x="54" y="324"/>
                  </a:lnTo>
                  <a:lnTo>
                    <a:pt x="78" y="304"/>
                  </a:lnTo>
                  <a:lnTo>
                    <a:pt x="104" y="284"/>
                  </a:lnTo>
                  <a:lnTo>
                    <a:pt x="136" y="264"/>
                  </a:lnTo>
                  <a:lnTo>
                    <a:pt x="170" y="244"/>
                  </a:lnTo>
                  <a:lnTo>
                    <a:pt x="208" y="226"/>
                  </a:lnTo>
                  <a:lnTo>
                    <a:pt x="250" y="208"/>
                  </a:lnTo>
                  <a:lnTo>
                    <a:pt x="296" y="190"/>
                  </a:lnTo>
                  <a:lnTo>
                    <a:pt x="344" y="174"/>
                  </a:lnTo>
                  <a:lnTo>
                    <a:pt x="394" y="158"/>
                  </a:lnTo>
                  <a:lnTo>
                    <a:pt x="448" y="142"/>
                  </a:lnTo>
                  <a:lnTo>
                    <a:pt x="506" y="126"/>
                  </a:lnTo>
                  <a:lnTo>
                    <a:pt x="566" y="112"/>
                  </a:lnTo>
                  <a:lnTo>
                    <a:pt x="628" y="98"/>
                  </a:lnTo>
                  <a:lnTo>
                    <a:pt x="694" y="86"/>
                  </a:lnTo>
                  <a:lnTo>
                    <a:pt x="762" y="74"/>
                  </a:lnTo>
                  <a:lnTo>
                    <a:pt x="904" y="52"/>
                  </a:lnTo>
                  <a:lnTo>
                    <a:pt x="1056" y="34"/>
                  </a:lnTo>
                  <a:lnTo>
                    <a:pt x="1214" y="20"/>
                  </a:lnTo>
                  <a:lnTo>
                    <a:pt x="1380" y="8"/>
                  </a:lnTo>
                  <a:lnTo>
                    <a:pt x="1552" y="2"/>
                  </a:lnTo>
                  <a:lnTo>
                    <a:pt x="1728" y="0"/>
                  </a:lnTo>
                  <a:lnTo>
                    <a:pt x="1904" y="2"/>
                  </a:lnTo>
                  <a:lnTo>
                    <a:pt x="2076" y="8"/>
                  </a:lnTo>
                  <a:lnTo>
                    <a:pt x="2242" y="20"/>
                  </a:lnTo>
                  <a:lnTo>
                    <a:pt x="2400" y="34"/>
                  </a:lnTo>
                  <a:lnTo>
                    <a:pt x="2552" y="52"/>
                  </a:lnTo>
                  <a:lnTo>
                    <a:pt x="2694" y="74"/>
                  </a:lnTo>
                  <a:lnTo>
                    <a:pt x="2762" y="86"/>
                  </a:lnTo>
                  <a:lnTo>
                    <a:pt x="2828" y="98"/>
                  </a:lnTo>
                  <a:lnTo>
                    <a:pt x="2890" y="112"/>
                  </a:lnTo>
                  <a:lnTo>
                    <a:pt x="2950" y="126"/>
                  </a:lnTo>
                  <a:lnTo>
                    <a:pt x="3008" y="142"/>
                  </a:lnTo>
                  <a:lnTo>
                    <a:pt x="3062" y="158"/>
                  </a:lnTo>
                  <a:lnTo>
                    <a:pt x="3112" y="174"/>
                  </a:lnTo>
                  <a:lnTo>
                    <a:pt x="3160" y="190"/>
                  </a:lnTo>
                  <a:lnTo>
                    <a:pt x="3206" y="208"/>
                  </a:lnTo>
                  <a:lnTo>
                    <a:pt x="3248" y="226"/>
                  </a:lnTo>
                  <a:lnTo>
                    <a:pt x="3286" y="244"/>
                  </a:lnTo>
                  <a:lnTo>
                    <a:pt x="3320" y="264"/>
                  </a:lnTo>
                  <a:lnTo>
                    <a:pt x="3352" y="284"/>
                  </a:lnTo>
                  <a:lnTo>
                    <a:pt x="3378" y="304"/>
                  </a:lnTo>
                  <a:lnTo>
                    <a:pt x="3402" y="324"/>
                  </a:lnTo>
                  <a:lnTo>
                    <a:pt x="3420" y="344"/>
                  </a:lnTo>
                  <a:lnTo>
                    <a:pt x="3436" y="366"/>
                  </a:lnTo>
                  <a:lnTo>
                    <a:pt x="3448" y="388"/>
                  </a:lnTo>
                  <a:lnTo>
                    <a:pt x="3454" y="410"/>
                  </a:lnTo>
                  <a:lnTo>
                    <a:pt x="3456" y="432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Freeform 9"/>
            <p:cNvSpPr>
              <a:spLocks/>
            </p:cNvSpPr>
            <p:nvPr/>
          </p:nvSpPr>
          <p:spPr bwMode="auto">
            <a:xfrm>
              <a:off x="1152" y="2232"/>
              <a:ext cx="3456" cy="1008"/>
            </a:xfrm>
            <a:custGeom>
              <a:avLst/>
              <a:gdLst>
                <a:gd name="T0" fmla="*/ 1728 w 3456"/>
                <a:gd name="T1" fmla="*/ 432 h 1008"/>
                <a:gd name="T2" fmla="*/ 1380 w 3456"/>
                <a:gd name="T3" fmla="*/ 424 h 1008"/>
                <a:gd name="T4" fmla="*/ 1056 w 3456"/>
                <a:gd name="T5" fmla="*/ 398 h 1008"/>
                <a:gd name="T6" fmla="*/ 762 w 3456"/>
                <a:gd name="T7" fmla="*/ 358 h 1008"/>
                <a:gd name="T8" fmla="*/ 628 w 3456"/>
                <a:gd name="T9" fmla="*/ 334 h 1008"/>
                <a:gd name="T10" fmla="*/ 506 w 3456"/>
                <a:gd name="T11" fmla="*/ 306 h 1008"/>
                <a:gd name="T12" fmla="*/ 394 w 3456"/>
                <a:gd name="T13" fmla="*/ 274 h 1008"/>
                <a:gd name="T14" fmla="*/ 296 w 3456"/>
                <a:gd name="T15" fmla="*/ 242 h 1008"/>
                <a:gd name="T16" fmla="*/ 208 w 3456"/>
                <a:gd name="T17" fmla="*/ 206 h 1008"/>
                <a:gd name="T18" fmla="*/ 136 w 3456"/>
                <a:gd name="T19" fmla="*/ 168 h 1008"/>
                <a:gd name="T20" fmla="*/ 78 w 3456"/>
                <a:gd name="T21" fmla="*/ 128 h 1008"/>
                <a:gd name="T22" fmla="*/ 36 w 3456"/>
                <a:gd name="T23" fmla="*/ 88 h 1008"/>
                <a:gd name="T24" fmla="*/ 8 w 3456"/>
                <a:gd name="T25" fmla="*/ 44 h 1008"/>
                <a:gd name="T26" fmla="*/ 0 w 3456"/>
                <a:gd name="T27" fmla="*/ 0 h 1008"/>
                <a:gd name="T28" fmla="*/ 0 w 3456"/>
                <a:gd name="T29" fmla="*/ 576 h 1008"/>
                <a:gd name="T30" fmla="*/ 8 w 3456"/>
                <a:gd name="T31" fmla="*/ 620 h 1008"/>
                <a:gd name="T32" fmla="*/ 36 w 3456"/>
                <a:gd name="T33" fmla="*/ 664 h 1008"/>
                <a:gd name="T34" fmla="*/ 78 w 3456"/>
                <a:gd name="T35" fmla="*/ 704 h 1008"/>
                <a:gd name="T36" fmla="*/ 136 w 3456"/>
                <a:gd name="T37" fmla="*/ 744 h 1008"/>
                <a:gd name="T38" fmla="*/ 208 w 3456"/>
                <a:gd name="T39" fmla="*/ 782 h 1008"/>
                <a:gd name="T40" fmla="*/ 296 w 3456"/>
                <a:gd name="T41" fmla="*/ 818 h 1008"/>
                <a:gd name="T42" fmla="*/ 394 w 3456"/>
                <a:gd name="T43" fmla="*/ 850 h 1008"/>
                <a:gd name="T44" fmla="*/ 506 w 3456"/>
                <a:gd name="T45" fmla="*/ 882 h 1008"/>
                <a:gd name="T46" fmla="*/ 628 w 3456"/>
                <a:gd name="T47" fmla="*/ 910 h 1008"/>
                <a:gd name="T48" fmla="*/ 762 w 3456"/>
                <a:gd name="T49" fmla="*/ 934 h 1008"/>
                <a:gd name="T50" fmla="*/ 1056 w 3456"/>
                <a:gd name="T51" fmla="*/ 974 h 1008"/>
                <a:gd name="T52" fmla="*/ 1380 w 3456"/>
                <a:gd name="T53" fmla="*/ 1000 h 1008"/>
                <a:gd name="T54" fmla="*/ 1728 w 3456"/>
                <a:gd name="T55" fmla="*/ 1008 h 1008"/>
                <a:gd name="T56" fmla="*/ 1904 w 3456"/>
                <a:gd name="T57" fmla="*/ 1006 h 1008"/>
                <a:gd name="T58" fmla="*/ 2242 w 3456"/>
                <a:gd name="T59" fmla="*/ 988 h 1008"/>
                <a:gd name="T60" fmla="*/ 2552 w 3456"/>
                <a:gd name="T61" fmla="*/ 956 h 1008"/>
                <a:gd name="T62" fmla="*/ 2762 w 3456"/>
                <a:gd name="T63" fmla="*/ 922 h 1008"/>
                <a:gd name="T64" fmla="*/ 2890 w 3456"/>
                <a:gd name="T65" fmla="*/ 896 h 1008"/>
                <a:gd name="T66" fmla="*/ 3008 w 3456"/>
                <a:gd name="T67" fmla="*/ 866 h 1008"/>
                <a:gd name="T68" fmla="*/ 3112 w 3456"/>
                <a:gd name="T69" fmla="*/ 834 h 1008"/>
                <a:gd name="T70" fmla="*/ 3206 w 3456"/>
                <a:gd name="T71" fmla="*/ 800 h 1008"/>
                <a:gd name="T72" fmla="*/ 3286 w 3456"/>
                <a:gd name="T73" fmla="*/ 764 h 1008"/>
                <a:gd name="T74" fmla="*/ 3352 w 3456"/>
                <a:gd name="T75" fmla="*/ 724 h 1008"/>
                <a:gd name="T76" fmla="*/ 3402 w 3456"/>
                <a:gd name="T77" fmla="*/ 684 h 1008"/>
                <a:gd name="T78" fmla="*/ 3436 w 3456"/>
                <a:gd name="T79" fmla="*/ 642 h 1008"/>
                <a:gd name="T80" fmla="*/ 3454 w 3456"/>
                <a:gd name="T81" fmla="*/ 598 h 1008"/>
                <a:gd name="T82" fmla="*/ 3456 w 3456"/>
                <a:gd name="T83" fmla="*/ 0 h 1008"/>
                <a:gd name="T84" fmla="*/ 3454 w 3456"/>
                <a:gd name="T85" fmla="*/ 22 h 1008"/>
                <a:gd name="T86" fmla="*/ 3436 w 3456"/>
                <a:gd name="T87" fmla="*/ 66 h 1008"/>
                <a:gd name="T88" fmla="*/ 3402 w 3456"/>
                <a:gd name="T89" fmla="*/ 108 h 1008"/>
                <a:gd name="T90" fmla="*/ 3352 w 3456"/>
                <a:gd name="T91" fmla="*/ 148 h 1008"/>
                <a:gd name="T92" fmla="*/ 3286 w 3456"/>
                <a:gd name="T93" fmla="*/ 188 h 1008"/>
                <a:gd name="T94" fmla="*/ 3206 w 3456"/>
                <a:gd name="T95" fmla="*/ 224 h 1008"/>
                <a:gd name="T96" fmla="*/ 3112 w 3456"/>
                <a:gd name="T97" fmla="*/ 258 h 1008"/>
                <a:gd name="T98" fmla="*/ 3008 w 3456"/>
                <a:gd name="T99" fmla="*/ 290 h 1008"/>
                <a:gd name="T100" fmla="*/ 2890 w 3456"/>
                <a:gd name="T101" fmla="*/ 320 h 1008"/>
                <a:gd name="T102" fmla="*/ 2762 w 3456"/>
                <a:gd name="T103" fmla="*/ 346 h 1008"/>
                <a:gd name="T104" fmla="*/ 2552 w 3456"/>
                <a:gd name="T105" fmla="*/ 380 h 1008"/>
                <a:gd name="T106" fmla="*/ 2242 w 3456"/>
                <a:gd name="T107" fmla="*/ 412 h 1008"/>
                <a:gd name="T108" fmla="*/ 1904 w 3456"/>
                <a:gd name="T109" fmla="*/ 430 h 1008"/>
                <a:gd name="T110" fmla="*/ 1728 w 3456"/>
                <a:gd name="T111" fmla="*/ 432 h 10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56"/>
                <a:gd name="T169" fmla="*/ 0 h 1008"/>
                <a:gd name="T170" fmla="*/ 3456 w 3456"/>
                <a:gd name="T171" fmla="*/ 1008 h 10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56" h="1008">
                  <a:moveTo>
                    <a:pt x="1728" y="432"/>
                  </a:moveTo>
                  <a:lnTo>
                    <a:pt x="1728" y="432"/>
                  </a:lnTo>
                  <a:lnTo>
                    <a:pt x="1552" y="430"/>
                  </a:lnTo>
                  <a:lnTo>
                    <a:pt x="1380" y="424"/>
                  </a:lnTo>
                  <a:lnTo>
                    <a:pt x="1214" y="412"/>
                  </a:lnTo>
                  <a:lnTo>
                    <a:pt x="1056" y="398"/>
                  </a:lnTo>
                  <a:lnTo>
                    <a:pt x="904" y="380"/>
                  </a:lnTo>
                  <a:lnTo>
                    <a:pt x="762" y="358"/>
                  </a:lnTo>
                  <a:lnTo>
                    <a:pt x="694" y="346"/>
                  </a:lnTo>
                  <a:lnTo>
                    <a:pt x="628" y="334"/>
                  </a:lnTo>
                  <a:lnTo>
                    <a:pt x="566" y="320"/>
                  </a:lnTo>
                  <a:lnTo>
                    <a:pt x="506" y="306"/>
                  </a:lnTo>
                  <a:lnTo>
                    <a:pt x="448" y="290"/>
                  </a:lnTo>
                  <a:lnTo>
                    <a:pt x="394" y="274"/>
                  </a:lnTo>
                  <a:lnTo>
                    <a:pt x="344" y="258"/>
                  </a:lnTo>
                  <a:lnTo>
                    <a:pt x="296" y="242"/>
                  </a:lnTo>
                  <a:lnTo>
                    <a:pt x="250" y="224"/>
                  </a:lnTo>
                  <a:lnTo>
                    <a:pt x="208" y="206"/>
                  </a:lnTo>
                  <a:lnTo>
                    <a:pt x="170" y="188"/>
                  </a:lnTo>
                  <a:lnTo>
                    <a:pt x="136" y="168"/>
                  </a:lnTo>
                  <a:lnTo>
                    <a:pt x="104" y="148"/>
                  </a:lnTo>
                  <a:lnTo>
                    <a:pt x="78" y="128"/>
                  </a:lnTo>
                  <a:lnTo>
                    <a:pt x="54" y="108"/>
                  </a:lnTo>
                  <a:lnTo>
                    <a:pt x="36" y="88"/>
                  </a:lnTo>
                  <a:lnTo>
                    <a:pt x="20" y="66"/>
                  </a:lnTo>
                  <a:lnTo>
                    <a:pt x="8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2" y="598"/>
                  </a:lnTo>
                  <a:lnTo>
                    <a:pt x="8" y="620"/>
                  </a:lnTo>
                  <a:lnTo>
                    <a:pt x="20" y="642"/>
                  </a:lnTo>
                  <a:lnTo>
                    <a:pt x="36" y="664"/>
                  </a:lnTo>
                  <a:lnTo>
                    <a:pt x="54" y="684"/>
                  </a:lnTo>
                  <a:lnTo>
                    <a:pt x="78" y="704"/>
                  </a:lnTo>
                  <a:lnTo>
                    <a:pt x="104" y="724"/>
                  </a:lnTo>
                  <a:lnTo>
                    <a:pt x="136" y="744"/>
                  </a:lnTo>
                  <a:lnTo>
                    <a:pt x="170" y="764"/>
                  </a:lnTo>
                  <a:lnTo>
                    <a:pt x="208" y="782"/>
                  </a:lnTo>
                  <a:lnTo>
                    <a:pt x="250" y="800"/>
                  </a:lnTo>
                  <a:lnTo>
                    <a:pt x="296" y="818"/>
                  </a:lnTo>
                  <a:lnTo>
                    <a:pt x="344" y="834"/>
                  </a:lnTo>
                  <a:lnTo>
                    <a:pt x="394" y="850"/>
                  </a:lnTo>
                  <a:lnTo>
                    <a:pt x="448" y="866"/>
                  </a:lnTo>
                  <a:lnTo>
                    <a:pt x="506" y="882"/>
                  </a:lnTo>
                  <a:lnTo>
                    <a:pt x="566" y="896"/>
                  </a:lnTo>
                  <a:lnTo>
                    <a:pt x="628" y="910"/>
                  </a:lnTo>
                  <a:lnTo>
                    <a:pt x="694" y="922"/>
                  </a:lnTo>
                  <a:lnTo>
                    <a:pt x="762" y="934"/>
                  </a:lnTo>
                  <a:lnTo>
                    <a:pt x="904" y="956"/>
                  </a:lnTo>
                  <a:lnTo>
                    <a:pt x="1056" y="974"/>
                  </a:lnTo>
                  <a:lnTo>
                    <a:pt x="1214" y="988"/>
                  </a:lnTo>
                  <a:lnTo>
                    <a:pt x="1380" y="1000"/>
                  </a:lnTo>
                  <a:lnTo>
                    <a:pt x="1552" y="1006"/>
                  </a:lnTo>
                  <a:lnTo>
                    <a:pt x="1728" y="1008"/>
                  </a:lnTo>
                  <a:lnTo>
                    <a:pt x="1904" y="1006"/>
                  </a:lnTo>
                  <a:lnTo>
                    <a:pt x="2076" y="1000"/>
                  </a:lnTo>
                  <a:lnTo>
                    <a:pt x="2242" y="988"/>
                  </a:lnTo>
                  <a:lnTo>
                    <a:pt x="2400" y="974"/>
                  </a:lnTo>
                  <a:lnTo>
                    <a:pt x="2552" y="956"/>
                  </a:lnTo>
                  <a:lnTo>
                    <a:pt x="2694" y="934"/>
                  </a:lnTo>
                  <a:lnTo>
                    <a:pt x="2762" y="922"/>
                  </a:lnTo>
                  <a:lnTo>
                    <a:pt x="2828" y="910"/>
                  </a:lnTo>
                  <a:lnTo>
                    <a:pt x="2890" y="896"/>
                  </a:lnTo>
                  <a:lnTo>
                    <a:pt x="2950" y="882"/>
                  </a:lnTo>
                  <a:lnTo>
                    <a:pt x="3008" y="866"/>
                  </a:lnTo>
                  <a:lnTo>
                    <a:pt x="3062" y="850"/>
                  </a:lnTo>
                  <a:lnTo>
                    <a:pt x="3112" y="834"/>
                  </a:lnTo>
                  <a:lnTo>
                    <a:pt x="3160" y="818"/>
                  </a:lnTo>
                  <a:lnTo>
                    <a:pt x="3206" y="800"/>
                  </a:lnTo>
                  <a:lnTo>
                    <a:pt x="3248" y="782"/>
                  </a:lnTo>
                  <a:lnTo>
                    <a:pt x="3286" y="764"/>
                  </a:lnTo>
                  <a:lnTo>
                    <a:pt x="3320" y="744"/>
                  </a:lnTo>
                  <a:lnTo>
                    <a:pt x="3352" y="724"/>
                  </a:lnTo>
                  <a:lnTo>
                    <a:pt x="3378" y="704"/>
                  </a:lnTo>
                  <a:lnTo>
                    <a:pt x="3402" y="684"/>
                  </a:lnTo>
                  <a:lnTo>
                    <a:pt x="3420" y="664"/>
                  </a:lnTo>
                  <a:lnTo>
                    <a:pt x="3436" y="642"/>
                  </a:lnTo>
                  <a:lnTo>
                    <a:pt x="3448" y="620"/>
                  </a:lnTo>
                  <a:lnTo>
                    <a:pt x="3454" y="598"/>
                  </a:lnTo>
                  <a:lnTo>
                    <a:pt x="3456" y="576"/>
                  </a:lnTo>
                  <a:lnTo>
                    <a:pt x="3456" y="0"/>
                  </a:lnTo>
                  <a:lnTo>
                    <a:pt x="3454" y="22"/>
                  </a:lnTo>
                  <a:lnTo>
                    <a:pt x="3448" y="44"/>
                  </a:lnTo>
                  <a:lnTo>
                    <a:pt x="3436" y="66"/>
                  </a:lnTo>
                  <a:lnTo>
                    <a:pt x="3420" y="88"/>
                  </a:lnTo>
                  <a:lnTo>
                    <a:pt x="3402" y="108"/>
                  </a:lnTo>
                  <a:lnTo>
                    <a:pt x="3378" y="128"/>
                  </a:lnTo>
                  <a:lnTo>
                    <a:pt x="3352" y="148"/>
                  </a:lnTo>
                  <a:lnTo>
                    <a:pt x="3320" y="168"/>
                  </a:lnTo>
                  <a:lnTo>
                    <a:pt x="3286" y="188"/>
                  </a:lnTo>
                  <a:lnTo>
                    <a:pt x="3248" y="206"/>
                  </a:lnTo>
                  <a:lnTo>
                    <a:pt x="3206" y="224"/>
                  </a:lnTo>
                  <a:lnTo>
                    <a:pt x="3160" y="242"/>
                  </a:lnTo>
                  <a:lnTo>
                    <a:pt x="3112" y="258"/>
                  </a:lnTo>
                  <a:lnTo>
                    <a:pt x="3062" y="274"/>
                  </a:lnTo>
                  <a:lnTo>
                    <a:pt x="3008" y="290"/>
                  </a:lnTo>
                  <a:lnTo>
                    <a:pt x="2950" y="306"/>
                  </a:lnTo>
                  <a:lnTo>
                    <a:pt x="2890" y="320"/>
                  </a:lnTo>
                  <a:lnTo>
                    <a:pt x="2828" y="334"/>
                  </a:lnTo>
                  <a:lnTo>
                    <a:pt x="2762" y="346"/>
                  </a:lnTo>
                  <a:lnTo>
                    <a:pt x="2694" y="358"/>
                  </a:lnTo>
                  <a:lnTo>
                    <a:pt x="2552" y="380"/>
                  </a:lnTo>
                  <a:lnTo>
                    <a:pt x="2400" y="398"/>
                  </a:lnTo>
                  <a:lnTo>
                    <a:pt x="2242" y="412"/>
                  </a:lnTo>
                  <a:lnTo>
                    <a:pt x="2076" y="424"/>
                  </a:lnTo>
                  <a:lnTo>
                    <a:pt x="1904" y="430"/>
                  </a:lnTo>
                  <a:lnTo>
                    <a:pt x="1728" y="432"/>
                  </a:lnTo>
                  <a:close/>
                </a:path>
              </a:pathLst>
            </a:custGeom>
            <a:gradFill rotWithShape="1">
              <a:gsLst>
                <a:gs pos="0">
                  <a:srgbClr val="5B5B5B"/>
                </a:gs>
                <a:gs pos="50000">
                  <a:srgbClr val="B2B2B2"/>
                </a:gs>
                <a:gs pos="100000">
                  <a:srgbClr val="5B5B5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2" name="Group 10"/>
          <p:cNvGrpSpPr>
            <a:grpSpLocks/>
          </p:cNvGrpSpPr>
          <p:nvPr/>
        </p:nvGrpSpPr>
        <p:grpSpPr bwMode="auto">
          <a:xfrm>
            <a:off x="2151063" y="3265488"/>
            <a:ext cx="1925637" cy="966787"/>
            <a:chOff x="1728" y="792"/>
            <a:chExt cx="2304" cy="1152"/>
          </a:xfrm>
        </p:grpSpPr>
        <p:sp>
          <p:nvSpPr>
            <p:cNvPr id="4124" name="Freeform 11"/>
            <p:cNvSpPr>
              <a:spLocks/>
            </p:cNvSpPr>
            <p:nvPr/>
          </p:nvSpPr>
          <p:spPr bwMode="auto">
            <a:xfrm>
              <a:off x="1728" y="792"/>
              <a:ext cx="2304" cy="576"/>
            </a:xfrm>
            <a:custGeom>
              <a:avLst/>
              <a:gdLst>
                <a:gd name="T0" fmla="*/ 2304 w 2304"/>
                <a:gd name="T1" fmla="*/ 288 h 576"/>
                <a:gd name="T2" fmla="*/ 2298 w 2304"/>
                <a:gd name="T3" fmla="*/ 318 h 576"/>
                <a:gd name="T4" fmla="*/ 2280 w 2304"/>
                <a:gd name="T5" fmla="*/ 346 h 576"/>
                <a:gd name="T6" fmla="*/ 2252 w 2304"/>
                <a:gd name="T7" fmla="*/ 374 h 576"/>
                <a:gd name="T8" fmla="*/ 2214 w 2304"/>
                <a:gd name="T9" fmla="*/ 400 h 576"/>
                <a:gd name="T10" fmla="*/ 2164 w 2304"/>
                <a:gd name="T11" fmla="*/ 426 h 576"/>
                <a:gd name="T12" fmla="*/ 2040 w 2304"/>
                <a:gd name="T13" fmla="*/ 472 h 576"/>
                <a:gd name="T14" fmla="*/ 1884 w 2304"/>
                <a:gd name="T15" fmla="*/ 510 h 576"/>
                <a:gd name="T16" fmla="*/ 1702 w 2304"/>
                <a:gd name="T17" fmla="*/ 542 h 576"/>
                <a:gd name="T18" fmla="*/ 1494 w 2304"/>
                <a:gd name="T19" fmla="*/ 564 h 576"/>
                <a:gd name="T20" fmla="*/ 1270 w 2304"/>
                <a:gd name="T21" fmla="*/ 574 h 576"/>
                <a:gd name="T22" fmla="*/ 1152 w 2304"/>
                <a:gd name="T23" fmla="*/ 576 h 576"/>
                <a:gd name="T24" fmla="*/ 920 w 2304"/>
                <a:gd name="T25" fmla="*/ 570 h 576"/>
                <a:gd name="T26" fmla="*/ 704 w 2304"/>
                <a:gd name="T27" fmla="*/ 554 h 576"/>
                <a:gd name="T28" fmla="*/ 508 w 2304"/>
                <a:gd name="T29" fmla="*/ 526 h 576"/>
                <a:gd name="T30" fmla="*/ 338 w 2304"/>
                <a:gd name="T31" fmla="*/ 492 h 576"/>
                <a:gd name="T32" fmla="*/ 196 w 2304"/>
                <a:gd name="T33" fmla="*/ 450 h 576"/>
                <a:gd name="T34" fmla="*/ 114 w 2304"/>
                <a:gd name="T35" fmla="*/ 412 h 576"/>
                <a:gd name="T36" fmla="*/ 70 w 2304"/>
                <a:gd name="T37" fmla="*/ 388 h 576"/>
                <a:gd name="T38" fmla="*/ 36 w 2304"/>
                <a:gd name="T39" fmla="*/ 360 h 576"/>
                <a:gd name="T40" fmla="*/ 14 w 2304"/>
                <a:gd name="T41" fmla="*/ 332 h 576"/>
                <a:gd name="T42" fmla="*/ 2 w 2304"/>
                <a:gd name="T43" fmla="*/ 302 h 576"/>
                <a:gd name="T44" fmla="*/ 0 w 2304"/>
                <a:gd name="T45" fmla="*/ 288 h 576"/>
                <a:gd name="T46" fmla="*/ 6 w 2304"/>
                <a:gd name="T47" fmla="*/ 258 h 576"/>
                <a:gd name="T48" fmla="*/ 24 w 2304"/>
                <a:gd name="T49" fmla="*/ 230 h 576"/>
                <a:gd name="T50" fmla="*/ 52 w 2304"/>
                <a:gd name="T51" fmla="*/ 202 h 576"/>
                <a:gd name="T52" fmla="*/ 90 w 2304"/>
                <a:gd name="T53" fmla="*/ 176 h 576"/>
                <a:gd name="T54" fmla="*/ 140 w 2304"/>
                <a:gd name="T55" fmla="*/ 150 h 576"/>
                <a:gd name="T56" fmla="*/ 264 w 2304"/>
                <a:gd name="T57" fmla="*/ 104 h 576"/>
                <a:gd name="T58" fmla="*/ 420 w 2304"/>
                <a:gd name="T59" fmla="*/ 66 h 576"/>
                <a:gd name="T60" fmla="*/ 602 w 2304"/>
                <a:gd name="T61" fmla="*/ 34 h 576"/>
                <a:gd name="T62" fmla="*/ 810 w 2304"/>
                <a:gd name="T63" fmla="*/ 12 h 576"/>
                <a:gd name="T64" fmla="*/ 1034 w 2304"/>
                <a:gd name="T65" fmla="*/ 2 h 576"/>
                <a:gd name="T66" fmla="*/ 1152 w 2304"/>
                <a:gd name="T67" fmla="*/ 0 h 576"/>
                <a:gd name="T68" fmla="*/ 1384 w 2304"/>
                <a:gd name="T69" fmla="*/ 6 h 576"/>
                <a:gd name="T70" fmla="*/ 1600 w 2304"/>
                <a:gd name="T71" fmla="*/ 22 h 576"/>
                <a:gd name="T72" fmla="*/ 1796 w 2304"/>
                <a:gd name="T73" fmla="*/ 50 h 576"/>
                <a:gd name="T74" fmla="*/ 1966 w 2304"/>
                <a:gd name="T75" fmla="*/ 84 h 576"/>
                <a:gd name="T76" fmla="*/ 2108 w 2304"/>
                <a:gd name="T77" fmla="*/ 126 h 576"/>
                <a:gd name="T78" fmla="*/ 2190 w 2304"/>
                <a:gd name="T79" fmla="*/ 164 h 576"/>
                <a:gd name="T80" fmla="*/ 2234 w 2304"/>
                <a:gd name="T81" fmla="*/ 188 h 576"/>
                <a:gd name="T82" fmla="*/ 2268 w 2304"/>
                <a:gd name="T83" fmla="*/ 216 h 576"/>
                <a:gd name="T84" fmla="*/ 2290 w 2304"/>
                <a:gd name="T85" fmla="*/ 244 h 576"/>
                <a:gd name="T86" fmla="*/ 2302 w 2304"/>
                <a:gd name="T87" fmla="*/ 274 h 576"/>
                <a:gd name="T88" fmla="*/ 2304 w 2304"/>
                <a:gd name="T89" fmla="*/ 288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304"/>
                <a:gd name="T136" fmla="*/ 0 h 576"/>
                <a:gd name="T137" fmla="*/ 2304 w 2304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304" h="576">
                  <a:moveTo>
                    <a:pt x="2304" y="288"/>
                  </a:moveTo>
                  <a:lnTo>
                    <a:pt x="2304" y="288"/>
                  </a:lnTo>
                  <a:lnTo>
                    <a:pt x="2302" y="302"/>
                  </a:lnTo>
                  <a:lnTo>
                    <a:pt x="2298" y="318"/>
                  </a:lnTo>
                  <a:lnTo>
                    <a:pt x="2290" y="332"/>
                  </a:lnTo>
                  <a:lnTo>
                    <a:pt x="2280" y="346"/>
                  </a:lnTo>
                  <a:lnTo>
                    <a:pt x="2268" y="360"/>
                  </a:lnTo>
                  <a:lnTo>
                    <a:pt x="2252" y="374"/>
                  </a:lnTo>
                  <a:lnTo>
                    <a:pt x="2234" y="388"/>
                  </a:lnTo>
                  <a:lnTo>
                    <a:pt x="2214" y="400"/>
                  </a:lnTo>
                  <a:lnTo>
                    <a:pt x="2190" y="412"/>
                  </a:lnTo>
                  <a:lnTo>
                    <a:pt x="2164" y="426"/>
                  </a:lnTo>
                  <a:lnTo>
                    <a:pt x="2108" y="450"/>
                  </a:lnTo>
                  <a:lnTo>
                    <a:pt x="2040" y="472"/>
                  </a:lnTo>
                  <a:lnTo>
                    <a:pt x="1966" y="492"/>
                  </a:lnTo>
                  <a:lnTo>
                    <a:pt x="1884" y="510"/>
                  </a:lnTo>
                  <a:lnTo>
                    <a:pt x="1796" y="526"/>
                  </a:lnTo>
                  <a:lnTo>
                    <a:pt x="1702" y="542"/>
                  </a:lnTo>
                  <a:lnTo>
                    <a:pt x="1600" y="554"/>
                  </a:lnTo>
                  <a:lnTo>
                    <a:pt x="1494" y="564"/>
                  </a:lnTo>
                  <a:lnTo>
                    <a:pt x="1384" y="570"/>
                  </a:lnTo>
                  <a:lnTo>
                    <a:pt x="1270" y="574"/>
                  </a:lnTo>
                  <a:lnTo>
                    <a:pt x="1152" y="576"/>
                  </a:lnTo>
                  <a:lnTo>
                    <a:pt x="1034" y="574"/>
                  </a:lnTo>
                  <a:lnTo>
                    <a:pt x="920" y="570"/>
                  </a:lnTo>
                  <a:lnTo>
                    <a:pt x="810" y="564"/>
                  </a:lnTo>
                  <a:lnTo>
                    <a:pt x="704" y="554"/>
                  </a:lnTo>
                  <a:lnTo>
                    <a:pt x="602" y="542"/>
                  </a:lnTo>
                  <a:lnTo>
                    <a:pt x="508" y="526"/>
                  </a:lnTo>
                  <a:lnTo>
                    <a:pt x="420" y="510"/>
                  </a:lnTo>
                  <a:lnTo>
                    <a:pt x="338" y="492"/>
                  </a:lnTo>
                  <a:lnTo>
                    <a:pt x="264" y="472"/>
                  </a:lnTo>
                  <a:lnTo>
                    <a:pt x="196" y="450"/>
                  </a:lnTo>
                  <a:lnTo>
                    <a:pt x="140" y="426"/>
                  </a:lnTo>
                  <a:lnTo>
                    <a:pt x="114" y="412"/>
                  </a:lnTo>
                  <a:lnTo>
                    <a:pt x="90" y="400"/>
                  </a:lnTo>
                  <a:lnTo>
                    <a:pt x="70" y="388"/>
                  </a:lnTo>
                  <a:lnTo>
                    <a:pt x="52" y="374"/>
                  </a:lnTo>
                  <a:lnTo>
                    <a:pt x="36" y="360"/>
                  </a:lnTo>
                  <a:lnTo>
                    <a:pt x="24" y="346"/>
                  </a:lnTo>
                  <a:lnTo>
                    <a:pt x="14" y="332"/>
                  </a:lnTo>
                  <a:lnTo>
                    <a:pt x="6" y="318"/>
                  </a:lnTo>
                  <a:lnTo>
                    <a:pt x="2" y="302"/>
                  </a:lnTo>
                  <a:lnTo>
                    <a:pt x="0" y="288"/>
                  </a:lnTo>
                  <a:lnTo>
                    <a:pt x="2" y="274"/>
                  </a:lnTo>
                  <a:lnTo>
                    <a:pt x="6" y="258"/>
                  </a:lnTo>
                  <a:lnTo>
                    <a:pt x="14" y="244"/>
                  </a:lnTo>
                  <a:lnTo>
                    <a:pt x="24" y="230"/>
                  </a:lnTo>
                  <a:lnTo>
                    <a:pt x="36" y="216"/>
                  </a:lnTo>
                  <a:lnTo>
                    <a:pt x="52" y="202"/>
                  </a:lnTo>
                  <a:lnTo>
                    <a:pt x="70" y="188"/>
                  </a:lnTo>
                  <a:lnTo>
                    <a:pt x="90" y="176"/>
                  </a:lnTo>
                  <a:lnTo>
                    <a:pt x="114" y="164"/>
                  </a:lnTo>
                  <a:lnTo>
                    <a:pt x="140" y="150"/>
                  </a:lnTo>
                  <a:lnTo>
                    <a:pt x="196" y="126"/>
                  </a:lnTo>
                  <a:lnTo>
                    <a:pt x="264" y="104"/>
                  </a:lnTo>
                  <a:lnTo>
                    <a:pt x="338" y="84"/>
                  </a:lnTo>
                  <a:lnTo>
                    <a:pt x="420" y="66"/>
                  </a:lnTo>
                  <a:lnTo>
                    <a:pt x="508" y="50"/>
                  </a:lnTo>
                  <a:lnTo>
                    <a:pt x="602" y="34"/>
                  </a:lnTo>
                  <a:lnTo>
                    <a:pt x="704" y="22"/>
                  </a:lnTo>
                  <a:lnTo>
                    <a:pt x="810" y="12"/>
                  </a:lnTo>
                  <a:lnTo>
                    <a:pt x="920" y="6"/>
                  </a:lnTo>
                  <a:lnTo>
                    <a:pt x="1034" y="2"/>
                  </a:lnTo>
                  <a:lnTo>
                    <a:pt x="1152" y="0"/>
                  </a:lnTo>
                  <a:lnTo>
                    <a:pt x="1270" y="2"/>
                  </a:lnTo>
                  <a:lnTo>
                    <a:pt x="1384" y="6"/>
                  </a:lnTo>
                  <a:lnTo>
                    <a:pt x="1494" y="12"/>
                  </a:lnTo>
                  <a:lnTo>
                    <a:pt x="1600" y="22"/>
                  </a:lnTo>
                  <a:lnTo>
                    <a:pt x="1702" y="34"/>
                  </a:lnTo>
                  <a:lnTo>
                    <a:pt x="1796" y="50"/>
                  </a:lnTo>
                  <a:lnTo>
                    <a:pt x="1884" y="66"/>
                  </a:lnTo>
                  <a:lnTo>
                    <a:pt x="1966" y="84"/>
                  </a:lnTo>
                  <a:lnTo>
                    <a:pt x="2040" y="104"/>
                  </a:lnTo>
                  <a:lnTo>
                    <a:pt x="2108" y="126"/>
                  </a:lnTo>
                  <a:lnTo>
                    <a:pt x="2164" y="150"/>
                  </a:lnTo>
                  <a:lnTo>
                    <a:pt x="2190" y="164"/>
                  </a:lnTo>
                  <a:lnTo>
                    <a:pt x="2214" y="176"/>
                  </a:lnTo>
                  <a:lnTo>
                    <a:pt x="2234" y="188"/>
                  </a:lnTo>
                  <a:lnTo>
                    <a:pt x="2252" y="202"/>
                  </a:lnTo>
                  <a:lnTo>
                    <a:pt x="2268" y="216"/>
                  </a:lnTo>
                  <a:lnTo>
                    <a:pt x="2280" y="230"/>
                  </a:lnTo>
                  <a:lnTo>
                    <a:pt x="2290" y="244"/>
                  </a:lnTo>
                  <a:lnTo>
                    <a:pt x="2298" y="258"/>
                  </a:lnTo>
                  <a:lnTo>
                    <a:pt x="2302" y="274"/>
                  </a:lnTo>
                  <a:lnTo>
                    <a:pt x="2304" y="288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Freeform 12"/>
            <p:cNvSpPr>
              <a:spLocks/>
            </p:cNvSpPr>
            <p:nvPr/>
          </p:nvSpPr>
          <p:spPr bwMode="auto">
            <a:xfrm>
              <a:off x="1728" y="1080"/>
              <a:ext cx="2304" cy="864"/>
            </a:xfrm>
            <a:custGeom>
              <a:avLst/>
              <a:gdLst>
                <a:gd name="T0" fmla="*/ 1152 w 2304"/>
                <a:gd name="T1" fmla="*/ 288 h 864"/>
                <a:gd name="T2" fmla="*/ 920 w 2304"/>
                <a:gd name="T3" fmla="*/ 282 h 864"/>
                <a:gd name="T4" fmla="*/ 704 w 2304"/>
                <a:gd name="T5" fmla="*/ 266 h 864"/>
                <a:gd name="T6" fmla="*/ 508 w 2304"/>
                <a:gd name="T7" fmla="*/ 238 h 864"/>
                <a:gd name="T8" fmla="*/ 338 w 2304"/>
                <a:gd name="T9" fmla="*/ 204 h 864"/>
                <a:gd name="T10" fmla="*/ 196 w 2304"/>
                <a:gd name="T11" fmla="*/ 162 h 864"/>
                <a:gd name="T12" fmla="*/ 114 w 2304"/>
                <a:gd name="T13" fmla="*/ 124 h 864"/>
                <a:gd name="T14" fmla="*/ 70 w 2304"/>
                <a:gd name="T15" fmla="*/ 100 h 864"/>
                <a:gd name="T16" fmla="*/ 36 w 2304"/>
                <a:gd name="T17" fmla="*/ 72 h 864"/>
                <a:gd name="T18" fmla="*/ 14 w 2304"/>
                <a:gd name="T19" fmla="*/ 44 h 864"/>
                <a:gd name="T20" fmla="*/ 2 w 2304"/>
                <a:gd name="T21" fmla="*/ 14 h 864"/>
                <a:gd name="T22" fmla="*/ 0 w 2304"/>
                <a:gd name="T23" fmla="*/ 576 h 864"/>
                <a:gd name="T24" fmla="*/ 2 w 2304"/>
                <a:gd name="T25" fmla="*/ 590 h 864"/>
                <a:gd name="T26" fmla="*/ 14 w 2304"/>
                <a:gd name="T27" fmla="*/ 620 h 864"/>
                <a:gd name="T28" fmla="*/ 36 w 2304"/>
                <a:gd name="T29" fmla="*/ 648 h 864"/>
                <a:gd name="T30" fmla="*/ 70 w 2304"/>
                <a:gd name="T31" fmla="*/ 676 h 864"/>
                <a:gd name="T32" fmla="*/ 114 w 2304"/>
                <a:gd name="T33" fmla="*/ 700 h 864"/>
                <a:gd name="T34" fmla="*/ 196 w 2304"/>
                <a:gd name="T35" fmla="*/ 738 h 864"/>
                <a:gd name="T36" fmla="*/ 338 w 2304"/>
                <a:gd name="T37" fmla="*/ 780 h 864"/>
                <a:gd name="T38" fmla="*/ 508 w 2304"/>
                <a:gd name="T39" fmla="*/ 814 h 864"/>
                <a:gd name="T40" fmla="*/ 704 w 2304"/>
                <a:gd name="T41" fmla="*/ 842 h 864"/>
                <a:gd name="T42" fmla="*/ 920 w 2304"/>
                <a:gd name="T43" fmla="*/ 858 h 864"/>
                <a:gd name="T44" fmla="*/ 1152 w 2304"/>
                <a:gd name="T45" fmla="*/ 864 h 864"/>
                <a:gd name="T46" fmla="*/ 1270 w 2304"/>
                <a:gd name="T47" fmla="*/ 862 h 864"/>
                <a:gd name="T48" fmla="*/ 1494 w 2304"/>
                <a:gd name="T49" fmla="*/ 852 h 864"/>
                <a:gd name="T50" fmla="*/ 1702 w 2304"/>
                <a:gd name="T51" fmla="*/ 830 h 864"/>
                <a:gd name="T52" fmla="*/ 1884 w 2304"/>
                <a:gd name="T53" fmla="*/ 798 h 864"/>
                <a:gd name="T54" fmla="*/ 2040 w 2304"/>
                <a:gd name="T55" fmla="*/ 760 h 864"/>
                <a:gd name="T56" fmla="*/ 2164 w 2304"/>
                <a:gd name="T57" fmla="*/ 714 h 864"/>
                <a:gd name="T58" fmla="*/ 2214 w 2304"/>
                <a:gd name="T59" fmla="*/ 688 h 864"/>
                <a:gd name="T60" fmla="*/ 2252 w 2304"/>
                <a:gd name="T61" fmla="*/ 662 h 864"/>
                <a:gd name="T62" fmla="*/ 2280 w 2304"/>
                <a:gd name="T63" fmla="*/ 634 h 864"/>
                <a:gd name="T64" fmla="*/ 2298 w 2304"/>
                <a:gd name="T65" fmla="*/ 606 h 864"/>
                <a:gd name="T66" fmla="*/ 2304 w 2304"/>
                <a:gd name="T67" fmla="*/ 576 h 864"/>
                <a:gd name="T68" fmla="*/ 2304 w 2304"/>
                <a:gd name="T69" fmla="*/ 0 h 864"/>
                <a:gd name="T70" fmla="*/ 2298 w 2304"/>
                <a:gd name="T71" fmla="*/ 30 h 864"/>
                <a:gd name="T72" fmla="*/ 2280 w 2304"/>
                <a:gd name="T73" fmla="*/ 58 h 864"/>
                <a:gd name="T74" fmla="*/ 2252 w 2304"/>
                <a:gd name="T75" fmla="*/ 86 h 864"/>
                <a:gd name="T76" fmla="*/ 2214 w 2304"/>
                <a:gd name="T77" fmla="*/ 112 h 864"/>
                <a:gd name="T78" fmla="*/ 2164 w 2304"/>
                <a:gd name="T79" fmla="*/ 138 h 864"/>
                <a:gd name="T80" fmla="*/ 2040 w 2304"/>
                <a:gd name="T81" fmla="*/ 184 h 864"/>
                <a:gd name="T82" fmla="*/ 1884 w 2304"/>
                <a:gd name="T83" fmla="*/ 222 h 864"/>
                <a:gd name="T84" fmla="*/ 1702 w 2304"/>
                <a:gd name="T85" fmla="*/ 254 h 864"/>
                <a:gd name="T86" fmla="*/ 1494 w 2304"/>
                <a:gd name="T87" fmla="*/ 276 h 864"/>
                <a:gd name="T88" fmla="*/ 1270 w 2304"/>
                <a:gd name="T89" fmla="*/ 286 h 864"/>
                <a:gd name="T90" fmla="*/ 1152 w 2304"/>
                <a:gd name="T91" fmla="*/ 288 h 86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304"/>
                <a:gd name="T139" fmla="*/ 0 h 864"/>
                <a:gd name="T140" fmla="*/ 2304 w 2304"/>
                <a:gd name="T141" fmla="*/ 864 h 86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304" h="864">
                  <a:moveTo>
                    <a:pt x="1152" y="288"/>
                  </a:moveTo>
                  <a:lnTo>
                    <a:pt x="1152" y="288"/>
                  </a:lnTo>
                  <a:lnTo>
                    <a:pt x="1034" y="286"/>
                  </a:lnTo>
                  <a:lnTo>
                    <a:pt x="920" y="282"/>
                  </a:lnTo>
                  <a:lnTo>
                    <a:pt x="810" y="276"/>
                  </a:lnTo>
                  <a:lnTo>
                    <a:pt x="704" y="266"/>
                  </a:lnTo>
                  <a:lnTo>
                    <a:pt x="602" y="254"/>
                  </a:lnTo>
                  <a:lnTo>
                    <a:pt x="508" y="238"/>
                  </a:lnTo>
                  <a:lnTo>
                    <a:pt x="420" y="222"/>
                  </a:lnTo>
                  <a:lnTo>
                    <a:pt x="338" y="204"/>
                  </a:lnTo>
                  <a:lnTo>
                    <a:pt x="264" y="184"/>
                  </a:lnTo>
                  <a:lnTo>
                    <a:pt x="196" y="162"/>
                  </a:lnTo>
                  <a:lnTo>
                    <a:pt x="140" y="138"/>
                  </a:lnTo>
                  <a:lnTo>
                    <a:pt x="114" y="124"/>
                  </a:lnTo>
                  <a:lnTo>
                    <a:pt x="90" y="112"/>
                  </a:lnTo>
                  <a:lnTo>
                    <a:pt x="70" y="100"/>
                  </a:lnTo>
                  <a:lnTo>
                    <a:pt x="52" y="86"/>
                  </a:lnTo>
                  <a:lnTo>
                    <a:pt x="36" y="72"/>
                  </a:lnTo>
                  <a:lnTo>
                    <a:pt x="24" y="58"/>
                  </a:lnTo>
                  <a:lnTo>
                    <a:pt x="14" y="44"/>
                  </a:lnTo>
                  <a:lnTo>
                    <a:pt x="6" y="30"/>
                  </a:lnTo>
                  <a:lnTo>
                    <a:pt x="2" y="14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2" y="590"/>
                  </a:lnTo>
                  <a:lnTo>
                    <a:pt x="6" y="606"/>
                  </a:lnTo>
                  <a:lnTo>
                    <a:pt x="14" y="620"/>
                  </a:lnTo>
                  <a:lnTo>
                    <a:pt x="24" y="634"/>
                  </a:lnTo>
                  <a:lnTo>
                    <a:pt x="36" y="648"/>
                  </a:lnTo>
                  <a:lnTo>
                    <a:pt x="52" y="662"/>
                  </a:lnTo>
                  <a:lnTo>
                    <a:pt x="70" y="676"/>
                  </a:lnTo>
                  <a:lnTo>
                    <a:pt x="90" y="688"/>
                  </a:lnTo>
                  <a:lnTo>
                    <a:pt x="114" y="700"/>
                  </a:lnTo>
                  <a:lnTo>
                    <a:pt x="140" y="714"/>
                  </a:lnTo>
                  <a:lnTo>
                    <a:pt x="196" y="738"/>
                  </a:lnTo>
                  <a:lnTo>
                    <a:pt x="264" y="760"/>
                  </a:lnTo>
                  <a:lnTo>
                    <a:pt x="338" y="780"/>
                  </a:lnTo>
                  <a:lnTo>
                    <a:pt x="420" y="798"/>
                  </a:lnTo>
                  <a:lnTo>
                    <a:pt x="508" y="814"/>
                  </a:lnTo>
                  <a:lnTo>
                    <a:pt x="602" y="830"/>
                  </a:lnTo>
                  <a:lnTo>
                    <a:pt x="704" y="842"/>
                  </a:lnTo>
                  <a:lnTo>
                    <a:pt x="810" y="852"/>
                  </a:lnTo>
                  <a:lnTo>
                    <a:pt x="920" y="858"/>
                  </a:lnTo>
                  <a:lnTo>
                    <a:pt x="1034" y="862"/>
                  </a:lnTo>
                  <a:lnTo>
                    <a:pt x="1152" y="864"/>
                  </a:lnTo>
                  <a:lnTo>
                    <a:pt x="1270" y="862"/>
                  </a:lnTo>
                  <a:lnTo>
                    <a:pt x="1384" y="858"/>
                  </a:lnTo>
                  <a:lnTo>
                    <a:pt x="1494" y="852"/>
                  </a:lnTo>
                  <a:lnTo>
                    <a:pt x="1600" y="842"/>
                  </a:lnTo>
                  <a:lnTo>
                    <a:pt x="1702" y="830"/>
                  </a:lnTo>
                  <a:lnTo>
                    <a:pt x="1796" y="814"/>
                  </a:lnTo>
                  <a:lnTo>
                    <a:pt x="1884" y="798"/>
                  </a:lnTo>
                  <a:lnTo>
                    <a:pt x="1966" y="780"/>
                  </a:lnTo>
                  <a:lnTo>
                    <a:pt x="2040" y="760"/>
                  </a:lnTo>
                  <a:lnTo>
                    <a:pt x="2108" y="738"/>
                  </a:lnTo>
                  <a:lnTo>
                    <a:pt x="2164" y="714"/>
                  </a:lnTo>
                  <a:lnTo>
                    <a:pt x="2190" y="700"/>
                  </a:lnTo>
                  <a:lnTo>
                    <a:pt x="2214" y="688"/>
                  </a:lnTo>
                  <a:lnTo>
                    <a:pt x="2234" y="676"/>
                  </a:lnTo>
                  <a:lnTo>
                    <a:pt x="2252" y="662"/>
                  </a:lnTo>
                  <a:lnTo>
                    <a:pt x="2268" y="648"/>
                  </a:lnTo>
                  <a:lnTo>
                    <a:pt x="2280" y="634"/>
                  </a:lnTo>
                  <a:lnTo>
                    <a:pt x="2290" y="620"/>
                  </a:lnTo>
                  <a:lnTo>
                    <a:pt x="2298" y="606"/>
                  </a:lnTo>
                  <a:lnTo>
                    <a:pt x="2302" y="590"/>
                  </a:lnTo>
                  <a:lnTo>
                    <a:pt x="2304" y="576"/>
                  </a:lnTo>
                  <a:lnTo>
                    <a:pt x="2304" y="0"/>
                  </a:lnTo>
                  <a:lnTo>
                    <a:pt x="2302" y="14"/>
                  </a:lnTo>
                  <a:lnTo>
                    <a:pt x="2298" y="30"/>
                  </a:lnTo>
                  <a:lnTo>
                    <a:pt x="2290" y="44"/>
                  </a:lnTo>
                  <a:lnTo>
                    <a:pt x="2280" y="58"/>
                  </a:lnTo>
                  <a:lnTo>
                    <a:pt x="2268" y="72"/>
                  </a:lnTo>
                  <a:lnTo>
                    <a:pt x="2252" y="86"/>
                  </a:lnTo>
                  <a:lnTo>
                    <a:pt x="2234" y="100"/>
                  </a:lnTo>
                  <a:lnTo>
                    <a:pt x="2214" y="112"/>
                  </a:lnTo>
                  <a:lnTo>
                    <a:pt x="2190" y="124"/>
                  </a:lnTo>
                  <a:lnTo>
                    <a:pt x="2164" y="138"/>
                  </a:lnTo>
                  <a:lnTo>
                    <a:pt x="2108" y="162"/>
                  </a:lnTo>
                  <a:lnTo>
                    <a:pt x="2040" y="184"/>
                  </a:lnTo>
                  <a:lnTo>
                    <a:pt x="1966" y="204"/>
                  </a:lnTo>
                  <a:lnTo>
                    <a:pt x="1884" y="222"/>
                  </a:lnTo>
                  <a:lnTo>
                    <a:pt x="1796" y="238"/>
                  </a:lnTo>
                  <a:lnTo>
                    <a:pt x="1702" y="254"/>
                  </a:lnTo>
                  <a:lnTo>
                    <a:pt x="1600" y="266"/>
                  </a:lnTo>
                  <a:lnTo>
                    <a:pt x="1494" y="276"/>
                  </a:lnTo>
                  <a:lnTo>
                    <a:pt x="1384" y="282"/>
                  </a:lnTo>
                  <a:lnTo>
                    <a:pt x="1270" y="286"/>
                  </a:lnTo>
                  <a:lnTo>
                    <a:pt x="1152" y="288"/>
                  </a:lnTo>
                  <a:close/>
                </a:path>
              </a:pathLst>
            </a:custGeom>
            <a:gradFill rotWithShape="1">
              <a:gsLst>
                <a:gs pos="0">
                  <a:srgbClr val="5B5B5B"/>
                </a:gs>
                <a:gs pos="50000">
                  <a:srgbClr val="B2B2B2"/>
                </a:gs>
                <a:gs pos="100000">
                  <a:srgbClr val="5B5B5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2989" name="AutoShape 13"/>
          <p:cNvSpPr>
            <a:spLocks noChangeArrowheads="1"/>
          </p:cNvSpPr>
          <p:nvPr/>
        </p:nvSpPr>
        <p:spPr bwMode="auto">
          <a:xfrm>
            <a:off x="2752725" y="2744788"/>
            <a:ext cx="739775" cy="755650"/>
          </a:xfrm>
          <a:prstGeom prst="upArrow">
            <a:avLst>
              <a:gd name="adj1" fmla="val 52463"/>
              <a:gd name="adj2" fmla="val 46136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4104" name="Group 14"/>
          <p:cNvGrpSpPr>
            <a:grpSpLocks/>
          </p:cNvGrpSpPr>
          <p:nvPr/>
        </p:nvGrpSpPr>
        <p:grpSpPr bwMode="auto">
          <a:xfrm>
            <a:off x="2632075" y="1881188"/>
            <a:ext cx="963613" cy="725487"/>
            <a:chOff x="2304" y="-216"/>
            <a:chExt cx="1152" cy="864"/>
          </a:xfrm>
        </p:grpSpPr>
        <p:sp>
          <p:nvSpPr>
            <p:cNvPr id="4122" name="Freeform 15"/>
            <p:cNvSpPr>
              <a:spLocks/>
            </p:cNvSpPr>
            <p:nvPr/>
          </p:nvSpPr>
          <p:spPr bwMode="auto">
            <a:xfrm>
              <a:off x="2304" y="-216"/>
              <a:ext cx="1152" cy="288"/>
            </a:xfrm>
            <a:custGeom>
              <a:avLst/>
              <a:gdLst>
                <a:gd name="T0" fmla="*/ 1152 w 1152"/>
                <a:gd name="T1" fmla="*/ 144 h 288"/>
                <a:gd name="T2" fmla="*/ 1150 w 1152"/>
                <a:gd name="T3" fmla="*/ 158 h 288"/>
                <a:gd name="T4" fmla="*/ 1140 w 1152"/>
                <a:gd name="T5" fmla="*/ 174 h 288"/>
                <a:gd name="T6" fmla="*/ 1106 w 1152"/>
                <a:gd name="T7" fmla="*/ 200 h 288"/>
                <a:gd name="T8" fmla="*/ 1054 w 1152"/>
                <a:gd name="T9" fmla="*/ 224 h 288"/>
                <a:gd name="T10" fmla="*/ 984 w 1152"/>
                <a:gd name="T11" fmla="*/ 246 h 288"/>
                <a:gd name="T12" fmla="*/ 898 w 1152"/>
                <a:gd name="T13" fmla="*/ 264 h 288"/>
                <a:gd name="T14" fmla="*/ 800 w 1152"/>
                <a:gd name="T15" fmla="*/ 276 h 288"/>
                <a:gd name="T16" fmla="*/ 692 w 1152"/>
                <a:gd name="T17" fmla="*/ 286 h 288"/>
                <a:gd name="T18" fmla="*/ 576 w 1152"/>
                <a:gd name="T19" fmla="*/ 288 h 288"/>
                <a:gd name="T20" fmla="*/ 518 w 1152"/>
                <a:gd name="T21" fmla="*/ 288 h 288"/>
                <a:gd name="T22" fmla="*/ 404 w 1152"/>
                <a:gd name="T23" fmla="*/ 282 h 288"/>
                <a:gd name="T24" fmla="*/ 302 w 1152"/>
                <a:gd name="T25" fmla="*/ 270 h 288"/>
                <a:gd name="T26" fmla="*/ 210 w 1152"/>
                <a:gd name="T27" fmla="*/ 256 h 288"/>
                <a:gd name="T28" fmla="*/ 132 w 1152"/>
                <a:gd name="T29" fmla="*/ 236 h 288"/>
                <a:gd name="T30" fmla="*/ 70 w 1152"/>
                <a:gd name="T31" fmla="*/ 212 h 288"/>
                <a:gd name="T32" fmla="*/ 26 w 1152"/>
                <a:gd name="T33" fmla="*/ 186 h 288"/>
                <a:gd name="T34" fmla="*/ 6 w 1152"/>
                <a:gd name="T35" fmla="*/ 166 h 288"/>
                <a:gd name="T36" fmla="*/ 0 w 1152"/>
                <a:gd name="T37" fmla="*/ 152 h 288"/>
                <a:gd name="T38" fmla="*/ 0 w 1152"/>
                <a:gd name="T39" fmla="*/ 144 h 288"/>
                <a:gd name="T40" fmla="*/ 2 w 1152"/>
                <a:gd name="T41" fmla="*/ 130 h 288"/>
                <a:gd name="T42" fmla="*/ 12 w 1152"/>
                <a:gd name="T43" fmla="*/ 114 h 288"/>
                <a:gd name="T44" fmla="*/ 46 w 1152"/>
                <a:gd name="T45" fmla="*/ 88 h 288"/>
                <a:gd name="T46" fmla="*/ 98 w 1152"/>
                <a:gd name="T47" fmla="*/ 64 h 288"/>
                <a:gd name="T48" fmla="*/ 168 w 1152"/>
                <a:gd name="T49" fmla="*/ 42 h 288"/>
                <a:gd name="T50" fmla="*/ 254 w 1152"/>
                <a:gd name="T51" fmla="*/ 24 h 288"/>
                <a:gd name="T52" fmla="*/ 352 w 1152"/>
                <a:gd name="T53" fmla="*/ 12 h 288"/>
                <a:gd name="T54" fmla="*/ 460 w 1152"/>
                <a:gd name="T55" fmla="*/ 2 h 288"/>
                <a:gd name="T56" fmla="*/ 576 w 1152"/>
                <a:gd name="T57" fmla="*/ 0 h 288"/>
                <a:gd name="T58" fmla="*/ 634 w 1152"/>
                <a:gd name="T59" fmla="*/ 0 h 288"/>
                <a:gd name="T60" fmla="*/ 748 w 1152"/>
                <a:gd name="T61" fmla="*/ 6 h 288"/>
                <a:gd name="T62" fmla="*/ 850 w 1152"/>
                <a:gd name="T63" fmla="*/ 18 h 288"/>
                <a:gd name="T64" fmla="*/ 942 w 1152"/>
                <a:gd name="T65" fmla="*/ 32 h 288"/>
                <a:gd name="T66" fmla="*/ 1020 w 1152"/>
                <a:gd name="T67" fmla="*/ 52 h 288"/>
                <a:gd name="T68" fmla="*/ 1082 w 1152"/>
                <a:gd name="T69" fmla="*/ 76 h 288"/>
                <a:gd name="T70" fmla="*/ 1126 w 1152"/>
                <a:gd name="T71" fmla="*/ 102 h 288"/>
                <a:gd name="T72" fmla="*/ 1146 w 1152"/>
                <a:gd name="T73" fmla="*/ 122 h 288"/>
                <a:gd name="T74" fmla="*/ 1152 w 1152"/>
                <a:gd name="T75" fmla="*/ 136 h 288"/>
                <a:gd name="T76" fmla="*/ 1152 w 1152"/>
                <a:gd name="T77" fmla="*/ 144 h 2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52"/>
                <a:gd name="T118" fmla="*/ 0 h 288"/>
                <a:gd name="T119" fmla="*/ 1152 w 1152"/>
                <a:gd name="T120" fmla="*/ 288 h 2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52" h="288">
                  <a:moveTo>
                    <a:pt x="1152" y="144"/>
                  </a:moveTo>
                  <a:lnTo>
                    <a:pt x="1152" y="144"/>
                  </a:lnTo>
                  <a:lnTo>
                    <a:pt x="1152" y="152"/>
                  </a:lnTo>
                  <a:lnTo>
                    <a:pt x="1150" y="158"/>
                  </a:lnTo>
                  <a:lnTo>
                    <a:pt x="1146" y="166"/>
                  </a:lnTo>
                  <a:lnTo>
                    <a:pt x="1140" y="174"/>
                  </a:lnTo>
                  <a:lnTo>
                    <a:pt x="1126" y="186"/>
                  </a:lnTo>
                  <a:lnTo>
                    <a:pt x="1106" y="200"/>
                  </a:lnTo>
                  <a:lnTo>
                    <a:pt x="1082" y="212"/>
                  </a:lnTo>
                  <a:lnTo>
                    <a:pt x="1054" y="224"/>
                  </a:lnTo>
                  <a:lnTo>
                    <a:pt x="1020" y="236"/>
                  </a:lnTo>
                  <a:lnTo>
                    <a:pt x="984" y="246"/>
                  </a:lnTo>
                  <a:lnTo>
                    <a:pt x="942" y="256"/>
                  </a:lnTo>
                  <a:lnTo>
                    <a:pt x="898" y="264"/>
                  </a:lnTo>
                  <a:lnTo>
                    <a:pt x="850" y="270"/>
                  </a:lnTo>
                  <a:lnTo>
                    <a:pt x="800" y="276"/>
                  </a:lnTo>
                  <a:lnTo>
                    <a:pt x="748" y="282"/>
                  </a:lnTo>
                  <a:lnTo>
                    <a:pt x="692" y="286"/>
                  </a:lnTo>
                  <a:lnTo>
                    <a:pt x="634" y="288"/>
                  </a:lnTo>
                  <a:lnTo>
                    <a:pt x="576" y="288"/>
                  </a:lnTo>
                  <a:lnTo>
                    <a:pt x="518" y="288"/>
                  </a:lnTo>
                  <a:lnTo>
                    <a:pt x="460" y="286"/>
                  </a:lnTo>
                  <a:lnTo>
                    <a:pt x="404" y="282"/>
                  </a:lnTo>
                  <a:lnTo>
                    <a:pt x="352" y="276"/>
                  </a:lnTo>
                  <a:lnTo>
                    <a:pt x="302" y="270"/>
                  </a:lnTo>
                  <a:lnTo>
                    <a:pt x="254" y="264"/>
                  </a:lnTo>
                  <a:lnTo>
                    <a:pt x="210" y="256"/>
                  </a:lnTo>
                  <a:lnTo>
                    <a:pt x="168" y="246"/>
                  </a:lnTo>
                  <a:lnTo>
                    <a:pt x="132" y="236"/>
                  </a:lnTo>
                  <a:lnTo>
                    <a:pt x="98" y="224"/>
                  </a:lnTo>
                  <a:lnTo>
                    <a:pt x="70" y="212"/>
                  </a:lnTo>
                  <a:lnTo>
                    <a:pt x="46" y="200"/>
                  </a:lnTo>
                  <a:lnTo>
                    <a:pt x="26" y="186"/>
                  </a:lnTo>
                  <a:lnTo>
                    <a:pt x="12" y="174"/>
                  </a:lnTo>
                  <a:lnTo>
                    <a:pt x="6" y="166"/>
                  </a:lnTo>
                  <a:lnTo>
                    <a:pt x="2" y="158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0" y="136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12" y="114"/>
                  </a:lnTo>
                  <a:lnTo>
                    <a:pt x="26" y="102"/>
                  </a:lnTo>
                  <a:lnTo>
                    <a:pt x="46" y="88"/>
                  </a:lnTo>
                  <a:lnTo>
                    <a:pt x="70" y="76"/>
                  </a:lnTo>
                  <a:lnTo>
                    <a:pt x="98" y="64"/>
                  </a:lnTo>
                  <a:lnTo>
                    <a:pt x="132" y="52"/>
                  </a:lnTo>
                  <a:lnTo>
                    <a:pt x="168" y="42"/>
                  </a:lnTo>
                  <a:lnTo>
                    <a:pt x="210" y="32"/>
                  </a:lnTo>
                  <a:lnTo>
                    <a:pt x="254" y="24"/>
                  </a:lnTo>
                  <a:lnTo>
                    <a:pt x="302" y="18"/>
                  </a:lnTo>
                  <a:lnTo>
                    <a:pt x="352" y="12"/>
                  </a:lnTo>
                  <a:lnTo>
                    <a:pt x="404" y="6"/>
                  </a:lnTo>
                  <a:lnTo>
                    <a:pt x="460" y="2"/>
                  </a:lnTo>
                  <a:lnTo>
                    <a:pt x="518" y="0"/>
                  </a:lnTo>
                  <a:lnTo>
                    <a:pt x="576" y="0"/>
                  </a:lnTo>
                  <a:lnTo>
                    <a:pt x="634" y="0"/>
                  </a:lnTo>
                  <a:lnTo>
                    <a:pt x="692" y="2"/>
                  </a:lnTo>
                  <a:lnTo>
                    <a:pt x="748" y="6"/>
                  </a:lnTo>
                  <a:lnTo>
                    <a:pt x="800" y="12"/>
                  </a:lnTo>
                  <a:lnTo>
                    <a:pt x="850" y="18"/>
                  </a:lnTo>
                  <a:lnTo>
                    <a:pt x="898" y="24"/>
                  </a:lnTo>
                  <a:lnTo>
                    <a:pt x="942" y="32"/>
                  </a:lnTo>
                  <a:lnTo>
                    <a:pt x="984" y="42"/>
                  </a:lnTo>
                  <a:lnTo>
                    <a:pt x="1020" y="52"/>
                  </a:lnTo>
                  <a:lnTo>
                    <a:pt x="1054" y="64"/>
                  </a:lnTo>
                  <a:lnTo>
                    <a:pt x="1082" y="76"/>
                  </a:lnTo>
                  <a:lnTo>
                    <a:pt x="1106" y="88"/>
                  </a:lnTo>
                  <a:lnTo>
                    <a:pt x="1126" y="102"/>
                  </a:lnTo>
                  <a:lnTo>
                    <a:pt x="1140" y="114"/>
                  </a:lnTo>
                  <a:lnTo>
                    <a:pt x="1146" y="122"/>
                  </a:lnTo>
                  <a:lnTo>
                    <a:pt x="1150" y="130"/>
                  </a:lnTo>
                  <a:lnTo>
                    <a:pt x="1152" y="136"/>
                  </a:lnTo>
                  <a:lnTo>
                    <a:pt x="1152" y="144"/>
                  </a:ln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3" name="Freeform 16"/>
            <p:cNvSpPr>
              <a:spLocks/>
            </p:cNvSpPr>
            <p:nvPr/>
          </p:nvSpPr>
          <p:spPr bwMode="auto">
            <a:xfrm>
              <a:off x="2304" y="-72"/>
              <a:ext cx="1152" cy="720"/>
            </a:xfrm>
            <a:custGeom>
              <a:avLst/>
              <a:gdLst>
                <a:gd name="T0" fmla="*/ 576 w 1152"/>
                <a:gd name="T1" fmla="*/ 144 h 720"/>
                <a:gd name="T2" fmla="*/ 460 w 1152"/>
                <a:gd name="T3" fmla="*/ 142 h 720"/>
                <a:gd name="T4" fmla="*/ 352 w 1152"/>
                <a:gd name="T5" fmla="*/ 132 h 720"/>
                <a:gd name="T6" fmla="*/ 254 w 1152"/>
                <a:gd name="T7" fmla="*/ 120 h 720"/>
                <a:gd name="T8" fmla="*/ 168 w 1152"/>
                <a:gd name="T9" fmla="*/ 102 h 720"/>
                <a:gd name="T10" fmla="*/ 98 w 1152"/>
                <a:gd name="T11" fmla="*/ 80 h 720"/>
                <a:gd name="T12" fmla="*/ 46 w 1152"/>
                <a:gd name="T13" fmla="*/ 56 h 720"/>
                <a:gd name="T14" fmla="*/ 12 w 1152"/>
                <a:gd name="T15" fmla="*/ 30 h 720"/>
                <a:gd name="T16" fmla="*/ 2 w 1152"/>
                <a:gd name="T17" fmla="*/ 14 h 720"/>
                <a:gd name="T18" fmla="*/ 0 w 1152"/>
                <a:gd name="T19" fmla="*/ 0 h 720"/>
                <a:gd name="T20" fmla="*/ 0 w 1152"/>
                <a:gd name="T21" fmla="*/ 576 h 720"/>
                <a:gd name="T22" fmla="*/ 2 w 1152"/>
                <a:gd name="T23" fmla="*/ 590 h 720"/>
                <a:gd name="T24" fmla="*/ 12 w 1152"/>
                <a:gd name="T25" fmla="*/ 606 h 720"/>
                <a:gd name="T26" fmla="*/ 46 w 1152"/>
                <a:gd name="T27" fmla="*/ 632 h 720"/>
                <a:gd name="T28" fmla="*/ 98 w 1152"/>
                <a:gd name="T29" fmla="*/ 656 h 720"/>
                <a:gd name="T30" fmla="*/ 168 w 1152"/>
                <a:gd name="T31" fmla="*/ 678 h 720"/>
                <a:gd name="T32" fmla="*/ 254 w 1152"/>
                <a:gd name="T33" fmla="*/ 696 h 720"/>
                <a:gd name="T34" fmla="*/ 352 w 1152"/>
                <a:gd name="T35" fmla="*/ 708 h 720"/>
                <a:gd name="T36" fmla="*/ 460 w 1152"/>
                <a:gd name="T37" fmla="*/ 718 h 720"/>
                <a:gd name="T38" fmla="*/ 576 w 1152"/>
                <a:gd name="T39" fmla="*/ 720 h 720"/>
                <a:gd name="T40" fmla="*/ 634 w 1152"/>
                <a:gd name="T41" fmla="*/ 720 h 720"/>
                <a:gd name="T42" fmla="*/ 748 w 1152"/>
                <a:gd name="T43" fmla="*/ 714 h 720"/>
                <a:gd name="T44" fmla="*/ 850 w 1152"/>
                <a:gd name="T45" fmla="*/ 702 h 720"/>
                <a:gd name="T46" fmla="*/ 942 w 1152"/>
                <a:gd name="T47" fmla="*/ 688 h 720"/>
                <a:gd name="T48" fmla="*/ 1020 w 1152"/>
                <a:gd name="T49" fmla="*/ 668 h 720"/>
                <a:gd name="T50" fmla="*/ 1082 w 1152"/>
                <a:gd name="T51" fmla="*/ 644 h 720"/>
                <a:gd name="T52" fmla="*/ 1126 w 1152"/>
                <a:gd name="T53" fmla="*/ 618 h 720"/>
                <a:gd name="T54" fmla="*/ 1146 w 1152"/>
                <a:gd name="T55" fmla="*/ 598 h 720"/>
                <a:gd name="T56" fmla="*/ 1152 w 1152"/>
                <a:gd name="T57" fmla="*/ 584 h 720"/>
                <a:gd name="T58" fmla="*/ 1152 w 1152"/>
                <a:gd name="T59" fmla="*/ 0 h 720"/>
                <a:gd name="T60" fmla="*/ 1152 w 1152"/>
                <a:gd name="T61" fmla="*/ 8 h 720"/>
                <a:gd name="T62" fmla="*/ 1146 w 1152"/>
                <a:gd name="T63" fmla="*/ 22 h 720"/>
                <a:gd name="T64" fmla="*/ 1126 w 1152"/>
                <a:gd name="T65" fmla="*/ 42 h 720"/>
                <a:gd name="T66" fmla="*/ 1082 w 1152"/>
                <a:gd name="T67" fmla="*/ 68 h 720"/>
                <a:gd name="T68" fmla="*/ 1020 w 1152"/>
                <a:gd name="T69" fmla="*/ 92 h 720"/>
                <a:gd name="T70" fmla="*/ 942 w 1152"/>
                <a:gd name="T71" fmla="*/ 112 h 720"/>
                <a:gd name="T72" fmla="*/ 850 w 1152"/>
                <a:gd name="T73" fmla="*/ 126 h 720"/>
                <a:gd name="T74" fmla="*/ 748 w 1152"/>
                <a:gd name="T75" fmla="*/ 138 h 720"/>
                <a:gd name="T76" fmla="*/ 634 w 1152"/>
                <a:gd name="T77" fmla="*/ 144 h 720"/>
                <a:gd name="T78" fmla="*/ 576 w 1152"/>
                <a:gd name="T79" fmla="*/ 144 h 7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52"/>
                <a:gd name="T121" fmla="*/ 0 h 720"/>
                <a:gd name="T122" fmla="*/ 1152 w 1152"/>
                <a:gd name="T123" fmla="*/ 720 h 7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52" h="720">
                  <a:moveTo>
                    <a:pt x="576" y="144"/>
                  </a:moveTo>
                  <a:lnTo>
                    <a:pt x="576" y="144"/>
                  </a:lnTo>
                  <a:lnTo>
                    <a:pt x="518" y="144"/>
                  </a:lnTo>
                  <a:lnTo>
                    <a:pt x="460" y="142"/>
                  </a:lnTo>
                  <a:lnTo>
                    <a:pt x="404" y="138"/>
                  </a:lnTo>
                  <a:lnTo>
                    <a:pt x="352" y="132"/>
                  </a:lnTo>
                  <a:lnTo>
                    <a:pt x="302" y="126"/>
                  </a:lnTo>
                  <a:lnTo>
                    <a:pt x="254" y="120"/>
                  </a:lnTo>
                  <a:lnTo>
                    <a:pt x="210" y="112"/>
                  </a:lnTo>
                  <a:lnTo>
                    <a:pt x="168" y="102"/>
                  </a:lnTo>
                  <a:lnTo>
                    <a:pt x="132" y="92"/>
                  </a:lnTo>
                  <a:lnTo>
                    <a:pt x="98" y="80"/>
                  </a:lnTo>
                  <a:lnTo>
                    <a:pt x="70" y="68"/>
                  </a:lnTo>
                  <a:lnTo>
                    <a:pt x="46" y="56"/>
                  </a:lnTo>
                  <a:lnTo>
                    <a:pt x="26" y="42"/>
                  </a:lnTo>
                  <a:lnTo>
                    <a:pt x="12" y="30"/>
                  </a:lnTo>
                  <a:lnTo>
                    <a:pt x="6" y="22"/>
                  </a:lnTo>
                  <a:lnTo>
                    <a:pt x="2" y="1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0" y="584"/>
                  </a:lnTo>
                  <a:lnTo>
                    <a:pt x="2" y="590"/>
                  </a:lnTo>
                  <a:lnTo>
                    <a:pt x="6" y="598"/>
                  </a:lnTo>
                  <a:lnTo>
                    <a:pt x="12" y="606"/>
                  </a:lnTo>
                  <a:lnTo>
                    <a:pt x="26" y="618"/>
                  </a:lnTo>
                  <a:lnTo>
                    <a:pt x="46" y="632"/>
                  </a:lnTo>
                  <a:lnTo>
                    <a:pt x="70" y="644"/>
                  </a:lnTo>
                  <a:lnTo>
                    <a:pt x="98" y="656"/>
                  </a:lnTo>
                  <a:lnTo>
                    <a:pt x="132" y="668"/>
                  </a:lnTo>
                  <a:lnTo>
                    <a:pt x="168" y="678"/>
                  </a:lnTo>
                  <a:lnTo>
                    <a:pt x="210" y="688"/>
                  </a:lnTo>
                  <a:lnTo>
                    <a:pt x="254" y="696"/>
                  </a:lnTo>
                  <a:lnTo>
                    <a:pt x="302" y="702"/>
                  </a:lnTo>
                  <a:lnTo>
                    <a:pt x="352" y="708"/>
                  </a:lnTo>
                  <a:lnTo>
                    <a:pt x="404" y="714"/>
                  </a:lnTo>
                  <a:lnTo>
                    <a:pt x="460" y="718"/>
                  </a:lnTo>
                  <a:lnTo>
                    <a:pt x="518" y="720"/>
                  </a:lnTo>
                  <a:lnTo>
                    <a:pt x="576" y="720"/>
                  </a:lnTo>
                  <a:lnTo>
                    <a:pt x="634" y="720"/>
                  </a:lnTo>
                  <a:lnTo>
                    <a:pt x="692" y="718"/>
                  </a:lnTo>
                  <a:lnTo>
                    <a:pt x="748" y="714"/>
                  </a:lnTo>
                  <a:lnTo>
                    <a:pt x="800" y="708"/>
                  </a:lnTo>
                  <a:lnTo>
                    <a:pt x="850" y="702"/>
                  </a:lnTo>
                  <a:lnTo>
                    <a:pt x="898" y="696"/>
                  </a:lnTo>
                  <a:lnTo>
                    <a:pt x="942" y="688"/>
                  </a:lnTo>
                  <a:lnTo>
                    <a:pt x="984" y="678"/>
                  </a:lnTo>
                  <a:lnTo>
                    <a:pt x="1020" y="668"/>
                  </a:lnTo>
                  <a:lnTo>
                    <a:pt x="1054" y="656"/>
                  </a:lnTo>
                  <a:lnTo>
                    <a:pt x="1082" y="644"/>
                  </a:lnTo>
                  <a:lnTo>
                    <a:pt x="1106" y="632"/>
                  </a:lnTo>
                  <a:lnTo>
                    <a:pt x="1126" y="618"/>
                  </a:lnTo>
                  <a:lnTo>
                    <a:pt x="1140" y="606"/>
                  </a:lnTo>
                  <a:lnTo>
                    <a:pt x="1146" y="598"/>
                  </a:lnTo>
                  <a:lnTo>
                    <a:pt x="1150" y="590"/>
                  </a:lnTo>
                  <a:lnTo>
                    <a:pt x="1152" y="584"/>
                  </a:lnTo>
                  <a:lnTo>
                    <a:pt x="1152" y="576"/>
                  </a:lnTo>
                  <a:lnTo>
                    <a:pt x="1152" y="0"/>
                  </a:lnTo>
                  <a:lnTo>
                    <a:pt x="1152" y="8"/>
                  </a:lnTo>
                  <a:lnTo>
                    <a:pt x="1150" y="14"/>
                  </a:lnTo>
                  <a:lnTo>
                    <a:pt x="1146" y="22"/>
                  </a:lnTo>
                  <a:lnTo>
                    <a:pt x="1140" y="30"/>
                  </a:lnTo>
                  <a:lnTo>
                    <a:pt x="1126" y="42"/>
                  </a:lnTo>
                  <a:lnTo>
                    <a:pt x="1106" y="56"/>
                  </a:lnTo>
                  <a:lnTo>
                    <a:pt x="1082" y="68"/>
                  </a:lnTo>
                  <a:lnTo>
                    <a:pt x="1054" y="80"/>
                  </a:lnTo>
                  <a:lnTo>
                    <a:pt x="1020" y="92"/>
                  </a:lnTo>
                  <a:lnTo>
                    <a:pt x="984" y="102"/>
                  </a:lnTo>
                  <a:lnTo>
                    <a:pt x="942" y="112"/>
                  </a:lnTo>
                  <a:lnTo>
                    <a:pt x="898" y="120"/>
                  </a:lnTo>
                  <a:lnTo>
                    <a:pt x="850" y="126"/>
                  </a:lnTo>
                  <a:lnTo>
                    <a:pt x="800" y="132"/>
                  </a:lnTo>
                  <a:lnTo>
                    <a:pt x="748" y="138"/>
                  </a:lnTo>
                  <a:lnTo>
                    <a:pt x="692" y="142"/>
                  </a:lnTo>
                  <a:lnTo>
                    <a:pt x="634" y="144"/>
                  </a:lnTo>
                  <a:lnTo>
                    <a:pt x="576" y="144"/>
                  </a:lnTo>
                  <a:close/>
                </a:path>
              </a:pathLst>
            </a:custGeom>
            <a:gradFill rotWithShape="1">
              <a:gsLst>
                <a:gs pos="0">
                  <a:srgbClr val="FF6400"/>
                </a:gs>
                <a:gs pos="50000">
                  <a:srgbClr val="FFC800"/>
                </a:gs>
                <a:gs pos="100000">
                  <a:srgbClr val="FF6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6094413" y="4303713"/>
            <a:ext cx="2365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  <a:endParaRPr lang="en-US" altLang="ko-KR"/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6094413" y="2443163"/>
            <a:ext cx="2365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7401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4107" name="Line 19"/>
          <p:cNvSpPr>
            <a:spLocks noChangeShapeType="1"/>
          </p:cNvSpPr>
          <p:nvPr/>
        </p:nvSpPr>
        <p:spPr bwMode="auto">
          <a:xfrm>
            <a:off x="6192838" y="3536950"/>
            <a:ext cx="2339975" cy="0"/>
          </a:xfrm>
          <a:prstGeom prst="line">
            <a:avLst/>
          </a:prstGeom>
          <a:noFill/>
          <a:ln w="15875">
            <a:solidFill>
              <a:srgbClr val="9E9E9E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08" name="Group 20"/>
          <p:cNvGrpSpPr>
            <a:grpSpLocks/>
          </p:cNvGrpSpPr>
          <p:nvPr/>
        </p:nvGrpSpPr>
        <p:grpSpPr bwMode="auto">
          <a:xfrm>
            <a:off x="6156325" y="1952625"/>
            <a:ext cx="576263" cy="433388"/>
            <a:chOff x="2304" y="-216"/>
            <a:chExt cx="1152" cy="864"/>
          </a:xfrm>
        </p:grpSpPr>
        <p:sp>
          <p:nvSpPr>
            <p:cNvPr id="4120" name="Freeform 21"/>
            <p:cNvSpPr>
              <a:spLocks/>
            </p:cNvSpPr>
            <p:nvPr/>
          </p:nvSpPr>
          <p:spPr bwMode="auto">
            <a:xfrm>
              <a:off x="2304" y="-216"/>
              <a:ext cx="1152" cy="288"/>
            </a:xfrm>
            <a:custGeom>
              <a:avLst/>
              <a:gdLst>
                <a:gd name="T0" fmla="*/ 1152 w 1152"/>
                <a:gd name="T1" fmla="*/ 144 h 288"/>
                <a:gd name="T2" fmla="*/ 1150 w 1152"/>
                <a:gd name="T3" fmla="*/ 158 h 288"/>
                <a:gd name="T4" fmla="*/ 1140 w 1152"/>
                <a:gd name="T5" fmla="*/ 174 h 288"/>
                <a:gd name="T6" fmla="*/ 1106 w 1152"/>
                <a:gd name="T7" fmla="*/ 200 h 288"/>
                <a:gd name="T8" fmla="*/ 1054 w 1152"/>
                <a:gd name="T9" fmla="*/ 224 h 288"/>
                <a:gd name="T10" fmla="*/ 984 w 1152"/>
                <a:gd name="T11" fmla="*/ 246 h 288"/>
                <a:gd name="T12" fmla="*/ 898 w 1152"/>
                <a:gd name="T13" fmla="*/ 264 h 288"/>
                <a:gd name="T14" fmla="*/ 800 w 1152"/>
                <a:gd name="T15" fmla="*/ 276 h 288"/>
                <a:gd name="T16" fmla="*/ 692 w 1152"/>
                <a:gd name="T17" fmla="*/ 286 h 288"/>
                <a:gd name="T18" fmla="*/ 576 w 1152"/>
                <a:gd name="T19" fmla="*/ 288 h 288"/>
                <a:gd name="T20" fmla="*/ 518 w 1152"/>
                <a:gd name="T21" fmla="*/ 288 h 288"/>
                <a:gd name="T22" fmla="*/ 404 w 1152"/>
                <a:gd name="T23" fmla="*/ 282 h 288"/>
                <a:gd name="T24" fmla="*/ 302 w 1152"/>
                <a:gd name="T25" fmla="*/ 270 h 288"/>
                <a:gd name="T26" fmla="*/ 210 w 1152"/>
                <a:gd name="T27" fmla="*/ 256 h 288"/>
                <a:gd name="T28" fmla="*/ 132 w 1152"/>
                <a:gd name="T29" fmla="*/ 236 h 288"/>
                <a:gd name="T30" fmla="*/ 70 w 1152"/>
                <a:gd name="T31" fmla="*/ 212 h 288"/>
                <a:gd name="T32" fmla="*/ 26 w 1152"/>
                <a:gd name="T33" fmla="*/ 186 h 288"/>
                <a:gd name="T34" fmla="*/ 6 w 1152"/>
                <a:gd name="T35" fmla="*/ 166 h 288"/>
                <a:gd name="T36" fmla="*/ 0 w 1152"/>
                <a:gd name="T37" fmla="*/ 152 h 288"/>
                <a:gd name="T38" fmla="*/ 0 w 1152"/>
                <a:gd name="T39" fmla="*/ 144 h 288"/>
                <a:gd name="T40" fmla="*/ 2 w 1152"/>
                <a:gd name="T41" fmla="*/ 130 h 288"/>
                <a:gd name="T42" fmla="*/ 12 w 1152"/>
                <a:gd name="T43" fmla="*/ 114 h 288"/>
                <a:gd name="T44" fmla="*/ 46 w 1152"/>
                <a:gd name="T45" fmla="*/ 88 h 288"/>
                <a:gd name="T46" fmla="*/ 98 w 1152"/>
                <a:gd name="T47" fmla="*/ 64 h 288"/>
                <a:gd name="T48" fmla="*/ 168 w 1152"/>
                <a:gd name="T49" fmla="*/ 42 h 288"/>
                <a:gd name="T50" fmla="*/ 254 w 1152"/>
                <a:gd name="T51" fmla="*/ 24 h 288"/>
                <a:gd name="T52" fmla="*/ 352 w 1152"/>
                <a:gd name="T53" fmla="*/ 12 h 288"/>
                <a:gd name="T54" fmla="*/ 460 w 1152"/>
                <a:gd name="T55" fmla="*/ 2 h 288"/>
                <a:gd name="T56" fmla="*/ 576 w 1152"/>
                <a:gd name="T57" fmla="*/ 0 h 288"/>
                <a:gd name="T58" fmla="*/ 634 w 1152"/>
                <a:gd name="T59" fmla="*/ 0 h 288"/>
                <a:gd name="T60" fmla="*/ 748 w 1152"/>
                <a:gd name="T61" fmla="*/ 6 h 288"/>
                <a:gd name="T62" fmla="*/ 850 w 1152"/>
                <a:gd name="T63" fmla="*/ 18 h 288"/>
                <a:gd name="T64" fmla="*/ 942 w 1152"/>
                <a:gd name="T65" fmla="*/ 32 h 288"/>
                <a:gd name="T66" fmla="*/ 1020 w 1152"/>
                <a:gd name="T67" fmla="*/ 52 h 288"/>
                <a:gd name="T68" fmla="*/ 1082 w 1152"/>
                <a:gd name="T69" fmla="*/ 76 h 288"/>
                <a:gd name="T70" fmla="*/ 1126 w 1152"/>
                <a:gd name="T71" fmla="*/ 102 h 288"/>
                <a:gd name="T72" fmla="*/ 1146 w 1152"/>
                <a:gd name="T73" fmla="*/ 122 h 288"/>
                <a:gd name="T74" fmla="*/ 1152 w 1152"/>
                <a:gd name="T75" fmla="*/ 136 h 288"/>
                <a:gd name="T76" fmla="*/ 1152 w 1152"/>
                <a:gd name="T77" fmla="*/ 144 h 2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52"/>
                <a:gd name="T118" fmla="*/ 0 h 288"/>
                <a:gd name="T119" fmla="*/ 1152 w 1152"/>
                <a:gd name="T120" fmla="*/ 288 h 2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52" h="288">
                  <a:moveTo>
                    <a:pt x="1152" y="144"/>
                  </a:moveTo>
                  <a:lnTo>
                    <a:pt x="1152" y="144"/>
                  </a:lnTo>
                  <a:lnTo>
                    <a:pt x="1152" y="152"/>
                  </a:lnTo>
                  <a:lnTo>
                    <a:pt x="1150" y="158"/>
                  </a:lnTo>
                  <a:lnTo>
                    <a:pt x="1146" y="166"/>
                  </a:lnTo>
                  <a:lnTo>
                    <a:pt x="1140" y="174"/>
                  </a:lnTo>
                  <a:lnTo>
                    <a:pt x="1126" y="186"/>
                  </a:lnTo>
                  <a:lnTo>
                    <a:pt x="1106" y="200"/>
                  </a:lnTo>
                  <a:lnTo>
                    <a:pt x="1082" y="212"/>
                  </a:lnTo>
                  <a:lnTo>
                    <a:pt x="1054" y="224"/>
                  </a:lnTo>
                  <a:lnTo>
                    <a:pt x="1020" y="236"/>
                  </a:lnTo>
                  <a:lnTo>
                    <a:pt x="984" y="246"/>
                  </a:lnTo>
                  <a:lnTo>
                    <a:pt x="942" y="256"/>
                  </a:lnTo>
                  <a:lnTo>
                    <a:pt x="898" y="264"/>
                  </a:lnTo>
                  <a:lnTo>
                    <a:pt x="850" y="270"/>
                  </a:lnTo>
                  <a:lnTo>
                    <a:pt x="800" y="276"/>
                  </a:lnTo>
                  <a:lnTo>
                    <a:pt x="748" y="282"/>
                  </a:lnTo>
                  <a:lnTo>
                    <a:pt x="692" y="286"/>
                  </a:lnTo>
                  <a:lnTo>
                    <a:pt x="634" y="288"/>
                  </a:lnTo>
                  <a:lnTo>
                    <a:pt x="576" y="288"/>
                  </a:lnTo>
                  <a:lnTo>
                    <a:pt x="518" y="288"/>
                  </a:lnTo>
                  <a:lnTo>
                    <a:pt x="460" y="286"/>
                  </a:lnTo>
                  <a:lnTo>
                    <a:pt x="404" y="282"/>
                  </a:lnTo>
                  <a:lnTo>
                    <a:pt x="352" y="276"/>
                  </a:lnTo>
                  <a:lnTo>
                    <a:pt x="302" y="270"/>
                  </a:lnTo>
                  <a:lnTo>
                    <a:pt x="254" y="264"/>
                  </a:lnTo>
                  <a:lnTo>
                    <a:pt x="210" y="256"/>
                  </a:lnTo>
                  <a:lnTo>
                    <a:pt x="168" y="246"/>
                  </a:lnTo>
                  <a:lnTo>
                    <a:pt x="132" y="236"/>
                  </a:lnTo>
                  <a:lnTo>
                    <a:pt x="98" y="224"/>
                  </a:lnTo>
                  <a:lnTo>
                    <a:pt x="70" y="212"/>
                  </a:lnTo>
                  <a:lnTo>
                    <a:pt x="46" y="200"/>
                  </a:lnTo>
                  <a:lnTo>
                    <a:pt x="26" y="186"/>
                  </a:lnTo>
                  <a:lnTo>
                    <a:pt x="12" y="174"/>
                  </a:lnTo>
                  <a:lnTo>
                    <a:pt x="6" y="166"/>
                  </a:lnTo>
                  <a:lnTo>
                    <a:pt x="2" y="158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0" y="136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12" y="114"/>
                  </a:lnTo>
                  <a:lnTo>
                    <a:pt x="26" y="102"/>
                  </a:lnTo>
                  <a:lnTo>
                    <a:pt x="46" y="88"/>
                  </a:lnTo>
                  <a:lnTo>
                    <a:pt x="70" y="76"/>
                  </a:lnTo>
                  <a:lnTo>
                    <a:pt x="98" y="64"/>
                  </a:lnTo>
                  <a:lnTo>
                    <a:pt x="132" y="52"/>
                  </a:lnTo>
                  <a:lnTo>
                    <a:pt x="168" y="42"/>
                  </a:lnTo>
                  <a:lnTo>
                    <a:pt x="210" y="32"/>
                  </a:lnTo>
                  <a:lnTo>
                    <a:pt x="254" y="24"/>
                  </a:lnTo>
                  <a:lnTo>
                    <a:pt x="302" y="18"/>
                  </a:lnTo>
                  <a:lnTo>
                    <a:pt x="352" y="12"/>
                  </a:lnTo>
                  <a:lnTo>
                    <a:pt x="404" y="6"/>
                  </a:lnTo>
                  <a:lnTo>
                    <a:pt x="460" y="2"/>
                  </a:lnTo>
                  <a:lnTo>
                    <a:pt x="518" y="0"/>
                  </a:lnTo>
                  <a:lnTo>
                    <a:pt x="576" y="0"/>
                  </a:lnTo>
                  <a:lnTo>
                    <a:pt x="634" y="0"/>
                  </a:lnTo>
                  <a:lnTo>
                    <a:pt x="692" y="2"/>
                  </a:lnTo>
                  <a:lnTo>
                    <a:pt x="748" y="6"/>
                  </a:lnTo>
                  <a:lnTo>
                    <a:pt x="800" y="12"/>
                  </a:lnTo>
                  <a:lnTo>
                    <a:pt x="850" y="18"/>
                  </a:lnTo>
                  <a:lnTo>
                    <a:pt x="898" y="24"/>
                  </a:lnTo>
                  <a:lnTo>
                    <a:pt x="942" y="32"/>
                  </a:lnTo>
                  <a:lnTo>
                    <a:pt x="984" y="42"/>
                  </a:lnTo>
                  <a:lnTo>
                    <a:pt x="1020" y="52"/>
                  </a:lnTo>
                  <a:lnTo>
                    <a:pt x="1054" y="64"/>
                  </a:lnTo>
                  <a:lnTo>
                    <a:pt x="1082" y="76"/>
                  </a:lnTo>
                  <a:lnTo>
                    <a:pt x="1106" y="88"/>
                  </a:lnTo>
                  <a:lnTo>
                    <a:pt x="1126" y="102"/>
                  </a:lnTo>
                  <a:lnTo>
                    <a:pt x="1140" y="114"/>
                  </a:lnTo>
                  <a:lnTo>
                    <a:pt x="1146" y="122"/>
                  </a:lnTo>
                  <a:lnTo>
                    <a:pt x="1150" y="130"/>
                  </a:lnTo>
                  <a:lnTo>
                    <a:pt x="1152" y="136"/>
                  </a:lnTo>
                  <a:lnTo>
                    <a:pt x="1152" y="144"/>
                  </a:ln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1" name="Freeform 22"/>
            <p:cNvSpPr>
              <a:spLocks/>
            </p:cNvSpPr>
            <p:nvPr/>
          </p:nvSpPr>
          <p:spPr bwMode="auto">
            <a:xfrm>
              <a:off x="2304" y="-72"/>
              <a:ext cx="1152" cy="720"/>
            </a:xfrm>
            <a:custGeom>
              <a:avLst/>
              <a:gdLst>
                <a:gd name="T0" fmla="*/ 576 w 1152"/>
                <a:gd name="T1" fmla="*/ 144 h 720"/>
                <a:gd name="T2" fmla="*/ 460 w 1152"/>
                <a:gd name="T3" fmla="*/ 142 h 720"/>
                <a:gd name="T4" fmla="*/ 352 w 1152"/>
                <a:gd name="T5" fmla="*/ 132 h 720"/>
                <a:gd name="T6" fmla="*/ 254 w 1152"/>
                <a:gd name="T7" fmla="*/ 120 h 720"/>
                <a:gd name="T8" fmla="*/ 168 w 1152"/>
                <a:gd name="T9" fmla="*/ 102 h 720"/>
                <a:gd name="T10" fmla="*/ 98 w 1152"/>
                <a:gd name="T11" fmla="*/ 80 h 720"/>
                <a:gd name="T12" fmla="*/ 46 w 1152"/>
                <a:gd name="T13" fmla="*/ 56 h 720"/>
                <a:gd name="T14" fmla="*/ 12 w 1152"/>
                <a:gd name="T15" fmla="*/ 30 h 720"/>
                <a:gd name="T16" fmla="*/ 2 w 1152"/>
                <a:gd name="T17" fmla="*/ 14 h 720"/>
                <a:gd name="T18" fmla="*/ 0 w 1152"/>
                <a:gd name="T19" fmla="*/ 0 h 720"/>
                <a:gd name="T20" fmla="*/ 0 w 1152"/>
                <a:gd name="T21" fmla="*/ 576 h 720"/>
                <a:gd name="T22" fmla="*/ 2 w 1152"/>
                <a:gd name="T23" fmla="*/ 590 h 720"/>
                <a:gd name="T24" fmla="*/ 12 w 1152"/>
                <a:gd name="T25" fmla="*/ 606 h 720"/>
                <a:gd name="T26" fmla="*/ 46 w 1152"/>
                <a:gd name="T27" fmla="*/ 632 h 720"/>
                <a:gd name="T28" fmla="*/ 98 w 1152"/>
                <a:gd name="T29" fmla="*/ 656 h 720"/>
                <a:gd name="T30" fmla="*/ 168 w 1152"/>
                <a:gd name="T31" fmla="*/ 678 h 720"/>
                <a:gd name="T32" fmla="*/ 254 w 1152"/>
                <a:gd name="T33" fmla="*/ 696 h 720"/>
                <a:gd name="T34" fmla="*/ 352 w 1152"/>
                <a:gd name="T35" fmla="*/ 708 h 720"/>
                <a:gd name="T36" fmla="*/ 460 w 1152"/>
                <a:gd name="T37" fmla="*/ 718 h 720"/>
                <a:gd name="T38" fmla="*/ 576 w 1152"/>
                <a:gd name="T39" fmla="*/ 720 h 720"/>
                <a:gd name="T40" fmla="*/ 634 w 1152"/>
                <a:gd name="T41" fmla="*/ 720 h 720"/>
                <a:gd name="T42" fmla="*/ 748 w 1152"/>
                <a:gd name="T43" fmla="*/ 714 h 720"/>
                <a:gd name="T44" fmla="*/ 850 w 1152"/>
                <a:gd name="T45" fmla="*/ 702 h 720"/>
                <a:gd name="T46" fmla="*/ 942 w 1152"/>
                <a:gd name="T47" fmla="*/ 688 h 720"/>
                <a:gd name="T48" fmla="*/ 1020 w 1152"/>
                <a:gd name="T49" fmla="*/ 668 h 720"/>
                <a:gd name="T50" fmla="*/ 1082 w 1152"/>
                <a:gd name="T51" fmla="*/ 644 h 720"/>
                <a:gd name="T52" fmla="*/ 1126 w 1152"/>
                <a:gd name="T53" fmla="*/ 618 h 720"/>
                <a:gd name="T54" fmla="*/ 1146 w 1152"/>
                <a:gd name="T55" fmla="*/ 598 h 720"/>
                <a:gd name="T56" fmla="*/ 1152 w 1152"/>
                <a:gd name="T57" fmla="*/ 584 h 720"/>
                <a:gd name="T58" fmla="*/ 1152 w 1152"/>
                <a:gd name="T59" fmla="*/ 0 h 720"/>
                <a:gd name="T60" fmla="*/ 1152 w 1152"/>
                <a:gd name="T61" fmla="*/ 8 h 720"/>
                <a:gd name="T62" fmla="*/ 1146 w 1152"/>
                <a:gd name="T63" fmla="*/ 22 h 720"/>
                <a:gd name="T64" fmla="*/ 1126 w 1152"/>
                <a:gd name="T65" fmla="*/ 42 h 720"/>
                <a:gd name="T66" fmla="*/ 1082 w 1152"/>
                <a:gd name="T67" fmla="*/ 68 h 720"/>
                <a:gd name="T68" fmla="*/ 1020 w 1152"/>
                <a:gd name="T69" fmla="*/ 92 h 720"/>
                <a:gd name="T70" fmla="*/ 942 w 1152"/>
                <a:gd name="T71" fmla="*/ 112 h 720"/>
                <a:gd name="T72" fmla="*/ 850 w 1152"/>
                <a:gd name="T73" fmla="*/ 126 h 720"/>
                <a:gd name="T74" fmla="*/ 748 w 1152"/>
                <a:gd name="T75" fmla="*/ 138 h 720"/>
                <a:gd name="T76" fmla="*/ 634 w 1152"/>
                <a:gd name="T77" fmla="*/ 144 h 720"/>
                <a:gd name="T78" fmla="*/ 576 w 1152"/>
                <a:gd name="T79" fmla="*/ 144 h 7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52"/>
                <a:gd name="T121" fmla="*/ 0 h 720"/>
                <a:gd name="T122" fmla="*/ 1152 w 1152"/>
                <a:gd name="T123" fmla="*/ 720 h 7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52" h="720">
                  <a:moveTo>
                    <a:pt x="576" y="144"/>
                  </a:moveTo>
                  <a:lnTo>
                    <a:pt x="576" y="144"/>
                  </a:lnTo>
                  <a:lnTo>
                    <a:pt x="518" y="144"/>
                  </a:lnTo>
                  <a:lnTo>
                    <a:pt x="460" y="142"/>
                  </a:lnTo>
                  <a:lnTo>
                    <a:pt x="404" y="138"/>
                  </a:lnTo>
                  <a:lnTo>
                    <a:pt x="352" y="132"/>
                  </a:lnTo>
                  <a:lnTo>
                    <a:pt x="302" y="126"/>
                  </a:lnTo>
                  <a:lnTo>
                    <a:pt x="254" y="120"/>
                  </a:lnTo>
                  <a:lnTo>
                    <a:pt x="210" y="112"/>
                  </a:lnTo>
                  <a:lnTo>
                    <a:pt x="168" y="102"/>
                  </a:lnTo>
                  <a:lnTo>
                    <a:pt x="132" y="92"/>
                  </a:lnTo>
                  <a:lnTo>
                    <a:pt x="98" y="80"/>
                  </a:lnTo>
                  <a:lnTo>
                    <a:pt x="70" y="68"/>
                  </a:lnTo>
                  <a:lnTo>
                    <a:pt x="46" y="56"/>
                  </a:lnTo>
                  <a:lnTo>
                    <a:pt x="26" y="42"/>
                  </a:lnTo>
                  <a:lnTo>
                    <a:pt x="12" y="30"/>
                  </a:lnTo>
                  <a:lnTo>
                    <a:pt x="6" y="22"/>
                  </a:lnTo>
                  <a:lnTo>
                    <a:pt x="2" y="1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0" y="584"/>
                  </a:lnTo>
                  <a:lnTo>
                    <a:pt x="2" y="590"/>
                  </a:lnTo>
                  <a:lnTo>
                    <a:pt x="6" y="598"/>
                  </a:lnTo>
                  <a:lnTo>
                    <a:pt x="12" y="606"/>
                  </a:lnTo>
                  <a:lnTo>
                    <a:pt x="26" y="618"/>
                  </a:lnTo>
                  <a:lnTo>
                    <a:pt x="46" y="632"/>
                  </a:lnTo>
                  <a:lnTo>
                    <a:pt x="70" y="644"/>
                  </a:lnTo>
                  <a:lnTo>
                    <a:pt x="98" y="656"/>
                  </a:lnTo>
                  <a:lnTo>
                    <a:pt x="132" y="668"/>
                  </a:lnTo>
                  <a:lnTo>
                    <a:pt x="168" y="678"/>
                  </a:lnTo>
                  <a:lnTo>
                    <a:pt x="210" y="688"/>
                  </a:lnTo>
                  <a:lnTo>
                    <a:pt x="254" y="696"/>
                  </a:lnTo>
                  <a:lnTo>
                    <a:pt x="302" y="702"/>
                  </a:lnTo>
                  <a:lnTo>
                    <a:pt x="352" y="708"/>
                  </a:lnTo>
                  <a:lnTo>
                    <a:pt x="404" y="714"/>
                  </a:lnTo>
                  <a:lnTo>
                    <a:pt x="460" y="718"/>
                  </a:lnTo>
                  <a:lnTo>
                    <a:pt x="518" y="720"/>
                  </a:lnTo>
                  <a:lnTo>
                    <a:pt x="576" y="720"/>
                  </a:lnTo>
                  <a:lnTo>
                    <a:pt x="634" y="720"/>
                  </a:lnTo>
                  <a:lnTo>
                    <a:pt x="692" y="718"/>
                  </a:lnTo>
                  <a:lnTo>
                    <a:pt x="748" y="714"/>
                  </a:lnTo>
                  <a:lnTo>
                    <a:pt x="800" y="708"/>
                  </a:lnTo>
                  <a:lnTo>
                    <a:pt x="850" y="702"/>
                  </a:lnTo>
                  <a:lnTo>
                    <a:pt x="898" y="696"/>
                  </a:lnTo>
                  <a:lnTo>
                    <a:pt x="942" y="688"/>
                  </a:lnTo>
                  <a:lnTo>
                    <a:pt x="984" y="678"/>
                  </a:lnTo>
                  <a:lnTo>
                    <a:pt x="1020" y="668"/>
                  </a:lnTo>
                  <a:lnTo>
                    <a:pt x="1054" y="656"/>
                  </a:lnTo>
                  <a:lnTo>
                    <a:pt x="1082" y="644"/>
                  </a:lnTo>
                  <a:lnTo>
                    <a:pt x="1106" y="632"/>
                  </a:lnTo>
                  <a:lnTo>
                    <a:pt x="1126" y="618"/>
                  </a:lnTo>
                  <a:lnTo>
                    <a:pt x="1140" y="606"/>
                  </a:lnTo>
                  <a:lnTo>
                    <a:pt x="1146" y="598"/>
                  </a:lnTo>
                  <a:lnTo>
                    <a:pt x="1150" y="590"/>
                  </a:lnTo>
                  <a:lnTo>
                    <a:pt x="1152" y="584"/>
                  </a:lnTo>
                  <a:lnTo>
                    <a:pt x="1152" y="576"/>
                  </a:lnTo>
                  <a:lnTo>
                    <a:pt x="1152" y="0"/>
                  </a:lnTo>
                  <a:lnTo>
                    <a:pt x="1152" y="8"/>
                  </a:lnTo>
                  <a:lnTo>
                    <a:pt x="1150" y="14"/>
                  </a:lnTo>
                  <a:lnTo>
                    <a:pt x="1146" y="22"/>
                  </a:lnTo>
                  <a:lnTo>
                    <a:pt x="1140" y="30"/>
                  </a:lnTo>
                  <a:lnTo>
                    <a:pt x="1126" y="42"/>
                  </a:lnTo>
                  <a:lnTo>
                    <a:pt x="1106" y="56"/>
                  </a:lnTo>
                  <a:lnTo>
                    <a:pt x="1082" y="68"/>
                  </a:lnTo>
                  <a:lnTo>
                    <a:pt x="1054" y="80"/>
                  </a:lnTo>
                  <a:lnTo>
                    <a:pt x="1020" y="92"/>
                  </a:lnTo>
                  <a:lnTo>
                    <a:pt x="984" y="102"/>
                  </a:lnTo>
                  <a:lnTo>
                    <a:pt x="942" y="112"/>
                  </a:lnTo>
                  <a:lnTo>
                    <a:pt x="898" y="120"/>
                  </a:lnTo>
                  <a:lnTo>
                    <a:pt x="850" y="126"/>
                  </a:lnTo>
                  <a:lnTo>
                    <a:pt x="800" y="132"/>
                  </a:lnTo>
                  <a:lnTo>
                    <a:pt x="748" y="138"/>
                  </a:lnTo>
                  <a:lnTo>
                    <a:pt x="692" y="142"/>
                  </a:lnTo>
                  <a:lnTo>
                    <a:pt x="634" y="144"/>
                  </a:lnTo>
                  <a:lnTo>
                    <a:pt x="576" y="144"/>
                  </a:lnTo>
                  <a:close/>
                </a:path>
              </a:pathLst>
            </a:custGeom>
            <a:gradFill rotWithShape="1">
              <a:gsLst>
                <a:gs pos="0">
                  <a:srgbClr val="FF6400"/>
                </a:gs>
                <a:gs pos="50000">
                  <a:srgbClr val="FFC800"/>
                </a:gs>
                <a:gs pos="100000">
                  <a:srgbClr val="FF6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09" name="Group 23"/>
          <p:cNvGrpSpPr>
            <a:grpSpLocks/>
          </p:cNvGrpSpPr>
          <p:nvPr/>
        </p:nvGrpSpPr>
        <p:grpSpPr bwMode="auto">
          <a:xfrm>
            <a:off x="6156325" y="3824288"/>
            <a:ext cx="576263" cy="433387"/>
            <a:chOff x="2304" y="-216"/>
            <a:chExt cx="1152" cy="864"/>
          </a:xfrm>
        </p:grpSpPr>
        <p:sp>
          <p:nvSpPr>
            <p:cNvPr id="4118" name="Freeform 24"/>
            <p:cNvSpPr>
              <a:spLocks/>
            </p:cNvSpPr>
            <p:nvPr/>
          </p:nvSpPr>
          <p:spPr bwMode="auto">
            <a:xfrm>
              <a:off x="2304" y="-216"/>
              <a:ext cx="1152" cy="288"/>
            </a:xfrm>
            <a:custGeom>
              <a:avLst/>
              <a:gdLst>
                <a:gd name="T0" fmla="*/ 1152 w 1152"/>
                <a:gd name="T1" fmla="*/ 144 h 288"/>
                <a:gd name="T2" fmla="*/ 1150 w 1152"/>
                <a:gd name="T3" fmla="*/ 158 h 288"/>
                <a:gd name="T4" fmla="*/ 1140 w 1152"/>
                <a:gd name="T5" fmla="*/ 174 h 288"/>
                <a:gd name="T6" fmla="*/ 1106 w 1152"/>
                <a:gd name="T7" fmla="*/ 200 h 288"/>
                <a:gd name="T8" fmla="*/ 1054 w 1152"/>
                <a:gd name="T9" fmla="*/ 224 h 288"/>
                <a:gd name="T10" fmla="*/ 984 w 1152"/>
                <a:gd name="T11" fmla="*/ 246 h 288"/>
                <a:gd name="T12" fmla="*/ 898 w 1152"/>
                <a:gd name="T13" fmla="*/ 264 h 288"/>
                <a:gd name="T14" fmla="*/ 800 w 1152"/>
                <a:gd name="T15" fmla="*/ 276 h 288"/>
                <a:gd name="T16" fmla="*/ 692 w 1152"/>
                <a:gd name="T17" fmla="*/ 286 h 288"/>
                <a:gd name="T18" fmla="*/ 576 w 1152"/>
                <a:gd name="T19" fmla="*/ 288 h 288"/>
                <a:gd name="T20" fmla="*/ 518 w 1152"/>
                <a:gd name="T21" fmla="*/ 288 h 288"/>
                <a:gd name="T22" fmla="*/ 404 w 1152"/>
                <a:gd name="T23" fmla="*/ 282 h 288"/>
                <a:gd name="T24" fmla="*/ 302 w 1152"/>
                <a:gd name="T25" fmla="*/ 270 h 288"/>
                <a:gd name="T26" fmla="*/ 210 w 1152"/>
                <a:gd name="T27" fmla="*/ 256 h 288"/>
                <a:gd name="T28" fmla="*/ 132 w 1152"/>
                <a:gd name="T29" fmla="*/ 236 h 288"/>
                <a:gd name="T30" fmla="*/ 70 w 1152"/>
                <a:gd name="T31" fmla="*/ 212 h 288"/>
                <a:gd name="T32" fmla="*/ 26 w 1152"/>
                <a:gd name="T33" fmla="*/ 186 h 288"/>
                <a:gd name="T34" fmla="*/ 6 w 1152"/>
                <a:gd name="T35" fmla="*/ 166 h 288"/>
                <a:gd name="T36" fmla="*/ 0 w 1152"/>
                <a:gd name="T37" fmla="*/ 152 h 288"/>
                <a:gd name="T38" fmla="*/ 0 w 1152"/>
                <a:gd name="T39" fmla="*/ 144 h 288"/>
                <a:gd name="T40" fmla="*/ 2 w 1152"/>
                <a:gd name="T41" fmla="*/ 130 h 288"/>
                <a:gd name="T42" fmla="*/ 12 w 1152"/>
                <a:gd name="T43" fmla="*/ 114 h 288"/>
                <a:gd name="T44" fmla="*/ 46 w 1152"/>
                <a:gd name="T45" fmla="*/ 88 h 288"/>
                <a:gd name="T46" fmla="*/ 98 w 1152"/>
                <a:gd name="T47" fmla="*/ 64 h 288"/>
                <a:gd name="T48" fmla="*/ 168 w 1152"/>
                <a:gd name="T49" fmla="*/ 42 h 288"/>
                <a:gd name="T50" fmla="*/ 254 w 1152"/>
                <a:gd name="T51" fmla="*/ 24 h 288"/>
                <a:gd name="T52" fmla="*/ 352 w 1152"/>
                <a:gd name="T53" fmla="*/ 12 h 288"/>
                <a:gd name="T54" fmla="*/ 460 w 1152"/>
                <a:gd name="T55" fmla="*/ 2 h 288"/>
                <a:gd name="T56" fmla="*/ 576 w 1152"/>
                <a:gd name="T57" fmla="*/ 0 h 288"/>
                <a:gd name="T58" fmla="*/ 634 w 1152"/>
                <a:gd name="T59" fmla="*/ 0 h 288"/>
                <a:gd name="T60" fmla="*/ 748 w 1152"/>
                <a:gd name="T61" fmla="*/ 6 h 288"/>
                <a:gd name="T62" fmla="*/ 850 w 1152"/>
                <a:gd name="T63" fmla="*/ 18 h 288"/>
                <a:gd name="T64" fmla="*/ 942 w 1152"/>
                <a:gd name="T65" fmla="*/ 32 h 288"/>
                <a:gd name="T66" fmla="*/ 1020 w 1152"/>
                <a:gd name="T67" fmla="*/ 52 h 288"/>
                <a:gd name="T68" fmla="*/ 1082 w 1152"/>
                <a:gd name="T69" fmla="*/ 76 h 288"/>
                <a:gd name="T70" fmla="*/ 1126 w 1152"/>
                <a:gd name="T71" fmla="*/ 102 h 288"/>
                <a:gd name="T72" fmla="*/ 1146 w 1152"/>
                <a:gd name="T73" fmla="*/ 122 h 288"/>
                <a:gd name="T74" fmla="*/ 1152 w 1152"/>
                <a:gd name="T75" fmla="*/ 136 h 288"/>
                <a:gd name="T76" fmla="*/ 1152 w 1152"/>
                <a:gd name="T77" fmla="*/ 144 h 2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52"/>
                <a:gd name="T118" fmla="*/ 0 h 288"/>
                <a:gd name="T119" fmla="*/ 1152 w 1152"/>
                <a:gd name="T120" fmla="*/ 288 h 2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52" h="288">
                  <a:moveTo>
                    <a:pt x="1152" y="144"/>
                  </a:moveTo>
                  <a:lnTo>
                    <a:pt x="1152" y="144"/>
                  </a:lnTo>
                  <a:lnTo>
                    <a:pt x="1152" y="152"/>
                  </a:lnTo>
                  <a:lnTo>
                    <a:pt x="1150" y="158"/>
                  </a:lnTo>
                  <a:lnTo>
                    <a:pt x="1146" y="166"/>
                  </a:lnTo>
                  <a:lnTo>
                    <a:pt x="1140" y="174"/>
                  </a:lnTo>
                  <a:lnTo>
                    <a:pt x="1126" y="186"/>
                  </a:lnTo>
                  <a:lnTo>
                    <a:pt x="1106" y="200"/>
                  </a:lnTo>
                  <a:lnTo>
                    <a:pt x="1082" y="212"/>
                  </a:lnTo>
                  <a:lnTo>
                    <a:pt x="1054" y="224"/>
                  </a:lnTo>
                  <a:lnTo>
                    <a:pt x="1020" y="236"/>
                  </a:lnTo>
                  <a:lnTo>
                    <a:pt x="984" y="246"/>
                  </a:lnTo>
                  <a:lnTo>
                    <a:pt x="942" y="256"/>
                  </a:lnTo>
                  <a:lnTo>
                    <a:pt x="898" y="264"/>
                  </a:lnTo>
                  <a:lnTo>
                    <a:pt x="850" y="270"/>
                  </a:lnTo>
                  <a:lnTo>
                    <a:pt x="800" y="276"/>
                  </a:lnTo>
                  <a:lnTo>
                    <a:pt x="748" y="282"/>
                  </a:lnTo>
                  <a:lnTo>
                    <a:pt x="692" y="286"/>
                  </a:lnTo>
                  <a:lnTo>
                    <a:pt x="634" y="288"/>
                  </a:lnTo>
                  <a:lnTo>
                    <a:pt x="576" y="288"/>
                  </a:lnTo>
                  <a:lnTo>
                    <a:pt x="518" y="288"/>
                  </a:lnTo>
                  <a:lnTo>
                    <a:pt x="460" y="286"/>
                  </a:lnTo>
                  <a:lnTo>
                    <a:pt x="404" y="282"/>
                  </a:lnTo>
                  <a:lnTo>
                    <a:pt x="352" y="276"/>
                  </a:lnTo>
                  <a:lnTo>
                    <a:pt x="302" y="270"/>
                  </a:lnTo>
                  <a:lnTo>
                    <a:pt x="254" y="264"/>
                  </a:lnTo>
                  <a:lnTo>
                    <a:pt x="210" y="256"/>
                  </a:lnTo>
                  <a:lnTo>
                    <a:pt x="168" y="246"/>
                  </a:lnTo>
                  <a:lnTo>
                    <a:pt x="132" y="236"/>
                  </a:lnTo>
                  <a:lnTo>
                    <a:pt x="98" y="224"/>
                  </a:lnTo>
                  <a:lnTo>
                    <a:pt x="70" y="212"/>
                  </a:lnTo>
                  <a:lnTo>
                    <a:pt x="46" y="200"/>
                  </a:lnTo>
                  <a:lnTo>
                    <a:pt x="26" y="186"/>
                  </a:lnTo>
                  <a:lnTo>
                    <a:pt x="12" y="174"/>
                  </a:lnTo>
                  <a:lnTo>
                    <a:pt x="6" y="166"/>
                  </a:lnTo>
                  <a:lnTo>
                    <a:pt x="2" y="158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0" y="136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12" y="114"/>
                  </a:lnTo>
                  <a:lnTo>
                    <a:pt x="26" y="102"/>
                  </a:lnTo>
                  <a:lnTo>
                    <a:pt x="46" y="88"/>
                  </a:lnTo>
                  <a:lnTo>
                    <a:pt x="70" y="76"/>
                  </a:lnTo>
                  <a:lnTo>
                    <a:pt x="98" y="64"/>
                  </a:lnTo>
                  <a:lnTo>
                    <a:pt x="132" y="52"/>
                  </a:lnTo>
                  <a:lnTo>
                    <a:pt x="168" y="42"/>
                  </a:lnTo>
                  <a:lnTo>
                    <a:pt x="210" y="32"/>
                  </a:lnTo>
                  <a:lnTo>
                    <a:pt x="254" y="24"/>
                  </a:lnTo>
                  <a:lnTo>
                    <a:pt x="302" y="18"/>
                  </a:lnTo>
                  <a:lnTo>
                    <a:pt x="352" y="12"/>
                  </a:lnTo>
                  <a:lnTo>
                    <a:pt x="404" y="6"/>
                  </a:lnTo>
                  <a:lnTo>
                    <a:pt x="460" y="2"/>
                  </a:lnTo>
                  <a:lnTo>
                    <a:pt x="518" y="0"/>
                  </a:lnTo>
                  <a:lnTo>
                    <a:pt x="576" y="0"/>
                  </a:lnTo>
                  <a:lnTo>
                    <a:pt x="634" y="0"/>
                  </a:lnTo>
                  <a:lnTo>
                    <a:pt x="692" y="2"/>
                  </a:lnTo>
                  <a:lnTo>
                    <a:pt x="748" y="6"/>
                  </a:lnTo>
                  <a:lnTo>
                    <a:pt x="800" y="12"/>
                  </a:lnTo>
                  <a:lnTo>
                    <a:pt x="850" y="18"/>
                  </a:lnTo>
                  <a:lnTo>
                    <a:pt x="898" y="24"/>
                  </a:lnTo>
                  <a:lnTo>
                    <a:pt x="942" y="32"/>
                  </a:lnTo>
                  <a:lnTo>
                    <a:pt x="984" y="42"/>
                  </a:lnTo>
                  <a:lnTo>
                    <a:pt x="1020" y="52"/>
                  </a:lnTo>
                  <a:lnTo>
                    <a:pt x="1054" y="64"/>
                  </a:lnTo>
                  <a:lnTo>
                    <a:pt x="1082" y="76"/>
                  </a:lnTo>
                  <a:lnTo>
                    <a:pt x="1106" y="88"/>
                  </a:lnTo>
                  <a:lnTo>
                    <a:pt x="1126" y="102"/>
                  </a:lnTo>
                  <a:lnTo>
                    <a:pt x="1140" y="114"/>
                  </a:lnTo>
                  <a:lnTo>
                    <a:pt x="1146" y="122"/>
                  </a:lnTo>
                  <a:lnTo>
                    <a:pt x="1150" y="130"/>
                  </a:lnTo>
                  <a:lnTo>
                    <a:pt x="1152" y="136"/>
                  </a:lnTo>
                  <a:lnTo>
                    <a:pt x="1152" y="144"/>
                  </a:lnTo>
                  <a:close/>
                </a:path>
              </a:pathLst>
            </a:custGeom>
            <a:gradFill rotWithShape="1">
              <a:gsLst>
                <a:gs pos="0">
                  <a:srgbClr val="4BD8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9" name="Freeform 25"/>
            <p:cNvSpPr>
              <a:spLocks/>
            </p:cNvSpPr>
            <p:nvPr/>
          </p:nvSpPr>
          <p:spPr bwMode="auto">
            <a:xfrm>
              <a:off x="2304" y="-72"/>
              <a:ext cx="1152" cy="720"/>
            </a:xfrm>
            <a:custGeom>
              <a:avLst/>
              <a:gdLst>
                <a:gd name="T0" fmla="*/ 576 w 1152"/>
                <a:gd name="T1" fmla="*/ 144 h 720"/>
                <a:gd name="T2" fmla="*/ 460 w 1152"/>
                <a:gd name="T3" fmla="*/ 142 h 720"/>
                <a:gd name="T4" fmla="*/ 352 w 1152"/>
                <a:gd name="T5" fmla="*/ 132 h 720"/>
                <a:gd name="T6" fmla="*/ 254 w 1152"/>
                <a:gd name="T7" fmla="*/ 120 h 720"/>
                <a:gd name="T8" fmla="*/ 168 w 1152"/>
                <a:gd name="T9" fmla="*/ 102 h 720"/>
                <a:gd name="T10" fmla="*/ 98 w 1152"/>
                <a:gd name="T11" fmla="*/ 80 h 720"/>
                <a:gd name="T12" fmla="*/ 46 w 1152"/>
                <a:gd name="T13" fmla="*/ 56 h 720"/>
                <a:gd name="T14" fmla="*/ 12 w 1152"/>
                <a:gd name="T15" fmla="*/ 30 h 720"/>
                <a:gd name="T16" fmla="*/ 2 w 1152"/>
                <a:gd name="T17" fmla="*/ 14 h 720"/>
                <a:gd name="T18" fmla="*/ 0 w 1152"/>
                <a:gd name="T19" fmla="*/ 0 h 720"/>
                <a:gd name="T20" fmla="*/ 0 w 1152"/>
                <a:gd name="T21" fmla="*/ 576 h 720"/>
                <a:gd name="T22" fmla="*/ 2 w 1152"/>
                <a:gd name="T23" fmla="*/ 590 h 720"/>
                <a:gd name="T24" fmla="*/ 12 w 1152"/>
                <a:gd name="T25" fmla="*/ 606 h 720"/>
                <a:gd name="T26" fmla="*/ 46 w 1152"/>
                <a:gd name="T27" fmla="*/ 632 h 720"/>
                <a:gd name="T28" fmla="*/ 98 w 1152"/>
                <a:gd name="T29" fmla="*/ 656 h 720"/>
                <a:gd name="T30" fmla="*/ 168 w 1152"/>
                <a:gd name="T31" fmla="*/ 678 h 720"/>
                <a:gd name="T32" fmla="*/ 254 w 1152"/>
                <a:gd name="T33" fmla="*/ 696 h 720"/>
                <a:gd name="T34" fmla="*/ 352 w 1152"/>
                <a:gd name="T35" fmla="*/ 708 h 720"/>
                <a:gd name="T36" fmla="*/ 460 w 1152"/>
                <a:gd name="T37" fmla="*/ 718 h 720"/>
                <a:gd name="T38" fmla="*/ 576 w 1152"/>
                <a:gd name="T39" fmla="*/ 720 h 720"/>
                <a:gd name="T40" fmla="*/ 634 w 1152"/>
                <a:gd name="T41" fmla="*/ 720 h 720"/>
                <a:gd name="T42" fmla="*/ 748 w 1152"/>
                <a:gd name="T43" fmla="*/ 714 h 720"/>
                <a:gd name="T44" fmla="*/ 850 w 1152"/>
                <a:gd name="T45" fmla="*/ 702 h 720"/>
                <a:gd name="T46" fmla="*/ 942 w 1152"/>
                <a:gd name="T47" fmla="*/ 688 h 720"/>
                <a:gd name="T48" fmla="*/ 1020 w 1152"/>
                <a:gd name="T49" fmla="*/ 668 h 720"/>
                <a:gd name="T50" fmla="*/ 1082 w 1152"/>
                <a:gd name="T51" fmla="*/ 644 h 720"/>
                <a:gd name="T52" fmla="*/ 1126 w 1152"/>
                <a:gd name="T53" fmla="*/ 618 h 720"/>
                <a:gd name="T54" fmla="*/ 1146 w 1152"/>
                <a:gd name="T55" fmla="*/ 598 h 720"/>
                <a:gd name="T56" fmla="*/ 1152 w 1152"/>
                <a:gd name="T57" fmla="*/ 584 h 720"/>
                <a:gd name="T58" fmla="*/ 1152 w 1152"/>
                <a:gd name="T59" fmla="*/ 0 h 720"/>
                <a:gd name="T60" fmla="*/ 1152 w 1152"/>
                <a:gd name="T61" fmla="*/ 8 h 720"/>
                <a:gd name="T62" fmla="*/ 1146 w 1152"/>
                <a:gd name="T63" fmla="*/ 22 h 720"/>
                <a:gd name="T64" fmla="*/ 1126 w 1152"/>
                <a:gd name="T65" fmla="*/ 42 h 720"/>
                <a:gd name="T66" fmla="*/ 1082 w 1152"/>
                <a:gd name="T67" fmla="*/ 68 h 720"/>
                <a:gd name="T68" fmla="*/ 1020 w 1152"/>
                <a:gd name="T69" fmla="*/ 92 h 720"/>
                <a:gd name="T70" fmla="*/ 942 w 1152"/>
                <a:gd name="T71" fmla="*/ 112 h 720"/>
                <a:gd name="T72" fmla="*/ 850 w 1152"/>
                <a:gd name="T73" fmla="*/ 126 h 720"/>
                <a:gd name="T74" fmla="*/ 748 w 1152"/>
                <a:gd name="T75" fmla="*/ 138 h 720"/>
                <a:gd name="T76" fmla="*/ 634 w 1152"/>
                <a:gd name="T77" fmla="*/ 144 h 720"/>
                <a:gd name="T78" fmla="*/ 576 w 1152"/>
                <a:gd name="T79" fmla="*/ 144 h 7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52"/>
                <a:gd name="T121" fmla="*/ 0 h 720"/>
                <a:gd name="T122" fmla="*/ 1152 w 1152"/>
                <a:gd name="T123" fmla="*/ 720 h 7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52" h="720">
                  <a:moveTo>
                    <a:pt x="576" y="144"/>
                  </a:moveTo>
                  <a:lnTo>
                    <a:pt x="576" y="144"/>
                  </a:lnTo>
                  <a:lnTo>
                    <a:pt x="518" y="144"/>
                  </a:lnTo>
                  <a:lnTo>
                    <a:pt x="460" y="142"/>
                  </a:lnTo>
                  <a:lnTo>
                    <a:pt x="404" y="138"/>
                  </a:lnTo>
                  <a:lnTo>
                    <a:pt x="352" y="132"/>
                  </a:lnTo>
                  <a:lnTo>
                    <a:pt x="302" y="126"/>
                  </a:lnTo>
                  <a:lnTo>
                    <a:pt x="254" y="120"/>
                  </a:lnTo>
                  <a:lnTo>
                    <a:pt x="210" y="112"/>
                  </a:lnTo>
                  <a:lnTo>
                    <a:pt x="168" y="102"/>
                  </a:lnTo>
                  <a:lnTo>
                    <a:pt x="132" y="92"/>
                  </a:lnTo>
                  <a:lnTo>
                    <a:pt x="98" y="80"/>
                  </a:lnTo>
                  <a:lnTo>
                    <a:pt x="70" y="68"/>
                  </a:lnTo>
                  <a:lnTo>
                    <a:pt x="46" y="56"/>
                  </a:lnTo>
                  <a:lnTo>
                    <a:pt x="26" y="42"/>
                  </a:lnTo>
                  <a:lnTo>
                    <a:pt x="12" y="30"/>
                  </a:lnTo>
                  <a:lnTo>
                    <a:pt x="6" y="22"/>
                  </a:lnTo>
                  <a:lnTo>
                    <a:pt x="2" y="1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0" y="584"/>
                  </a:lnTo>
                  <a:lnTo>
                    <a:pt x="2" y="590"/>
                  </a:lnTo>
                  <a:lnTo>
                    <a:pt x="6" y="598"/>
                  </a:lnTo>
                  <a:lnTo>
                    <a:pt x="12" y="606"/>
                  </a:lnTo>
                  <a:lnTo>
                    <a:pt x="26" y="618"/>
                  </a:lnTo>
                  <a:lnTo>
                    <a:pt x="46" y="632"/>
                  </a:lnTo>
                  <a:lnTo>
                    <a:pt x="70" y="644"/>
                  </a:lnTo>
                  <a:lnTo>
                    <a:pt x="98" y="656"/>
                  </a:lnTo>
                  <a:lnTo>
                    <a:pt x="132" y="668"/>
                  </a:lnTo>
                  <a:lnTo>
                    <a:pt x="168" y="678"/>
                  </a:lnTo>
                  <a:lnTo>
                    <a:pt x="210" y="688"/>
                  </a:lnTo>
                  <a:lnTo>
                    <a:pt x="254" y="696"/>
                  </a:lnTo>
                  <a:lnTo>
                    <a:pt x="302" y="702"/>
                  </a:lnTo>
                  <a:lnTo>
                    <a:pt x="352" y="708"/>
                  </a:lnTo>
                  <a:lnTo>
                    <a:pt x="404" y="714"/>
                  </a:lnTo>
                  <a:lnTo>
                    <a:pt x="460" y="718"/>
                  </a:lnTo>
                  <a:lnTo>
                    <a:pt x="518" y="720"/>
                  </a:lnTo>
                  <a:lnTo>
                    <a:pt x="576" y="720"/>
                  </a:lnTo>
                  <a:lnTo>
                    <a:pt x="634" y="720"/>
                  </a:lnTo>
                  <a:lnTo>
                    <a:pt x="692" y="718"/>
                  </a:lnTo>
                  <a:lnTo>
                    <a:pt x="748" y="714"/>
                  </a:lnTo>
                  <a:lnTo>
                    <a:pt x="800" y="708"/>
                  </a:lnTo>
                  <a:lnTo>
                    <a:pt x="850" y="702"/>
                  </a:lnTo>
                  <a:lnTo>
                    <a:pt x="898" y="696"/>
                  </a:lnTo>
                  <a:lnTo>
                    <a:pt x="942" y="688"/>
                  </a:lnTo>
                  <a:lnTo>
                    <a:pt x="984" y="678"/>
                  </a:lnTo>
                  <a:lnTo>
                    <a:pt x="1020" y="668"/>
                  </a:lnTo>
                  <a:lnTo>
                    <a:pt x="1054" y="656"/>
                  </a:lnTo>
                  <a:lnTo>
                    <a:pt x="1082" y="644"/>
                  </a:lnTo>
                  <a:lnTo>
                    <a:pt x="1106" y="632"/>
                  </a:lnTo>
                  <a:lnTo>
                    <a:pt x="1126" y="618"/>
                  </a:lnTo>
                  <a:lnTo>
                    <a:pt x="1140" y="606"/>
                  </a:lnTo>
                  <a:lnTo>
                    <a:pt x="1146" y="598"/>
                  </a:lnTo>
                  <a:lnTo>
                    <a:pt x="1150" y="590"/>
                  </a:lnTo>
                  <a:lnTo>
                    <a:pt x="1152" y="584"/>
                  </a:lnTo>
                  <a:lnTo>
                    <a:pt x="1152" y="576"/>
                  </a:lnTo>
                  <a:lnTo>
                    <a:pt x="1152" y="0"/>
                  </a:lnTo>
                  <a:lnTo>
                    <a:pt x="1152" y="8"/>
                  </a:lnTo>
                  <a:lnTo>
                    <a:pt x="1150" y="14"/>
                  </a:lnTo>
                  <a:lnTo>
                    <a:pt x="1146" y="22"/>
                  </a:lnTo>
                  <a:lnTo>
                    <a:pt x="1140" y="30"/>
                  </a:lnTo>
                  <a:lnTo>
                    <a:pt x="1126" y="42"/>
                  </a:lnTo>
                  <a:lnTo>
                    <a:pt x="1106" y="56"/>
                  </a:lnTo>
                  <a:lnTo>
                    <a:pt x="1082" y="68"/>
                  </a:lnTo>
                  <a:lnTo>
                    <a:pt x="1054" y="80"/>
                  </a:lnTo>
                  <a:lnTo>
                    <a:pt x="1020" y="92"/>
                  </a:lnTo>
                  <a:lnTo>
                    <a:pt x="984" y="102"/>
                  </a:lnTo>
                  <a:lnTo>
                    <a:pt x="942" y="112"/>
                  </a:lnTo>
                  <a:lnTo>
                    <a:pt x="898" y="120"/>
                  </a:lnTo>
                  <a:lnTo>
                    <a:pt x="850" y="126"/>
                  </a:lnTo>
                  <a:lnTo>
                    <a:pt x="800" y="132"/>
                  </a:lnTo>
                  <a:lnTo>
                    <a:pt x="748" y="138"/>
                  </a:lnTo>
                  <a:lnTo>
                    <a:pt x="692" y="142"/>
                  </a:lnTo>
                  <a:lnTo>
                    <a:pt x="634" y="144"/>
                  </a:lnTo>
                  <a:lnTo>
                    <a:pt x="576" y="144"/>
                  </a:lnTo>
                  <a:close/>
                </a:path>
              </a:pathLst>
            </a:custGeom>
            <a:gradFill rotWithShape="1">
              <a:gsLst>
                <a:gs pos="0">
                  <a:srgbClr val="004BFF"/>
                </a:gs>
                <a:gs pos="50000">
                  <a:srgbClr val="00C8FF"/>
                </a:gs>
                <a:gs pos="100000">
                  <a:srgbClr val="004B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10" name="AutoShape 26"/>
          <p:cNvSpPr>
            <a:spLocks noChangeArrowheads="1"/>
          </p:cNvSpPr>
          <p:nvPr/>
        </p:nvSpPr>
        <p:spPr bwMode="auto">
          <a:xfrm>
            <a:off x="3959225" y="1917700"/>
            <a:ext cx="1441450" cy="1044575"/>
          </a:xfrm>
          <a:prstGeom prst="roundRect">
            <a:avLst>
              <a:gd name="adj" fmla="val 7231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3995738" y="1952625"/>
            <a:ext cx="14049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7401"/>
                </a:solidFill>
                <a:latin typeface="Arial Black" panose="020B0A04020102020204" pitchFamily="34" charset="0"/>
              </a:rPr>
              <a:t>Top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Subtle Touch! - Add Clarity and Impact to your PowerPoint Templates</a:t>
            </a:r>
          </a:p>
        </p:txBody>
      </p:sp>
      <p:sp>
        <p:nvSpPr>
          <p:cNvPr id="4112" name="AutoShape 28"/>
          <p:cNvSpPr>
            <a:spLocks noChangeArrowheads="1"/>
          </p:cNvSpPr>
          <p:nvPr/>
        </p:nvSpPr>
        <p:spPr bwMode="auto">
          <a:xfrm>
            <a:off x="863600" y="1917700"/>
            <a:ext cx="1441450" cy="755650"/>
          </a:xfrm>
          <a:prstGeom prst="roundRect">
            <a:avLst>
              <a:gd name="adj" fmla="val 7231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3" name="Text Box 29"/>
          <p:cNvSpPr txBox="1">
            <a:spLocks noChangeArrowheads="1"/>
          </p:cNvSpPr>
          <p:nvPr/>
        </p:nvSpPr>
        <p:spPr bwMode="auto">
          <a:xfrm>
            <a:off x="900113" y="1952625"/>
            <a:ext cx="14049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Bottom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To offer you what you want, when you want</a:t>
            </a:r>
          </a:p>
        </p:txBody>
      </p:sp>
      <p:sp>
        <p:nvSpPr>
          <p:cNvPr id="4114" name="Text Box 30"/>
          <p:cNvSpPr txBox="1">
            <a:spLocks noChangeArrowheads="1"/>
          </p:cNvSpPr>
          <p:nvPr/>
        </p:nvSpPr>
        <p:spPr bwMode="auto">
          <a:xfrm>
            <a:off x="1943100" y="4529138"/>
            <a:ext cx="2365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latin typeface="Arial Black" panose="020B0A04020102020204" pitchFamily="34" charset="0"/>
              </a:rPr>
              <a:t>Manufacturing</a:t>
            </a:r>
          </a:p>
        </p:txBody>
      </p:sp>
      <p:sp>
        <p:nvSpPr>
          <p:cNvPr id="4115" name="Text Box 31"/>
          <p:cNvSpPr txBox="1">
            <a:spLocks noChangeArrowheads="1"/>
          </p:cNvSpPr>
          <p:nvPr/>
        </p:nvSpPr>
        <p:spPr bwMode="auto">
          <a:xfrm>
            <a:off x="1943100" y="3846513"/>
            <a:ext cx="2365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latin typeface="Arial Black" panose="020B0A04020102020204" pitchFamily="34" charset="0"/>
              </a:rPr>
              <a:t>Construction</a:t>
            </a:r>
          </a:p>
        </p:txBody>
      </p:sp>
      <p:sp>
        <p:nvSpPr>
          <p:cNvPr id="4116" name="Text Box 32"/>
          <p:cNvSpPr txBox="1">
            <a:spLocks noChangeArrowheads="1"/>
          </p:cNvSpPr>
          <p:nvPr/>
        </p:nvSpPr>
        <p:spPr bwMode="auto">
          <a:xfrm>
            <a:off x="1943100" y="5192713"/>
            <a:ext cx="2365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latin typeface="Arial Black" panose="020B0A04020102020204" pitchFamily="34" charset="0"/>
              </a:rPr>
              <a:t>Project Financing</a:t>
            </a:r>
          </a:p>
        </p:txBody>
      </p:sp>
      <p:sp>
        <p:nvSpPr>
          <p:cNvPr id="411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649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68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