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576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281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719138" y="1736725"/>
            <a:ext cx="1573212" cy="1317625"/>
          </a:xfrm>
          <a:custGeom>
            <a:avLst/>
            <a:gdLst>
              <a:gd name="T0" fmla="*/ 0 w 1328"/>
              <a:gd name="T1" fmla="*/ 1317625 h 1112"/>
              <a:gd name="T2" fmla="*/ 473859 w 1328"/>
              <a:gd name="T3" fmla="*/ 1317625 h 1112"/>
              <a:gd name="T4" fmla="*/ 466751 w 1328"/>
              <a:gd name="T5" fmla="*/ 1286817 h 1112"/>
              <a:gd name="T6" fmla="*/ 464382 w 1328"/>
              <a:gd name="T7" fmla="*/ 1256009 h 1112"/>
              <a:gd name="T8" fmla="*/ 469120 w 1328"/>
              <a:gd name="T9" fmla="*/ 1215722 h 1112"/>
              <a:gd name="T10" fmla="*/ 478598 w 1328"/>
              <a:gd name="T11" fmla="*/ 1180175 h 1112"/>
              <a:gd name="T12" fmla="*/ 497552 w 1328"/>
              <a:gd name="T13" fmla="*/ 1146997 h 1112"/>
              <a:gd name="T14" fmla="*/ 521245 w 1328"/>
              <a:gd name="T15" fmla="*/ 1118559 h 1112"/>
              <a:gd name="T16" fmla="*/ 549676 w 1328"/>
              <a:gd name="T17" fmla="*/ 1094861 h 1112"/>
              <a:gd name="T18" fmla="*/ 582847 w 1328"/>
              <a:gd name="T19" fmla="*/ 1075902 h 1112"/>
              <a:gd name="T20" fmla="*/ 618386 w 1328"/>
              <a:gd name="T21" fmla="*/ 1066423 h 1112"/>
              <a:gd name="T22" fmla="*/ 658664 w 1328"/>
              <a:gd name="T23" fmla="*/ 1061683 h 1112"/>
              <a:gd name="T24" fmla="*/ 677618 w 1328"/>
              <a:gd name="T25" fmla="*/ 1061683 h 1112"/>
              <a:gd name="T26" fmla="*/ 715527 w 1328"/>
              <a:gd name="T27" fmla="*/ 1071163 h 1112"/>
              <a:gd name="T28" fmla="*/ 751067 w 1328"/>
              <a:gd name="T29" fmla="*/ 1085382 h 1112"/>
              <a:gd name="T30" fmla="*/ 781867 w 1328"/>
              <a:gd name="T31" fmla="*/ 1106710 h 1112"/>
              <a:gd name="T32" fmla="*/ 807930 w 1328"/>
              <a:gd name="T33" fmla="*/ 1132778 h 1112"/>
              <a:gd name="T34" fmla="*/ 829253 w 1328"/>
              <a:gd name="T35" fmla="*/ 1163586 h 1112"/>
              <a:gd name="T36" fmla="*/ 843469 w 1328"/>
              <a:gd name="T37" fmla="*/ 1199133 h 1112"/>
              <a:gd name="T38" fmla="*/ 852946 w 1328"/>
              <a:gd name="T39" fmla="*/ 1237051 h 1112"/>
              <a:gd name="T40" fmla="*/ 852946 w 1328"/>
              <a:gd name="T41" fmla="*/ 1256009 h 1112"/>
              <a:gd name="T42" fmla="*/ 843469 w 1328"/>
              <a:gd name="T43" fmla="*/ 1317625 h 1112"/>
              <a:gd name="T44" fmla="*/ 1317328 w 1328"/>
              <a:gd name="T45" fmla="*/ 1317625 h 1112"/>
              <a:gd name="T46" fmla="*/ 1317328 w 1328"/>
              <a:gd name="T47" fmla="*/ 765455 h 1112"/>
              <a:gd name="T48" fmla="*/ 1352868 w 1328"/>
              <a:gd name="T49" fmla="*/ 786783 h 1112"/>
              <a:gd name="T50" fmla="*/ 1388407 w 1328"/>
              <a:gd name="T51" fmla="*/ 801002 h 1112"/>
              <a:gd name="T52" fmla="*/ 1426316 w 1328"/>
              <a:gd name="T53" fmla="*/ 805742 h 1112"/>
              <a:gd name="T54" fmla="*/ 1440532 w 1328"/>
              <a:gd name="T55" fmla="*/ 805742 h 1112"/>
              <a:gd name="T56" fmla="*/ 1468963 w 1328"/>
              <a:gd name="T57" fmla="*/ 798632 h 1112"/>
              <a:gd name="T58" fmla="*/ 1509241 w 1328"/>
              <a:gd name="T59" fmla="*/ 779674 h 1112"/>
              <a:gd name="T60" fmla="*/ 1547150 w 1328"/>
              <a:gd name="T61" fmla="*/ 741756 h 1112"/>
              <a:gd name="T62" fmla="*/ 1566104 w 1328"/>
              <a:gd name="T63" fmla="*/ 701469 h 1112"/>
              <a:gd name="T64" fmla="*/ 1573212 w 1328"/>
              <a:gd name="T65" fmla="*/ 673031 h 1112"/>
              <a:gd name="T66" fmla="*/ 1573212 w 1328"/>
              <a:gd name="T67" fmla="*/ 658813 h 1112"/>
              <a:gd name="T68" fmla="*/ 1570843 w 1328"/>
              <a:gd name="T69" fmla="*/ 630375 h 1112"/>
              <a:gd name="T70" fmla="*/ 1561366 w 1328"/>
              <a:gd name="T71" fmla="*/ 601936 h 1112"/>
              <a:gd name="T72" fmla="*/ 1530565 w 1328"/>
              <a:gd name="T73" fmla="*/ 554540 h 1112"/>
              <a:gd name="T74" fmla="*/ 1483179 w 1328"/>
              <a:gd name="T75" fmla="*/ 523732 h 1112"/>
              <a:gd name="T76" fmla="*/ 1454747 w 1328"/>
              <a:gd name="T77" fmla="*/ 514253 h 1112"/>
              <a:gd name="T78" fmla="*/ 1426316 w 1328"/>
              <a:gd name="T79" fmla="*/ 511883 h 1112"/>
              <a:gd name="T80" fmla="*/ 1407361 w 1328"/>
              <a:gd name="T81" fmla="*/ 514253 h 1112"/>
              <a:gd name="T82" fmla="*/ 1369453 w 1328"/>
              <a:gd name="T83" fmla="*/ 523732 h 1112"/>
              <a:gd name="T84" fmla="*/ 1317328 w 1328"/>
              <a:gd name="T85" fmla="*/ 552170 h 1112"/>
              <a:gd name="T86" fmla="*/ 1317328 w 1328"/>
              <a:gd name="T87" fmla="*/ 0 h 111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328"/>
              <a:gd name="T133" fmla="*/ 0 h 1112"/>
              <a:gd name="T134" fmla="*/ 1328 w 1328"/>
              <a:gd name="T135" fmla="*/ 1112 h 111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328" h="1112">
                <a:moveTo>
                  <a:pt x="0" y="0"/>
                </a:moveTo>
                <a:lnTo>
                  <a:pt x="0" y="1112"/>
                </a:lnTo>
                <a:lnTo>
                  <a:pt x="400" y="1112"/>
                </a:lnTo>
                <a:lnTo>
                  <a:pt x="394" y="1086"/>
                </a:lnTo>
                <a:lnTo>
                  <a:pt x="392" y="1060"/>
                </a:lnTo>
                <a:lnTo>
                  <a:pt x="392" y="1044"/>
                </a:lnTo>
                <a:lnTo>
                  <a:pt x="396" y="1026"/>
                </a:lnTo>
                <a:lnTo>
                  <a:pt x="400" y="1012"/>
                </a:lnTo>
                <a:lnTo>
                  <a:pt x="404" y="996"/>
                </a:lnTo>
                <a:lnTo>
                  <a:pt x="412" y="982"/>
                </a:lnTo>
                <a:lnTo>
                  <a:pt x="420" y="968"/>
                </a:lnTo>
                <a:lnTo>
                  <a:pt x="430" y="956"/>
                </a:lnTo>
                <a:lnTo>
                  <a:pt x="440" y="944"/>
                </a:lnTo>
                <a:lnTo>
                  <a:pt x="452" y="934"/>
                </a:lnTo>
                <a:lnTo>
                  <a:pt x="464" y="924"/>
                </a:lnTo>
                <a:lnTo>
                  <a:pt x="478" y="916"/>
                </a:lnTo>
                <a:lnTo>
                  <a:pt x="492" y="908"/>
                </a:lnTo>
                <a:lnTo>
                  <a:pt x="508" y="904"/>
                </a:lnTo>
                <a:lnTo>
                  <a:pt x="522" y="900"/>
                </a:lnTo>
                <a:lnTo>
                  <a:pt x="540" y="896"/>
                </a:lnTo>
                <a:lnTo>
                  <a:pt x="556" y="896"/>
                </a:lnTo>
                <a:lnTo>
                  <a:pt x="572" y="896"/>
                </a:lnTo>
                <a:lnTo>
                  <a:pt x="590" y="900"/>
                </a:lnTo>
                <a:lnTo>
                  <a:pt x="604" y="904"/>
                </a:lnTo>
                <a:lnTo>
                  <a:pt x="620" y="908"/>
                </a:lnTo>
                <a:lnTo>
                  <a:pt x="634" y="916"/>
                </a:lnTo>
                <a:lnTo>
                  <a:pt x="648" y="924"/>
                </a:lnTo>
                <a:lnTo>
                  <a:pt x="660" y="934"/>
                </a:lnTo>
                <a:lnTo>
                  <a:pt x="672" y="944"/>
                </a:lnTo>
                <a:lnTo>
                  <a:pt x="682" y="956"/>
                </a:lnTo>
                <a:lnTo>
                  <a:pt x="692" y="968"/>
                </a:lnTo>
                <a:lnTo>
                  <a:pt x="700" y="982"/>
                </a:lnTo>
                <a:lnTo>
                  <a:pt x="708" y="996"/>
                </a:lnTo>
                <a:lnTo>
                  <a:pt x="712" y="1012"/>
                </a:lnTo>
                <a:lnTo>
                  <a:pt x="716" y="1026"/>
                </a:lnTo>
                <a:lnTo>
                  <a:pt x="720" y="1044"/>
                </a:lnTo>
                <a:lnTo>
                  <a:pt x="720" y="1060"/>
                </a:lnTo>
                <a:lnTo>
                  <a:pt x="718" y="1086"/>
                </a:lnTo>
                <a:lnTo>
                  <a:pt x="712" y="1112"/>
                </a:lnTo>
                <a:lnTo>
                  <a:pt x="1112" y="1112"/>
                </a:lnTo>
                <a:lnTo>
                  <a:pt x="1112" y="646"/>
                </a:lnTo>
                <a:lnTo>
                  <a:pt x="1142" y="664"/>
                </a:lnTo>
                <a:lnTo>
                  <a:pt x="1156" y="670"/>
                </a:lnTo>
                <a:lnTo>
                  <a:pt x="1172" y="676"/>
                </a:lnTo>
                <a:lnTo>
                  <a:pt x="1188" y="678"/>
                </a:lnTo>
                <a:lnTo>
                  <a:pt x="1204" y="680"/>
                </a:lnTo>
                <a:lnTo>
                  <a:pt x="1216" y="680"/>
                </a:lnTo>
                <a:lnTo>
                  <a:pt x="1228" y="678"/>
                </a:lnTo>
                <a:lnTo>
                  <a:pt x="1240" y="674"/>
                </a:lnTo>
                <a:lnTo>
                  <a:pt x="1252" y="670"/>
                </a:lnTo>
                <a:lnTo>
                  <a:pt x="1274" y="658"/>
                </a:lnTo>
                <a:lnTo>
                  <a:pt x="1292" y="644"/>
                </a:lnTo>
                <a:lnTo>
                  <a:pt x="1306" y="626"/>
                </a:lnTo>
                <a:lnTo>
                  <a:pt x="1318" y="604"/>
                </a:lnTo>
                <a:lnTo>
                  <a:pt x="1322" y="592"/>
                </a:lnTo>
                <a:lnTo>
                  <a:pt x="1326" y="580"/>
                </a:lnTo>
                <a:lnTo>
                  <a:pt x="1328" y="568"/>
                </a:lnTo>
                <a:lnTo>
                  <a:pt x="1328" y="556"/>
                </a:lnTo>
                <a:lnTo>
                  <a:pt x="1328" y="544"/>
                </a:lnTo>
                <a:lnTo>
                  <a:pt x="1326" y="532"/>
                </a:lnTo>
                <a:lnTo>
                  <a:pt x="1322" y="520"/>
                </a:lnTo>
                <a:lnTo>
                  <a:pt x="1318" y="508"/>
                </a:lnTo>
                <a:lnTo>
                  <a:pt x="1306" y="486"/>
                </a:lnTo>
                <a:lnTo>
                  <a:pt x="1292" y="468"/>
                </a:lnTo>
                <a:lnTo>
                  <a:pt x="1274" y="454"/>
                </a:lnTo>
                <a:lnTo>
                  <a:pt x="1252" y="442"/>
                </a:lnTo>
                <a:lnTo>
                  <a:pt x="1240" y="438"/>
                </a:lnTo>
                <a:lnTo>
                  <a:pt x="1228" y="434"/>
                </a:lnTo>
                <a:lnTo>
                  <a:pt x="1216" y="432"/>
                </a:lnTo>
                <a:lnTo>
                  <a:pt x="1204" y="432"/>
                </a:lnTo>
                <a:lnTo>
                  <a:pt x="1188" y="434"/>
                </a:lnTo>
                <a:lnTo>
                  <a:pt x="1172" y="436"/>
                </a:lnTo>
                <a:lnTo>
                  <a:pt x="1156" y="442"/>
                </a:lnTo>
                <a:lnTo>
                  <a:pt x="1142" y="448"/>
                </a:lnTo>
                <a:lnTo>
                  <a:pt x="1112" y="466"/>
                </a:lnTo>
                <a:lnTo>
                  <a:pt x="1112" y="0"/>
                </a:lnTo>
                <a:lnTo>
                  <a:pt x="0" y="0"/>
                </a:lnTo>
                <a:close/>
              </a:path>
            </a:pathLst>
          </a:cu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719138" y="4221163"/>
            <a:ext cx="1573212" cy="1573212"/>
          </a:xfrm>
          <a:custGeom>
            <a:avLst/>
            <a:gdLst>
              <a:gd name="T0" fmla="*/ 1317328 w 1328"/>
              <a:gd name="T1" fmla="*/ 1573212 h 1328"/>
              <a:gd name="T2" fmla="*/ 1352868 w 1328"/>
              <a:gd name="T3" fmla="*/ 1042490 h 1328"/>
              <a:gd name="T4" fmla="*/ 1369453 w 1328"/>
              <a:gd name="T5" fmla="*/ 1049598 h 1328"/>
              <a:gd name="T6" fmla="*/ 1407361 w 1328"/>
              <a:gd name="T7" fmla="*/ 1059075 h 1328"/>
              <a:gd name="T8" fmla="*/ 1426316 w 1328"/>
              <a:gd name="T9" fmla="*/ 1061444 h 1328"/>
              <a:gd name="T10" fmla="*/ 1454747 w 1328"/>
              <a:gd name="T11" fmla="*/ 1059075 h 1328"/>
              <a:gd name="T12" fmla="*/ 1483179 w 1328"/>
              <a:gd name="T13" fmla="*/ 1049598 h 1328"/>
              <a:gd name="T14" fmla="*/ 1530565 w 1328"/>
              <a:gd name="T15" fmla="*/ 1018797 h 1328"/>
              <a:gd name="T16" fmla="*/ 1561366 w 1328"/>
              <a:gd name="T17" fmla="*/ 971411 h 1328"/>
              <a:gd name="T18" fmla="*/ 1570843 w 1328"/>
              <a:gd name="T19" fmla="*/ 942979 h 1328"/>
              <a:gd name="T20" fmla="*/ 1573212 w 1328"/>
              <a:gd name="T21" fmla="*/ 914548 h 1328"/>
              <a:gd name="T22" fmla="*/ 1573212 w 1328"/>
              <a:gd name="T23" fmla="*/ 900332 h 1328"/>
              <a:gd name="T24" fmla="*/ 1566104 w 1328"/>
              <a:gd name="T25" fmla="*/ 871901 h 1328"/>
              <a:gd name="T26" fmla="*/ 1547150 w 1328"/>
              <a:gd name="T27" fmla="*/ 831623 h 1328"/>
              <a:gd name="T28" fmla="*/ 1509241 w 1328"/>
              <a:gd name="T29" fmla="*/ 793714 h 1328"/>
              <a:gd name="T30" fmla="*/ 1468963 w 1328"/>
              <a:gd name="T31" fmla="*/ 774760 h 1328"/>
              <a:gd name="T32" fmla="*/ 1440532 w 1328"/>
              <a:gd name="T33" fmla="*/ 767652 h 1328"/>
              <a:gd name="T34" fmla="*/ 1426316 w 1328"/>
              <a:gd name="T35" fmla="*/ 767652 h 1328"/>
              <a:gd name="T36" fmla="*/ 1388407 w 1328"/>
              <a:gd name="T37" fmla="*/ 772390 h 1328"/>
              <a:gd name="T38" fmla="*/ 1352868 w 1328"/>
              <a:gd name="T39" fmla="*/ 786606 h 1328"/>
              <a:gd name="T40" fmla="*/ 1317328 w 1328"/>
              <a:gd name="T41" fmla="*/ 807930 h 1328"/>
              <a:gd name="T42" fmla="*/ 1317328 w 1328"/>
              <a:gd name="T43" fmla="*/ 255884 h 1328"/>
              <a:gd name="T44" fmla="*/ 786606 w 1328"/>
              <a:gd name="T45" fmla="*/ 220344 h 1328"/>
              <a:gd name="T46" fmla="*/ 793714 w 1328"/>
              <a:gd name="T47" fmla="*/ 203759 h 1328"/>
              <a:gd name="T48" fmla="*/ 803191 w 1328"/>
              <a:gd name="T49" fmla="*/ 165851 h 1328"/>
              <a:gd name="T50" fmla="*/ 805560 w 1328"/>
              <a:gd name="T51" fmla="*/ 146896 h 1328"/>
              <a:gd name="T52" fmla="*/ 803191 w 1328"/>
              <a:gd name="T53" fmla="*/ 118465 h 1328"/>
              <a:gd name="T54" fmla="*/ 793714 w 1328"/>
              <a:gd name="T55" fmla="*/ 90033 h 1328"/>
              <a:gd name="T56" fmla="*/ 762913 w 1328"/>
              <a:gd name="T57" fmla="*/ 42647 h 1328"/>
              <a:gd name="T58" fmla="*/ 715527 w 1328"/>
              <a:gd name="T59" fmla="*/ 11846 h 1328"/>
              <a:gd name="T60" fmla="*/ 687096 w 1328"/>
              <a:gd name="T61" fmla="*/ 2369 h 1328"/>
              <a:gd name="T62" fmla="*/ 658664 w 1328"/>
              <a:gd name="T63" fmla="*/ 0 h 1328"/>
              <a:gd name="T64" fmla="*/ 644448 w 1328"/>
              <a:gd name="T65" fmla="*/ 0 h 1328"/>
              <a:gd name="T66" fmla="*/ 616017 w 1328"/>
              <a:gd name="T67" fmla="*/ 7108 h 1328"/>
              <a:gd name="T68" fmla="*/ 575739 w 1328"/>
              <a:gd name="T69" fmla="*/ 26062 h 1328"/>
              <a:gd name="T70" fmla="*/ 537830 w 1328"/>
              <a:gd name="T71" fmla="*/ 63971 h 1328"/>
              <a:gd name="T72" fmla="*/ 518876 w 1328"/>
              <a:gd name="T73" fmla="*/ 104249 h 1328"/>
              <a:gd name="T74" fmla="*/ 511768 w 1328"/>
              <a:gd name="T75" fmla="*/ 132681 h 1328"/>
              <a:gd name="T76" fmla="*/ 511768 w 1328"/>
              <a:gd name="T77" fmla="*/ 146896 h 1328"/>
              <a:gd name="T78" fmla="*/ 516506 w 1328"/>
              <a:gd name="T79" fmla="*/ 184805 h 1328"/>
              <a:gd name="T80" fmla="*/ 530722 w 1328"/>
              <a:gd name="T81" fmla="*/ 220344 h 1328"/>
              <a:gd name="T82" fmla="*/ 511768 w 1328"/>
              <a:gd name="T83" fmla="*/ 255884 h 1328"/>
              <a:gd name="T84" fmla="*/ 0 w 1328"/>
              <a:gd name="T85" fmla="*/ 255884 h 1328"/>
              <a:gd name="T86" fmla="*/ 1317328 w 1328"/>
              <a:gd name="T87" fmla="*/ 1573212 h 132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328"/>
              <a:gd name="T133" fmla="*/ 0 h 1328"/>
              <a:gd name="T134" fmla="*/ 1328 w 1328"/>
              <a:gd name="T135" fmla="*/ 1328 h 132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328" h="1328">
                <a:moveTo>
                  <a:pt x="1112" y="1328"/>
                </a:moveTo>
                <a:lnTo>
                  <a:pt x="1112" y="1328"/>
                </a:lnTo>
                <a:lnTo>
                  <a:pt x="1112" y="862"/>
                </a:lnTo>
                <a:lnTo>
                  <a:pt x="1142" y="880"/>
                </a:lnTo>
                <a:lnTo>
                  <a:pt x="1156" y="886"/>
                </a:lnTo>
                <a:lnTo>
                  <a:pt x="1172" y="892"/>
                </a:lnTo>
                <a:lnTo>
                  <a:pt x="1188" y="894"/>
                </a:lnTo>
                <a:lnTo>
                  <a:pt x="1204" y="896"/>
                </a:lnTo>
                <a:lnTo>
                  <a:pt x="1216" y="896"/>
                </a:lnTo>
                <a:lnTo>
                  <a:pt x="1228" y="894"/>
                </a:lnTo>
                <a:lnTo>
                  <a:pt x="1240" y="890"/>
                </a:lnTo>
                <a:lnTo>
                  <a:pt x="1252" y="886"/>
                </a:lnTo>
                <a:lnTo>
                  <a:pt x="1274" y="874"/>
                </a:lnTo>
                <a:lnTo>
                  <a:pt x="1292" y="860"/>
                </a:lnTo>
                <a:lnTo>
                  <a:pt x="1306" y="842"/>
                </a:lnTo>
                <a:lnTo>
                  <a:pt x="1318" y="820"/>
                </a:lnTo>
                <a:lnTo>
                  <a:pt x="1322" y="808"/>
                </a:lnTo>
                <a:lnTo>
                  <a:pt x="1326" y="796"/>
                </a:lnTo>
                <a:lnTo>
                  <a:pt x="1328" y="784"/>
                </a:lnTo>
                <a:lnTo>
                  <a:pt x="1328" y="772"/>
                </a:lnTo>
                <a:lnTo>
                  <a:pt x="1328" y="760"/>
                </a:lnTo>
                <a:lnTo>
                  <a:pt x="1326" y="748"/>
                </a:lnTo>
                <a:lnTo>
                  <a:pt x="1322" y="736"/>
                </a:lnTo>
                <a:lnTo>
                  <a:pt x="1318" y="724"/>
                </a:lnTo>
                <a:lnTo>
                  <a:pt x="1306" y="702"/>
                </a:lnTo>
                <a:lnTo>
                  <a:pt x="1292" y="684"/>
                </a:lnTo>
                <a:lnTo>
                  <a:pt x="1274" y="670"/>
                </a:lnTo>
                <a:lnTo>
                  <a:pt x="1252" y="658"/>
                </a:lnTo>
                <a:lnTo>
                  <a:pt x="1240" y="654"/>
                </a:lnTo>
                <a:lnTo>
                  <a:pt x="1228" y="650"/>
                </a:lnTo>
                <a:lnTo>
                  <a:pt x="1216" y="648"/>
                </a:lnTo>
                <a:lnTo>
                  <a:pt x="1204" y="648"/>
                </a:lnTo>
                <a:lnTo>
                  <a:pt x="1188" y="650"/>
                </a:lnTo>
                <a:lnTo>
                  <a:pt x="1172" y="652"/>
                </a:lnTo>
                <a:lnTo>
                  <a:pt x="1156" y="658"/>
                </a:lnTo>
                <a:lnTo>
                  <a:pt x="1142" y="664"/>
                </a:lnTo>
                <a:lnTo>
                  <a:pt x="1112" y="682"/>
                </a:lnTo>
                <a:lnTo>
                  <a:pt x="1112" y="216"/>
                </a:lnTo>
                <a:lnTo>
                  <a:pt x="646" y="216"/>
                </a:lnTo>
                <a:lnTo>
                  <a:pt x="664" y="186"/>
                </a:lnTo>
                <a:lnTo>
                  <a:pt x="670" y="172"/>
                </a:lnTo>
                <a:lnTo>
                  <a:pt x="676" y="156"/>
                </a:lnTo>
                <a:lnTo>
                  <a:pt x="678" y="140"/>
                </a:lnTo>
                <a:lnTo>
                  <a:pt x="680" y="124"/>
                </a:lnTo>
                <a:lnTo>
                  <a:pt x="680" y="112"/>
                </a:lnTo>
                <a:lnTo>
                  <a:pt x="678" y="100"/>
                </a:lnTo>
                <a:lnTo>
                  <a:pt x="674" y="88"/>
                </a:lnTo>
                <a:lnTo>
                  <a:pt x="670" y="76"/>
                </a:lnTo>
                <a:lnTo>
                  <a:pt x="658" y="54"/>
                </a:lnTo>
                <a:lnTo>
                  <a:pt x="644" y="36"/>
                </a:lnTo>
                <a:lnTo>
                  <a:pt x="626" y="22"/>
                </a:lnTo>
                <a:lnTo>
                  <a:pt x="604" y="10"/>
                </a:lnTo>
                <a:lnTo>
                  <a:pt x="592" y="6"/>
                </a:lnTo>
                <a:lnTo>
                  <a:pt x="580" y="2"/>
                </a:lnTo>
                <a:lnTo>
                  <a:pt x="568" y="0"/>
                </a:lnTo>
                <a:lnTo>
                  <a:pt x="556" y="0"/>
                </a:lnTo>
                <a:lnTo>
                  <a:pt x="544" y="0"/>
                </a:lnTo>
                <a:lnTo>
                  <a:pt x="532" y="2"/>
                </a:lnTo>
                <a:lnTo>
                  <a:pt x="520" y="6"/>
                </a:lnTo>
                <a:lnTo>
                  <a:pt x="508" y="10"/>
                </a:lnTo>
                <a:lnTo>
                  <a:pt x="486" y="22"/>
                </a:lnTo>
                <a:lnTo>
                  <a:pt x="468" y="36"/>
                </a:lnTo>
                <a:lnTo>
                  <a:pt x="454" y="54"/>
                </a:lnTo>
                <a:lnTo>
                  <a:pt x="442" y="76"/>
                </a:lnTo>
                <a:lnTo>
                  <a:pt x="438" y="88"/>
                </a:lnTo>
                <a:lnTo>
                  <a:pt x="434" y="100"/>
                </a:lnTo>
                <a:lnTo>
                  <a:pt x="432" y="112"/>
                </a:lnTo>
                <a:lnTo>
                  <a:pt x="432" y="124"/>
                </a:lnTo>
                <a:lnTo>
                  <a:pt x="434" y="140"/>
                </a:lnTo>
                <a:lnTo>
                  <a:pt x="436" y="156"/>
                </a:lnTo>
                <a:lnTo>
                  <a:pt x="442" y="172"/>
                </a:lnTo>
                <a:lnTo>
                  <a:pt x="448" y="186"/>
                </a:lnTo>
                <a:lnTo>
                  <a:pt x="466" y="216"/>
                </a:lnTo>
                <a:lnTo>
                  <a:pt x="432" y="216"/>
                </a:lnTo>
                <a:lnTo>
                  <a:pt x="0" y="216"/>
                </a:lnTo>
                <a:lnTo>
                  <a:pt x="0" y="1328"/>
                </a:lnTo>
                <a:lnTo>
                  <a:pt x="1112" y="1328"/>
                </a:lnTo>
                <a:close/>
              </a:path>
            </a:pathLst>
          </a:cu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4824413" y="4221163"/>
            <a:ext cx="1317625" cy="1574800"/>
          </a:xfrm>
          <a:custGeom>
            <a:avLst/>
            <a:gdLst>
              <a:gd name="T0" fmla="*/ 1317625 w 1112"/>
              <a:gd name="T1" fmla="*/ 256142 h 1328"/>
              <a:gd name="T2" fmla="*/ 786783 w 1112"/>
              <a:gd name="T3" fmla="*/ 220567 h 1328"/>
              <a:gd name="T4" fmla="*/ 793893 w 1112"/>
              <a:gd name="T5" fmla="*/ 203965 h 1328"/>
              <a:gd name="T6" fmla="*/ 803372 w 1112"/>
              <a:gd name="T7" fmla="*/ 166018 h 1328"/>
              <a:gd name="T8" fmla="*/ 805742 w 1112"/>
              <a:gd name="T9" fmla="*/ 147045 h 1328"/>
              <a:gd name="T10" fmla="*/ 803372 w 1112"/>
              <a:gd name="T11" fmla="*/ 118584 h 1328"/>
              <a:gd name="T12" fmla="*/ 793893 w 1112"/>
              <a:gd name="T13" fmla="*/ 90124 h 1328"/>
              <a:gd name="T14" fmla="*/ 763085 w 1112"/>
              <a:gd name="T15" fmla="*/ 42690 h 1328"/>
              <a:gd name="T16" fmla="*/ 715688 w 1112"/>
              <a:gd name="T17" fmla="*/ 11858 h 1328"/>
              <a:gd name="T18" fmla="*/ 687250 w 1112"/>
              <a:gd name="T19" fmla="*/ 2372 h 1328"/>
              <a:gd name="T20" fmla="*/ 658813 w 1112"/>
              <a:gd name="T21" fmla="*/ 0 h 1328"/>
              <a:gd name="T22" fmla="*/ 644594 w 1112"/>
              <a:gd name="T23" fmla="*/ 0 h 1328"/>
              <a:gd name="T24" fmla="*/ 616156 w 1112"/>
              <a:gd name="T25" fmla="*/ 7115 h 1328"/>
              <a:gd name="T26" fmla="*/ 575868 w 1112"/>
              <a:gd name="T27" fmla="*/ 26089 h 1328"/>
              <a:gd name="T28" fmla="*/ 537951 w 1112"/>
              <a:gd name="T29" fmla="*/ 64036 h 1328"/>
              <a:gd name="T30" fmla="*/ 518992 w 1112"/>
              <a:gd name="T31" fmla="*/ 104354 h 1328"/>
              <a:gd name="T32" fmla="*/ 511883 w 1112"/>
              <a:gd name="T33" fmla="*/ 132814 h 1328"/>
              <a:gd name="T34" fmla="*/ 511883 w 1112"/>
              <a:gd name="T35" fmla="*/ 147045 h 1328"/>
              <a:gd name="T36" fmla="*/ 516623 w 1112"/>
              <a:gd name="T37" fmla="*/ 184992 h 1328"/>
              <a:gd name="T38" fmla="*/ 530842 w 1112"/>
              <a:gd name="T39" fmla="*/ 220567 h 1328"/>
              <a:gd name="T40" fmla="*/ 511883 w 1112"/>
              <a:gd name="T41" fmla="*/ 256142 h 1328"/>
              <a:gd name="T42" fmla="*/ 0 w 1112"/>
              <a:gd name="T43" fmla="*/ 256142 h 1328"/>
              <a:gd name="T44" fmla="*/ 0 w 1112"/>
              <a:gd name="T45" fmla="*/ 730480 h 1328"/>
              <a:gd name="T46" fmla="*/ 30808 w 1112"/>
              <a:gd name="T47" fmla="*/ 723364 h 1328"/>
              <a:gd name="T48" fmla="*/ 61616 w 1112"/>
              <a:gd name="T49" fmla="*/ 720993 h 1328"/>
              <a:gd name="T50" fmla="*/ 101903 w 1112"/>
              <a:gd name="T51" fmla="*/ 725736 h 1328"/>
              <a:gd name="T52" fmla="*/ 137450 w 1112"/>
              <a:gd name="T53" fmla="*/ 735223 h 1328"/>
              <a:gd name="T54" fmla="*/ 170628 w 1112"/>
              <a:gd name="T55" fmla="*/ 754196 h 1328"/>
              <a:gd name="T56" fmla="*/ 199066 w 1112"/>
              <a:gd name="T57" fmla="*/ 777913 h 1328"/>
              <a:gd name="T58" fmla="*/ 222764 w 1112"/>
              <a:gd name="T59" fmla="*/ 806373 h 1328"/>
              <a:gd name="T60" fmla="*/ 241723 w 1112"/>
              <a:gd name="T61" fmla="*/ 839577 h 1328"/>
              <a:gd name="T62" fmla="*/ 251202 w 1112"/>
              <a:gd name="T63" fmla="*/ 875152 h 1328"/>
              <a:gd name="T64" fmla="*/ 255942 w 1112"/>
              <a:gd name="T65" fmla="*/ 915471 h 1328"/>
              <a:gd name="T66" fmla="*/ 255942 w 1112"/>
              <a:gd name="T67" fmla="*/ 934445 h 1328"/>
              <a:gd name="T68" fmla="*/ 246462 w 1112"/>
              <a:gd name="T69" fmla="*/ 972391 h 1328"/>
              <a:gd name="T70" fmla="*/ 232243 w 1112"/>
              <a:gd name="T71" fmla="*/ 1007967 h 1328"/>
              <a:gd name="T72" fmla="*/ 210915 w 1112"/>
              <a:gd name="T73" fmla="*/ 1038799 h 1328"/>
              <a:gd name="T74" fmla="*/ 184847 w 1112"/>
              <a:gd name="T75" fmla="*/ 1064887 h 1328"/>
              <a:gd name="T76" fmla="*/ 154039 w 1112"/>
              <a:gd name="T77" fmla="*/ 1086232 h 1328"/>
              <a:gd name="T78" fmla="*/ 118491 w 1112"/>
              <a:gd name="T79" fmla="*/ 1100463 h 1328"/>
              <a:gd name="T80" fmla="*/ 80574 w 1112"/>
              <a:gd name="T81" fmla="*/ 1109949 h 1328"/>
              <a:gd name="T82" fmla="*/ 61616 w 1112"/>
              <a:gd name="T83" fmla="*/ 1109949 h 1328"/>
              <a:gd name="T84" fmla="*/ 0 w 1112"/>
              <a:gd name="T85" fmla="*/ 1100463 h 1328"/>
              <a:gd name="T86" fmla="*/ 0 w 1112"/>
              <a:gd name="T87" fmla="*/ 1574800 h 1328"/>
              <a:gd name="T88" fmla="*/ 1317625 w 1112"/>
              <a:gd name="T89" fmla="*/ 256142 h 1328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112"/>
              <a:gd name="T136" fmla="*/ 0 h 1328"/>
              <a:gd name="T137" fmla="*/ 1112 w 1112"/>
              <a:gd name="T138" fmla="*/ 1328 h 1328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112" h="1328">
                <a:moveTo>
                  <a:pt x="1112" y="216"/>
                </a:moveTo>
                <a:lnTo>
                  <a:pt x="1112" y="216"/>
                </a:lnTo>
                <a:lnTo>
                  <a:pt x="646" y="216"/>
                </a:lnTo>
                <a:lnTo>
                  <a:pt x="664" y="186"/>
                </a:lnTo>
                <a:lnTo>
                  <a:pt x="670" y="172"/>
                </a:lnTo>
                <a:lnTo>
                  <a:pt x="676" y="156"/>
                </a:lnTo>
                <a:lnTo>
                  <a:pt x="678" y="140"/>
                </a:lnTo>
                <a:lnTo>
                  <a:pt x="680" y="124"/>
                </a:lnTo>
                <a:lnTo>
                  <a:pt x="680" y="112"/>
                </a:lnTo>
                <a:lnTo>
                  <a:pt x="678" y="100"/>
                </a:lnTo>
                <a:lnTo>
                  <a:pt x="674" y="88"/>
                </a:lnTo>
                <a:lnTo>
                  <a:pt x="670" y="76"/>
                </a:lnTo>
                <a:lnTo>
                  <a:pt x="658" y="54"/>
                </a:lnTo>
                <a:lnTo>
                  <a:pt x="644" y="36"/>
                </a:lnTo>
                <a:lnTo>
                  <a:pt x="626" y="22"/>
                </a:lnTo>
                <a:lnTo>
                  <a:pt x="604" y="10"/>
                </a:lnTo>
                <a:lnTo>
                  <a:pt x="592" y="6"/>
                </a:lnTo>
                <a:lnTo>
                  <a:pt x="580" y="2"/>
                </a:lnTo>
                <a:lnTo>
                  <a:pt x="568" y="0"/>
                </a:lnTo>
                <a:lnTo>
                  <a:pt x="556" y="0"/>
                </a:lnTo>
                <a:lnTo>
                  <a:pt x="544" y="0"/>
                </a:lnTo>
                <a:lnTo>
                  <a:pt x="532" y="2"/>
                </a:lnTo>
                <a:lnTo>
                  <a:pt x="520" y="6"/>
                </a:lnTo>
                <a:lnTo>
                  <a:pt x="508" y="10"/>
                </a:lnTo>
                <a:lnTo>
                  <a:pt x="486" y="22"/>
                </a:lnTo>
                <a:lnTo>
                  <a:pt x="468" y="36"/>
                </a:lnTo>
                <a:lnTo>
                  <a:pt x="454" y="54"/>
                </a:lnTo>
                <a:lnTo>
                  <a:pt x="442" y="76"/>
                </a:lnTo>
                <a:lnTo>
                  <a:pt x="438" y="88"/>
                </a:lnTo>
                <a:lnTo>
                  <a:pt x="434" y="100"/>
                </a:lnTo>
                <a:lnTo>
                  <a:pt x="432" y="112"/>
                </a:lnTo>
                <a:lnTo>
                  <a:pt x="432" y="124"/>
                </a:lnTo>
                <a:lnTo>
                  <a:pt x="434" y="140"/>
                </a:lnTo>
                <a:lnTo>
                  <a:pt x="436" y="156"/>
                </a:lnTo>
                <a:lnTo>
                  <a:pt x="442" y="172"/>
                </a:lnTo>
                <a:lnTo>
                  <a:pt x="448" y="186"/>
                </a:lnTo>
                <a:lnTo>
                  <a:pt x="466" y="216"/>
                </a:lnTo>
                <a:lnTo>
                  <a:pt x="432" y="216"/>
                </a:lnTo>
                <a:lnTo>
                  <a:pt x="0" y="216"/>
                </a:lnTo>
                <a:lnTo>
                  <a:pt x="0" y="616"/>
                </a:lnTo>
                <a:lnTo>
                  <a:pt x="26" y="610"/>
                </a:lnTo>
                <a:lnTo>
                  <a:pt x="52" y="608"/>
                </a:lnTo>
                <a:lnTo>
                  <a:pt x="68" y="608"/>
                </a:lnTo>
                <a:lnTo>
                  <a:pt x="86" y="612"/>
                </a:lnTo>
                <a:lnTo>
                  <a:pt x="100" y="616"/>
                </a:lnTo>
                <a:lnTo>
                  <a:pt x="116" y="620"/>
                </a:lnTo>
                <a:lnTo>
                  <a:pt x="130" y="628"/>
                </a:lnTo>
                <a:lnTo>
                  <a:pt x="144" y="636"/>
                </a:lnTo>
                <a:lnTo>
                  <a:pt x="156" y="646"/>
                </a:lnTo>
                <a:lnTo>
                  <a:pt x="168" y="656"/>
                </a:lnTo>
                <a:lnTo>
                  <a:pt x="178" y="668"/>
                </a:lnTo>
                <a:lnTo>
                  <a:pt x="188" y="680"/>
                </a:lnTo>
                <a:lnTo>
                  <a:pt x="196" y="694"/>
                </a:lnTo>
                <a:lnTo>
                  <a:pt x="204" y="708"/>
                </a:lnTo>
                <a:lnTo>
                  <a:pt x="208" y="724"/>
                </a:lnTo>
                <a:lnTo>
                  <a:pt x="212" y="738"/>
                </a:lnTo>
                <a:lnTo>
                  <a:pt x="216" y="756"/>
                </a:lnTo>
                <a:lnTo>
                  <a:pt x="216" y="772"/>
                </a:lnTo>
                <a:lnTo>
                  <a:pt x="216" y="788"/>
                </a:lnTo>
                <a:lnTo>
                  <a:pt x="212" y="806"/>
                </a:lnTo>
                <a:lnTo>
                  <a:pt x="208" y="820"/>
                </a:lnTo>
                <a:lnTo>
                  <a:pt x="204" y="836"/>
                </a:lnTo>
                <a:lnTo>
                  <a:pt x="196" y="850"/>
                </a:lnTo>
                <a:lnTo>
                  <a:pt x="188" y="864"/>
                </a:lnTo>
                <a:lnTo>
                  <a:pt x="178" y="876"/>
                </a:lnTo>
                <a:lnTo>
                  <a:pt x="168" y="888"/>
                </a:lnTo>
                <a:lnTo>
                  <a:pt x="156" y="898"/>
                </a:lnTo>
                <a:lnTo>
                  <a:pt x="144" y="908"/>
                </a:lnTo>
                <a:lnTo>
                  <a:pt x="130" y="916"/>
                </a:lnTo>
                <a:lnTo>
                  <a:pt x="116" y="924"/>
                </a:lnTo>
                <a:lnTo>
                  <a:pt x="100" y="928"/>
                </a:lnTo>
                <a:lnTo>
                  <a:pt x="86" y="932"/>
                </a:lnTo>
                <a:lnTo>
                  <a:pt x="68" y="936"/>
                </a:lnTo>
                <a:lnTo>
                  <a:pt x="52" y="936"/>
                </a:lnTo>
                <a:lnTo>
                  <a:pt x="26" y="934"/>
                </a:lnTo>
                <a:lnTo>
                  <a:pt x="0" y="928"/>
                </a:lnTo>
                <a:lnTo>
                  <a:pt x="0" y="1328"/>
                </a:lnTo>
                <a:lnTo>
                  <a:pt x="1112" y="1328"/>
                </a:lnTo>
                <a:lnTo>
                  <a:pt x="1112" y="216"/>
                </a:lnTo>
                <a:close/>
              </a:path>
            </a:pathLst>
          </a:cu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4824413" y="1736725"/>
            <a:ext cx="1317625" cy="1317625"/>
          </a:xfrm>
          <a:custGeom>
            <a:avLst/>
            <a:gdLst>
              <a:gd name="T0" fmla="*/ 0 w 1112"/>
              <a:gd name="T1" fmla="*/ 0 h 1112"/>
              <a:gd name="T2" fmla="*/ 0 w 1112"/>
              <a:gd name="T3" fmla="*/ 473966 h 1112"/>
              <a:gd name="T4" fmla="*/ 30808 w 1112"/>
              <a:gd name="T5" fmla="*/ 466856 h 1112"/>
              <a:gd name="T6" fmla="*/ 61616 w 1112"/>
              <a:gd name="T7" fmla="*/ 464486 h 1112"/>
              <a:gd name="T8" fmla="*/ 101903 w 1112"/>
              <a:gd name="T9" fmla="*/ 469226 h 1112"/>
              <a:gd name="T10" fmla="*/ 137450 w 1112"/>
              <a:gd name="T11" fmla="*/ 478705 h 1112"/>
              <a:gd name="T12" fmla="*/ 170628 w 1112"/>
              <a:gd name="T13" fmla="*/ 497664 h 1112"/>
              <a:gd name="T14" fmla="*/ 199066 w 1112"/>
              <a:gd name="T15" fmla="*/ 521362 h 1112"/>
              <a:gd name="T16" fmla="*/ 222764 w 1112"/>
              <a:gd name="T17" fmla="*/ 549800 h 1112"/>
              <a:gd name="T18" fmla="*/ 241723 w 1112"/>
              <a:gd name="T19" fmla="*/ 582978 h 1112"/>
              <a:gd name="T20" fmla="*/ 251202 w 1112"/>
              <a:gd name="T21" fmla="*/ 618525 h 1112"/>
              <a:gd name="T22" fmla="*/ 255942 w 1112"/>
              <a:gd name="T23" fmla="*/ 658813 h 1112"/>
              <a:gd name="T24" fmla="*/ 255942 w 1112"/>
              <a:gd name="T25" fmla="*/ 677771 h 1112"/>
              <a:gd name="T26" fmla="*/ 246462 w 1112"/>
              <a:gd name="T27" fmla="*/ 715688 h 1112"/>
              <a:gd name="T28" fmla="*/ 232243 w 1112"/>
              <a:gd name="T29" fmla="*/ 751236 h 1112"/>
              <a:gd name="T30" fmla="*/ 210915 w 1112"/>
              <a:gd name="T31" fmla="*/ 782044 h 1112"/>
              <a:gd name="T32" fmla="*/ 184847 w 1112"/>
              <a:gd name="T33" fmla="*/ 808112 h 1112"/>
              <a:gd name="T34" fmla="*/ 154039 w 1112"/>
              <a:gd name="T35" fmla="*/ 829440 h 1112"/>
              <a:gd name="T36" fmla="*/ 118491 w 1112"/>
              <a:gd name="T37" fmla="*/ 843659 h 1112"/>
              <a:gd name="T38" fmla="*/ 80574 w 1112"/>
              <a:gd name="T39" fmla="*/ 853138 h 1112"/>
              <a:gd name="T40" fmla="*/ 61616 w 1112"/>
              <a:gd name="T41" fmla="*/ 853138 h 1112"/>
              <a:gd name="T42" fmla="*/ 0 w 1112"/>
              <a:gd name="T43" fmla="*/ 843659 h 1112"/>
              <a:gd name="T44" fmla="*/ 0 w 1112"/>
              <a:gd name="T45" fmla="*/ 1317625 h 1112"/>
              <a:gd name="T46" fmla="*/ 473966 w 1112"/>
              <a:gd name="T47" fmla="*/ 1317625 h 1112"/>
              <a:gd name="T48" fmla="*/ 466856 w 1112"/>
              <a:gd name="T49" fmla="*/ 1286817 h 1112"/>
              <a:gd name="T50" fmla="*/ 464486 w 1112"/>
              <a:gd name="T51" fmla="*/ 1256009 h 1112"/>
              <a:gd name="T52" fmla="*/ 469226 w 1112"/>
              <a:gd name="T53" fmla="*/ 1215722 h 1112"/>
              <a:gd name="T54" fmla="*/ 478705 w 1112"/>
              <a:gd name="T55" fmla="*/ 1180175 h 1112"/>
              <a:gd name="T56" fmla="*/ 497664 w 1112"/>
              <a:gd name="T57" fmla="*/ 1146997 h 1112"/>
              <a:gd name="T58" fmla="*/ 521362 w 1112"/>
              <a:gd name="T59" fmla="*/ 1118559 h 1112"/>
              <a:gd name="T60" fmla="*/ 549800 w 1112"/>
              <a:gd name="T61" fmla="*/ 1094861 h 1112"/>
              <a:gd name="T62" fmla="*/ 582978 w 1112"/>
              <a:gd name="T63" fmla="*/ 1075902 h 1112"/>
              <a:gd name="T64" fmla="*/ 618525 w 1112"/>
              <a:gd name="T65" fmla="*/ 1066423 h 1112"/>
              <a:gd name="T66" fmla="*/ 658813 w 1112"/>
              <a:gd name="T67" fmla="*/ 1061683 h 1112"/>
              <a:gd name="T68" fmla="*/ 677771 w 1112"/>
              <a:gd name="T69" fmla="*/ 1061683 h 1112"/>
              <a:gd name="T70" fmla="*/ 715688 w 1112"/>
              <a:gd name="T71" fmla="*/ 1071163 h 1112"/>
              <a:gd name="T72" fmla="*/ 751236 w 1112"/>
              <a:gd name="T73" fmla="*/ 1085382 h 1112"/>
              <a:gd name="T74" fmla="*/ 782044 w 1112"/>
              <a:gd name="T75" fmla="*/ 1106710 h 1112"/>
              <a:gd name="T76" fmla="*/ 808112 w 1112"/>
              <a:gd name="T77" fmla="*/ 1132778 h 1112"/>
              <a:gd name="T78" fmla="*/ 829440 w 1112"/>
              <a:gd name="T79" fmla="*/ 1163586 h 1112"/>
              <a:gd name="T80" fmla="*/ 843659 w 1112"/>
              <a:gd name="T81" fmla="*/ 1199133 h 1112"/>
              <a:gd name="T82" fmla="*/ 853138 w 1112"/>
              <a:gd name="T83" fmla="*/ 1237051 h 1112"/>
              <a:gd name="T84" fmla="*/ 853138 w 1112"/>
              <a:gd name="T85" fmla="*/ 1256009 h 1112"/>
              <a:gd name="T86" fmla="*/ 843659 w 1112"/>
              <a:gd name="T87" fmla="*/ 1317625 h 1112"/>
              <a:gd name="T88" fmla="*/ 1317625 w 1112"/>
              <a:gd name="T89" fmla="*/ 1317625 h 111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1112"/>
              <a:gd name="T136" fmla="*/ 0 h 1112"/>
              <a:gd name="T137" fmla="*/ 1112 w 1112"/>
              <a:gd name="T138" fmla="*/ 1112 h 1112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1112" h="1112">
                <a:moveTo>
                  <a:pt x="1112" y="0"/>
                </a:moveTo>
                <a:lnTo>
                  <a:pt x="0" y="0"/>
                </a:lnTo>
                <a:lnTo>
                  <a:pt x="0" y="400"/>
                </a:lnTo>
                <a:lnTo>
                  <a:pt x="26" y="394"/>
                </a:lnTo>
                <a:lnTo>
                  <a:pt x="52" y="392"/>
                </a:lnTo>
                <a:lnTo>
                  <a:pt x="68" y="392"/>
                </a:lnTo>
                <a:lnTo>
                  <a:pt x="86" y="396"/>
                </a:lnTo>
                <a:lnTo>
                  <a:pt x="100" y="400"/>
                </a:lnTo>
                <a:lnTo>
                  <a:pt x="116" y="404"/>
                </a:lnTo>
                <a:lnTo>
                  <a:pt x="130" y="412"/>
                </a:lnTo>
                <a:lnTo>
                  <a:pt x="144" y="420"/>
                </a:lnTo>
                <a:lnTo>
                  <a:pt x="156" y="430"/>
                </a:lnTo>
                <a:lnTo>
                  <a:pt x="168" y="440"/>
                </a:lnTo>
                <a:lnTo>
                  <a:pt x="178" y="452"/>
                </a:lnTo>
                <a:lnTo>
                  <a:pt x="188" y="464"/>
                </a:lnTo>
                <a:lnTo>
                  <a:pt x="196" y="478"/>
                </a:lnTo>
                <a:lnTo>
                  <a:pt x="204" y="492"/>
                </a:lnTo>
                <a:lnTo>
                  <a:pt x="208" y="508"/>
                </a:lnTo>
                <a:lnTo>
                  <a:pt x="212" y="522"/>
                </a:lnTo>
                <a:lnTo>
                  <a:pt x="216" y="540"/>
                </a:lnTo>
                <a:lnTo>
                  <a:pt x="216" y="556"/>
                </a:lnTo>
                <a:lnTo>
                  <a:pt x="216" y="572"/>
                </a:lnTo>
                <a:lnTo>
                  <a:pt x="212" y="590"/>
                </a:lnTo>
                <a:lnTo>
                  <a:pt x="208" y="604"/>
                </a:lnTo>
                <a:lnTo>
                  <a:pt x="204" y="620"/>
                </a:lnTo>
                <a:lnTo>
                  <a:pt x="196" y="634"/>
                </a:lnTo>
                <a:lnTo>
                  <a:pt x="188" y="648"/>
                </a:lnTo>
                <a:lnTo>
                  <a:pt x="178" y="660"/>
                </a:lnTo>
                <a:lnTo>
                  <a:pt x="168" y="672"/>
                </a:lnTo>
                <a:lnTo>
                  <a:pt x="156" y="682"/>
                </a:lnTo>
                <a:lnTo>
                  <a:pt x="144" y="692"/>
                </a:lnTo>
                <a:lnTo>
                  <a:pt x="130" y="700"/>
                </a:lnTo>
                <a:lnTo>
                  <a:pt x="116" y="708"/>
                </a:lnTo>
                <a:lnTo>
                  <a:pt x="100" y="712"/>
                </a:lnTo>
                <a:lnTo>
                  <a:pt x="86" y="716"/>
                </a:lnTo>
                <a:lnTo>
                  <a:pt x="68" y="720"/>
                </a:lnTo>
                <a:lnTo>
                  <a:pt x="52" y="720"/>
                </a:lnTo>
                <a:lnTo>
                  <a:pt x="26" y="718"/>
                </a:lnTo>
                <a:lnTo>
                  <a:pt x="0" y="712"/>
                </a:lnTo>
                <a:lnTo>
                  <a:pt x="0" y="1112"/>
                </a:lnTo>
                <a:lnTo>
                  <a:pt x="400" y="1112"/>
                </a:lnTo>
                <a:lnTo>
                  <a:pt x="394" y="1086"/>
                </a:lnTo>
                <a:lnTo>
                  <a:pt x="392" y="1060"/>
                </a:lnTo>
                <a:lnTo>
                  <a:pt x="392" y="1044"/>
                </a:lnTo>
                <a:lnTo>
                  <a:pt x="396" y="1026"/>
                </a:lnTo>
                <a:lnTo>
                  <a:pt x="400" y="1012"/>
                </a:lnTo>
                <a:lnTo>
                  <a:pt x="404" y="996"/>
                </a:lnTo>
                <a:lnTo>
                  <a:pt x="412" y="982"/>
                </a:lnTo>
                <a:lnTo>
                  <a:pt x="420" y="968"/>
                </a:lnTo>
                <a:lnTo>
                  <a:pt x="430" y="956"/>
                </a:lnTo>
                <a:lnTo>
                  <a:pt x="440" y="944"/>
                </a:lnTo>
                <a:lnTo>
                  <a:pt x="452" y="934"/>
                </a:lnTo>
                <a:lnTo>
                  <a:pt x="464" y="924"/>
                </a:lnTo>
                <a:lnTo>
                  <a:pt x="478" y="916"/>
                </a:lnTo>
                <a:lnTo>
                  <a:pt x="492" y="908"/>
                </a:lnTo>
                <a:lnTo>
                  <a:pt x="508" y="904"/>
                </a:lnTo>
                <a:lnTo>
                  <a:pt x="522" y="900"/>
                </a:lnTo>
                <a:lnTo>
                  <a:pt x="540" y="896"/>
                </a:lnTo>
                <a:lnTo>
                  <a:pt x="556" y="896"/>
                </a:lnTo>
                <a:lnTo>
                  <a:pt x="572" y="896"/>
                </a:lnTo>
                <a:lnTo>
                  <a:pt x="590" y="900"/>
                </a:lnTo>
                <a:lnTo>
                  <a:pt x="604" y="904"/>
                </a:lnTo>
                <a:lnTo>
                  <a:pt x="620" y="908"/>
                </a:lnTo>
                <a:lnTo>
                  <a:pt x="634" y="916"/>
                </a:lnTo>
                <a:lnTo>
                  <a:pt x="648" y="924"/>
                </a:lnTo>
                <a:lnTo>
                  <a:pt x="660" y="934"/>
                </a:lnTo>
                <a:lnTo>
                  <a:pt x="672" y="944"/>
                </a:lnTo>
                <a:lnTo>
                  <a:pt x="682" y="956"/>
                </a:lnTo>
                <a:lnTo>
                  <a:pt x="692" y="968"/>
                </a:lnTo>
                <a:lnTo>
                  <a:pt x="700" y="982"/>
                </a:lnTo>
                <a:lnTo>
                  <a:pt x="708" y="996"/>
                </a:lnTo>
                <a:lnTo>
                  <a:pt x="712" y="1012"/>
                </a:lnTo>
                <a:lnTo>
                  <a:pt x="716" y="1026"/>
                </a:lnTo>
                <a:lnTo>
                  <a:pt x="720" y="1044"/>
                </a:lnTo>
                <a:lnTo>
                  <a:pt x="720" y="1060"/>
                </a:lnTo>
                <a:lnTo>
                  <a:pt x="718" y="1086"/>
                </a:lnTo>
                <a:lnTo>
                  <a:pt x="712" y="1112"/>
                </a:lnTo>
                <a:lnTo>
                  <a:pt x="1112" y="1112"/>
                </a:lnTo>
                <a:lnTo>
                  <a:pt x="1112" y="0"/>
                </a:lnTo>
                <a:close/>
              </a:path>
            </a:pathLst>
          </a:cu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2087563" y="2852738"/>
            <a:ext cx="1573212" cy="1573212"/>
          </a:xfrm>
          <a:custGeom>
            <a:avLst/>
            <a:gdLst>
              <a:gd name="T0" fmla="*/ 1407361 w 1328"/>
              <a:gd name="T1" fmla="*/ 770021 h 1328"/>
              <a:gd name="T2" fmla="*/ 1352868 w 1328"/>
              <a:gd name="T3" fmla="*/ 786606 h 1328"/>
              <a:gd name="T4" fmla="*/ 1317328 w 1328"/>
              <a:gd name="T5" fmla="*/ 255884 h 1328"/>
              <a:gd name="T6" fmla="*/ 786606 w 1328"/>
              <a:gd name="T7" fmla="*/ 220344 h 1328"/>
              <a:gd name="T8" fmla="*/ 800822 w 1328"/>
              <a:gd name="T9" fmla="*/ 184805 h 1328"/>
              <a:gd name="T10" fmla="*/ 805560 w 1328"/>
              <a:gd name="T11" fmla="*/ 146896 h 1328"/>
              <a:gd name="T12" fmla="*/ 798452 w 1328"/>
              <a:gd name="T13" fmla="*/ 104249 h 1328"/>
              <a:gd name="T14" fmla="*/ 762913 w 1328"/>
              <a:gd name="T15" fmla="*/ 42647 h 1328"/>
              <a:gd name="T16" fmla="*/ 701311 w 1328"/>
              <a:gd name="T17" fmla="*/ 7108 h 1328"/>
              <a:gd name="T18" fmla="*/ 658664 w 1328"/>
              <a:gd name="T19" fmla="*/ 0 h 1328"/>
              <a:gd name="T20" fmla="*/ 630233 w 1328"/>
              <a:gd name="T21" fmla="*/ 2369 h 1328"/>
              <a:gd name="T22" fmla="*/ 575739 w 1328"/>
              <a:gd name="T23" fmla="*/ 26062 h 1328"/>
              <a:gd name="T24" fmla="*/ 523614 w 1328"/>
              <a:gd name="T25" fmla="*/ 90033 h 1328"/>
              <a:gd name="T26" fmla="*/ 511768 w 1328"/>
              <a:gd name="T27" fmla="*/ 132681 h 1328"/>
              <a:gd name="T28" fmla="*/ 514137 w 1328"/>
              <a:gd name="T29" fmla="*/ 165851 h 1328"/>
              <a:gd name="T30" fmla="*/ 530722 w 1328"/>
              <a:gd name="T31" fmla="*/ 220344 h 1328"/>
              <a:gd name="T32" fmla="*/ 511768 w 1328"/>
              <a:gd name="T33" fmla="*/ 255884 h 1328"/>
              <a:gd name="T34" fmla="*/ 0 w 1328"/>
              <a:gd name="T35" fmla="*/ 729743 h 1328"/>
              <a:gd name="T36" fmla="*/ 61602 w 1328"/>
              <a:gd name="T37" fmla="*/ 720266 h 1328"/>
              <a:gd name="T38" fmla="*/ 101880 w 1328"/>
              <a:gd name="T39" fmla="*/ 725004 h 1328"/>
              <a:gd name="T40" fmla="*/ 154004 w 1328"/>
              <a:gd name="T41" fmla="*/ 743959 h 1328"/>
              <a:gd name="T42" fmla="*/ 199021 w 1328"/>
              <a:gd name="T43" fmla="*/ 777129 h 1328"/>
              <a:gd name="T44" fmla="*/ 232191 w 1328"/>
              <a:gd name="T45" fmla="*/ 822145 h 1328"/>
              <a:gd name="T46" fmla="*/ 251145 w 1328"/>
              <a:gd name="T47" fmla="*/ 874270 h 1328"/>
              <a:gd name="T48" fmla="*/ 255884 w 1328"/>
              <a:gd name="T49" fmla="*/ 914548 h 1328"/>
              <a:gd name="T50" fmla="*/ 246407 w 1328"/>
              <a:gd name="T51" fmla="*/ 971411 h 1328"/>
              <a:gd name="T52" fmla="*/ 222714 w 1328"/>
              <a:gd name="T53" fmla="*/ 1023535 h 1328"/>
              <a:gd name="T54" fmla="*/ 184805 w 1328"/>
              <a:gd name="T55" fmla="*/ 1063813 h 1328"/>
              <a:gd name="T56" fmla="*/ 137419 w 1328"/>
              <a:gd name="T57" fmla="*/ 1094614 h 1328"/>
              <a:gd name="T58" fmla="*/ 80556 w 1328"/>
              <a:gd name="T59" fmla="*/ 1108830 h 1328"/>
              <a:gd name="T60" fmla="*/ 30801 w 1328"/>
              <a:gd name="T61" fmla="*/ 1106461 h 1328"/>
              <a:gd name="T62" fmla="*/ 0 w 1328"/>
              <a:gd name="T63" fmla="*/ 1573212 h 1328"/>
              <a:gd name="T64" fmla="*/ 473859 w 1328"/>
              <a:gd name="T65" fmla="*/ 1573212 h 1328"/>
              <a:gd name="T66" fmla="*/ 464382 w 1328"/>
              <a:gd name="T67" fmla="*/ 1511610 h 1328"/>
              <a:gd name="T68" fmla="*/ 473859 w 1328"/>
              <a:gd name="T69" fmla="*/ 1454747 h 1328"/>
              <a:gd name="T70" fmla="*/ 497552 w 1328"/>
              <a:gd name="T71" fmla="*/ 1402623 h 1328"/>
              <a:gd name="T72" fmla="*/ 535461 w 1328"/>
              <a:gd name="T73" fmla="*/ 1362345 h 1328"/>
              <a:gd name="T74" fmla="*/ 582847 w 1328"/>
              <a:gd name="T75" fmla="*/ 1331544 h 1328"/>
              <a:gd name="T76" fmla="*/ 639710 w 1328"/>
              <a:gd name="T77" fmla="*/ 1317328 h 1328"/>
              <a:gd name="T78" fmla="*/ 677618 w 1328"/>
              <a:gd name="T79" fmla="*/ 1317328 h 1328"/>
              <a:gd name="T80" fmla="*/ 734482 w 1328"/>
              <a:gd name="T81" fmla="*/ 1331544 h 1328"/>
              <a:gd name="T82" fmla="*/ 781867 w 1328"/>
              <a:gd name="T83" fmla="*/ 1362345 h 1328"/>
              <a:gd name="T84" fmla="*/ 819776 w 1328"/>
              <a:gd name="T85" fmla="*/ 1402623 h 1328"/>
              <a:gd name="T86" fmla="*/ 843469 w 1328"/>
              <a:gd name="T87" fmla="*/ 1454747 h 1328"/>
              <a:gd name="T88" fmla="*/ 852946 w 1328"/>
              <a:gd name="T89" fmla="*/ 1511610 h 1328"/>
              <a:gd name="T90" fmla="*/ 843469 w 1328"/>
              <a:gd name="T91" fmla="*/ 1573212 h 1328"/>
              <a:gd name="T92" fmla="*/ 1317328 w 1328"/>
              <a:gd name="T93" fmla="*/ 1573212 h 1328"/>
              <a:gd name="T94" fmla="*/ 1352868 w 1328"/>
              <a:gd name="T95" fmla="*/ 1042490 h 1328"/>
              <a:gd name="T96" fmla="*/ 1407361 w 1328"/>
              <a:gd name="T97" fmla="*/ 1059075 h 1328"/>
              <a:gd name="T98" fmla="*/ 1440532 w 1328"/>
              <a:gd name="T99" fmla="*/ 1061444 h 1328"/>
              <a:gd name="T100" fmla="*/ 1483179 w 1328"/>
              <a:gd name="T101" fmla="*/ 1049598 h 1328"/>
              <a:gd name="T102" fmla="*/ 1547150 w 1328"/>
              <a:gd name="T103" fmla="*/ 997473 h 1328"/>
              <a:gd name="T104" fmla="*/ 1570843 w 1328"/>
              <a:gd name="T105" fmla="*/ 942979 h 1328"/>
              <a:gd name="T106" fmla="*/ 1573212 w 1328"/>
              <a:gd name="T107" fmla="*/ 914548 h 1328"/>
              <a:gd name="T108" fmla="*/ 1566104 w 1328"/>
              <a:gd name="T109" fmla="*/ 871901 h 1328"/>
              <a:gd name="T110" fmla="*/ 1530565 w 1328"/>
              <a:gd name="T111" fmla="*/ 810299 h 1328"/>
              <a:gd name="T112" fmla="*/ 1468963 w 1328"/>
              <a:gd name="T113" fmla="*/ 774760 h 1328"/>
              <a:gd name="T114" fmla="*/ 1426316 w 1328"/>
              <a:gd name="T115" fmla="*/ 767652 h 132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328"/>
              <a:gd name="T175" fmla="*/ 0 h 1328"/>
              <a:gd name="T176" fmla="*/ 1328 w 1328"/>
              <a:gd name="T177" fmla="*/ 1328 h 132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328" h="1328">
                <a:moveTo>
                  <a:pt x="1204" y="648"/>
                </a:moveTo>
                <a:lnTo>
                  <a:pt x="1204" y="648"/>
                </a:lnTo>
                <a:lnTo>
                  <a:pt x="1188" y="650"/>
                </a:lnTo>
                <a:lnTo>
                  <a:pt x="1172" y="652"/>
                </a:lnTo>
                <a:lnTo>
                  <a:pt x="1156" y="658"/>
                </a:lnTo>
                <a:lnTo>
                  <a:pt x="1142" y="664"/>
                </a:lnTo>
                <a:lnTo>
                  <a:pt x="1112" y="682"/>
                </a:lnTo>
                <a:lnTo>
                  <a:pt x="1112" y="216"/>
                </a:lnTo>
                <a:lnTo>
                  <a:pt x="646" y="216"/>
                </a:lnTo>
                <a:lnTo>
                  <a:pt x="664" y="186"/>
                </a:lnTo>
                <a:lnTo>
                  <a:pt x="670" y="172"/>
                </a:lnTo>
                <a:lnTo>
                  <a:pt x="676" y="156"/>
                </a:lnTo>
                <a:lnTo>
                  <a:pt x="678" y="140"/>
                </a:lnTo>
                <a:lnTo>
                  <a:pt x="680" y="124"/>
                </a:lnTo>
                <a:lnTo>
                  <a:pt x="680" y="112"/>
                </a:lnTo>
                <a:lnTo>
                  <a:pt x="678" y="100"/>
                </a:lnTo>
                <a:lnTo>
                  <a:pt x="674" y="88"/>
                </a:lnTo>
                <a:lnTo>
                  <a:pt x="670" y="76"/>
                </a:lnTo>
                <a:lnTo>
                  <a:pt x="658" y="54"/>
                </a:lnTo>
                <a:lnTo>
                  <a:pt x="644" y="36"/>
                </a:lnTo>
                <a:lnTo>
                  <a:pt x="626" y="22"/>
                </a:lnTo>
                <a:lnTo>
                  <a:pt x="604" y="10"/>
                </a:lnTo>
                <a:lnTo>
                  <a:pt x="592" y="6"/>
                </a:lnTo>
                <a:lnTo>
                  <a:pt x="580" y="2"/>
                </a:lnTo>
                <a:lnTo>
                  <a:pt x="568" y="0"/>
                </a:lnTo>
                <a:lnTo>
                  <a:pt x="556" y="0"/>
                </a:lnTo>
                <a:lnTo>
                  <a:pt x="544" y="0"/>
                </a:lnTo>
                <a:lnTo>
                  <a:pt x="532" y="2"/>
                </a:lnTo>
                <a:lnTo>
                  <a:pt x="520" y="6"/>
                </a:lnTo>
                <a:lnTo>
                  <a:pt x="508" y="10"/>
                </a:lnTo>
                <a:lnTo>
                  <a:pt x="486" y="22"/>
                </a:lnTo>
                <a:lnTo>
                  <a:pt x="468" y="36"/>
                </a:lnTo>
                <a:lnTo>
                  <a:pt x="454" y="54"/>
                </a:lnTo>
                <a:lnTo>
                  <a:pt x="442" y="76"/>
                </a:lnTo>
                <a:lnTo>
                  <a:pt x="438" y="88"/>
                </a:lnTo>
                <a:lnTo>
                  <a:pt x="434" y="100"/>
                </a:lnTo>
                <a:lnTo>
                  <a:pt x="432" y="112"/>
                </a:lnTo>
                <a:lnTo>
                  <a:pt x="432" y="124"/>
                </a:lnTo>
                <a:lnTo>
                  <a:pt x="434" y="140"/>
                </a:lnTo>
                <a:lnTo>
                  <a:pt x="436" y="156"/>
                </a:lnTo>
                <a:lnTo>
                  <a:pt x="442" y="172"/>
                </a:lnTo>
                <a:lnTo>
                  <a:pt x="448" y="186"/>
                </a:lnTo>
                <a:lnTo>
                  <a:pt x="466" y="216"/>
                </a:lnTo>
                <a:lnTo>
                  <a:pt x="432" y="216"/>
                </a:lnTo>
                <a:lnTo>
                  <a:pt x="0" y="216"/>
                </a:lnTo>
                <a:lnTo>
                  <a:pt x="0" y="616"/>
                </a:lnTo>
                <a:lnTo>
                  <a:pt x="26" y="610"/>
                </a:lnTo>
                <a:lnTo>
                  <a:pt x="52" y="608"/>
                </a:lnTo>
                <a:lnTo>
                  <a:pt x="68" y="608"/>
                </a:lnTo>
                <a:lnTo>
                  <a:pt x="86" y="612"/>
                </a:lnTo>
                <a:lnTo>
                  <a:pt x="100" y="616"/>
                </a:lnTo>
                <a:lnTo>
                  <a:pt x="116" y="620"/>
                </a:lnTo>
                <a:lnTo>
                  <a:pt x="130" y="628"/>
                </a:lnTo>
                <a:lnTo>
                  <a:pt x="144" y="636"/>
                </a:lnTo>
                <a:lnTo>
                  <a:pt x="156" y="646"/>
                </a:lnTo>
                <a:lnTo>
                  <a:pt x="168" y="656"/>
                </a:lnTo>
                <a:lnTo>
                  <a:pt x="178" y="668"/>
                </a:lnTo>
                <a:lnTo>
                  <a:pt x="188" y="680"/>
                </a:lnTo>
                <a:lnTo>
                  <a:pt x="196" y="694"/>
                </a:lnTo>
                <a:lnTo>
                  <a:pt x="204" y="708"/>
                </a:lnTo>
                <a:lnTo>
                  <a:pt x="208" y="724"/>
                </a:lnTo>
                <a:lnTo>
                  <a:pt x="212" y="738"/>
                </a:lnTo>
                <a:lnTo>
                  <a:pt x="216" y="756"/>
                </a:lnTo>
                <a:lnTo>
                  <a:pt x="216" y="772"/>
                </a:lnTo>
                <a:lnTo>
                  <a:pt x="216" y="788"/>
                </a:lnTo>
                <a:lnTo>
                  <a:pt x="212" y="806"/>
                </a:lnTo>
                <a:lnTo>
                  <a:pt x="208" y="820"/>
                </a:lnTo>
                <a:lnTo>
                  <a:pt x="204" y="836"/>
                </a:lnTo>
                <a:lnTo>
                  <a:pt x="196" y="850"/>
                </a:lnTo>
                <a:lnTo>
                  <a:pt x="188" y="864"/>
                </a:lnTo>
                <a:lnTo>
                  <a:pt x="178" y="876"/>
                </a:lnTo>
                <a:lnTo>
                  <a:pt x="168" y="888"/>
                </a:lnTo>
                <a:lnTo>
                  <a:pt x="156" y="898"/>
                </a:lnTo>
                <a:lnTo>
                  <a:pt x="144" y="908"/>
                </a:lnTo>
                <a:lnTo>
                  <a:pt x="130" y="916"/>
                </a:lnTo>
                <a:lnTo>
                  <a:pt x="116" y="924"/>
                </a:lnTo>
                <a:lnTo>
                  <a:pt x="100" y="928"/>
                </a:lnTo>
                <a:lnTo>
                  <a:pt x="86" y="932"/>
                </a:lnTo>
                <a:lnTo>
                  <a:pt x="68" y="936"/>
                </a:lnTo>
                <a:lnTo>
                  <a:pt x="52" y="936"/>
                </a:lnTo>
                <a:lnTo>
                  <a:pt x="26" y="934"/>
                </a:lnTo>
                <a:lnTo>
                  <a:pt x="0" y="928"/>
                </a:lnTo>
                <a:lnTo>
                  <a:pt x="0" y="1328"/>
                </a:lnTo>
                <a:lnTo>
                  <a:pt x="400" y="1328"/>
                </a:lnTo>
                <a:lnTo>
                  <a:pt x="394" y="1302"/>
                </a:lnTo>
                <a:lnTo>
                  <a:pt x="392" y="1276"/>
                </a:lnTo>
                <a:lnTo>
                  <a:pt x="392" y="1260"/>
                </a:lnTo>
                <a:lnTo>
                  <a:pt x="396" y="1242"/>
                </a:lnTo>
                <a:lnTo>
                  <a:pt x="400" y="1228"/>
                </a:lnTo>
                <a:lnTo>
                  <a:pt x="404" y="1212"/>
                </a:lnTo>
                <a:lnTo>
                  <a:pt x="412" y="1198"/>
                </a:lnTo>
                <a:lnTo>
                  <a:pt x="420" y="1184"/>
                </a:lnTo>
                <a:lnTo>
                  <a:pt x="430" y="1172"/>
                </a:lnTo>
                <a:lnTo>
                  <a:pt x="440" y="1160"/>
                </a:lnTo>
                <a:lnTo>
                  <a:pt x="452" y="1150"/>
                </a:lnTo>
                <a:lnTo>
                  <a:pt x="464" y="1140"/>
                </a:lnTo>
                <a:lnTo>
                  <a:pt x="478" y="1132"/>
                </a:lnTo>
                <a:lnTo>
                  <a:pt x="492" y="1124"/>
                </a:lnTo>
                <a:lnTo>
                  <a:pt x="508" y="1120"/>
                </a:lnTo>
                <a:lnTo>
                  <a:pt x="522" y="1116"/>
                </a:lnTo>
                <a:lnTo>
                  <a:pt x="540" y="1112"/>
                </a:lnTo>
                <a:lnTo>
                  <a:pt x="556" y="1112"/>
                </a:lnTo>
                <a:lnTo>
                  <a:pt x="572" y="1112"/>
                </a:lnTo>
                <a:lnTo>
                  <a:pt x="590" y="1116"/>
                </a:lnTo>
                <a:lnTo>
                  <a:pt x="604" y="1120"/>
                </a:lnTo>
                <a:lnTo>
                  <a:pt x="620" y="1124"/>
                </a:lnTo>
                <a:lnTo>
                  <a:pt x="634" y="1132"/>
                </a:lnTo>
                <a:lnTo>
                  <a:pt x="648" y="1140"/>
                </a:lnTo>
                <a:lnTo>
                  <a:pt x="660" y="1150"/>
                </a:lnTo>
                <a:lnTo>
                  <a:pt x="672" y="1160"/>
                </a:lnTo>
                <a:lnTo>
                  <a:pt x="682" y="1172"/>
                </a:lnTo>
                <a:lnTo>
                  <a:pt x="692" y="1184"/>
                </a:lnTo>
                <a:lnTo>
                  <a:pt x="700" y="1198"/>
                </a:lnTo>
                <a:lnTo>
                  <a:pt x="708" y="1212"/>
                </a:lnTo>
                <a:lnTo>
                  <a:pt x="712" y="1228"/>
                </a:lnTo>
                <a:lnTo>
                  <a:pt x="716" y="1242"/>
                </a:lnTo>
                <a:lnTo>
                  <a:pt x="720" y="1260"/>
                </a:lnTo>
                <a:lnTo>
                  <a:pt x="720" y="1276"/>
                </a:lnTo>
                <a:lnTo>
                  <a:pt x="718" y="1302"/>
                </a:lnTo>
                <a:lnTo>
                  <a:pt x="712" y="1328"/>
                </a:lnTo>
                <a:lnTo>
                  <a:pt x="1112" y="1328"/>
                </a:lnTo>
                <a:lnTo>
                  <a:pt x="1112" y="862"/>
                </a:lnTo>
                <a:lnTo>
                  <a:pt x="1142" y="880"/>
                </a:lnTo>
                <a:lnTo>
                  <a:pt x="1156" y="886"/>
                </a:lnTo>
                <a:lnTo>
                  <a:pt x="1172" y="892"/>
                </a:lnTo>
                <a:lnTo>
                  <a:pt x="1188" y="894"/>
                </a:lnTo>
                <a:lnTo>
                  <a:pt x="1204" y="896"/>
                </a:lnTo>
                <a:lnTo>
                  <a:pt x="1216" y="896"/>
                </a:lnTo>
                <a:lnTo>
                  <a:pt x="1228" y="894"/>
                </a:lnTo>
                <a:lnTo>
                  <a:pt x="1240" y="890"/>
                </a:lnTo>
                <a:lnTo>
                  <a:pt x="1252" y="886"/>
                </a:lnTo>
                <a:lnTo>
                  <a:pt x="1274" y="874"/>
                </a:lnTo>
                <a:lnTo>
                  <a:pt x="1292" y="860"/>
                </a:lnTo>
                <a:lnTo>
                  <a:pt x="1306" y="842"/>
                </a:lnTo>
                <a:lnTo>
                  <a:pt x="1318" y="820"/>
                </a:lnTo>
                <a:lnTo>
                  <a:pt x="1322" y="808"/>
                </a:lnTo>
                <a:lnTo>
                  <a:pt x="1326" y="796"/>
                </a:lnTo>
                <a:lnTo>
                  <a:pt x="1328" y="784"/>
                </a:lnTo>
                <a:lnTo>
                  <a:pt x="1328" y="772"/>
                </a:lnTo>
                <a:lnTo>
                  <a:pt x="1328" y="760"/>
                </a:lnTo>
                <a:lnTo>
                  <a:pt x="1326" y="748"/>
                </a:lnTo>
                <a:lnTo>
                  <a:pt x="1322" y="736"/>
                </a:lnTo>
                <a:lnTo>
                  <a:pt x="1318" y="724"/>
                </a:lnTo>
                <a:lnTo>
                  <a:pt x="1306" y="702"/>
                </a:lnTo>
                <a:lnTo>
                  <a:pt x="1292" y="684"/>
                </a:lnTo>
                <a:lnTo>
                  <a:pt x="1274" y="670"/>
                </a:lnTo>
                <a:lnTo>
                  <a:pt x="1252" y="658"/>
                </a:lnTo>
                <a:lnTo>
                  <a:pt x="1240" y="654"/>
                </a:lnTo>
                <a:lnTo>
                  <a:pt x="1228" y="650"/>
                </a:lnTo>
                <a:lnTo>
                  <a:pt x="1216" y="648"/>
                </a:lnTo>
                <a:lnTo>
                  <a:pt x="1204" y="648"/>
                </a:lnTo>
                <a:close/>
              </a:path>
            </a:pathLst>
          </a:custGeom>
          <a:gradFill rotWithShape="1"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4824413" y="2852738"/>
            <a:ext cx="1317625" cy="1573212"/>
          </a:xfrm>
          <a:custGeom>
            <a:avLst/>
            <a:gdLst>
              <a:gd name="T0" fmla="*/ 765455 w 1112"/>
              <a:gd name="T1" fmla="*/ 255884 h 1328"/>
              <a:gd name="T2" fmla="*/ 793893 w 1112"/>
              <a:gd name="T3" fmla="*/ 203759 h 1328"/>
              <a:gd name="T4" fmla="*/ 805742 w 1112"/>
              <a:gd name="T5" fmla="*/ 146896 h 1328"/>
              <a:gd name="T6" fmla="*/ 803372 w 1112"/>
              <a:gd name="T7" fmla="*/ 118465 h 1328"/>
              <a:gd name="T8" fmla="*/ 779674 w 1112"/>
              <a:gd name="T9" fmla="*/ 63971 h 1328"/>
              <a:gd name="T10" fmla="*/ 715688 w 1112"/>
              <a:gd name="T11" fmla="*/ 11846 h 1328"/>
              <a:gd name="T12" fmla="*/ 673031 w 1112"/>
              <a:gd name="T13" fmla="*/ 0 h 1328"/>
              <a:gd name="T14" fmla="*/ 644594 w 1112"/>
              <a:gd name="T15" fmla="*/ 0 h 1328"/>
              <a:gd name="T16" fmla="*/ 601936 w 1112"/>
              <a:gd name="T17" fmla="*/ 11846 h 1328"/>
              <a:gd name="T18" fmla="*/ 537951 w 1112"/>
              <a:gd name="T19" fmla="*/ 63971 h 1328"/>
              <a:gd name="T20" fmla="*/ 514253 w 1112"/>
              <a:gd name="T21" fmla="*/ 118465 h 1328"/>
              <a:gd name="T22" fmla="*/ 511883 w 1112"/>
              <a:gd name="T23" fmla="*/ 146896 h 1328"/>
              <a:gd name="T24" fmla="*/ 523732 w 1112"/>
              <a:gd name="T25" fmla="*/ 203759 h 1328"/>
              <a:gd name="T26" fmla="*/ 511883 w 1112"/>
              <a:gd name="T27" fmla="*/ 255884 h 1328"/>
              <a:gd name="T28" fmla="*/ 0 w 1112"/>
              <a:gd name="T29" fmla="*/ 255884 h 1328"/>
              <a:gd name="T30" fmla="*/ 30808 w 1112"/>
              <a:gd name="T31" fmla="*/ 722635 h 1328"/>
              <a:gd name="T32" fmla="*/ 80574 w 1112"/>
              <a:gd name="T33" fmla="*/ 720266 h 1328"/>
              <a:gd name="T34" fmla="*/ 137450 w 1112"/>
              <a:gd name="T35" fmla="*/ 734482 h 1328"/>
              <a:gd name="T36" fmla="*/ 184847 w 1112"/>
              <a:gd name="T37" fmla="*/ 765282 h 1328"/>
              <a:gd name="T38" fmla="*/ 222764 w 1112"/>
              <a:gd name="T39" fmla="*/ 805560 h 1328"/>
              <a:gd name="T40" fmla="*/ 246462 w 1112"/>
              <a:gd name="T41" fmla="*/ 857685 h 1328"/>
              <a:gd name="T42" fmla="*/ 255942 w 1112"/>
              <a:gd name="T43" fmla="*/ 914548 h 1328"/>
              <a:gd name="T44" fmla="*/ 251202 w 1112"/>
              <a:gd name="T45" fmla="*/ 954826 h 1328"/>
              <a:gd name="T46" fmla="*/ 232243 w 1112"/>
              <a:gd name="T47" fmla="*/ 1006950 h 1328"/>
              <a:gd name="T48" fmla="*/ 199066 w 1112"/>
              <a:gd name="T49" fmla="*/ 1051967 h 1328"/>
              <a:gd name="T50" fmla="*/ 154039 w 1112"/>
              <a:gd name="T51" fmla="*/ 1085137 h 1328"/>
              <a:gd name="T52" fmla="*/ 101903 w 1112"/>
              <a:gd name="T53" fmla="*/ 1104091 h 1328"/>
              <a:gd name="T54" fmla="*/ 61616 w 1112"/>
              <a:gd name="T55" fmla="*/ 1108830 h 1328"/>
              <a:gd name="T56" fmla="*/ 0 w 1112"/>
              <a:gd name="T57" fmla="*/ 1099353 h 1328"/>
              <a:gd name="T58" fmla="*/ 473966 w 1112"/>
              <a:gd name="T59" fmla="*/ 1573212 h 1328"/>
              <a:gd name="T60" fmla="*/ 464486 w 1112"/>
              <a:gd name="T61" fmla="*/ 1511610 h 1328"/>
              <a:gd name="T62" fmla="*/ 469226 w 1112"/>
              <a:gd name="T63" fmla="*/ 1471332 h 1328"/>
              <a:gd name="T64" fmla="*/ 488185 w 1112"/>
              <a:gd name="T65" fmla="*/ 1419208 h 1328"/>
              <a:gd name="T66" fmla="*/ 521362 w 1112"/>
              <a:gd name="T67" fmla="*/ 1374191 h 1328"/>
              <a:gd name="T68" fmla="*/ 566389 w 1112"/>
              <a:gd name="T69" fmla="*/ 1341021 h 1328"/>
              <a:gd name="T70" fmla="*/ 618525 w 1112"/>
              <a:gd name="T71" fmla="*/ 1322067 h 1328"/>
              <a:gd name="T72" fmla="*/ 658813 w 1112"/>
              <a:gd name="T73" fmla="*/ 1317328 h 1328"/>
              <a:gd name="T74" fmla="*/ 715688 w 1112"/>
              <a:gd name="T75" fmla="*/ 1326805 h 1328"/>
              <a:gd name="T76" fmla="*/ 767825 w 1112"/>
              <a:gd name="T77" fmla="*/ 1350498 h 1328"/>
              <a:gd name="T78" fmla="*/ 808112 w 1112"/>
              <a:gd name="T79" fmla="*/ 1388407 h 1328"/>
              <a:gd name="T80" fmla="*/ 838919 w 1112"/>
              <a:gd name="T81" fmla="*/ 1435793 h 1328"/>
              <a:gd name="T82" fmla="*/ 853138 w 1112"/>
              <a:gd name="T83" fmla="*/ 1492656 h 1328"/>
              <a:gd name="T84" fmla="*/ 850769 w 1112"/>
              <a:gd name="T85" fmla="*/ 1542411 h 1328"/>
              <a:gd name="T86" fmla="*/ 1317625 w 1112"/>
              <a:gd name="T87" fmla="*/ 1573212 h 132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112"/>
              <a:gd name="T133" fmla="*/ 0 h 1328"/>
              <a:gd name="T134" fmla="*/ 1112 w 1112"/>
              <a:gd name="T135" fmla="*/ 1328 h 132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112" h="1328">
                <a:moveTo>
                  <a:pt x="1112" y="216"/>
                </a:moveTo>
                <a:lnTo>
                  <a:pt x="1112" y="216"/>
                </a:lnTo>
                <a:lnTo>
                  <a:pt x="646" y="216"/>
                </a:lnTo>
                <a:lnTo>
                  <a:pt x="664" y="186"/>
                </a:lnTo>
                <a:lnTo>
                  <a:pt x="670" y="172"/>
                </a:lnTo>
                <a:lnTo>
                  <a:pt x="676" y="156"/>
                </a:lnTo>
                <a:lnTo>
                  <a:pt x="678" y="140"/>
                </a:lnTo>
                <a:lnTo>
                  <a:pt x="680" y="124"/>
                </a:lnTo>
                <a:lnTo>
                  <a:pt x="680" y="112"/>
                </a:lnTo>
                <a:lnTo>
                  <a:pt x="678" y="100"/>
                </a:lnTo>
                <a:lnTo>
                  <a:pt x="674" y="88"/>
                </a:lnTo>
                <a:lnTo>
                  <a:pt x="670" y="76"/>
                </a:lnTo>
                <a:lnTo>
                  <a:pt x="658" y="54"/>
                </a:lnTo>
                <a:lnTo>
                  <a:pt x="644" y="36"/>
                </a:lnTo>
                <a:lnTo>
                  <a:pt x="626" y="22"/>
                </a:lnTo>
                <a:lnTo>
                  <a:pt x="604" y="10"/>
                </a:lnTo>
                <a:lnTo>
                  <a:pt x="592" y="6"/>
                </a:lnTo>
                <a:lnTo>
                  <a:pt x="580" y="2"/>
                </a:lnTo>
                <a:lnTo>
                  <a:pt x="568" y="0"/>
                </a:lnTo>
                <a:lnTo>
                  <a:pt x="556" y="0"/>
                </a:lnTo>
                <a:lnTo>
                  <a:pt x="544" y="0"/>
                </a:lnTo>
                <a:lnTo>
                  <a:pt x="532" y="2"/>
                </a:lnTo>
                <a:lnTo>
                  <a:pt x="520" y="6"/>
                </a:lnTo>
                <a:lnTo>
                  <a:pt x="508" y="10"/>
                </a:lnTo>
                <a:lnTo>
                  <a:pt x="486" y="22"/>
                </a:lnTo>
                <a:lnTo>
                  <a:pt x="468" y="36"/>
                </a:lnTo>
                <a:lnTo>
                  <a:pt x="454" y="54"/>
                </a:lnTo>
                <a:lnTo>
                  <a:pt x="442" y="76"/>
                </a:lnTo>
                <a:lnTo>
                  <a:pt x="438" y="88"/>
                </a:lnTo>
                <a:lnTo>
                  <a:pt x="434" y="100"/>
                </a:lnTo>
                <a:lnTo>
                  <a:pt x="432" y="112"/>
                </a:lnTo>
                <a:lnTo>
                  <a:pt x="432" y="124"/>
                </a:lnTo>
                <a:lnTo>
                  <a:pt x="434" y="140"/>
                </a:lnTo>
                <a:lnTo>
                  <a:pt x="436" y="156"/>
                </a:lnTo>
                <a:lnTo>
                  <a:pt x="442" y="172"/>
                </a:lnTo>
                <a:lnTo>
                  <a:pt x="448" y="186"/>
                </a:lnTo>
                <a:lnTo>
                  <a:pt x="466" y="216"/>
                </a:lnTo>
                <a:lnTo>
                  <a:pt x="432" y="216"/>
                </a:lnTo>
                <a:lnTo>
                  <a:pt x="0" y="216"/>
                </a:lnTo>
                <a:lnTo>
                  <a:pt x="0" y="616"/>
                </a:lnTo>
                <a:lnTo>
                  <a:pt x="26" y="610"/>
                </a:lnTo>
                <a:lnTo>
                  <a:pt x="52" y="608"/>
                </a:lnTo>
                <a:lnTo>
                  <a:pt x="68" y="608"/>
                </a:lnTo>
                <a:lnTo>
                  <a:pt x="86" y="612"/>
                </a:lnTo>
                <a:lnTo>
                  <a:pt x="100" y="616"/>
                </a:lnTo>
                <a:lnTo>
                  <a:pt x="116" y="620"/>
                </a:lnTo>
                <a:lnTo>
                  <a:pt x="130" y="628"/>
                </a:lnTo>
                <a:lnTo>
                  <a:pt x="144" y="636"/>
                </a:lnTo>
                <a:lnTo>
                  <a:pt x="156" y="646"/>
                </a:lnTo>
                <a:lnTo>
                  <a:pt x="168" y="656"/>
                </a:lnTo>
                <a:lnTo>
                  <a:pt x="178" y="668"/>
                </a:lnTo>
                <a:lnTo>
                  <a:pt x="188" y="680"/>
                </a:lnTo>
                <a:lnTo>
                  <a:pt x="196" y="694"/>
                </a:lnTo>
                <a:lnTo>
                  <a:pt x="204" y="708"/>
                </a:lnTo>
                <a:lnTo>
                  <a:pt x="208" y="724"/>
                </a:lnTo>
                <a:lnTo>
                  <a:pt x="212" y="738"/>
                </a:lnTo>
                <a:lnTo>
                  <a:pt x="216" y="756"/>
                </a:lnTo>
                <a:lnTo>
                  <a:pt x="216" y="772"/>
                </a:lnTo>
                <a:lnTo>
                  <a:pt x="216" y="788"/>
                </a:lnTo>
                <a:lnTo>
                  <a:pt x="212" y="806"/>
                </a:lnTo>
                <a:lnTo>
                  <a:pt x="208" y="820"/>
                </a:lnTo>
                <a:lnTo>
                  <a:pt x="204" y="836"/>
                </a:lnTo>
                <a:lnTo>
                  <a:pt x="196" y="850"/>
                </a:lnTo>
                <a:lnTo>
                  <a:pt x="188" y="864"/>
                </a:lnTo>
                <a:lnTo>
                  <a:pt x="178" y="876"/>
                </a:lnTo>
                <a:lnTo>
                  <a:pt x="168" y="888"/>
                </a:lnTo>
                <a:lnTo>
                  <a:pt x="156" y="898"/>
                </a:lnTo>
                <a:lnTo>
                  <a:pt x="144" y="908"/>
                </a:lnTo>
                <a:lnTo>
                  <a:pt x="130" y="916"/>
                </a:lnTo>
                <a:lnTo>
                  <a:pt x="116" y="924"/>
                </a:lnTo>
                <a:lnTo>
                  <a:pt x="100" y="928"/>
                </a:lnTo>
                <a:lnTo>
                  <a:pt x="86" y="932"/>
                </a:lnTo>
                <a:lnTo>
                  <a:pt x="68" y="936"/>
                </a:lnTo>
                <a:lnTo>
                  <a:pt x="52" y="936"/>
                </a:lnTo>
                <a:lnTo>
                  <a:pt x="26" y="934"/>
                </a:lnTo>
                <a:lnTo>
                  <a:pt x="0" y="928"/>
                </a:lnTo>
                <a:lnTo>
                  <a:pt x="0" y="1328"/>
                </a:lnTo>
                <a:lnTo>
                  <a:pt x="400" y="1328"/>
                </a:lnTo>
                <a:lnTo>
                  <a:pt x="394" y="1302"/>
                </a:lnTo>
                <a:lnTo>
                  <a:pt x="392" y="1276"/>
                </a:lnTo>
                <a:lnTo>
                  <a:pt x="392" y="1260"/>
                </a:lnTo>
                <a:lnTo>
                  <a:pt x="396" y="1242"/>
                </a:lnTo>
                <a:lnTo>
                  <a:pt x="400" y="1228"/>
                </a:lnTo>
                <a:lnTo>
                  <a:pt x="404" y="1212"/>
                </a:lnTo>
                <a:lnTo>
                  <a:pt x="412" y="1198"/>
                </a:lnTo>
                <a:lnTo>
                  <a:pt x="420" y="1184"/>
                </a:lnTo>
                <a:lnTo>
                  <a:pt x="430" y="1172"/>
                </a:lnTo>
                <a:lnTo>
                  <a:pt x="440" y="1160"/>
                </a:lnTo>
                <a:lnTo>
                  <a:pt x="452" y="1150"/>
                </a:lnTo>
                <a:lnTo>
                  <a:pt x="464" y="1140"/>
                </a:lnTo>
                <a:lnTo>
                  <a:pt x="478" y="1132"/>
                </a:lnTo>
                <a:lnTo>
                  <a:pt x="492" y="1124"/>
                </a:lnTo>
                <a:lnTo>
                  <a:pt x="508" y="1120"/>
                </a:lnTo>
                <a:lnTo>
                  <a:pt x="522" y="1116"/>
                </a:lnTo>
                <a:lnTo>
                  <a:pt x="540" y="1112"/>
                </a:lnTo>
                <a:lnTo>
                  <a:pt x="556" y="1112"/>
                </a:lnTo>
                <a:lnTo>
                  <a:pt x="572" y="1112"/>
                </a:lnTo>
                <a:lnTo>
                  <a:pt x="590" y="1116"/>
                </a:lnTo>
                <a:lnTo>
                  <a:pt x="604" y="1120"/>
                </a:lnTo>
                <a:lnTo>
                  <a:pt x="620" y="1124"/>
                </a:lnTo>
                <a:lnTo>
                  <a:pt x="634" y="1132"/>
                </a:lnTo>
                <a:lnTo>
                  <a:pt x="648" y="1140"/>
                </a:lnTo>
                <a:lnTo>
                  <a:pt x="660" y="1150"/>
                </a:lnTo>
                <a:lnTo>
                  <a:pt x="672" y="1160"/>
                </a:lnTo>
                <a:lnTo>
                  <a:pt x="682" y="1172"/>
                </a:lnTo>
                <a:lnTo>
                  <a:pt x="692" y="1184"/>
                </a:lnTo>
                <a:lnTo>
                  <a:pt x="700" y="1198"/>
                </a:lnTo>
                <a:lnTo>
                  <a:pt x="708" y="1212"/>
                </a:lnTo>
                <a:lnTo>
                  <a:pt x="712" y="1228"/>
                </a:lnTo>
                <a:lnTo>
                  <a:pt x="716" y="1242"/>
                </a:lnTo>
                <a:lnTo>
                  <a:pt x="720" y="1260"/>
                </a:lnTo>
                <a:lnTo>
                  <a:pt x="720" y="1276"/>
                </a:lnTo>
                <a:lnTo>
                  <a:pt x="718" y="1302"/>
                </a:lnTo>
                <a:lnTo>
                  <a:pt x="712" y="1328"/>
                </a:lnTo>
                <a:lnTo>
                  <a:pt x="1112" y="1328"/>
                </a:lnTo>
                <a:lnTo>
                  <a:pt x="1112" y="216"/>
                </a:lnTo>
                <a:close/>
              </a:path>
            </a:pathLst>
          </a:cu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2084388" y="4221163"/>
            <a:ext cx="1573212" cy="1573212"/>
          </a:xfrm>
          <a:custGeom>
            <a:avLst/>
            <a:gdLst>
              <a:gd name="T0" fmla="*/ 1317328 w 1328"/>
              <a:gd name="T1" fmla="*/ 1021166 h 1328"/>
              <a:gd name="T2" fmla="*/ 1369453 w 1328"/>
              <a:gd name="T3" fmla="*/ 1049598 h 1328"/>
              <a:gd name="T4" fmla="*/ 1426316 w 1328"/>
              <a:gd name="T5" fmla="*/ 1061444 h 1328"/>
              <a:gd name="T6" fmla="*/ 1454747 w 1328"/>
              <a:gd name="T7" fmla="*/ 1059075 h 1328"/>
              <a:gd name="T8" fmla="*/ 1509241 w 1328"/>
              <a:gd name="T9" fmla="*/ 1035382 h 1328"/>
              <a:gd name="T10" fmla="*/ 1561366 w 1328"/>
              <a:gd name="T11" fmla="*/ 971411 h 1328"/>
              <a:gd name="T12" fmla="*/ 1573212 w 1328"/>
              <a:gd name="T13" fmla="*/ 928764 h 1328"/>
              <a:gd name="T14" fmla="*/ 1573212 w 1328"/>
              <a:gd name="T15" fmla="*/ 900332 h 1328"/>
              <a:gd name="T16" fmla="*/ 1561366 w 1328"/>
              <a:gd name="T17" fmla="*/ 857685 h 1328"/>
              <a:gd name="T18" fmla="*/ 1509241 w 1328"/>
              <a:gd name="T19" fmla="*/ 793714 h 1328"/>
              <a:gd name="T20" fmla="*/ 1454747 w 1328"/>
              <a:gd name="T21" fmla="*/ 770021 h 1328"/>
              <a:gd name="T22" fmla="*/ 1426316 w 1328"/>
              <a:gd name="T23" fmla="*/ 767652 h 1328"/>
              <a:gd name="T24" fmla="*/ 1369453 w 1328"/>
              <a:gd name="T25" fmla="*/ 779498 h 1328"/>
              <a:gd name="T26" fmla="*/ 1317328 w 1328"/>
              <a:gd name="T27" fmla="*/ 807930 h 1328"/>
              <a:gd name="T28" fmla="*/ 765282 w 1328"/>
              <a:gd name="T29" fmla="*/ 255884 h 1328"/>
              <a:gd name="T30" fmla="*/ 793714 w 1328"/>
              <a:gd name="T31" fmla="*/ 203759 h 1328"/>
              <a:gd name="T32" fmla="*/ 805560 w 1328"/>
              <a:gd name="T33" fmla="*/ 146896 h 1328"/>
              <a:gd name="T34" fmla="*/ 803191 w 1328"/>
              <a:gd name="T35" fmla="*/ 118465 h 1328"/>
              <a:gd name="T36" fmla="*/ 779498 w 1328"/>
              <a:gd name="T37" fmla="*/ 63971 h 1328"/>
              <a:gd name="T38" fmla="*/ 715527 w 1328"/>
              <a:gd name="T39" fmla="*/ 11846 h 1328"/>
              <a:gd name="T40" fmla="*/ 672880 w 1328"/>
              <a:gd name="T41" fmla="*/ 0 h 1328"/>
              <a:gd name="T42" fmla="*/ 644448 w 1328"/>
              <a:gd name="T43" fmla="*/ 0 h 1328"/>
              <a:gd name="T44" fmla="*/ 601801 w 1328"/>
              <a:gd name="T45" fmla="*/ 11846 h 1328"/>
              <a:gd name="T46" fmla="*/ 537830 w 1328"/>
              <a:gd name="T47" fmla="*/ 63971 h 1328"/>
              <a:gd name="T48" fmla="*/ 514137 w 1328"/>
              <a:gd name="T49" fmla="*/ 118465 h 1328"/>
              <a:gd name="T50" fmla="*/ 511768 w 1328"/>
              <a:gd name="T51" fmla="*/ 146896 h 1328"/>
              <a:gd name="T52" fmla="*/ 523614 w 1328"/>
              <a:gd name="T53" fmla="*/ 203759 h 1328"/>
              <a:gd name="T54" fmla="*/ 511768 w 1328"/>
              <a:gd name="T55" fmla="*/ 255884 h 1328"/>
              <a:gd name="T56" fmla="*/ 0 w 1328"/>
              <a:gd name="T57" fmla="*/ 255884 h 1328"/>
              <a:gd name="T58" fmla="*/ 30801 w 1328"/>
              <a:gd name="T59" fmla="*/ 722635 h 1328"/>
              <a:gd name="T60" fmla="*/ 80556 w 1328"/>
              <a:gd name="T61" fmla="*/ 720266 h 1328"/>
              <a:gd name="T62" fmla="*/ 137419 w 1328"/>
              <a:gd name="T63" fmla="*/ 734482 h 1328"/>
              <a:gd name="T64" fmla="*/ 184805 w 1328"/>
              <a:gd name="T65" fmla="*/ 765282 h 1328"/>
              <a:gd name="T66" fmla="*/ 222714 w 1328"/>
              <a:gd name="T67" fmla="*/ 805560 h 1328"/>
              <a:gd name="T68" fmla="*/ 246407 w 1328"/>
              <a:gd name="T69" fmla="*/ 857685 h 1328"/>
              <a:gd name="T70" fmla="*/ 255884 w 1328"/>
              <a:gd name="T71" fmla="*/ 914548 h 1328"/>
              <a:gd name="T72" fmla="*/ 251145 w 1328"/>
              <a:gd name="T73" fmla="*/ 954826 h 1328"/>
              <a:gd name="T74" fmla="*/ 232191 w 1328"/>
              <a:gd name="T75" fmla="*/ 1006950 h 1328"/>
              <a:gd name="T76" fmla="*/ 199021 w 1328"/>
              <a:gd name="T77" fmla="*/ 1051967 h 1328"/>
              <a:gd name="T78" fmla="*/ 154004 w 1328"/>
              <a:gd name="T79" fmla="*/ 1085137 h 1328"/>
              <a:gd name="T80" fmla="*/ 101880 w 1328"/>
              <a:gd name="T81" fmla="*/ 1104091 h 1328"/>
              <a:gd name="T82" fmla="*/ 61602 w 1328"/>
              <a:gd name="T83" fmla="*/ 1108830 h 1328"/>
              <a:gd name="T84" fmla="*/ 0 w 1328"/>
              <a:gd name="T85" fmla="*/ 1099353 h 13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328"/>
              <a:gd name="T130" fmla="*/ 0 h 1328"/>
              <a:gd name="T131" fmla="*/ 1328 w 1328"/>
              <a:gd name="T132" fmla="*/ 1328 h 13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328" h="1328">
                <a:moveTo>
                  <a:pt x="1112" y="1328"/>
                </a:moveTo>
                <a:lnTo>
                  <a:pt x="1112" y="1328"/>
                </a:lnTo>
                <a:lnTo>
                  <a:pt x="1112" y="862"/>
                </a:lnTo>
                <a:lnTo>
                  <a:pt x="1142" y="880"/>
                </a:lnTo>
                <a:lnTo>
                  <a:pt x="1156" y="886"/>
                </a:lnTo>
                <a:lnTo>
                  <a:pt x="1172" y="892"/>
                </a:lnTo>
                <a:lnTo>
                  <a:pt x="1188" y="894"/>
                </a:lnTo>
                <a:lnTo>
                  <a:pt x="1204" y="896"/>
                </a:lnTo>
                <a:lnTo>
                  <a:pt x="1216" y="896"/>
                </a:lnTo>
                <a:lnTo>
                  <a:pt x="1228" y="894"/>
                </a:lnTo>
                <a:lnTo>
                  <a:pt x="1240" y="890"/>
                </a:lnTo>
                <a:lnTo>
                  <a:pt x="1252" y="886"/>
                </a:lnTo>
                <a:lnTo>
                  <a:pt x="1274" y="874"/>
                </a:lnTo>
                <a:lnTo>
                  <a:pt x="1292" y="860"/>
                </a:lnTo>
                <a:lnTo>
                  <a:pt x="1306" y="842"/>
                </a:lnTo>
                <a:lnTo>
                  <a:pt x="1318" y="820"/>
                </a:lnTo>
                <a:lnTo>
                  <a:pt x="1322" y="808"/>
                </a:lnTo>
                <a:lnTo>
                  <a:pt x="1326" y="796"/>
                </a:lnTo>
                <a:lnTo>
                  <a:pt x="1328" y="784"/>
                </a:lnTo>
                <a:lnTo>
                  <a:pt x="1328" y="772"/>
                </a:lnTo>
                <a:lnTo>
                  <a:pt x="1328" y="760"/>
                </a:lnTo>
                <a:lnTo>
                  <a:pt x="1326" y="748"/>
                </a:lnTo>
                <a:lnTo>
                  <a:pt x="1322" y="736"/>
                </a:lnTo>
                <a:lnTo>
                  <a:pt x="1318" y="724"/>
                </a:lnTo>
                <a:lnTo>
                  <a:pt x="1306" y="702"/>
                </a:lnTo>
                <a:lnTo>
                  <a:pt x="1292" y="684"/>
                </a:lnTo>
                <a:lnTo>
                  <a:pt x="1274" y="670"/>
                </a:lnTo>
                <a:lnTo>
                  <a:pt x="1252" y="658"/>
                </a:lnTo>
                <a:lnTo>
                  <a:pt x="1240" y="654"/>
                </a:lnTo>
                <a:lnTo>
                  <a:pt x="1228" y="650"/>
                </a:lnTo>
                <a:lnTo>
                  <a:pt x="1216" y="648"/>
                </a:lnTo>
                <a:lnTo>
                  <a:pt x="1204" y="648"/>
                </a:lnTo>
                <a:lnTo>
                  <a:pt x="1188" y="650"/>
                </a:lnTo>
                <a:lnTo>
                  <a:pt x="1172" y="652"/>
                </a:lnTo>
                <a:lnTo>
                  <a:pt x="1156" y="658"/>
                </a:lnTo>
                <a:lnTo>
                  <a:pt x="1142" y="664"/>
                </a:lnTo>
                <a:lnTo>
                  <a:pt x="1112" y="682"/>
                </a:lnTo>
                <a:lnTo>
                  <a:pt x="1112" y="216"/>
                </a:lnTo>
                <a:lnTo>
                  <a:pt x="646" y="216"/>
                </a:lnTo>
                <a:lnTo>
                  <a:pt x="664" y="186"/>
                </a:lnTo>
                <a:lnTo>
                  <a:pt x="670" y="172"/>
                </a:lnTo>
                <a:lnTo>
                  <a:pt x="676" y="156"/>
                </a:lnTo>
                <a:lnTo>
                  <a:pt x="678" y="140"/>
                </a:lnTo>
                <a:lnTo>
                  <a:pt x="680" y="124"/>
                </a:lnTo>
                <a:lnTo>
                  <a:pt x="680" y="112"/>
                </a:lnTo>
                <a:lnTo>
                  <a:pt x="678" y="100"/>
                </a:lnTo>
                <a:lnTo>
                  <a:pt x="674" y="88"/>
                </a:lnTo>
                <a:lnTo>
                  <a:pt x="670" y="76"/>
                </a:lnTo>
                <a:lnTo>
                  <a:pt x="658" y="54"/>
                </a:lnTo>
                <a:lnTo>
                  <a:pt x="644" y="36"/>
                </a:lnTo>
                <a:lnTo>
                  <a:pt x="626" y="22"/>
                </a:lnTo>
                <a:lnTo>
                  <a:pt x="604" y="10"/>
                </a:lnTo>
                <a:lnTo>
                  <a:pt x="592" y="6"/>
                </a:lnTo>
                <a:lnTo>
                  <a:pt x="580" y="2"/>
                </a:lnTo>
                <a:lnTo>
                  <a:pt x="568" y="0"/>
                </a:lnTo>
                <a:lnTo>
                  <a:pt x="556" y="0"/>
                </a:lnTo>
                <a:lnTo>
                  <a:pt x="544" y="0"/>
                </a:lnTo>
                <a:lnTo>
                  <a:pt x="532" y="2"/>
                </a:lnTo>
                <a:lnTo>
                  <a:pt x="520" y="6"/>
                </a:lnTo>
                <a:lnTo>
                  <a:pt x="508" y="10"/>
                </a:lnTo>
                <a:lnTo>
                  <a:pt x="486" y="22"/>
                </a:lnTo>
                <a:lnTo>
                  <a:pt x="468" y="36"/>
                </a:lnTo>
                <a:lnTo>
                  <a:pt x="454" y="54"/>
                </a:lnTo>
                <a:lnTo>
                  <a:pt x="442" y="76"/>
                </a:lnTo>
                <a:lnTo>
                  <a:pt x="438" y="88"/>
                </a:lnTo>
                <a:lnTo>
                  <a:pt x="434" y="100"/>
                </a:lnTo>
                <a:lnTo>
                  <a:pt x="432" y="112"/>
                </a:lnTo>
                <a:lnTo>
                  <a:pt x="432" y="124"/>
                </a:lnTo>
                <a:lnTo>
                  <a:pt x="434" y="140"/>
                </a:lnTo>
                <a:lnTo>
                  <a:pt x="436" y="156"/>
                </a:lnTo>
                <a:lnTo>
                  <a:pt x="442" y="172"/>
                </a:lnTo>
                <a:lnTo>
                  <a:pt x="448" y="186"/>
                </a:lnTo>
                <a:lnTo>
                  <a:pt x="466" y="216"/>
                </a:lnTo>
                <a:lnTo>
                  <a:pt x="432" y="216"/>
                </a:lnTo>
                <a:lnTo>
                  <a:pt x="0" y="216"/>
                </a:lnTo>
                <a:lnTo>
                  <a:pt x="0" y="616"/>
                </a:lnTo>
                <a:lnTo>
                  <a:pt x="26" y="610"/>
                </a:lnTo>
                <a:lnTo>
                  <a:pt x="52" y="608"/>
                </a:lnTo>
                <a:lnTo>
                  <a:pt x="68" y="608"/>
                </a:lnTo>
                <a:lnTo>
                  <a:pt x="86" y="612"/>
                </a:lnTo>
                <a:lnTo>
                  <a:pt x="100" y="616"/>
                </a:lnTo>
                <a:lnTo>
                  <a:pt x="116" y="620"/>
                </a:lnTo>
                <a:lnTo>
                  <a:pt x="130" y="628"/>
                </a:lnTo>
                <a:lnTo>
                  <a:pt x="144" y="636"/>
                </a:lnTo>
                <a:lnTo>
                  <a:pt x="156" y="646"/>
                </a:lnTo>
                <a:lnTo>
                  <a:pt x="168" y="656"/>
                </a:lnTo>
                <a:lnTo>
                  <a:pt x="178" y="668"/>
                </a:lnTo>
                <a:lnTo>
                  <a:pt x="188" y="680"/>
                </a:lnTo>
                <a:lnTo>
                  <a:pt x="196" y="694"/>
                </a:lnTo>
                <a:lnTo>
                  <a:pt x="204" y="708"/>
                </a:lnTo>
                <a:lnTo>
                  <a:pt x="208" y="724"/>
                </a:lnTo>
                <a:lnTo>
                  <a:pt x="212" y="738"/>
                </a:lnTo>
                <a:lnTo>
                  <a:pt x="216" y="756"/>
                </a:lnTo>
                <a:lnTo>
                  <a:pt x="216" y="772"/>
                </a:lnTo>
                <a:lnTo>
                  <a:pt x="216" y="788"/>
                </a:lnTo>
                <a:lnTo>
                  <a:pt x="212" y="806"/>
                </a:lnTo>
                <a:lnTo>
                  <a:pt x="208" y="820"/>
                </a:lnTo>
                <a:lnTo>
                  <a:pt x="204" y="836"/>
                </a:lnTo>
                <a:lnTo>
                  <a:pt x="196" y="850"/>
                </a:lnTo>
                <a:lnTo>
                  <a:pt x="188" y="864"/>
                </a:lnTo>
                <a:lnTo>
                  <a:pt x="178" y="876"/>
                </a:lnTo>
                <a:lnTo>
                  <a:pt x="168" y="888"/>
                </a:lnTo>
                <a:lnTo>
                  <a:pt x="156" y="898"/>
                </a:lnTo>
                <a:lnTo>
                  <a:pt x="144" y="908"/>
                </a:lnTo>
                <a:lnTo>
                  <a:pt x="130" y="916"/>
                </a:lnTo>
                <a:lnTo>
                  <a:pt x="116" y="924"/>
                </a:lnTo>
                <a:lnTo>
                  <a:pt x="100" y="928"/>
                </a:lnTo>
                <a:lnTo>
                  <a:pt x="86" y="932"/>
                </a:lnTo>
                <a:lnTo>
                  <a:pt x="68" y="936"/>
                </a:lnTo>
                <a:lnTo>
                  <a:pt x="52" y="936"/>
                </a:lnTo>
                <a:lnTo>
                  <a:pt x="26" y="934"/>
                </a:lnTo>
                <a:lnTo>
                  <a:pt x="0" y="928"/>
                </a:lnTo>
                <a:lnTo>
                  <a:pt x="0" y="1328"/>
                </a:lnTo>
                <a:lnTo>
                  <a:pt x="1112" y="1328"/>
                </a:lnTo>
                <a:close/>
              </a:path>
            </a:pathLst>
          </a:cu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2087563" y="1736725"/>
            <a:ext cx="1573212" cy="1317625"/>
          </a:xfrm>
          <a:custGeom>
            <a:avLst/>
            <a:gdLst>
              <a:gd name="T0" fmla="*/ 0 w 1328"/>
              <a:gd name="T1" fmla="*/ 473966 h 1112"/>
              <a:gd name="T2" fmla="*/ 61602 w 1328"/>
              <a:gd name="T3" fmla="*/ 464486 h 1112"/>
              <a:gd name="T4" fmla="*/ 101880 w 1328"/>
              <a:gd name="T5" fmla="*/ 469226 h 1112"/>
              <a:gd name="T6" fmla="*/ 154004 w 1328"/>
              <a:gd name="T7" fmla="*/ 488185 h 1112"/>
              <a:gd name="T8" fmla="*/ 199021 w 1328"/>
              <a:gd name="T9" fmla="*/ 521362 h 1112"/>
              <a:gd name="T10" fmla="*/ 232191 w 1328"/>
              <a:gd name="T11" fmla="*/ 566389 h 1112"/>
              <a:gd name="T12" fmla="*/ 251145 w 1328"/>
              <a:gd name="T13" fmla="*/ 618525 h 1112"/>
              <a:gd name="T14" fmla="*/ 255884 w 1328"/>
              <a:gd name="T15" fmla="*/ 658813 h 1112"/>
              <a:gd name="T16" fmla="*/ 246407 w 1328"/>
              <a:gd name="T17" fmla="*/ 715688 h 1112"/>
              <a:gd name="T18" fmla="*/ 222714 w 1328"/>
              <a:gd name="T19" fmla="*/ 767825 h 1112"/>
              <a:gd name="T20" fmla="*/ 184805 w 1328"/>
              <a:gd name="T21" fmla="*/ 808112 h 1112"/>
              <a:gd name="T22" fmla="*/ 137419 w 1328"/>
              <a:gd name="T23" fmla="*/ 838919 h 1112"/>
              <a:gd name="T24" fmla="*/ 80556 w 1328"/>
              <a:gd name="T25" fmla="*/ 853138 h 1112"/>
              <a:gd name="T26" fmla="*/ 30801 w 1328"/>
              <a:gd name="T27" fmla="*/ 850769 h 1112"/>
              <a:gd name="T28" fmla="*/ 0 w 1328"/>
              <a:gd name="T29" fmla="*/ 1317625 h 1112"/>
              <a:gd name="T30" fmla="*/ 473859 w 1328"/>
              <a:gd name="T31" fmla="*/ 1317625 h 1112"/>
              <a:gd name="T32" fmla="*/ 464382 w 1328"/>
              <a:gd name="T33" fmla="*/ 1256009 h 1112"/>
              <a:gd name="T34" fmla="*/ 473859 w 1328"/>
              <a:gd name="T35" fmla="*/ 1199133 h 1112"/>
              <a:gd name="T36" fmla="*/ 497552 w 1328"/>
              <a:gd name="T37" fmla="*/ 1146997 h 1112"/>
              <a:gd name="T38" fmla="*/ 535461 w 1328"/>
              <a:gd name="T39" fmla="*/ 1106710 h 1112"/>
              <a:gd name="T40" fmla="*/ 582847 w 1328"/>
              <a:gd name="T41" fmla="*/ 1075902 h 1112"/>
              <a:gd name="T42" fmla="*/ 639710 w 1328"/>
              <a:gd name="T43" fmla="*/ 1061683 h 1112"/>
              <a:gd name="T44" fmla="*/ 677618 w 1328"/>
              <a:gd name="T45" fmla="*/ 1061683 h 1112"/>
              <a:gd name="T46" fmla="*/ 734482 w 1328"/>
              <a:gd name="T47" fmla="*/ 1075902 h 1112"/>
              <a:gd name="T48" fmla="*/ 781867 w 1328"/>
              <a:gd name="T49" fmla="*/ 1106710 h 1112"/>
              <a:gd name="T50" fmla="*/ 819776 w 1328"/>
              <a:gd name="T51" fmla="*/ 1146997 h 1112"/>
              <a:gd name="T52" fmla="*/ 843469 w 1328"/>
              <a:gd name="T53" fmla="*/ 1199133 h 1112"/>
              <a:gd name="T54" fmla="*/ 852946 w 1328"/>
              <a:gd name="T55" fmla="*/ 1256009 h 1112"/>
              <a:gd name="T56" fmla="*/ 843469 w 1328"/>
              <a:gd name="T57" fmla="*/ 1317625 h 1112"/>
              <a:gd name="T58" fmla="*/ 1317328 w 1328"/>
              <a:gd name="T59" fmla="*/ 1317625 h 1112"/>
              <a:gd name="T60" fmla="*/ 1352868 w 1328"/>
              <a:gd name="T61" fmla="*/ 786783 h 1112"/>
              <a:gd name="T62" fmla="*/ 1407361 w 1328"/>
              <a:gd name="T63" fmla="*/ 803372 h 1112"/>
              <a:gd name="T64" fmla="*/ 1440532 w 1328"/>
              <a:gd name="T65" fmla="*/ 805742 h 1112"/>
              <a:gd name="T66" fmla="*/ 1483179 w 1328"/>
              <a:gd name="T67" fmla="*/ 793893 h 1112"/>
              <a:gd name="T68" fmla="*/ 1547150 w 1328"/>
              <a:gd name="T69" fmla="*/ 741756 h 1112"/>
              <a:gd name="T70" fmla="*/ 1570843 w 1328"/>
              <a:gd name="T71" fmla="*/ 687250 h 1112"/>
              <a:gd name="T72" fmla="*/ 1573212 w 1328"/>
              <a:gd name="T73" fmla="*/ 658813 h 1112"/>
              <a:gd name="T74" fmla="*/ 1566104 w 1328"/>
              <a:gd name="T75" fmla="*/ 616156 h 1112"/>
              <a:gd name="T76" fmla="*/ 1530565 w 1328"/>
              <a:gd name="T77" fmla="*/ 554540 h 1112"/>
              <a:gd name="T78" fmla="*/ 1468963 w 1328"/>
              <a:gd name="T79" fmla="*/ 518992 h 1112"/>
              <a:gd name="T80" fmla="*/ 1426316 w 1328"/>
              <a:gd name="T81" fmla="*/ 511883 h 1112"/>
              <a:gd name="T82" fmla="*/ 1388407 w 1328"/>
              <a:gd name="T83" fmla="*/ 516623 h 1112"/>
              <a:gd name="T84" fmla="*/ 1317328 w 1328"/>
              <a:gd name="T85" fmla="*/ 552170 h 1112"/>
              <a:gd name="T86" fmla="*/ 0 w 1328"/>
              <a:gd name="T87" fmla="*/ 0 h 111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328"/>
              <a:gd name="T133" fmla="*/ 0 h 1112"/>
              <a:gd name="T134" fmla="*/ 1328 w 1328"/>
              <a:gd name="T135" fmla="*/ 1112 h 111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328" h="1112">
                <a:moveTo>
                  <a:pt x="0" y="0"/>
                </a:moveTo>
                <a:lnTo>
                  <a:pt x="0" y="0"/>
                </a:lnTo>
                <a:lnTo>
                  <a:pt x="0" y="400"/>
                </a:lnTo>
                <a:lnTo>
                  <a:pt x="26" y="394"/>
                </a:lnTo>
                <a:lnTo>
                  <a:pt x="52" y="392"/>
                </a:lnTo>
                <a:lnTo>
                  <a:pt x="68" y="392"/>
                </a:lnTo>
                <a:lnTo>
                  <a:pt x="86" y="396"/>
                </a:lnTo>
                <a:lnTo>
                  <a:pt x="100" y="400"/>
                </a:lnTo>
                <a:lnTo>
                  <a:pt x="116" y="404"/>
                </a:lnTo>
                <a:lnTo>
                  <a:pt x="130" y="412"/>
                </a:lnTo>
                <a:lnTo>
                  <a:pt x="144" y="420"/>
                </a:lnTo>
                <a:lnTo>
                  <a:pt x="156" y="430"/>
                </a:lnTo>
                <a:lnTo>
                  <a:pt x="168" y="440"/>
                </a:lnTo>
                <a:lnTo>
                  <a:pt x="178" y="452"/>
                </a:lnTo>
                <a:lnTo>
                  <a:pt x="188" y="464"/>
                </a:lnTo>
                <a:lnTo>
                  <a:pt x="196" y="478"/>
                </a:lnTo>
                <a:lnTo>
                  <a:pt x="204" y="492"/>
                </a:lnTo>
                <a:lnTo>
                  <a:pt x="208" y="508"/>
                </a:lnTo>
                <a:lnTo>
                  <a:pt x="212" y="522"/>
                </a:lnTo>
                <a:lnTo>
                  <a:pt x="216" y="540"/>
                </a:lnTo>
                <a:lnTo>
                  <a:pt x="216" y="556"/>
                </a:lnTo>
                <a:lnTo>
                  <a:pt x="216" y="572"/>
                </a:lnTo>
                <a:lnTo>
                  <a:pt x="212" y="590"/>
                </a:lnTo>
                <a:lnTo>
                  <a:pt x="208" y="604"/>
                </a:lnTo>
                <a:lnTo>
                  <a:pt x="204" y="620"/>
                </a:lnTo>
                <a:lnTo>
                  <a:pt x="196" y="634"/>
                </a:lnTo>
                <a:lnTo>
                  <a:pt x="188" y="648"/>
                </a:lnTo>
                <a:lnTo>
                  <a:pt x="178" y="660"/>
                </a:lnTo>
                <a:lnTo>
                  <a:pt x="168" y="672"/>
                </a:lnTo>
                <a:lnTo>
                  <a:pt x="156" y="682"/>
                </a:lnTo>
                <a:lnTo>
                  <a:pt x="144" y="692"/>
                </a:lnTo>
                <a:lnTo>
                  <a:pt x="130" y="700"/>
                </a:lnTo>
                <a:lnTo>
                  <a:pt x="116" y="708"/>
                </a:lnTo>
                <a:lnTo>
                  <a:pt x="100" y="712"/>
                </a:lnTo>
                <a:lnTo>
                  <a:pt x="86" y="716"/>
                </a:lnTo>
                <a:lnTo>
                  <a:pt x="68" y="720"/>
                </a:lnTo>
                <a:lnTo>
                  <a:pt x="52" y="720"/>
                </a:lnTo>
                <a:lnTo>
                  <a:pt x="26" y="718"/>
                </a:lnTo>
                <a:lnTo>
                  <a:pt x="0" y="712"/>
                </a:lnTo>
                <a:lnTo>
                  <a:pt x="0" y="1112"/>
                </a:lnTo>
                <a:lnTo>
                  <a:pt x="400" y="1112"/>
                </a:lnTo>
                <a:lnTo>
                  <a:pt x="394" y="1086"/>
                </a:lnTo>
                <a:lnTo>
                  <a:pt x="392" y="1060"/>
                </a:lnTo>
                <a:lnTo>
                  <a:pt x="392" y="1044"/>
                </a:lnTo>
                <a:lnTo>
                  <a:pt x="396" y="1026"/>
                </a:lnTo>
                <a:lnTo>
                  <a:pt x="400" y="1012"/>
                </a:lnTo>
                <a:lnTo>
                  <a:pt x="404" y="996"/>
                </a:lnTo>
                <a:lnTo>
                  <a:pt x="412" y="982"/>
                </a:lnTo>
                <a:lnTo>
                  <a:pt x="420" y="968"/>
                </a:lnTo>
                <a:lnTo>
                  <a:pt x="430" y="956"/>
                </a:lnTo>
                <a:lnTo>
                  <a:pt x="440" y="944"/>
                </a:lnTo>
                <a:lnTo>
                  <a:pt x="452" y="934"/>
                </a:lnTo>
                <a:lnTo>
                  <a:pt x="464" y="924"/>
                </a:lnTo>
                <a:lnTo>
                  <a:pt x="478" y="916"/>
                </a:lnTo>
                <a:lnTo>
                  <a:pt x="492" y="908"/>
                </a:lnTo>
                <a:lnTo>
                  <a:pt x="508" y="904"/>
                </a:lnTo>
                <a:lnTo>
                  <a:pt x="522" y="900"/>
                </a:lnTo>
                <a:lnTo>
                  <a:pt x="540" y="896"/>
                </a:lnTo>
                <a:lnTo>
                  <a:pt x="556" y="896"/>
                </a:lnTo>
                <a:lnTo>
                  <a:pt x="572" y="896"/>
                </a:lnTo>
                <a:lnTo>
                  <a:pt x="590" y="900"/>
                </a:lnTo>
                <a:lnTo>
                  <a:pt x="604" y="904"/>
                </a:lnTo>
                <a:lnTo>
                  <a:pt x="620" y="908"/>
                </a:lnTo>
                <a:lnTo>
                  <a:pt x="634" y="916"/>
                </a:lnTo>
                <a:lnTo>
                  <a:pt x="648" y="924"/>
                </a:lnTo>
                <a:lnTo>
                  <a:pt x="660" y="934"/>
                </a:lnTo>
                <a:lnTo>
                  <a:pt x="672" y="944"/>
                </a:lnTo>
                <a:lnTo>
                  <a:pt x="682" y="956"/>
                </a:lnTo>
                <a:lnTo>
                  <a:pt x="692" y="968"/>
                </a:lnTo>
                <a:lnTo>
                  <a:pt x="700" y="982"/>
                </a:lnTo>
                <a:lnTo>
                  <a:pt x="708" y="996"/>
                </a:lnTo>
                <a:lnTo>
                  <a:pt x="712" y="1012"/>
                </a:lnTo>
                <a:lnTo>
                  <a:pt x="716" y="1026"/>
                </a:lnTo>
                <a:lnTo>
                  <a:pt x="720" y="1044"/>
                </a:lnTo>
                <a:lnTo>
                  <a:pt x="720" y="1060"/>
                </a:lnTo>
                <a:lnTo>
                  <a:pt x="718" y="1086"/>
                </a:lnTo>
                <a:lnTo>
                  <a:pt x="712" y="1112"/>
                </a:lnTo>
                <a:lnTo>
                  <a:pt x="1112" y="1112"/>
                </a:lnTo>
                <a:lnTo>
                  <a:pt x="1112" y="646"/>
                </a:lnTo>
                <a:lnTo>
                  <a:pt x="1142" y="664"/>
                </a:lnTo>
                <a:lnTo>
                  <a:pt x="1156" y="670"/>
                </a:lnTo>
                <a:lnTo>
                  <a:pt x="1172" y="676"/>
                </a:lnTo>
                <a:lnTo>
                  <a:pt x="1188" y="678"/>
                </a:lnTo>
                <a:lnTo>
                  <a:pt x="1204" y="680"/>
                </a:lnTo>
                <a:lnTo>
                  <a:pt x="1216" y="680"/>
                </a:lnTo>
                <a:lnTo>
                  <a:pt x="1228" y="678"/>
                </a:lnTo>
                <a:lnTo>
                  <a:pt x="1240" y="674"/>
                </a:lnTo>
                <a:lnTo>
                  <a:pt x="1252" y="670"/>
                </a:lnTo>
                <a:lnTo>
                  <a:pt x="1274" y="658"/>
                </a:lnTo>
                <a:lnTo>
                  <a:pt x="1292" y="644"/>
                </a:lnTo>
                <a:lnTo>
                  <a:pt x="1306" y="626"/>
                </a:lnTo>
                <a:lnTo>
                  <a:pt x="1318" y="604"/>
                </a:lnTo>
                <a:lnTo>
                  <a:pt x="1322" y="592"/>
                </a:lnTo>
                <a:lnTo>
                  <a:pt x="1326" y="580"/>
                </a:lnTo>
                <a:lnTo>
                  <a:pt x="1328" y="568"/>
                </a:lnTo>
                <a:lnTo>
                  <a:pt x="1328" y="556"/>
                </a:lnTo>
                <a:lnTo>
                  <a:pt x="1328" y="544"/>
                </a:lnTo>
                <a:lnTo>
                  <a:pt x="1326" y="532"/>
                </a:lnTo>
                <a:lnTo>
                  <a:pt x="1322" y="520"/>
                </a:lnTo>
                <a:lnTo>
                  <a:pt x="1318" y="508"/>
                </a:lnTo>
                <a:lnTo>
                  <a:pt x="1306" y="486"/>
                </a:lnTo>
                <a:lnTo>
                  <a:pt x="1292" y="468"/>
                </a:lnTo>
                <a:lnTo>
                  <a:pt x="1274" y="454"/>
                </a:lnTo>
                <a:lnTo>
                  <a:pt x="1252" y="442"/>
                </a:lnTo>
                <a:lnTo>
                  <a:pt x="1240" y="438"/>
                </a:lnTo>
                <a:lnTo>
                  <a:pt x="1228" y="434"/>
                </a:lnTo>
                <a:lnTo>
                  <a:pt x="1216" y="432"/>
                </a:lnTo>
                <a:lnTo>
                  <a:pt x="1204" y="432"/>
                </a:lnTo>
                <a:lnTo>
                  <a:pt x="1188" y="434"/>
                </a:lnTo>
                <a:lnTo>
                  <a:pt x="1172" y="436"/>
                </a:lnTo>
                <a:lnTo>
                  <a:pt x="1156" y="442"/>
                </a:lnTo>
                <a:lnTo>
                  <a:pt x="1142" y="448"/>
                </a:lnTo>
                <a:lnTo>
                  <a:pt x="1112" y="466"/>
                </a:lnTo>
                <a:lnTo>
                  <a:pt x="1112" y="0"/>
                </a:lnTo>
                <a:lnTo>
                  <a:pt x="0" y="0"/>
                </a:lnTo>
                <a:close/>
              </a:path>
            </a:pathLst>
          </a:cu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719138" y="2854325"/>
            <a:ext cx="1573212" cy="1573213"/>
          </a:xfrm>
          <a:custGeom>
            <a:avLst/>
            <a:gdLst>
              <a:gd name="T0" fmla="*/ 473859 w 1328"/>
              <a:gd name="T1" fmla="*/ 1573213 h 1328"/>
              <a:gd name="T2" fmla="*/ 464382 w 1328"/>
              <a:gd name="T3" fmla="*/ 1511611 h 1328"/>
              <a:gd name="T4" fmla="*/ 469120 w 1328"/>
              <a:gd name="T5" fmla="*/ 1471333 h 1328"/>
              <a:gd name="T6" fmla="*/ 488075 w 1328"/>
              <a:gd name="T7" fmla="*/ 1419209 h 1328"/>
              <a:gd name="T8" fmla="*/ 521245 w 1328"/>
              <a:gd name="T9" fmla="*/ 1374192 h 1328"/>
              <a:gd name="T10" fmla="*/ 566261 w 1328"/>
              <a:gd name="T11" fmla="*/ 1341022 h 1328"/>
              <a:gd name="T12" fmla="*/ 618386 w 1328"/>
              <a:gd name="T13" fmla="*/ 1322068 h 1328"/>
              <a:gd name="T14" fmla="*/ 658664 w 1328"/>
              <a:gd name="T15" fmla="*/ 1317329 h 1328"/>
              <a:gd name="T16" fmla="*/ 715527 w 1328"/>
              <a:gd name="T17" fmla="*/ 1326806 h 1328"/>
              <a:gd name="T18" fmla="*/ 767652 w 1328"/>
              <a:gd name="T19" fmla="*/ 1350499 h 1328"/>
              <a:gd name="T20" fmla="*/ 807930 w 1328"/>
              <a:gd name="T21" fmla="*/ 1388408 h 1328"/>
              <a:gd name="T22" fmla="*/ 838730 w 1328"/>
              <a:gd name="T23" fmla="*/ 1435794 h 1328"/>
              <a:gd name="T24" fmla="*/ 852946 w 1328"/>
              <a:gd name="T25" fmla="*/ 1492657 h 1328"/>
              <a:gd name="T26" fmla="*/ 850577 w 1328"/>
              <a:gd name="T27" fmla="*/ 1542412 h 1328"/>
              <a:gd name="T28" fmla="*/ 1317328 w 1328"/>
              <a:gd name="T29" fmla="*/ 1573213 h 1328"/>
              <a:gd name="T30" fmla="*/ 1352868 w 1328"/>
              <a:gd name="T31" fmla="*/ 1042490 h 1328"/>
              <a:gd name="T32" fmla="*/ 1388407 w 1328"/>
              <a:gd name="T33" fmla="*/ 1056706 h 1328"/>
              <a:gd name="T34" fmla="*/ 1426316 w 1328"/>
              <a:gd name="T35" fmla="*/ 1061445 h 1328"/>
              <a:gd name="T36" fmla="*/ 1468963 w 1328"/>
              <a:gd name="T37" fmla="*/ 1054337 h 1328"/>
              <a:gd name="T38" fmla="*/ 1530565 w 1328"/>
              <a:gd name="T39" fmla="*/ 1018797 h 1328"/>
              <a:gd name="T40" fmla="*/ 1566104 w 1328"/>
              <a:gd name="T41" fmla="*/ 957196 h 1328"/>
              <a:gd name="T42" fmla="*/ 1573212 w 1328"/>
              <a:gd name="T43" fmla="*/ 914548 h 1328"/>
              <a:gd name="T44" fmla="*/ 1570843 w 1328"/>
              <a:gd name="T45" fmla="*/ 886117 h 1328"/>
              <a:gd name="T46" fmla="*/ 1547150 w 1328"/>
              <a:gd name="T47" fmla="*/ 831623 h 1328"/>
              <a:gd name="T48" fmla="*/ 1483179 w 1328"/>
              <a:gd name="T49" fmla="*/ 779499 h 1328"/>
              <a:gd name="T50" fmla="*/ 1440532 w 1328"/>
              <a:gd name="T51" fmla="*/ 767652 h 1328"/>
              <a:gd name="T52" fmla="*/ 1407361 w 1328"/>
              <a:gd name="T53" fmla="*/ 770021 h 1328"/>
              <a:gd name="T54" fmla="*/ 1352868 w 1328"/>
              <a:gd name="T55" fmla="*/ 786607 h 1328"/>
              <a:gd name="T56" fmla="*/ 1317328 w 1328"/>
              <a:gd name="T57" fmla="*/ 255884 h 1328"/>
              <a:gd name="T58" fmla="*/ 786606 w 1328"/>
              <a:gd name="T59" fmla="*/ 220345 h 1328"/>
              <a:gd name="T60" fmla="*/ 800822 w 1328"/>
              <a:gd name="T61" fmla="*/ 184805 h 1328"/>
              <a:gd name="T62" fmla="*/ 805560 w 1328"/>
              <a:gd name="T63" fmla="*/ 146896 h 1328"/>
              <a:gd name="T64" fmla="*/ 798452 w 1328"/>
              <a:gd name="T65" fmla="*/ 104249 h 1328"/>
              <a:gd name="T66" fmla="*/ 762913 w 1328"/>
              <a:gd name="T67" fmla="*/ 42647 h 1328"/>
              <a:gd name="T68" fmla="*/ 701311 w 1328"/>
              <a:gd name="T69" fmla="*/ 7108 h 1328"/>
              <a:gd name="T70" fmla="*/ 658664 w 1328"/>
              <a:gd name="T71" fmla="*/ 0 h 1328"/>
              <a:gd name="T72" fmla="*/ 630233 w 1328"/>
              <a:gd name="T73" fmla="*/ 2369 h 1328"/>
              <a:gd name="T74" fmla="*/ 575739 w 1328"/>
              <a:gd name="T75" fmla="*/ 26062 h 1328"/>
              <a:gd name="T76" fmla="*/ 523614 w 1328"/>
              <a:gd name="T77" fmla="*/ 90033 h 1328"/>
              <a:gd name="T78" fmla="*/ 511768 w 1328"/>
              <a:gd name="T79" fmla="*/ 132681 h 1328"/>
              <a:gd name="T80" fmla="*/ 514137 w 1328"/>
              <a:gd name="T81" fmla="*/ 165851 h 1328"/>
              <a:gd name="T82" fmla="*/ 530722 w 1328"/>
              <a:gd name="T83" fmla="*/ 220345 h 1328"/>
              <a:gd name="T84" fmla="*/ 511768 w 1328"/>
              <a:gd name="T85" fmla="*/ 255884 h 13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328"/>
              <a:gd name="T130" fmla="*/ 0 h 1328"/>
              <a:gd name="T131" fmla="*/ 1328 w 1328"/>
              <a:gd name="T132" fmla="*/ 1328 h 13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328" h="1328">
                <a:moveTo>
                  <a:pt x="0" y="1328"/>
                </a:moveTo>
                <a:lnTo>
                  <a:pt x="0" y="1328"/>
                </a:lnTo>
                <a:lnTo>
                  <a:pt x="400" y="1328"/>
                </a:lnTo>
                <a:lnTo>
                  <a:pt x="394" y="1302"/>
                </a:lnTo>
                <a:lnTo>
                  <a:pt x="392" y="1276"/>
                </a:lnTo>
                <a:lnTo>
                  <a:pt x="392" y="1260"/>
                </a:lnTo>
                <a:lnTo>
                  <a:pt x="396" y="1242"/>
                </a:lnTo>
                <a:lnTo>
                  <a:pt x="400" y="1228"/>
                </a:lnTo>
                <a:lnTo>
                  <a:pt x="404" y="1212"/>
                </a:lnTo>
                <a:lnTo>
                  <a:pt x="412" y="1198"/>
                </a:lnTo>
                <a:lnTo>
                  <a:pt x="420" y="1184"/>
                </a:lnTo>
                <a:lnTo>
                  <a:pt x="430" y="1172"/>
                </a:lnTo>
                <a:lnTo>
                  <a:pt x="440" y="1160"/>
                </a:lnTo>
                <a:lnTo>
                  <a:pt x="452" y="1150"/>
                </a:lnTo>
                <a:lnTo>
                  <a:pt x="464" y="1140"/>
                </a:lnTo>
                <a:lnTo>
                  <a:pt x="478" y="1132"/>
                </a:lnTo>
                <a:lnTo>
                  <a:pt x="492" y="1124"/>
                </a:lnTo>
                <a:lnTo>
                  <a:pt x="508" y="1120"/>
                </a:lnTo>
                <a:lnTo>
                  <a:pt x="522" y="1116"/>
                </a:lnTo>
                <a:lnTo>
                  <a:pt x="540" y="1112"/>
                </a:lnTo>
                <a:lnTo>
                  <a:pt x="556" y="1112"/>
                </a:lnTo>
                <a:lnTo>
                  <a:pt x="572" y="1112"/>
                </a:lnTo>
                <a:lnTo>
                  <a:pt x="590" y="1116"/>
                </a:lnTo>
                <a:lnTo>
                  <a:pt x="604" y="1120"/>
                </a:lnTo>
                <a:lnTo>
                  <a:pt x="620" y="1124"/>
                </a:lnTo>
                <a:lnTo>
                  <a:pt x="634" y="1132"/>
                </a:lnTo>
                <a:lnTo>
                  <a:pt x="648" y="1140"/>
                </a:lnTo>
                <a:lnTo>
                  <a:pt x="660" y="1150"/>
                </a:lnTo>
                <a:lnTo>
                  <a:pt x="672" y="1160"/>
                </a:lnTo>
                <a:lnTo>
                  <a:pt x="682" y="1172"/>
                </a:lnTo>
                <a:lnTo>
                  <a:pt x="692" y="1184"/>
                </a:lnTo>
                <a:lnTo>
                  <a:pt x="700" y="1198"/>
                </a:lnTo>
                <a:lnTo>
                  <a:pt x="708" y="1212"/>
                </a:lnTo>
                <a:lnTo>
                  <a:pt x="712" y="1228"/>
                </a:lnTo>
                <a:lnTo>
                  <a:pt x="716" y="1242"/>
                </a:lnTo>
                <a:lnTo>
                  <a:pt x="720" y="1260"/>
                </a:lnTo>
                <a:lnTo>
                  <a:pt x="720" y="1276"/>
                </a:lnTo>
                <a:lnTo>
                  <a:pt x="718" y="1302"/>
                </a:lnTo>
                <a:lnTo>
                  <a:pt x="712" y="1328"/>
                </a:lnTo>
                <a:lnTo>
                  <a:pt x="1112" y="1328"/>
                </a:lnTo>
                <a:lnTo>
                  <a:pt x="1112" y="862"/>
                </a:lnTo>
                <a:lnTo>
                  <a:pt x="1142" y="880"/>
                </a:lnTo>
                <a:lnTo>
                  <a:pt x="1156" y="886"/>
                </a:lnTo>
                <a:lnTo>
                  <a:pt x="1172" y="892"/>
                </a:lnTo>
                <a:lnTo>
                  <a:pt x="1188" y="894"/>
                </a:lnTo>
                <a:lnTo>
                  <a:pt x="1204" y="896"/>
                </a:lnTo>
                <a:lnTo>
                  <a:pt x="1216" y="896"/>
                </a:lnTo>
                <a:lnTo>
                  <a:pt x="1228" y="894"/>
                </a:lnTo>
                <a:lnTo>
                  <a:pt x="1240" y="890"/>
                </a:lnTo>
                <a:lnTo>
                  <a:pt x="1252" y="886"/>
                </a:lnTo>
                <a:lnTo>
                  <a:pt x="1274" y="874"/>
                </a:lnTo>
                <a:lnTo>
                  <a:pt x="1292" y="860"/>
                </a:lnTo>
                <a:lnTo>
                  <a:pt x="1306" y="842"/>
                </a:lnTo>
                <a:lnTo>
                  <a:pt x="1318" y="820"/>
                </a:lnTo>
                <a:lnTo>
                  <a:pt x="1322" y="808"/>
                </a:lnTo>
                <a:lnTo>
                  <a:pt x="1326" y="796"/>
                </a:lnTo>
                <a:lnTo>
                  <a:pt x="1328" y="784"/>
                </a:lnTo>
                <a:lnTo>
                  <a:pt x="1328" y="772"/>
                </a:lnTo>
                <a:lnTo>
                  <a:pt x="1328" y="760"/>
                </a:lnTo>
                <a:lnTo>
                  <a:pt x="1326" y="748"/>
                </a:lnTo>
                <a:lnTo>
                  <a:pt x="1322" y="736"/>
                </a:lnTo>
                <a:lnTo>
                  <a:pt x="1318" y="724"/>
                </a:lnTo>
                <a:lnTo>
                  <a:pt x="1306" y="702"/>
                </a:lnTo>
                <a:lnTo>
                  <a:pt x="1292" y="684"/>
                </a:lnTo>
                <a:lnTo>
                  <a:pt x="1274" y="670"/>
                </a:lnTo>
                <a:lnTo>
                  <a:pt x="1252" y="658"/>
                </a:lnTo>
                <a:lnTo>
                  <a:pt x="1240" y="654"/>
                </a:lnTo>
                <a:lnTo>
                  <a:pt x="1228" y="650"/>
                </a:lnTo>
                <a:lnTo>
                  <a:pt x="1216" y="648"/>
                </a:lnTo>
                <a:lnTo>
                  <a:pt x="1204" y="648"/>
                </a:lnTo>
                <a:lnTo>
                  <a:pt x="1188" y="650"/>
                </a:lnTo>
                <a:lnTo>
                  <a:pt x="1172" y="652"/>
                </a:lnTo>
                <a:lnTo>
                  <a:pt x="1156" y="658"/>
                </a:lnTo>
                <a:lnTo>
                  <a:pt x="1142" y="664"/>
                </a:lnTo>
                <a:lnTo>
                  <a:pt x="1112" y="682"/>
                </a:lnTo>
                <a:lnTo>
                  <a:pt x="1112" y="216"/>
                </a:lnTo>
                <a:lnTo>
                  <a:pt x="646" y="216"/>
                </a:lnTo>
                <a:lnTo>
                  <a:pt x="664" y="186"/>
                </a:lnTo>
                <a:lnTo>
                  <a:pt x="670" y="172"/>
                </a:lnTo>
                <a:lnTo>
                  <a:pt x="676" y="156"/>
                </a:lnTo>
                <a:lnTo>
                  <a:pt x="678" y="140"/>
                </a:lnTo>
                <a:lnTo>
                  <a:pt x="680" y="124"/>
                </a:lnTo>
                <a:lnTo>
                  <a:pt x="680" y="112"/>
                </a:lnTo>
                <a:lnTo>
                  <a:pt x="678" y="100"/>
                </a:lnTo>
                <a:lnTo>
                  <a:pt x="674" y="88"/>
                </a:lnTo>
                <a:lnTo>
                  <a:pt x="670" y="76"/>
                </a:lnTo>
                <a:lnTo>
                  <a:pt x="658" y="54"/>
                </a:lnTo>
                <a:lnTo>
                  <a:pt x="644" y="36"/>
                </a:lnTo>
                <a:lnTo>
                  <a:pt x="626" y="22"/>
                </a:lnTo>
                <a:lnTo>
                  <a:pt x="604" y="10"/>
                </a:lnTo>
                <a:lnTo>
                  <a:pt x="592" y="6"/>
                </a:lnTo>
                <a:lnTo>
                  <a:pt x="580" y="2"/>
                </a:lnTo>
                <a:lnTo>
                  <a:pt x="568" y="0"/>
                </a:lnTo>
                <a:lnTo>
                  <a:pt x="556" y="0"/>
                </a:lnTo>
                <a:lnTo>
                  <a:pt x="544" y="0"/>
                </a:lnTo>
                <a:lnTo>
                  <a:pt x="532" y="2"/>
                </a:lnTo>
                <a:lnTo>
                  <a:pt x="520" y="6"/>
                </a:lnTo>
                <a:lnTo>
                  <a:pt x="508" y="10"/>
                </a:lnTo>
                <a:lnTo>
                  <a:pt x="486" y="22"/>
                </a:lnTo>
                <a:lnTo>
                  <a:pt x="468" y="36"/>
                </a:lnTo>
                <a:lnTo>
                  <a:pt x="454" y="54"/>
                </a:lnTo>
                <a:lnTo>
                  <a:pt x="442" y="76"/>
                </a:lnTo>
                <a:lnTo>
                  <a:pt x="438" y="88"/>
                </a:lnTo>
                <a:lnTo>
                  <a:pt x="434" y="100"/>
                </a:lnTo>
                <a:lnTo>
                  <a:pt x="432" y="112"/>
                </a:lnTo>
                <a:lnTo>
                  <a:pt x="432" y="124"/>
                </a:lnTo>
                <a:lnTo>
                  <a:pt x="434" y="140"/>
                </a:lnTo>
                <a:lnTo>
                  <a:pt x="436" y="156"/>
                </a:lnTo>
                <a:lnTo>
                  <a:pt x="442" y="172"/>
                </a:lnTo>
                <a:lnTo>
                  <a:pt x="448" y="186"/>
                </a:lnTo>
                <a:lnTo>
                  <a:pt x="466" y="216"/>
                </a:lnTo>
                <a:lnTo>
                  <a:pt x="432" y="216"/>
                </a:lnTo>
                <a:lnTo>
                  <a:pt x="0" y="216"/>
                </a:lnTo>
                <a:lnTo>
                  <a:pt x="0" y="1328"/>
                </a:lnTo>
                <a:close/>
              </a:path>
            </a:pathLst>
          </a:cu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3459163" y="2852738"/>
            <a:ext cx="1573212" cy="1573212"/>
          </a:xfrm>
          <a:custGeom>
            <a:avLst/>
            <a:gdLst>
              <a:gd name="T0" fmla="*/ 1407361 w 1328"/>
              <a:gd name="T1" fmla="*/ 770021 h 1328"/>
              <a:gd name="T2" fmla="*/ 1352868 w 1328"/>
              <a:gd name="T3" fmla="*/ 786606 h 1328"/>
              <a:gd name="T4" fmla="*/ 1317328 w 1328"/>
              <a:gd name="T5" fmla="*/ 255884 h 1328"/>
              <a:gd name="T6" fmla="*/ 786606 w 1328"/>
              <a:gd name="T7" fmla="*/ 220344 h 1328"/>
              <a:gd name="T8" fmla="*/ 800822 w 1328"/>
              <a:gd name="T9" fmla="*/ 184805 h 1328"/>
              <a:gd name="T10" fmla="*/ 805560 w 1328"/>
              <a:gd name="T11" fmla="*/ 146896 h 1328"/>
              <a:gd name="T12" fmla="*/ 798452 w 1328"/>
              <a:gd name="T13" fmla="*/ 104249 h 1328"/>
              <a:gd name="T14" fmla="*/ 762913 w 1328"/>
              <a:gd name="T15" fmla="*/ 42647 h 1328"/>
              <a:gd name="T16" fmla="*/ 701311 w 1328"/>
              <a:gd name="T17" fmla="*/ 7108 h 1328"/>
              <a:gd name="T18" fmla="*/ 658664 w 1328"/>
              <a:gd name="T19" fmla="*/ 0 h 1328"/>
              <a:gd name="T20" fmla="*/ 630233 w 1328"/>
              <a:gd name="T21" fmla="*/ 2369 h 1328"/>
              <a:gd name="T22" fmla="*/ 575739 w 1328"/>
              <a:gd name="T23" fmla="*/ 26062 h 1328"/>
              <a:gd name="T24" fmla="*/ 523614 w 1328"/>
              <a:gd name="T25" fmla="*/ 90033 h 1328"/>
              <a:gd name="T26" fmla="*/ 511768 w 1328"/>
              <a:gd name="T27" fmla="*/ 132681 h 1328"/>
              <a:gd name="T28" fmla="*/ 514137 w 1328"/>
              <a:gd name="T29" fmla="*/ 165851 h 1328"/>
              <a:gd name="T30" fmla="*/ 530722 w 1328"/>
              <a:gd name="T31" fmla="*/ 220344 h 1328"/>
              <a:gd name="T32" fmla="*/ 511768 w 1328"/>
              <a:gd name="T33" fmla="*/ 255884 h 1328"/>
              <a:gd name="T34" fmla="*/ 0 w 1328"/>
              <a:gd name="T35" fmla="*/ 729743 h 1328"/>
              <a:gd name="T36" fmla="*/ 61602 w 1328"/>
              <a:gd name="T37" fmla="*/ 720266 h 1328"/>
              <a:gd name="T38" fmla="*/ 101880 w 1328"/>
              <a:gd name="T39" fmla="*/ 725004 h 1328"/>
              <a:gd name="T40" fmla="*/ 154004 w 1328"/>
              <a:gd name="T41" fmla="*/ 743959 h 1328"/>
              <a:gd name="T42" fmla="*/ 199021 w 1328"/>
              <a:gd name="T43" fmla="*/ 777129 h 1328"/>
              <a:gd name="T44" fmla="*/ 232191 w 1328"/>
              <a:gd name="T45" fmla="*/ 822145 h 1328"/>
              <a:gd name="T46" fmla="*/ 251145 w 1328"/>
              <a:gd name="T47" fmla="*/ 874270 h 1328"/>
              <a:gd name="T48" fmla="*/ 255884 w 1328"/>
              <a:gd name="T49" fmla="*/ 914548 h 1328"/>
              <a:gd name="T50" fmla="*/ 246407 w 1328"/>
              <a:gd name="T51" fmla="*/ 971411 h 1328"/>
              <a:gd name="T52" fmla="*/ 222714 w 1328"/>
              <a:gd name="T53" fmla="*/ 1023535 h 1328"/>
              <a:gd name="T54" fmla="*/ 184805 w 1328"/>
              <a:gd name="T55" fmla="*/ 1063813 h 1328"/>
              <a:gd name="T56" fmla="*/ 137419 w 1328"/>
              <a:gd name="T57" fmla="*/ 1094614 h 1328"/>
              <a:gd name="T58" fmla="*/ 80556 w 1328"/>
              <a:gd name="T59" fmla="*/ 1108830 h 1328"/>
              <a:gd name="T60" fmla="*/ 30801 w 1328"/>
              <a:gd name="T61" fmla="*/ 1106461 h 1328"/>
              <a:gd name="T62" fmla="*/ 0 w 1328"/>
              <a:gd name="T63" fmla="*/ 1573212 h 1328"/>
              <a:gd name="T64" fmla="*/ 473859 w 1328"/>
              <a:gd name="T65" fmla="*/ 1573212 h 1328"/>
              <a:gd name="T66" fmla="*/ 464382 w 1328"/>
              <a:gd name="T67" fmla="*/ 1511610 h 1328"/>
              <a:gd name="T68" fmla="*/ 473859 w 1328"/>
              <a:gd name="T69" fmla="*/ 1454747 h 1328"/>
              <a:gd name="T70" fmla="*/ 497552 w 1328"/>
              <a:gd name="T71" fmla="*/ 1402623 h 1328"/>
              <a:gd name="T72" fmla="*/ 535461 w 1328"/>
              <a:gd name="T73" fmla="*/ 1362345 h 1328"/>
              <a:gd name="T74" fmla="*/ 582847 w 1328"/>
              <a:gd name="T75" fmla="*/ 1331544 h 1328"/>
              <a:gd name="T76" fmla="*/ 639710 w 1328"/>
              <a:gd name="T77" fmla="*/ 1317328 h 1328"/>
              <a:gd name="T78" fmla="*/ 677618 w 1328"/>
              <a:gd name="T79" fmla="*/ 1317328 h 1328"/>
              <a:gd name="T80" fmla="*/ 734482 w 1328"/>
              <a:gd name="T81" fmla="*/ 1331544 h 1328"/>
              <a:gd name="T82" fmla="*/ 781867 w 1328"/>
              <a:gd name="T83" fmla="*/ 1362345 h 1328"/>
              <a:gd name="T84" fmla="*/ 819776 w 1328"/>
              <a:gd name="T85" fmla="*/ 1402623 h 1328"/>
              <a:gd name="T86" fmla="*/ 843469 w 1328"/>
              <a:gd name="T87" fmla="*/ 1454747 h 1328"/>
              <a:gd name="T88" fmla="*/ 852946 w 1328"/>
              <a:gd name="T89" fmla="*/ 1511610 h 1328"/>
              <a:gd name="T90" fmla="*/ 843469 w 1328"/>
              <a:gd name="T91" fmla="*/ 1573212 h 1328"/>
              <a:gd name="T92" fmla="*/ 1317328 w 1328"/>
              <a:gd name="T93" fmla="*/ 1573212 h 1328"/>
              <a:gd name="T94" fmla="*/ 1352868 w 1328"/>
              <a:gd name="T95" fmla="*/ 1042490 h 1328"/>
              <a:gd name="T96" fmla="*/ 1407361 w 1328"/>
              <a:gd name="T97" fmla="*/ 1059075 h 1328"/>
              <a:gd name="T98" fmla="*/ 1440532 w 1328"/>
              <a:gd name="T99" fmla="*/ 1061444 h 1328"/>
              <a:gd name="T100" fmla="*/ 1483179 w 1328"/>
              <a:gd name="T101" fmla="*/ 1049598 h 1328"/>
              <a:gd name="T102" fmla="*/ 1547150 w 1328"/>
              <a:gd name="T103" fmla="*/ 997473 h 1328"/>
              <a:gd name="T104" fmla="*/ 1570843 w 1328"/>
              <a:gd name="T105" fmla="*/ 942979 h 1328"/>
              <a:gd name="T106" fmla="*/ 1573212 w 1328"/>
              <a:gd name="T107" fmla="*/ 914548 h 1328"/>
              <a:gd name="T108" fmla="*/ 1566104 w 1328"/>
              <a:gd name="T109" fmla="*/ 871901 h 1328"/>
              <a:gd name="T110" fmla="*/ 1530565 w 1328"/>
              <a:gd name="T111" fmla="*/ 810299 h 1328"/>
              <a:gd name="T112" fmla="*/ 1468963 w 1328"/>
              <a:gd name="T113" fmla="*/ 774760 h 1328"/>
              <a:gd name="T114" fmla="*/ 1426316 w 1328"/>
              <a:gd name="T115" fmla="*/ 767652 h 132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328"/>
              <a:gd name="T175" fmla="*/ 0 h 1328"/>
              <a:gd name="T176" fmla="*/ 1328 w 1328"/>
              <a:gd name="T177" fmla="*/ 1328 h 132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328" h="1328">
                <a:moveTo>
                  <a:pt x="1204" y="648"/>
                </a:moveTo>
                <a:lnTo>
                  <a:pt x="1204" y="648"/>
                </a:lnTo>
                <a:lnTo>
                  <a:pt x="1188" y="650"/>
                </a:lnTo>
                <a:lnTo>
                  <a:pt x="1172" y="652"/>
                </a:lnTo>
                <a:lnTo>
                  <a:pt x="1156" y="658"/>
                </a:lnTo>
                <a:lnTo>
                  <a:pt x="1142" y="664"/>
                </a:lnTo>
                <a:lnTo>
                  <a:pt x="1112" y="682"/>
                </a:lnTo>
                <a:lnTo>
                  <a:pt x="1112" y="216"/>
                </a:lnTo>
                <a:lnTo>
                  <a:pt x="646" y="216"/>
                </a:lnTo>
                <a:lnTo>
                  <a:pt x="664" y="186"/>
                </a:lnTo>
                <a:lnTo>
                  <a:pt x="670" y="172"/>
                </a:lnTo>
                <a:lnTo>
                  <a:pt x="676" y="156"/>
                </a:lnTo>
                <a:lnTo>
                  <a:pt x="678" y="140"/>
                </a:lnTo>
                <a:lnTo>
                  <a:pt x="680" y="124"/>
                </a:lnTo>
                <a:lnTo>
                  <a:pt x="680" y="112"/>
                </a:lnTo>
                <a:lnTo>
                  <a:pt x="678" y="100"/>
                </a:lnTo>
                <a:lnTo>
                  <a:pt x="674" y="88"/>
                </a:lnTo>
                <a:lnTo>
                  <a:pt x="670" y="76"/>
                </a:lnTo>
                <a:lnTo>
                  <a:pt x="658" y="54"/>
                </a:lnTo>
                <a:lnTo>
                  <a:pt x="644" y="36"/>
                </a:lnTo>
                <a:lnTo>
                  <a:pt x="626" y="22"/>
                </a:lnTo>
                <a:lnTo>
                  <a:pt x="604" y="10"/>
                </a:lnTo>
                <a:lnTo>
                  <a:pt x="592" y="6"/>
                </a:lnTo>
                <a:lnTo>
                  <a:pt x="580" y="2"/>
                </a:lnTo>
                <a:lnTo>
                  <a:pt x="568" y="0"/>
                </a:lnTo>
                <a:lnTo>
                  <a:pt x="556" y="0"/>
                </a:lnTo>
                <a:lnTo>
                  <a:pt x="544" y="0"/>
                </a:lnTo>
                <a:lnTo>
                  <a:pt x="532" y="2"/>
                </a:lnTo>
                <a:lnTo>
                  <a:pt x="520" y="6"/>
                </a:lnTo>
                <a:lnTo>
                  <a:pt x="508" y="10"/>
                </a:lnTo>
                <a:lnTo>
                  <a:pt x="486" y="22"/>
                </a:lnTo>
                <a:lnTo>
                  <a:pt x="468" y="36"/>
                </a:lnTo>
                <a:lnTo>
                  <a:pt x="454" y="54"/>
                </a:lnTo>
                <a:lnTo>
                  <a:pt x="442" y="76"/>
                </a:lnTo>
                <a:lnTo>
                  <a:pt x="438" y="88"/>
                </a:lnTo>
                <a:lnTo>
                  <a:pt x="434" y="100"/>
                </a:lnTo>
                <a:lnTo>
                  <a:pt x="432" y="112"/>
                </a:lnTo>
                <a:lnTo>
                  <a:pt x="432" y="124"/>
                </a:lnTo>
                <a:lnTo>
                  <a:pt x="434" y="140"/>
                </a:lnTo>
                <a:lnTo>
                  <a:pt x="436" y="156"/>
                </a:lnTo>
                <a:lnTo>
                  <a:pt x="442" y="172"/>
                </a:lnTo>
                <a:lnTo>
                  <a:pt x="448" y="186"/>
                </a:lnTo>
                <a:lnTo>
                  <a:pt x="466" y="216"/>
                </a:lnTo>
                <a:lnTo>
                  <a:pt x="432" y="216"/>
                </a:lnTo>
                <a:lnTo>
                  <a:pt x="0" y="216"/>
                </a:lnTo>
                <a:lnTo>
                  <a:pt x="0" y="616"/>
                </a:lnTo>
                <a:lnTo>
                  <a:pt x="26" y="610"/>
                </a:lnTo>
                <a:lnTo>
                  <a:pt x="52" y="608"/>
                </a:lnTo>
                <a:lnTo>
                  <a:pt x="68" y="608"/>
                </a:lnTo>
                <a:lnTo>
                  <a:pt x="86" y="612"/>
                </a:lnTo>
                <a:lnTo>
                  <a:pt x="100" y="616"/>
                </a:lnTo>
                <a:lnTo>
                  <a:pt x="116" y="620"/>
                </a:lnTo>
                <a:lnTo>
                  <a:pt x="130" y="628"/>
                </a:lnTo>
                <a:lnTo>
                  <a:pt x="144" y="636"/>
                </a:lnTo>
                <a:lnTo>
                  <a:pt x="156" y="646"/>
                </a:lnTo>
                <a:lnTo>
                  <a:pt x="168" y="656"/>
                </a:lnTo>
                <a:lnTo>
                  <a:pt x="178" y="668"/>
                </a:lnTo>
                <a:lnTo>
                  <a:pt x="188" y="680"/>
                </a:lnTo>
                <a:lnTo>
                  <a:pt x="196" y="694"/>
                </a:lnTo>
                <a:lnTo>
                  <a:pt x="204" y="708"/>
                </a:lnTo>
                <a:lnTo>
                  <a:pt x="208" y="724"/>
                </a:lnTo>
                <a:lnTo>
                  <a:pt x="212" y="738"/>
                </a:lnTo>
                <a:lnTo>
                  <a:pt x="216" y="756"/>
                </a:lnTo>
                <a:lnTo>
                  <a:pt x="216" y="772"/>
                </a:lnTo>
                <a:lnTo>
                  <a:pt x="216" y="788"/>
                </a:lnTo>
                <a:lnTo>
                  <a:pt x="212" y="806"/>
                </a:lnTo>
                <a:lnTo>
                  <a:pt x="208" y="820"/>
                </a:lnTo>
                <a:lnTo>
                  <a:pt x="204" y="836"/>
                </a:lnTo>
                <a:lnTo>
                  <a:pt x="196" y="850"/>
                </a:lnTo>
                <a:lnTo>
                  <a:pt x="188" y="864"/>
                </a:lnTo>
                <a:lnTo>
                  <a:pt x="178" y="876"/>
                </a:lnTo>
                <a:lnTo>
                  <a:pt x="168" y="888"/>
                </a:lnTo>
                <a:lnTo>
                  <a:pt x="156" y="898"/>
                </a:lnTo>
                <a:lnTo>
                  <a:pt x="144" y="908"/>
                </a:lnTo>
                <a:lnTo>
                  <a:pt x="130" y="916"/>
                </a:lnTo>
                <a:lnTo>
                  <a:pt x="116" y="924"/>
                </a:lnTo>
                <a:lnTo>
                  <a:pt x="100" y="928"/>
                </a:lnTo>
                <a:lnTo>
                  <a:pt x="86" y="932"/>
                </a:lnTo>
                <a:lnTo>
                  <a:pt x="68" y="936"/>
                </a:lnTo>
                <a:lnTo>
                  <a:pt x="52" y="936"/>
                </a:lnTo>
                <a:lnTo>
                  <a:pt x="26" y="934"/>
                </a:lnTo>
                <a:lnTo>
                  <a:pt x="0" y="928"/>
                </a:lnTo>
                <a:lnTo>
                  <a:pt x="0" y="1328"/>
                </a:lnTo>
                <a:lnTo>
                  <a:pt x="400" y="1328"/>
                </a:lnTo>
                <a:lnTo>
                  <a:pt x="394" y="1302"/>
                </a:lnTo>
                <a:lnTo>
                  <a:pt x="392" y="1276"/>
                </a:lnTo>
                <a:lnTo>
                  <a:pt x="392" y="1260"/>
                </a:lnTo>
                <a:lnTo>
                  <a:pt x="396" y="1242"/>
                </a:lnTo>
                <a:lnTo>
                  <a:pt x="400" y="1228"/>
                </a:lnTo>
                <a:lnTo>
                  <a:pt x="404" y="1212"/>
                </a:lnTo>
                <a:lnTo>
                  <a:pt x="412" y="1198"/>
                </a:lnTo>
                <a:lnTo>
                  <a:pt x="420" y="1184"/>
                </a:lnTo>
                <a:lnTo>
                  <a:pt x="430" y="1172"/>
                </a:lnTo>
                <a:lnTo>
                  <a:pt x="440" y="1160"/>
                </a:lnTo>
                <a:lnTo>
                  <a:pt x="452" y="1150"/>
                </a:lnTo>
                <a:lnTo>
                  <a:pt x="464" y="1140"/>
                </a:lnTo>
                <a:lnTo>
                  <a:pt x="478" y="1132"/>
                </a:lnTo>
                <a:lnTo>
                  <a:pt x="492" y="1124"/>
                </a:lnTo>
                <a:lnTo>
                  <a:pt x="508" y="1120"/>
                </a:lnTo>
                <a:lnTo>
                  <a:pt x="522" y="1116"/>
                </a:lnTo>
                <a:lnTo>
                  <a:pt x="540" y="1112"/>
                </a:lnTo>
                <a:lnTo>
                  <a:pt x="556" y="1112"/>
                </a:lnTo>
                <a:lnTo>
                  <a:pt x="572" y="1112"/>
                </a:lnTo>
                <a:lnTo>
                  <a:pt x="590" y="1116"/>
                </a:lnTo>
                <a:lnTo>
                  <a:pt x="604" y="1120"/>
                </a:lnTo>
                <a:lnTo>
                  <a:pt x="620" y="1124"/>
                </a:lnTo>
                <a:lnTo>
                  <a:pt x="634" y="1132"/>
                </a:lnTo>
                <a:lnTo>
                  <a:pt x="648" y="1140"/>
                </a:lnTo>
                <a:lnTo>
                  <a:pt x="660" y="1150"/>
                </a:lnTo>
                <a:lnTo>
                  <a:pt x="672" y="1160"/>
                </a:lnTo>
                <a:lnTo>
                  <a:pt x="682" y="1172"/>
                </a:lnTo>
                <a:lnTo>
                  <a:pt x="692" y="1184"/>
                </a:lnTo>
                <a:lnTo>
                  <a:pt x="700" y="1198"/>
                </a:lnTo>
                <a:lnTo>
                  <a:pt x="708" y="1212"/>
                </a:lnTo>
                <a:lnTo>
                  <a:pt x="712" y="1228"/>
                </a:lnTo>
                <a:lnTo>
                  <a:pt x="716" y="1242"/>
                </a:lnTo>
                <a:lnTo>
                  <a:pt x="720" y="1260"/>
                </a:lnTo>
                <a:lnTo>
                  <a:pt x="720" y="1276"/>
                </a:lnTo>
                <a:lnTo>
                  <a:pt x="718" y="1302"/>
                </a:lnTo>
                <a:lnTo>
                  <a:pt x="712" y="1328"/>
                </a:lnTo>
                <a:lnTo>
                  <a:pt x="1112" y="1328"/>
                </a:lnTo>
                <a:lnTo>
                  <a:pt x="1112" y="862"/>
                </a:lnTo>
                <a:lnTo>
                  <a:pt x="1142" y="880"/>
                </a:lnTo>
                <a:lnTo>
                  <a:pt x="1156" y="886"/>
                </a:lnTo>
                <a:lnTo>
                  <a:pt x="1172" y="892"/>
                </a:lnTo>
                <a:lnTo>
                  <a:pt x="1188" y="894"/>
                </a:lnTo>
                <a:lnTo>
                  <a:pt x="1204" y="896"/>
                </a:lnTo>
                <a:lnTo>
                  <a:pt x="1216" y="896"/>
                </a:lnTo>
                <a:lnTo>
                  <a:pt x="1228" y="894"/>
                </a:lnTo>
                <a:lnTo>
                  <a:pt x="1240" y="890"/>
                </a:lnTo>
                <a:lnTo>
                  <a:pt x="1252" y="886"/>
                </a:lnTo>
                <a:lnTo>
                  <a:pt x="1274" y="874"/>
                </a:lnTo>
                <a:lnTo>
                  <a:pt x="1292" y="860"/>
                </a:lnTo>
                <a:lnTo>
                  <a:pt x="1306" y="842"/>
                </a:lnTo>
                <a:lnTo>
                  <a:pt x="1318" y="820"/>
                </a:lnTo>
                <a:lnTo>
                  <a:pt x="1322" y="808"/>
                </a:lnTo>
                <a:lnTo>
                  <a:pt x="1326" y="796"/>
                </a:lnTo>
                <a:lnTo>
                  <a:pt x="1328" y="784"/>
                </a:lnTo>
                <a:lnTo>
                  <a:pt x="1328" y="772"/>
                </a:lnTo>
                <a:lnTo>
                  <a:pt x="1328" y="760"/>
                </a:lnTo>
                <a:lnTo>
                  <a:pt x="1326" y="748"/>
                </a:lnTo>
                <a:lnTo>
                  <a:pt x="1322" y="736"/>
                </a:lnTo>
                <a:lnTo>
                  <a:pt x="1318" y="724"/>
                </a:lnTo>
                <a:lnTo>
                  <a:pt x="1306" y="702"/>
                </a:lnTo>
                <a:lnTo>
                  <a:pt x="1292" y="684"/>
                </a:lnTo>
                <a:lnTo>
                  <a:pt x="1274" y="670"/>
                </a:lnTo>
                <a:lnTo>
                  <a:pt x="1252" y="658"/>
                </a:lnTo>
                <a:lnTo>
                  <a:pt x="1240" y="654"/>
                </a:lnTo>
                <a:lnTo>
                  <a:pt x="1228" y="650"/>
                </a:lnTo>
                <a:lnTo>
                  <a:pt x="1216" y="648"/>
                </a:lnTo>
                <a:lnTo>
                  <a:pt x="1204" y="648"/>
                </a:lnTo>
                <a:close/>
              </a:path>
            </a:pathLst>
          </a:cu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3455988" y="4221163"/>
            <a:ext cx="1573212" cy="1573212"/>
          </a:xfrm>
          <a:custGeom>
            <a:avLst/>
            <a:gdLst>
              <a:gd name="T0" fmla="*/ 1317328 w 1328"/>
              <a:gd name="T1" fmla="*/ 1021166 h 1328"/>
              <a:gd name="T2" fmla="*/ 1369453 w 1328"/>
              <a:gd name="T3" fmla="*/ 1049598 h 1328"/>
              <a:gd name="T4" fmla="*/ 1426316 w 1328"/>
              <a:gd name="T5" fmla="*/ 1061444 h 1328"/>
              <a:gd name="T6" fmla="*/ 1454747 w 1328"/>
              <a:gd name="T7" fmla="*/ 1059075 h 1328"/>
              <a:gd name="T8" fmla="*/ 1509241 w 1328"/>
              <a:gd name="T9" fmla="*/ 1035382 h 1328"/>
              <a:gd name="T10" fmla="*/ 1561366 w 1328"/>
              <a:gd name="T11" fmla="*/ 971411 h 1328"/>
              <a:gd name="T12" fmla="*/ 1573212 w 1328"/>
              <a:gd name="T13" fmla="*/ 928764 h 1328"/>
              <a:gd name="T14" fmla="*/ 1573212 w 1328"/>
              <a:gd name="T15" fmla="*/ 900332 h 1328"/>
              <a:gd name="T16" fmla="*/ 1561366 w 1328"/>
              <a:gd name="T17" fmla="*/ 857685 h 1328"/>
              <a:gd name="T18" fmla="*/ 1509241 w 1328"/>
              <a:gd name="T19" fmla="*/ 793714 h 1328"/>
              <a:gd name="T20" fmla="*/ 1454747 w 1328"/>
              <a:gd name="T21" fmla="*/ 770021 h 1328"/>
              <a:gd name="T22" fmla="*/ 1426316 w 1328"/>
              <a:gd name="T23" fmla="*/ 767652 h 1328"/>
              <a:gd name="T24" fmla="*/ 1369453 w 1328"/>
              <a:gd name="T25" fmla="*/ 779498 h 1328"/>
              <a:gd name="T26" fmla="*/ 1317328 w 1328"/>
              <a:gd name="T27" fmla="*/ 807930 h 1328"/>
              <a:gd name="T28" fmla="*/ 765282 w 1328"/>
              <a:gd name="T29" fmla="*/ 255884 h 1328"/>
              <a:gd name="T30" fmla="*/ 793714 w 1328"/>
              <a:gd name="T31" fmla="*/ 203759 h 1328"/>
              <a:gd name="T32" fmla="*/ 805560 w 1328"/>
              <a:gd name="T33" fmla="*/ 146896 h 1328"/>
              <a:gd name="T34" fmla="*/ 803191 w 1328"/>
              <a:gd name="T35" fmla="*/ 118465 h 1328"/>
              <a:gd name="T36" fmla="*/ 779498 w 1328"/>
              <a:gd name="T37" fmla="*/ 63971 h 1328"/>
              <a:gd name="T38" fmla="*/ 715527 w 1328"/>
              <a:gd name="T39" fmla="*/ 11846 h 1328"/>
              <a:gd name="T40" fmla="*/ 672880 w 1328"/>
              <a:gd name="T41" fmla="*/ 0 h 1328"/>
              <a:gd name="T42" fmla="*/ 644448 w 1328"/>
              <a:gd name="T43" fmla="*/ 0 h 1328"/>
              <a:gd name="T44" fmla="*/ 601801 w 1328"/>
              <a:gd name="T45" fmla="*/ 11846 h 1328"/>
              <a:gd name="T46" fmla="*/ 537830 w 1328"/>
              <a:gd name="T47" fmla="*/ 63971 h 1328"/>
              <a:gd name="T48" fmla="*/ 514137 w 1328"/>
              <a:gd name="T49" fmla="*/ 118465 h 1328"/>
              <a:gd name="T50" fmla="*/ 511768 w 1328"/>
              <a:gd name="T51" fmla="*/ 146896 h 1328"/>
              <a:gd name="T52" fmla="*/ 523614 w 1328"/>
              <a:gd name="T53" fmla="*/ 203759 h 1328"/>
              <a:gd name="T54" fmla="*/ 511768 w 1328"/>
              <a:gd name="T55" fmla="*/ 255884 h 1328"/>
              <a:gd name="T56" fmla="*/ 0 w 1328"/>
              <a:gd name="T57" fmla="*/ 255884 h 1328"/>
              <a:gd name="T58" fmla="*/ 30801 w 1328"/>
              <a:gd name="T59" fmla="*/ 722635 h 1328"/>
              <a:gd name="T60" fmla="*/ 80556 w 1328"/>
              <a:gd name="T61" fmla="*/ 720266 h 1328"/>
              <a:gd name="T62" fmla="*/ 137419 w 1328"/>
              <a:gd name="T63" fmla="*/ 734482 h 1328"/>
              <a:gd name="T64" fmla="*/ 184805 w 1328"/>
              <a:gd name="T65" fmla="*/ 765282 h 1328"/>
              <a:gd name="T66" fmla="*/ 222714 w 1328"/>
              <a:gd name="T67" fmla="*/ 805560 h 1328"/>
              <a:gd name="T68" fmla="*/ 246407 w 1328"/>
              <a:gd name="T69" fmla="*/ 857685 h 1328"/>
              <a:gd name="T70" fmla="*/ 255884 w 1328"/>
              <a:gd name="T71" fmla="*/ 914548 h 1328"/>
              <a:gd name="T72" fmla="*/ 251145 w 1328"/>
              <a:gd name="T73" fmla="*/ 954826 h 1328"/>
              <a:gd name="T74" fmla="*/ 232191 w 1328"/>
              <a:gd name="T75" fmla="*/ 1006950 h 1328"/>
              <a:gd name="T76" fmla="*/ 199021 w 1328"/>
              <a:gd name="T77" fmla="*/ 1051967 h 1328"/>
              <a:gd name="T78" fmla="*/ 154004 w 1328"/>
              <a:gd name="T79" fmla="*/ 1085137 h 1328"/>
              <a:gd name="T80" fmla="*/ 101880 w 1328"/>
              <a:gd name="T81" fmla="*/ 1104091 h 1328"/>
              <a:gd name="T82" fmla="*/ 61602 w 1328"/>
              <a:gd name="T83" fmla="*/ 1108830 h 1328"/>
              <a:gd name="T84" fmla="*/ 0 w 1328"/>
              <a:gd name="T85" fmla="*/ 1099353 h 132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328"/>
              <a:gd name="T130" fmla="*/ 0 h 1328"/>
              <a:gd name="T131" fmla="*/ 1328 w 1328"/>
              <a:gd name="T132" fmla="*/ 1328 h 132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328" h="1328">
                <a:moveTo>
                  <a:pt x="1112" y="1328"/>
                </a:moveTo>
                <a:lnTo>
                  <a:pt x="1112" y="1328"/>
                </a:lnTo>
                <a:lnTo>
                  <a:pt x="1112" y="862"/>
                </a:lnTo>
                <a:lnTo>
                  <a:pt x="1142" y="880"/>
                </a:lnTo>
                <a:lnTo>
                  <a:pt x="1156" y="886"/>
                </a:lnTo>
                <a:lnTo>
                  <a:pt x="1172" y="892"/>
                </a:lnTo>
                <a:lnTo>
                  <a:pt x="1188" y="894"/>
                </a:lnTo>
                <a:lnTo>
                  <a:pt x="1204" y="896"/>
                </a:lnTo>
                <a:lnTo>
                  <a:pt x="1216" y="896"/>
                </a:lnTo>
                <a:lnTo>
                  <a:pt x="1228" y="894"/>
                </a:lnTo>
                <a:lnTo>
                  <a:pt x="1240" y="890"/>
                </a:lnTo>
                <a:lnTo>
                  <a:pt x="1252" y="886"/>
                </a:lnTo>
                <a:lnTo>
                  <a:pt x="1274" y="874"/>
                </a:lnTo>
                <a:lnTo>
                  <a:pt x="1292" y="860"/>
                </a:lnTo>
                <a:lnTo>
                  <a:pt x="1306" y="842"/>
                </a:lnTo>
                <a:lnTo>
                  <a:pt x="1318" y="820"/>
                </a:lnTo>
                <a:lnTo>
                  <a:pt x="1322" y="808"/>
                </a:lnTo>
                <a:lnTo>
                  <a:pt x="1326" y="796"/>
                </a:lnTo>
                <a:lnTo>
                  <a:pt x="1328" y="784"/>
                </a:lnTo>
                <a:lnTo>
                  <a:pt x="1328" y="772"/>
                </a:lnTo>
                <a:lnTo>
                  <a:pt x="1328" y="760"/>
                </a:lnTo>
                <a:lnTo>
                  <a:pt x="1326" y="748"/>
                </a:lnTo>
                <a:lnTo>
                  <a:pt x="1322" y="736"/>
                </a:lnTo>
                <a:lnTo>
                  <a:pt x="1318" y="724"/>
                </a:lnTo>
                <a:lnTo>
                  <a:pt x="1306" y="702"/>
                </a:lnTo>
                <a:lnTo>
                  <a:pt x="1292" y="684"/>
                </a:lnTo>
                <a:lnTo>
                  <a:pt x="1274" y="670"/>
                </a:lnTo>
                <a:lnTo>
                  <a:pt x="1252" y="658"/>
                </a:lnTo>
                <a:lnTo>
                  <a:pt x="1240" y="654"/>
                </a:lnTo>
                <a:lnTo>
                  <a:pt x="1228" y="650"/>
                </a:lnTo>
                <a:lnTo>
                  <a:pt x="1216" y="648"/>
                </a:lnTo>
                <a:lnTo>
                  <a:pt x="1204" y="648"/>
                </a:lnTo>
                <a:lnTo>
                  <a:pt x="1188" y="650"/>
                </a:lnTo>
                <a:lnTo>
                  <a:pt x="1172" y="652"/>
                </a:lnTo>
                <a:lnTo>
                  <a:pt x="1156" y="658"/>
                </a:lnTo>
                <a:lnTo>
                  <a:pt x="1142" y="664"/>
                </a:lnTo>
                <a:lnTo>
                  <a:pt x="1112" y="682"/>
                </a:lnTo>
                <a:lnTo>
                  <a:pt x="1112" y="216"/>
                </a:lnTo>
                <a:lnTo>
                  <a:pt x="646" y="216"/>
                </a:lnTo>
                <a:lnTo>
                  <a:pt x="664" y="186"/>
                </a:lnTo>
                <a:lnTo>
                  <a:pt x="670" y="172"/>
                </a:lnTo>
                <a:lnTo>
                  <a:pt x="676" y="156"/>
                </a:lnTo>
                <a:lnTo>
                  <a:pt x="678" y="140"/>
                </a:lnTo>
                <a:lnTo>
                  <a:pt x="680" y="124"/>
                </a:lnTo>
                <a:lnTo>
                  <a:pt x="680" y="112"/>
                </a:lnTo>
                <a:lnTo>
                  <a:pt x="678" y="100"/>
                </a:lnTo>
                <a:lnTo>
                  <a:pt x="674" y="88"/>
                </a:lnTo>
                <a:lnTo>
                  <a:pt x="670" y="76"/>
                </a:lnTo>
                <a:lnTo>
                  <a:pt x="658" y="54"/>
                </a:lnTo>
                <a:lnTo>
                  <a:pt x="644" y="36"/>
                </a:lnTo>
                <a:lnTo>
                  <a:pt x="626" y="22"/>
                </a:lnTo>
                <a:lnTo>
                  <a:pt x="604" y="10"/>
                </a:lnTo>
                <a:lnTo>
                  <a:pt x="592" y="6"/>
                </a:lnTo>
                <a:lnTo>
                  <a:pt x="580" y="2"/>
                </a:lnTo>
                <a:lnTo>
                  <a:pt x="568" y="0"/>
                </a:lnTo>
                <a:lnTo>
                  <a:pt x="556" y="0"/>
                </a:lnTo>
                <a:lnTo>
                  <a:pt x="544" y="0"/>
                </a:lnTo>
                <a:lnTo>
                  <a:pt x="532" y="2"/>
                </a:lnTo>
                <a:lnTo>
                  <a:pt x="520" y="6"/>
                </a:lnTo>
                <a:lnTo>
                  <a:pt x="508" y="10"/>
                </a:lnTo>
                <a:lnTo>
                  <a:pt x="486" y="22"/>
                </a:lnTo>
                <a:lnTo>
                  <a:pt x="468" y="36"/>
                </a:lnTo>
                <a:lnTo>
                  <a:pt x="454" y="54"/>
                </a:lnTo>
                <a:lnTo>
                  <a:pt x="442" y="76"/>
                </a:lnTo>
                <a:lnTo>
                  <a:pt x="438" y="88"/>
                </a:lnTo>
                <a:lnTo>
                  <a:pt x="434" y="100"/>
                </a:lnTo>
                <a:lnTo>
                  <a:pt x="432" y="112"/>
                </a:lnTo>
                <a:lnTo>
                  <a:pt x="432" y="124"/>
                </a:lnTo>
                <a:lnTo>
                  <a:pt x="434" y="140"/>
                </a:lnTo>
                <a:lnTo>
                  <a:pt x="436" y="156"/>
                </a:lnTo>
                <a:lnTo>
                  <a:pt x="442" y="172"/>
                </a:lnTo>
                <a:lnTo>
                  <a:pt x="448" y="186"/>
                </a:lnTo>
                <a:lnTo>
                  <a:pt x="466" y="216"/>
                </a:lnTo>
                <a:lnTo>
                  <a:pt x="432" y="216"/>
                </a:lnTo>
                <a:lnTo>
                  <a:pt x="0" y="216"/>
                </a:lnTo>
                <a:lnTo>
                  <a:pt x="0" y="616"/>
                </a:lnTo>
                <a:lnTo>
                  <a:pt x="26" y="610"/>
                </a:lnTo>
                <a:lnTo>
                  <a:pt x="52" y="608"/>
                </a:lnTo>
                <a:lnTo>
                  <a:pt x="68" y="608"/>
                </a:lnTo>
                <a:lnTo>
                  <a:pt x="86" y="612"/>
                </a:lnTo>
                <a:lnTo>
                  <a:pt x="100" y="616"/>
                </a:lnTo>
                <a:lnTo>
                  <a:pt x="116" y="620"/>
                </a:lnTo>
                <a:lnTo>
                  <a:pt x="130" y="628"/>
                </a:lnTo>
                <a:lnTo>
                  <a:pt x="144" y="636"/>
                </a:lnTo>
                <a:lnTo>
                  <a:pt x="156" y="646"/>
                </a:lnTo>
                <a:lnTo>
                  <a:pt x="168" y="656"/>
                </a:lnTo>
                <a:lnTo>
                  <a:pt x="178" y="668"/>
                </a:lnTo>
                <a:lnTo>
                  <a:pt x="188" y="680"/>
                </a:lnTo>
                <a:lnTo>
                  <a:pt x="196" y="694"/>
                </a:lnTo>
                <a:lnTo>
                  <a:pt x="204" y="708"/>
                </a:lnTo>
                <a:lnTo>
                  <a:pt x="208" y="724"/>
                </a:lnTo>
                <a:lnTo>
                  <a:pt x="212" y="738"/>
                </a:lnTo>
                <a:lnTo>
                  <a:pt x="216" y="756"/>
                </a:lnTo>
                <a:lnTo>
                  <a:pt x="216" y="772"/>
                </a:lnTo>
                <a:lnTo>
                  <a:pt x="216" y="788"/>
                </a:lnTo>
                <a:lnTo>
                  <a:pt x="212" y="806"/>
                </a:lnTo>
                <a:lnTo>
                  <a:pt x="208" y="820"/>
                </a:lnTo>
                <a:lnTo>
                  <a:pt x="204" y="836"/>
                </a:lnTo>
                <a:lnTo>
                  <a:pt x="196" y="850"/>
                </a:lnTo>
                <a:lnTo>
                  <a:pt x="188" y="864"/>
                </a:lnTo>
                <a:lnTo>
                  <a:pt x="178" y="876"/>
                </a:lnTo>
                <a:lnTo>
                  <a:pt x="168" y="888"/>
                </a:lnTo>
                <a:lnTo>
                  <a:pt x="156" y="898"/>
                </a:lnTo>
                <a:lnTo>
                  <a:pt x="144" y="908"/>
                </a:lnTo>
                <a:lnTo>
                  <a:pt x="130" y="916"/>
                </a:lnTo>
                <a:lnTo>
                  <a:pt x="116" y="924"/>
                </a:lnTo>
                <a:lnTo>
                  <a:pt x="100" y="928"/>
                </a:lnTo>
                <a:lnTo>
                  <a:pt x="86" y="932"/>
                </a:lnTo>
                <a:lnTo>
                  <a:pt x="68" y="936"/>
                </a:lnTo>
                <a:lnTo>
                  <a:pt x="52" y="936"/>
                </a:lnTo>
                <a:lnTo>
                  <a:pt x="26" y="934"/>
                </a:lnTo>
                <a:lnTo>
                  <a:pt x="0" y="928"/>
                </a:lnTo>
                <a:lnTo>
                  <a:pt x="0" y="1328"/>
                </a:lnTo>
                <a:lnTo>
                  <a:pt x="1112" y="1328"/>
                </a:lnTo>
                <a:close/>
              </a:path>
            </a:pathLst>
          </a:cu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3459163" y="1736725"/>
            <a:ext cx="1573212" cy="1317625"/>
          </a:xfrm>
          <a:custGeom>
            <a:avLst/>
            <a:gdLst>
              <a:gd name="T0" fmla="*/ 0 w 1328"/>
              <a:gd name="T1" fmla="*/ 473966 h 1112"/>
              <a:gd name="T2" fmla="*/ 61602 w 1328"/>
              <a:gd name="T3" fmla="*/ 464486 h 1112"/>
              <a:gd name="T4" fmla="*/ 101880 w 1328"/>
              <a:gd name="T5" fmla="*/ 469226 h 1112"/>
              <a:gd name="T6" fmla="*/ 154004 w 1328"/>
              <a:gd name="T7" fmla="*/ 488185 h 1112"/>
              <a:gd name="T8" fmla="*/ 199021 w 1328"/>
              <a:gd name="T9" fmla="*/ 521362 h 1112"/>
              <a:gd name="T10" fmla="*/ 232191 w 1328"/>
              <a:gd name="T11" fmla="*/ 566389 h 1112"/>
              <a:gd name="T12" fmla="*/ 251145 w 1328"/>
              <a:gd name="T13" fmla="*/ 618525 h 1112"/>
              <a:gd name="T14" fmla="*/ 255884 w 1328"/>
              <a:gd name="T15" fmla="*/ 658813 h 1112"/>
              <a:gd name="T16" fmla="*/ 246407 w 1328"/>
              <a:gd name="T17" fmla="*/ 715688 h 1112"/>
              <a:gd name="T18" fmla="*/ 222714 w 1328"/>
              <a:gd name="T19" fmla="*/ 767825 h 1112"/>
              <a:gd name="T20" fmla="*/ 184805 w 1328"/>
              <a:gd name="T21" fmla="*/ 808112 h 1112"/>
              <a:gd name="T22" fmla="*/ 137419 w 1328"/>
              <a:gd name="T23" fmla="*/ 838919 h 1112"/>
              <a:gd name="T24" fmla="*/ 80556 w 1328"/>
              <a:gd name="T25" fmla="*/ 853138 h 1112"/>
              <a:gd name="T26" fmla="*/ 30801 w 1328"/>
              <a:gd name="T27" fmla="*/ 850769 h 1112"/>
              <a:gd name="T28" fmla="*/ 0 w 1328"/>
              <a:gd name="T29" fmla="*/ 1317625 h 1112"/>
              <a:gd name="T30" fmla="*/ 473859 w 1328"/>
              <a:gd name="T31" fmla="*/ 1317625 h 1112"/>
              <a:gd name="T32" fmla="*/ 464382 w 1328"/>
              <a:gd name="T33" fmla="*/ 1256009 h 1112"/>
              <a:gd name="T34" fmla="*/ 473859 w 1328"/>
              <a:gd name="T35" fmla="*/ 1199133 h 1112"/>
              <a:gd name="T36" fmla="*/ 497552 w 1328"/>
              <a:gd name="T37" fmla="*/ 1146997 h 1112"/>
              <a:gd name="T38" fmla="*/ 535461 w 1328"/>
              <a:gd name="T39" fmla="*/ 1106710 h 1112"/>
              <a:gd name="T40" fmla="*/ 582847 w 1328"/>
              <a:gd name="T41" fmla="*/ 1075902 h 1112"/>
              <a:gd name="T42" fmla="*/ 639710 w 1328"/>
              <a:gd name="T43" fmla="*/ 1061683 h 1112"/>
              <a:gd name="T44" fmla="*/ 677618 w 1328"/>
              <a:gd name="T45" fmla="*/ 1061683 h 1112"/>
              <a:gd name="T46" fmla="*/ 734482 w 1328"/>
              <a:gd name="T47" fmla="*/ 1075902 h 1112"/>
              <a:gd name="T48" fmla="*/ 781867 w 1328"/>
              <a:gd name="T49" fmla="*/ 1106710 h 1112"/>
              <a:gd name="T50" fmla="*/ 819776 w 1328"/>
              <a:gd name="T51" fmla="*/ 1146997 h 1112"/>
              <a:gd name="T52" fmla="*/ 843469 w 1328"/>
              <a:gd name="T53" fmla="*/ 1199133 h 1112"/>
              <a:gd name="T54" fmla="*/ 852946 w 1328"/>
              <a:gd name="T55" fmla="*/ 1256009 h 1112"/>
              <a:gd name="T56" fmla="*/ 843469 w 1328"/>
              <a:gd name="T57" fmla="*/ 1317625 h 1112"/>
              <a:gd name="T58" fmla="*/ 1317328 w 1328"/>
              <a:gd name="T59" fmla="*/ 1317625 h 1112"/>
              <a:gd name="T60" fmla="*/ 1352868 w 1328"/>
              <a:gd name="T61" fmla="*/ 786783 h 1112"/>
              <a:gd name="T62" fmla="*/ 1407361 w 1328"/>
              <a:gd name="T63" fmla="*/ 803372 h 1112"/>
              <a:gd name="T64" fmla="*/ 1440532 w 1328"/>
              <a:gd name="T65" fmla="*/ 805742 h 1112"/>
              <a:gd name="T66" fmla="*/ 1483179 w 1328"/>
              <a:gd name="T67" fmla="*/ 793893 h 1112"/>
              <a:gd name="T68" fmla="*/ 1547150 w 1328"/>
              <a:gd name="T69" fmla="*/ 741756 h 1112"/>
              <a:gd name="T70" fmla="*/ 1570843 w 1328"/>
              <a:gd name="T71" fmla="*/ 687250 h 1112"/>
              <a:gd name="T72" fmla="*/ 1573212 w 1328"/>
              <a:gd name="T73" fmla="*/ 658813 h 1112"/>
              <a:gd name="T74" fmla="*/ 1566104 w 1328"/>
              <a:gd name="T75" fmla="*/ 616156 h 1112"/>
              <a:gd name="T76" fmla="*/ 1530565 w 1328"/>
              <a:gd name="T77" fmla="*/ 554540 h 1112"/>
              <a:gd name="T78" fmla="*/ 1468963 w 1328"/>
              <a:gd name="T79" fmla="*/ 518992 h 1112"/>
              <a:gd name="T80" fmla="*/ 1426316 w 1328"/>
              <a:gd name="T81" fmla="*/ 511883 h 1112"/>
              <a:gd name="T82" fmla="*/ 1388407 w 1328"/>
              <a:gd name="T83" fmla="*/ 516623 h 1112"/>
              <a:gd name="T84" fmla="*/ 1317328 w 1328"/>
              <a:gd name="T85" fmla="*/ 552170 h 1112"/>
              <a:gd name="T86" fmla="*/ 0 w 1328"/>
              <a:gd name="T87" fmla="*/ 0 h 111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328"/>
              <a:gd name="T133" fmla="*/ 0 h 1112"/>
              <a:gd name="T134" fmla="*/ 1328 w 1328"/>
              <a:gd name="T135" fmla="*/ 1112 h 111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328" h="1112">
                <a:moveTo>
                  <a:pt x="0" y="0"/>
                </a:moveTo>
                <a:lnTo>
                  <a:pt x="0" y="0"/>
                </a:lnTo>
                <a:lnTo>
                  <a:pt x="0" y="400"/>
                </a:lnTo>
                <a:lnTo>
                  <a:pt x="26" y="394"/>
                </a:lnTo>
                <a:lnTo>
                  <a:pt x="52" y="392"/>
                </a:lnTo>
                <a:lnTo>
                  <a:pt x="68" y="392"/>
                </a:lnTo>
                <a:lnTo>
                  <a:pt x="86" y="396"/>
                </a:lnTo>
                <a:lnTo>
                  <a:pt x="100" y="400"/>
                </a:lnTo>
                <a:lnTo>
                  <a:pt x="116" y="404"/>
                </a:lnTo>
                <a:lnTo>
                  <a:pt x="130" y="412"/>
                </a:lnTo>
                <a:lnTo>
                  <a:pt x="144" y="420"/>
                </a:lnTo>
                <a:lnTo>
                  <a:pt x="156" y="430"/>
                </a:lnTo>
                <a:lnTo>
                  <a:pt x="168" y="440"/>
                </a:lnTo>
                <a:lnTo>
                  <a:pt x="178" y="452"/>
                </a:lnTo>
                <a:lnTo>
                  <a:pt x="188" y="464"/>
                </a:lnTo>
                <a:lnTo>
                  <a:pt x="196" y="478"/>
                </a:lnTo>
                <a:lnTo>
                  <a:pt x="204" y="492"/>
                </a:lnTo>
                <a:lnTo>
                  <a:pt x="208" y="508"/>
                </a:lnTo>
                <a:lnTo>
                  <a:pt x="212" y="522"/>
                </a:lnTo>
                <a:lnTo>
                  <a:pt x="216" y="540"/>
                </a:lnTo>
                <a:lnTo>
                  <a:pt x="216" y="556"/>
                </a:lnTo>
                <a:lnTo>
                  <a:pt x="216" y="572"/>
                </a:lnTo>
                <a:lnTo>
                  <a:pt x="212" y="590"/>
                </a:lnTo>
                <a:lnTo>
                  <a:pt x="208" y="604"/>
                </a:lnTo>
                <a:lnTo>
                  <a:pt x="204" y="620"/>
                </a:lnTo>
                <a:lnTo>
                  <a:pt x="196" y="634"/>
                </a:lnTo>
                <a:lnTo>
                  <a:pt x="188" y="648"/>
                </a:lnTo>
                <a:lnTo>
                  <a:pt x="178" y="660"/>
                </a:lnTo>
                <a:lnTo>
                  <a:pt x="168" y="672"/>
                </a:lnTo>
                <a:lnTo>
                  <a:pt x="156" y="682"/>
                </a:lnTo>
                <a:lnTo>
                  <a:pt x="144" y="692"/>
                </a:lnTo>
                <a:lnTo>
                  <a:pt x="130" y="700"/>
                </a:lnTo>
                <a:lnTo>
                  <a:pt x="116" y="708"/>
                </a:lnTo>
                <a:lnTo>
                  <a:pt x="100" y="712"/>
                </a:lnTo>
                <a:lnTo>
                  <a:pt x="86" y="716"/>
                </a:lnTo>
                <a:lnTo>
                  <a:pt x="68" y="720"/>
                </a:lnTo>
                <a:lnTo>
                  <a:pt x="52" y="720"/>
                </a:lnTo>
                <a:lnTo>
                  <a:pt x="26" y="718"/>
                </a:lnTo>
                <a:lnTo>
                  <a:pt x="0" y="712"/>
                </a:lnTo>
                <a:lnTo>
                  <a:pt x="0" y="1112"/>
                </a:lnTo>
                <a:lnTo>
                  <a:pt x="400" y="1112"/>
                </a:lnTo>
                <a:lnTo>
                  <a:pt x="394" y="1086"/>
                </a:lnTo>
                <a:lnTo>
                  <a:pt x="392" y="1060"/>
                </a:lnTo>
                <a:lnTo>
                  <a:pt x="392" y="1044"/>
                </a:lnTo>
                <a:lnTo>
                  <a:pt x="396" y="1026"/>
                </a:lnTo>
                <a:lnTo>
                  <a:pt x="400" y="1012"/>
                </a:lnTo>
                <a:lnTo>
                  <a:pt x="404" y="996"/>
                </a:lnTo>
                <a:lnTo>
                  <a:pt x="412" y="982"/>
                </a:lnTo>
                <a:lnTo>
                  <a:pt x="420" y="968"/>
                </a:lnTo>
                <a:lnTo>
                  <a:pt x="430" y="956"/>
                </a:lnTo>
                <a:lnTo>
                  <a:pt x="440" y="944"/>
                </a:lnTo>
                <a:lnTo>
                  <a:pt x="452" y="934"/>
                </a:lnTo>
                <a:lnTo>
                  <a:pt x="464" y="924"/>
                </a:lnTo>
                <a:lnTo>
                  <a:pt x="478" y="916"/>
                </a:lnTo>
                <a:lnTo>
                  <a:pt x="492" y="908"/>
                </a:lnTo>
                <a:lnTo>
                  <a:pt x="508" y="904"/>
                </a:lnTo>
                <a:lnTo>
                  <a:pt x="522" y="900"/>
                </a:lnTo>
                <a:lnTo>
                  <a:pt x="540" y="896"/>
                </a:lnTo>
                <a:lnTo>
                  <a:pt x="556" y="896"/>
                </a:lnTo>
                <a:lnTo>
                  <a:pt x="572" y="896"/>
                </a:lnTo>
                <a:lnTo>
                  <a:pt x="590" y="900"/>
                </a:lnTo>
                <a:lnTo>
                  <a:pt x="604" y="904"/>
                </a:lnTo>
                <a:lnTo>
                  <a:pt x="620" y="908"/>
                </a:lnTo>
                <a:lnTo>
                  <a:pt x="634" y="916"/>
                </a:lnTo>
                <a:lnTo>
                  <a:pt x="648" y="924"/>
                </a:lnTo>
                <a:lnTo>
                  <a:pt x="660" y="934"/>
                </a:lnTo>
                <a:lnTo>
                  <a:pt x="672" y="944"/>
                </a:lnTo>
                <a:lnTo>
                  <a:pt x="682" y="956"/>
                </a:lnTo>
                <a:lnTo>
                  <a:pt x="692" y="968"/>
                </a:lnTo>
                <a:lnTo>
                  <a:pt x="700" y="982"/>
                </a:lnTo>
                <a:lnTo>
                  <a:pt x="708" y="996"/>
                </a:lnTo>
                <a:lnTo>
                  <a:pt x="712" y="1012"/>
                </a:lnTo>
                <a:lnTo>
                  <a:pt x="716" y="1026"/>
                </a:lnTo>
                <a:lnTo>
                  <a:pt x="720" y="1044"/>
                </a:lnTo>
                <a:lnTo>
                  <a:pt x="720" y="1060"/>
                </a:lnTo>
                <a:lnTo>
                  <a:pt x="718" y="1086"/>
                </a:lnTo>
                <a:lnTo>
                  <a:pt x="712" y="1112"/>
                </a:lnTo>
                <a:lnTo>
                  <a:pt x="1112" y="1112"/>
                </a:lnTo>
                <a:lnTo>
                  <a:pt x="1112" y="646"/>
                </a:lnTo>
                <a:lnTo>
                  <a:pt x="1142" y="664"/>
                </a:lnTo>
                <a:lnTo>
                  <a:pt x="1156" y="670"/>
                </a:lnTo>
                <a:lnTo>
                  <a:pt x="1172" y="676"/>
                </a:lnTo>
                <a:lnTo>
                  <a:pt x="1188" y="678"/>
                </a:lnTo>
                <a:lnTo>
                  <a:pt x="1204" y="680"/>
                </a:lnTo>
                <a:lnTo>
                  <a:pt x="1216" y="680"/>
                </a:lnTo>
                <a:lnTo>
                  <a:pt x="1228" y="678"/>
                </a:lnTo>
                <a:lnTo>
                  <a:pt x="1240" y="674"/>
                </a:lnTo>
                <a:lnTo>
                  <a:pt x="1252" y="670"/>
                </a:lnTo>
                <a:lnTo>
                  <a:pt x="1274" y="658"/>
                </a:lnTo>
                <a:lnTo>
                  <a:pt x="1292" y="644"/>
                </a:lnTo>
                <a:lnTo>
                  <a:pt x="1306" y="626"/>
                </a:lnTo>
                <a:lnTo>
                  <a:pt x="1318" y="604"/>
                </a:lnTo>
                <a:lnTo>
                  <a:pt x="1322" y="592"/>
                </a:lnTo>
                <a:lnTo>
                  <a:pt x="1326" y="580"/>
                </a:lnTo>
                <a:lnTo>
                  <a:pt x="1328" y="568"/>
                </a:lnTo>
                <a:lnTo>
                  <a:pt x="1328" y="556"/>
                </a:lnTo>
                <a:lnTo>
                  <a:pt x="1328" y="544"/>
                </a:lnTo>
                <a:lnTo>
                  <a:pt x="1326" y="532"/>
                </a:lnTo>
                <a:lnTo>
                  <a:pt x="1322" y="520"/>
                </a:lnTo>
                <a:lnTo>
                  <a:pt x="1318" y="508"/>
                </a:lnTo>
                <a:lnTo>
                  <a:pt x="1306" y="486"/>
                </a:lnTo>
                <a:lnTo>
                  <a:pt x="1292" y="468"/>
                </a:lnTo>
                <a:lnTo>
                  <a:pt x="1274" y="454"/>
                </a:lnTo>
                <a:lnTo>
                  <a:pt x="1252" y="442"/>
                </a:lnTo>
                <a:lnTo>
                  <a:pt x="1240" y="438"/>
                </a:lnTo>
                <a:lnTo>
                  <a:pt x="1228" y="434"/>
                </a:lnTo>
                <a:lnTo>
                  <a:pt x="1216" y="432"/>
                </a:lnTo>
                <a:lnTo>
                  <a:pt x="1204" y="432"/>
                </a:lnTo>
                <a:lnTo>
                  <a:pt x="1188" y="434"/>
                </a:lnTo>
                <a:lnTo>
                  <a:pt x="1172" y="436"/>
                </a:lnTo>
                <a:lnTo>
                  <a:pt x="1156" y="442"/>
                </a:lnTo>
                <a:lnTo>
                  <a:pt x="1142" y="448"/>
                </a:lnTo>
                <a:lnTo>
                  <a:pt x="1112" y="466"/>
                </a:lnTo>
                <a:lnTo>
                  <a:pt x="1112" y="0"/>
                </a:lnTo>
                <a:lnTo>
                  <a:pt x="0" y="0"/>
                </a:lnTo>
                <a:close/>
              </a:path>
            </a:pathLst>
          </a:custGeom>
          <a:solidFill>
            <a:srgbClr val="9E9E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827088" y="4905375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Inspiration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743325" y="3500438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Premium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2411413" y="3500438"/>
            <a:ext cx="71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Subtle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Touch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008063" y="3500438"/>
            <a:ext cx="75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Stylish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148263" y="2133600"/>
            <a:ext cx="76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Visual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Impact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2339975" y="2133600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Simplicity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&amp; Beauty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851275" y="2133600"/>
            <a:ext cx="68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3D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Effect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863600" y="2143125"/>
            <a:ext cx="973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Universal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2413000" y="490537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Perfect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Look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797300" y="4905375"/>
            <a:ext cx="760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Trendy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5092700" y="4905375"/>
            <a:ext cx="904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Dynamic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Look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091113" y="3500438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Supreme</a:t>
            </a:r>
          </a:p>
          <a:p>
            <a:pPr algn="ctr"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6408738" y="1665288"/>
            <a:ext cx="525462" cy="525462"/>
          </a:xfrm>
          <a:custGeom>
            <a:avLst/>
            <a:gdLst>
              <a:gd name="T0" fmla="*/ 470067 w 1328"/>
              <a:gd name="T1" fmla="*/ 257191 h 1328"/>
              <a:gd name="T2" fmla="*/ 451866 w 1328"/>
              <a:gd name="T3" fmla="*/ 262731 h 1328"/>
              <a:gd name="T4" fmla="*/ 439995 w 1328"/>
              <a:gd name="T5" fmla="*/ 85467 h 1328"/>
              <a:gd name="T6" fmla="*/ 262731 w 1328"/>
              <a:gd name="T7" fmla="*/ 73596 h 1328"/>
              <a:gd name="T8" fmla="*/ 267479 w 1328"/>
              <a:gd name="T9" fmla="*/ 61726 h 1328"/>
              <a:gd name="T10" fmla="*/ 269062 w 1328"/>
              <a:gd name="T11" fmla="*/ 49064 h 1328"/>
              <a:gd name="T12" fmla="*/ 266688 w 1328"/>
              <a:gd name="T13" fmla="*/ 34820 h 1328"/>
              <a:gd name="T14" fmla="*/ 254817 w 1328"/>
              <a:gd name="T15" fmla="*/ 14244 h 1328"/>
              <a:gd name="T16" fmla="*/ 234242 w 1328"/>
              <a:gd name="T17" fmla="*/ 2374 h 1328"/>
              <a:gd name="T18" fmla="*/ 219998 w 1328"/>
              <a:gd name="T19" fmla="*/ 0 h 1328"/>
              <a:gd name="T20" fmla="*/ 210501 w 1328"/>
              <a:gd name="T21" fmla="*/ 791 h 1328"/>
              <a:gd name="T22" fmla="*/ 192300 w 1328"/>
              <a:gd name="T23" fmla="*/ 8705 h 1328"/>
              <a:gd name="T24" fmla="*/ 174890 w 1328"/>
              <a:gd name="T25" fmla="*/ 30072 h 1328"/>
              <a:gd name="T26" fmla="*/ 170933 w 1328"/>
              <a:gd name="T27" fmla="*/ 44316 h 1328"/>
              <a:gd name="T28" fmla="*/ 171725 w 1328"/>
              <a:gd name="T29" fmla="*/ 55395 h 1328"/>
              <a:gd name="T30" fmla="*/ 177264 w 1328"/>
              <a:gd name="T31" fmla="*/ 73596 h 1328"/>
              <a:gd name="T32" fmla="*/ 170933 w 1328"/>
              <a:gd name="T33" fmla="*/ 85467 h 1328"/>
              <a:gd name="T34" fmla="*/ 0 w 1328"/>
              <a:gd name="T35" fmla="*/ 243738 h 1328"/>
              <a:gd name="T36" fmla="*/ 20575 w 1328"/>
              <a:gd name="T37" fmla="*/ 240573 h 1328"/>
              <a:gd name="T38" fmla="*/ 34028 w 1328"/>
              <a:gd name="T39" fmla="*/ 242156 h 1328"/>
              <a:gd name="T40" fmla="*/ 51438 w 1328"/>
              <a:gd name="T41" fmla="*/ 248487 h 1328"/>
              <a:gd name="T42" fmla="*/ 66474 w 1328"/>
              <a:gd name="T43" fmla="*/ 259566 h 1328"/>
              <a:gd name="T44" fmla="*/ 77553 w 1328"/>
              <a:gd name="T45" fmla="*/ 274601 h 1328"/>
              <a:gd name="T46" fmla="*/ 83884 w 1328"/>
              <a:gd name="T47" fmla="*/ 292011 h 1328"/>
              <a:gd name="T48" fmla="*/ 85467 w 1328"/>
              <a:gd name="T49" fmla="*/ 305464 h 1328"/>
              <a:gd name="T50" fmla="*/ 82301 w 1328"/>
              <a:gd name="T51" fmla="*/ 324457 h 1328"/>
              <a:gd name="T52" fmla="*/ 74388 w 1328"/>
              <a:gd name="T53" fmla="*/ 341867 h 1328"/>
              <a:gd name="T54" fmla="*/ 61726 w 1328"/>
              <a:gd name="T55" fmla="*/ 355320 h 1328"/>
              <a:gd name="T56" fmla="*/ 45899 w 1328"/>
              <a:gd name="T57" fmla="*/ 365608 h 1328"/>
              <a:gd name="T58" fmla="*/ 26906 w 1328"/>
              <a:gd name="T59" fmla="*/ 370356 h 1328"/>
              <a:gd name="T60" fmla="*/ 10288 w 1328"/>
              <a:gd name="T61" fmla="*/ 369564 h 1328"/>
              <a:gd name="T62" fmla="*/ 0 w 1328"/>
              <a:gd name="T63" fmla="*/ 525462 h 1328"/>
              <a:gd name="T64" fmla="*/ 158272 w 1328"/>
              <a:gd name="T65" fmla="*/ 525462 h 1328"/>
              <a:gd name="T66" fmla="*/ 155106 w 1328"/>
              <a:gd name="T67" fmla="*/ 504887 h 1328"/>
              <a:gd name="T68" fmla="*/ 158272 w 1328"/>
              <a:gd name="T69" fmla="*/ 485894 h 1328"/>
              <a:gd name="T70" fmla="*/ 166185 w 1328"/>
              <a:gd name="T71" fmla="*/ 468484 h 1328"/>
              <a:gd name="T72" fmla="*/ 178847 w 1328"/>
              <a:gd name="T73" fmla="*/ 455031 h 1328"/>
              <a:gd name="T74" fmla="*/ 194674 w 1328"/>
              <a:gd name="T75" fmla="*/ 444743 h 1328"/>
              <a:gd name="T76" fmla="*/ 213667 w 1328"/>
              <a:gd name="T77" fmla="*/ 439995 h 1328"/>
              <a:gd name="T78" fmla="*/ 226329 w 1328"/>
              <a:gd name="T79" fmla="*/ 439995 h 1328"/>
              <a:gd name="T80" fmla="*/ 245321 w 1328"/>
              <a:gd name="T81" fmla="*/ 444743 h 1328"/>
              <a:gd name="T82" fmla="*/ 261148 w 1328"/>
              <a:gd name="T83" fmla="*/ 455031 h 1328"/>
              <a:gd name="T84" fmla="*/ 273810 w 1328"/>
              <a:gd name="T85" fmla="*/ 468484 h 1328"/>
              <a:gd name="T86" fmla="*/ 281724 w 1328"/>
              <a:gd name="T87" fmla="*/ 485894 h 1328"/>
              <a:gd name="T88" fmla="*/ 284889 w 1328"/>
              <a:gd name="T89" fmla="*/ 504887 h 1328"/>
              <a:gd name="T90" fmla="*/ 281724 w 1328"/>
              <a:gd name="T91" fmla="*/ 525462 h 1328"/>
              <a:gd name="T92" fmla="*/ 439995 w 1328"/>
              <a:gd name="T93" fmla="*/ 525462 h 1328"/>
              <a:gd name="T94" fmla="*/ 451866 w 1328"/>
              <a:gd name="T95" fmla="*/ 348198 h 1328"/>
              <a:gd name="T96" fmla="*/ 470067 w 1328"/>
              <a:gd name="T97" fmla="*/ 353737 h 1328"/>
              <a:gd name="T98" fmla="*/ 481146 w 1328"/>
              <a:gd name="T99" fmla="*/ 354529 h 1328"/>
              <a:gd name="T100" fmla="*/ 495390 w 1328"/>
              <a:gd name="T101" fmla="*/ 350572 h 1328"/>
              <a:gd name="T102" fmla="*/ 516757 w 1328"/>
              <a:gd name="T103" fmla="*/ 333162 h 1328"/>
              <a:gd name="T104" fmla="*/ 524671 w 1328"/>
              <a:gd name="T105" fmla="*/ 314961 h 1328"/>
              <a:gd name="T106" fmla="*/ 525462 w 1328"/>
              <a:gd name="T107" fmla="*/ 305464 h 1328"/>
              <a:gd name="T108" fmla="*/ 523088 w 1328"/>
              <a:gd name="T109" fmla="*/ 291220 h 1328"/>
              <a:gd name="T110" fmla="*/ 511218 w 1328"/>
              <a:gd name="T111" fmla="*/ 270645 h 1328"/>
              <a:gd name="T112" fmla="*/ 490642 w 1328"/>
              <a:gd name="T113" fmla="*/ 258774 h 1328"/>
              <a:gd name="T114" fmla="*/ 476398 w 1328"/>
              <a:gd name="T115" fmla="*/ 256400 h 132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328"/>
              <a:gd name="T175" fmla="*/ 0 h 1328"/>
              <a:gd name="T176" fmla="*/ 1328 w 1328"/>
              <a:gd name="T177" fmla="*/ 1328 h 132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328" h="1328">
                <a:moveTo>
                  <a:pt x="1204" y="648"/>
                </a:moveTo>
                <a:lnTo>
                  <a:pt x="1204" y="648"/>
                </a:lnTo>
                <a:lnTo>
                  <a:pt x="1188" y="650"/>
                </a:lnTo>
                <a:lnTo>
                  <a:pt x="1172" y="652"/>
                </a:lnTo>
                <a:lnTo>
                  <a:pt x="1156" y="658"/>
                </a:lnTo>
                <a:lnTo>
                  <a:pt x="1142" y="664"/>
                </a:lnTo>
                <a:lnTo>
                  <a:pt x="1112" y="682"/>
                </a:lnTo>
                <a:lnTo>
                  <a:pt x="1112" y="216"/>
                </a:lnTo>
                <a:lnTo>
                  <a:pt x="646" y="216"/>
                </a:lnTo>
                <a:lnTo>
                  <a:pt x="664" y="186"/>
                </a:lnTo>
                <a:lnTo>
                  <a:pt x="670" y="172"/>
                </a:lnTo>
                <a:lnTo>
                  <a:pt x="676" y="156"/>
                </a:lnTo>
                <a:lnTo>
                  <a:pt x="678" y="140"/>
                </a:lnTo>
                <a:lnTo>
                  <a:pt x="680" y="124"/>
                </a:lnTo>
                <a:lnTo>
                  <a:pt x="680" y="112"/>
                </a:lnTo>
                <a:lnTo>
                  <a:pt x="678" y="100"/>
                </a:lnTo>
                <a:lnTo>
                  <a:pt x="674" y="88"/>
                </a:lnTo>
                <a:lnTo>
                  <a:pt x="670" y="76"/>
                </a:lnTo>
                <a:lnTo>
                  <a:pt x="658" y="54"/>
                </a:lnTo>
                <a:lnTo>
                  <a:pt x="644" y="36"/>
                </a:lnTo>
                <a:lnTo>
                  <a:pt x="626" y="22"/>
                </a:lnTo>
                <a:lnTo>
                  <a:pt x="604" y="10"/>
                </a:lnTo>
                <a:lnTo>
                  <a:pt x="592" y="6"/>
                </a:lnTo>
                <a:lnTo>
                  <a:pt x="580" y="2"/>
                </a:lnTo>
                <a:lnTo>
                  <a:pt x="568" y="0"/>
                </a:lnTo>
                <a:lnTo>
                  <a:pt x="556" y="0"/>
                </a:lnTo>
                <a:lnTo>
                  <a:pt x="544" y="0"/>
                </a:lnTo>
                <a:lnTo>
                  <a:pt x="532" y="2"/>
                </a:lnTo>
                <a:lnTo>
                  <a:pt x="520" y="6"/>
                </a:lnTo>
                <a:lnTo>
                  <a:pt x="508" y="10"/>
                </a:lnTo>
                <a:lnTo>
                  <a:pt x="486" y="22"/>
                </a:lnTo>
                <a:lnTo>
                  <a:pt x="468" y="36"/>
                </a:lnTo>
                <a:lnTo>
                  <a:pt x="454" y="54"/>
                </a:lnTo>
                <a:lnTo>
                  <a:pt x="442" y="76"/>
                </a:lnTo>
                <a:lnTo>
                  <a:pt x="438" y="88"/>
                </a:lnTo>
                <a:lnTo>
                  <a:pt x="434" y="100"/>
                </a:lnTo>
                <a:lnTo>
                  <a:pt x="432" y="112"/>
                </a:lnTo>
                <a:lnTo>
                  <a:pt x="432" y="124"/>
                </a:lnTo>
                <a:lnTo>
                  <a:pt x="434" y="140"/>
                </a:lnTo>
                <a:lnTo>
                  <a:pt x="436" y="156"/>
                </a:lnTo>
                <a:lnTo>
                  <a:pt x="442" y="172"/>
                </a:lnTo>
                <a:lnTo>
                  <a:pt x="448" y="186"/>
                </a:lnTo>
                <a:lnTo>
                  <a:pt x="466" y="216"/>
                </a:lnTo>
                <a:lnTo>
                  <a:pt x="432" y="216"/>
                </a:lnTo>
                <a:lnTo>
                  <a:pt x="0" y="216"/>
                </a:lnTo>
                <a:lnTo>
                  <a:pt x="0" y="616"/>
                </a:lnTo>
                <a:lnTo>
                  <a:pt x="26" y="610"/>
                </a:lnTo>
                <a:lnTo>
                  <a:pt x="52" y="608"/>
                </a:lnTo>
                <a:lnTo>
                  <a:pt x="68" y="608"/>
                </a:lnTo>
                <a:lnTo>
                  <a:pt x="86" y="612"/>
                </a:lnTo>
                <a:lnTo>
                  <a:pt x="100" y="616"/>
                </a:lnTo>
                <a:lnTo>
                  <a:pt x="116" y="620"/>
                </a:lnTo>
                <a:lnTo>
                  <a:pt x="130" y="628"/>
                </a:lnTo>
                <a:lnTo>
                  <a:pt x="144" y="636"/>
                </a:lnTo>
                <a:lnTo>
                  <a:pt x="156" y="646"/>
                </a:lnTo>
                <a:lnTo>
                  <a:pt x="168" y="656"/>
                </a:lnTo>
                <a:lnTo>
                  <a:pt x="178" y="668"/>
                </a:lnTo>
                <a:lnTo>
                  <a:pt x="188" y="680"/>
                </a:lnTo>
                <a:lnTo>
                  <a:pt x="196" y="694"/>
                </a:lnTo>
                <a:lnTo>
                  <a:pt x="204" y="708"/>
                </a:lnTo>
                <a:lnTo>
                  <a:pt x="208" y="724"/>
                </a:lnTo>
                <a:lnTo>
                  <a:pt x="212" y="738"/>
                </a:lnTo>
                <a:lnTo>
                  <a:pt x="216" y="756"/>
                </a:lnTo>
                <a:lnTo>
                  <a:pt x="216" y="772"/>
                </a:lnTo>
                <a:lnTo>
                  <a:pt x="216" y="788"/>
                </a:lnTo>
                <a:lnTo>
                  <a:pt x="212" y="806"/>
                </a:lnTo>
                <a:lnTo>
                  <a:pt x="208" y="820"/>
                </a:lnTo>
                <a:lnTo>
                  <a:pt x="204" y="836"/>
                </a:lnTo>
                <a:lnTo>
                  <a:pt x="196" y="850"/>
                </a:lnTo>
                <a:lnTo>
                  <a:pt x="188" y="864"/>
                </a:lnTo>
                <a:lnTo>
                  <a:pt x="178" y="876"/>
                </a:lnTo>
                <a:lnTo>
                  <a:pt x="168" y="888"/>
                </a:lnTo>
                <a:lnTo>
                  <a:pt x="156" y="898"/>
                </a:lnTo>
                <a:lnTo>
                  <a:pt x="144" y="908"/>
                </a:lnTo>
                <a:lnTo>
                  <a:pt x="130" y="916"/>
                </a:lnTo>
                <a:lnTo>
                  <a:pt x="116" y="924"/>
                </a:lnTo>
                <a:lnTo>
                  <a:pt x="100" y="928"/>
                </a:lnTo>
                <a:lnTo>
                  <a:pt x="86" y="932"/>
                </a:lnTo>
                <a:lnTo>
                  <a:pt x="68" y="936"/>
                </a:lnTo>
                <a:lnTo>
                  <a:pt x="52" y="936"/>
                </a:lnTo>
                <a:lnTo>
                  <a:pt x="26" y="934"/>
                </a:lnTo>
                <a:lnTo>
                  <a:pt x="0" y="928"/>
                </a:lnTo>
                <a:lnTo>
                  <a:pt x="0" y="1328"/>
                </a:lnTo>
                <a:lnTo>
                  <a:pt x="400" y="1328"/>
                </a:lnTo>
                <a:lnTo>
                  <a:pt x="394" y="1302"/>
                </a:lnTo>
                <a:lnTo>
                  <a:pt x="392" y="1276"/>
                </a:lnTo>
                <a:lnTo>
                  <a:pt x="392" y="1260"/>
                </a:lnTo>
                <a:lnTo>
                  <a:pt x="396" y="1242"/>
                </a:lnTo>
                <a:lnTo>
                  <a:pt x="400" y="1228"/>
                </a:lnTo>
                <a:lnTo>
                  <a:pt x="404" y="1212"/>
                </a:lnTo>
                <a:lnTo>
                  <a:pt x="412" y="1198"/>
                </a:lnTo>
                <a:lnTo>
                  <a:pt x="420" y="1184"/>
                </a:lnTo>
                <a:lnTo>
                  <a:pt x="430" y="1172"/>
                </a:lnTo>
                <a:lnTo>
                  <a:pt x="440" y="1160"/>
                </a:lnTo>
                <a:lnTo>
                  <a:pt x="452" y="1150"/>
                </a:lnTo>
                <a:lnTo>
                  <a:pt x="464" y="1140"/>
                </a:lnTo>
                <a:lnTo>
                  <a:pt x="478" y="1132"/>
                </a:lnTo>
                <a:lnTo>
                  <a:pt x="492" y="1124"/>
                </a:lnTo>
                <a:lnTo>
                  <a:pt x="508" y="1120"/>
                </a:lnTo>
                <a:lnTo>
                  <a:pt x="522" y="1116"/>
                </a:lnTo>
                <a:lnTo>
                  <a:pt x="540" y="1112"/>
                </a:lnTo>
                <a:lnTo>
                  <a:pt x="556" y="1112"/>
                </a:lnTo>
                <a:lnTo>
                  <a:pt x="572" y="1112"/>
                </a:lnTo>
                <a:lnTo>
                  <a:pt x="590" y="1116"/>
                </a:lnTo>
                <a:lnTo>
                  <a:pt x="604" y="1120"/>
                </a:lnTo>
                <a:lnTo>
                  <a:pt x="620" y="1124"/>
                </a:lnTo>
                <a:lnTo>
                  <a:pt x="634" y="1132"/>
                </a:lnTo>
                <a:lnTo>
                  <a:pt x="648" y="1140"/>
                </a:lnTo>
                <a:lnTo>
                  <a:pt x="660" y="1150"/>
                </a:lnTo>
                <a:lnTo>
                  <a:pt x="672" y="1160"/>
                </a:lnTo>
                <a:lnTo>
                  <a:pt x="682" y="1172"/>
                </a:lnTo>
                <a:lnTo>
                  <a:pt x="692" y="1184"/>
                </a:lnTo>
                <a:lnTo>
                  <a:pt x="700" y="1198"/>
                </a:lnTo>
                <a:lnTo>
                  <a:pt x="708" y="1212"/>
                </a:lnTo>
                <a:lnTo>
                  <a:pt x="712" y="1228"/>
                </a:lnTo>
                <a:lnTo>
                  <a:pt x="716" y="1242"/>
                </a:lnTo>
                <a:lnTo>
                  <a:pt x="720" y="1260"/>
                </a:lnTo>
                <a:lnTo>
                  <a:pt x="720" y="1276"/>
                </a:lnTo>
                <a:lnTo>
                  <a:pt x="718" y="1302"/>
                </a:lnTo>
                <a:lnTo>
                  <a:pt x="712" y="1328"/>
                </a:lnTo>
                <a:lnTo>
                  <a:pt x="1112" y="1328"/>
                </a:lnTo>
                <a:lnTo>
                  <a:pt x="1112" y="862"/>
                </a:lnTo>
                <a:lnTo>
                  <a:pt x="1142" y="880"/>
                </a:lnTo>
                <a:lnTo>
                  <a:pt x="1156" y="886"/>
                </a:lnTo>
                <a:lnTo>
                  <a:pt x="1172" y="892"/>
                </a:lnTo>
                <a:lnTo>
                  <a:pt x="1188" y="894"/>
                </a:lnTo>
                <a:lnTo>
                  <a:pt x="1204" y="896"/>
                </a:lnTo>
                <a:lnTo>
                  <a:pt x="1216" y="896"/>
                </a:lnTo>
                <a:lnTo>
                  <a:pt x="1228" y="894"/>
                </a:lnTo>
                <a:lnTo>
                  <a:pt x="1240" y="890"/>
                </a:lnTo>
                <a:lnTo>
                  <a:pt x="1252" y="886"/>
                </a:lnTo>
                <a:lnTo>
                  <a:pt x="1274" y="874"/>
                </a:lnTo>
                <a:lnTo>
                  <a:pt x="1292" y="860"/>
                </a:lnTo>
                <a:lnTo>
                  <a:pt x="1306" y="842"/>
                </a:lnTo>
                <a:lnTo>
                  <a:pt x="1318" y="820"/>
                </a:lnTo>
                <a:lnTo>
                  <a:pt x="1322" y="808"/>
                </a:lnTo>
                <a:lnTo>
                  <a:pt x="1326" y="796"/>
                </a:lnTo>
                <a:lnTo>
                  <a:pt x="1328" y="784"/>
                </a:lnTo>
                <a:lnTo>
                  <a:pt x="1328" y="772"/>
                </a:lnTo>
                <a:lnTo>
                  <a:pt x="1328" y="760"/>
                </a:lnTo>
                <a:lnTo>
                  <a:pt x="1326" y="748"/>
                </a:lnTo>
                <a:lnTo>
                  <a:pt x="1322" y="736"/>
                </a:lnTo>
                <a:lnTo>
                  <a:pt x="1318" y="724"/>
                </a:lnTo>
                <a:lnTo>
                  <a:pt x="1306" y="702"/>
                </a:lnTo>
                <a:lnTo>
                  <a:pt x="1292" y="684"/>
                </a:lnTo>
                <a:lnTo>
                  <a:pt x="1274" y="670"/>
                </a:lnTo>
                <a:lnTo>
                  <a:pt x="1252" y="658"/>
                </a:lnTo>
                <a:lnTo>
                  <a:pt x="1240" y="654"/>
                </a:lnTo>
                <a:lnTo>
                  <a:pt x="1228" y="650"/>
                </a:lnTo>
                <a:lnTo>
                  <a:pt x="1216" y="648"/>
                </a:lnTo>
                <a:lnTo>
                  <a:pt x="1204" y="648"/>
                </a:lnTo>
                <a:close/>
              </a:path>
            </a:pathLst>
          </a:custGeom>
          <a:gradFill rotWithShape="1"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6408738" y="3536950"/>
            <a:ext cx="525462" cy="525463"/>
          </a:xfrm>
          <a:custGeom>
            <a:avLst/>
            <a:gdLst>
              <a:gd name="T0" fmla="*/ 470067 w 1328"/>
              <a:gd name="T1" fmla="*/ 257192 h 1328"/>
              <a:gd name="T2" fmla="*/ 451866 w 1328"/>
              <a:gd name="T3" fmla="*/ 262732 h 1328"/>
              <a:gd name="T4" fmla="*/ 439995 w 1328"/>
              <a:gd name="T5" fmla="*/ 85467 h 1328"/>
              <a:gd name="T6" fmla="*/ 262731 w 1328"/>
              <a:gd name="T7" fmla="*/ 73596 h 1328"/>
              <a:gd name="T8" fmla="*/ 267479 w 1328"/>
              <a:gd name="T9" fmla="*/ 61726 h 1328"/>
              <a:gd name="T10" fmla="*/ 269062 w 1328"/>
              <a:gd name="T11" fmla="*/ 49064 h 1328"/>
              <a:gd name="T12" fmla="*/ 266688 w 1328"/>
              <a:gd name="T13" fmla="*/ 34820 h 1328"/>
              <a:gd name="T14" fmla="*/ 254817 w 1328"/>
              <a:gd name="T15" fmla="*/ 14244 h 1328"/>
              <a:gd name="T16" fmla="*/ 234242 w 1328"/>
              <a:gd name="T17" fmla="*/ 2374 h 1328"/>
              <a:gd name="T18" fmla="*/ 219998 w 1328"/>
              <a:gd name="T19" fmla="*/ 0 h 1328"/>
              <a:gd name="T20" fmla="*/ 210501 w 1328"/>
              <a:gd name="T21" fmla="*/ 791 h 1328"/>
              <a:gd name="T22" fmla="*/ 192300 w 1328"/>
              <a:gd name="T23" fmla="*/ 8705 h 1328"/>
              <a:gd name="T24" fmla="*/ 174890 w 1328"/>
              <a:gd name="T25" fmla="*/ 30072 h 1328"/>
              <a:gd name="T26" fmla="*/ 170933 w 1328"/>
              <a:gd name="T27" fmla="*/ 44316 h 1328"/>
              <a:gd name="T28" fmla="*/ 171725 w 1328"/>
              <a:gd name="T29" fmla="*/ 55395 h 1328"/>
              <a:gd name="T30" fmla="*/ 177264 w 1328"/>
              <a:gd name="T31" fmla="*/ 73596 h 1328"/>
              <a:gd name="T32" fmla="*/ 170933 w 1328"/>
              <a:gd name="T33" fmla="*/ 85467 h 1328"/>
              <a:gd name="T34" fmla="*/ 0 w 1328"/>
              <a:gd name="T35" fmla="*/ 243739 h 1328"/>
              <a:gd name="T36" fmla="*/ 20575 w 1328"/>
              <a:gd name="T37" fmla="*/ 240573 h 1328"/>
              <a:gd name="T38" fmla="*/ 34028 w 1328"/>
              <a:gd name="T39" fmla="*/ 242156 h 1328"/>
              <a:gd name="T40" fmla="*/ 51438 w 1328"/>
              <a:gd name="T41" fmla="*/ 248487 h 1328"/>
              <a:gd name="T42" fmla="*/ 66474 w 1328"/>
              <a:gd name="T43" fmla="*/ 259566 h 1328"/>
              <a:gd name="T44" fmla="*/ 77553 w 1328"/>
              <a:gd name="T45" fmla="*/ 274602 h 1328"/>
              <a:gd name="T46" fmla="*/ 83884 w 1328"/>
              <a:gd name="T47" fmla="*/ 292012 h 1328"/>
              <a:gd name="T48" fmla="*/ 85467 w 1328"/>
              <a:gd name="T49" fmla="*/ 305465 h 1328"/>
              <a:gd name="T50" fmla="*/ 82301 w 1328"/>
              <a:gd name="T51" fmla="*/ 324458 h 1328"/>
              <a:gd name="T52" fmla="*/ 74388 w 1328"/>
              <a:gd name="T53" fmla="*/ 341867 h 1328"/>
              <a:gd name="T54" fmla="*/ 61726 w 1328"/>
              <a:gd name="T55" fmla="*/ 355321 h 1328"/>
              <a:gd name="T56" fmla="*/ 45899 w 1328"/>
              <a:gd name="T57" fmla="*/ 365608 h 1328"/>
              <a:gd name="T58" fmla="*/ 26906 w 1328"/>
              <a:gd name="T59" fmla="*/ 370356 h 1328"/>
              <a:gd name="T60" fmla="*/ 10288 w 1328"/>
              <a:gd name="T61" fmla="*/ 369565 h 1328"/>
              <a:gd name="T62" fmla="*/ 0 w 1328"/>
              <a:gd name="T63" fmla="*/ 525463 h 1328"/>
              <a:gd name="T64" fmla="*/ 158272 w 1328"/>
              <a:gd name="T65" fmla="*/ 525463 h 1328"/>
              <a:gd name="T66" fmla="*/ 155106 w 1328"/>
              <a:gd name="T67" fmla="*/ 504888 h 1328"/>
              <a:gd name="T68" fmla="*/ 158272 w 1328"/>
              <a:gd name="T69" fmla="*/ 485895 h 1328"/>
              <a:gd name="T70" fmla="*/ 166185 w 1328"/>
              <a:gd name="T71" fmla="*/ 468485 h 1328"/>
              <a:gd name="T72" fmla="*/ 178847 w 1328"/>
              <a:gd name="T73" fmla="*/ 455032 h 1328"/>
              <a:gd name="T74" fmla="*/ 194674 w 1328"/>
              <a:gd name="T75" fmla="*/ 444744 h 1328"/>
              <a:gd name="T76" fmla="*/ 213667 w 1328"/>
              <a:gd name="T77" fmla="*/ 439996 h 1328"/>
              <a:gd name="T78" fmla="*/ 226329 w 1328"/>
              <a:gd name="T79" fmla="*/ 439996 h 1328"/>
              <a:gd name="T80" fmla="*/ 245321 w 1328"/>
              <a:gd name="T81" fmla="*/ 444744 h 1328"/>
              <a:gd name="T82" fmla="*/ 261148 w 1328"/>
              <a:gd name="T83" fmla="*/ 455032 h 1328"/>
              <a:gd name="T84" fmla="*/ 273810 w 1328"/>
              <a:gd name="T85" fmla="*/ 468485 h 1328"/>
              <a:gd name="T86" fmla="*/ 281724 w 1328"/>
              <a:gd name="T87" fmla="*/ 485895 h 1328"/>
              <a:gd name="T88" fmla="*/ 284889 w 1328"/>
              <a:gd name="T89" fmla="*/ 504888 h 1328"/>
              <a:gd name="T90" fmla="*/ 281724 w 1328"/>
              <a:gd name="T91" fmla="*/ 525463 h 1328"/>
              <a:gd name="T92" fmla="*/ 439995 w 1328"/>
              <a:gd name="T93" fmla="*/ 525463 h 1328"/>
              <a:gd name="T94" fmla="*/ 451866 w 1328"/>
              <a:gd name="T95" fmla="*/ 348198 h 1328"/>
              <a:gd name="T96" fmla="*/ 470067 w 1328"/>
              <a:gd name="T97" fmla="*/ 353738 h 1328"/>
              <a:gd name="T98" fmla="*/ 481146 w 1328"/>
              <a:gd name="T99" fmla="*/ 354529 h 1328"/>
              <a:gd name="T100" fmla="*/ 495390 w 1328"/>
              <a:gd name="T101" fmla="*/ 350572 h 1328"/>
              <a:gd name="T102" fmla="*/ 516757 w 1328"/>
              <a:gd name="T103" fmla="*/ 333163 h 1328"/>
              <a:gd name="T104" fmla="*/ 524671 w 1328"/>
              <a:gd name="T105" fmla="*/ 314961 h 1328"/>
              <a:gd name="T106" fmla="*/ 525462 w 1328"/>
              <a:gd name="T107" fmla="*/ 305465 h 1328"/>
              <a:gd name="T108" fmla="*/ 523088 w 1328"/>
              <a:gd name="T109" fmla="*/ 291220 h 1328"/>
              <a:gd name="T110" fmla="*/ 511218 w 1328"/>
              <a:gd name="T111" fmla="*/ 270645 h 1328"/>
              <a:gd name="T112" fmla="*/ 490642 w 1328"/>
              <a:gd name="T113" fmla="*/ 258775 h 1328"/>
              <a:gd name="T114" fmla="*/ 476398 w 1328"/>
              <a:gd name="T115" fmla="*/ 256401 h 132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328"/>
              <a:gd name="T175" fmla="*/ 0 h 1328"/>
              <a:gd name="T176" fmla="*/ 1328 w 1328"/>
              <a:gd name="T177" fmla="*/ 1328 h 132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328" h="1328">
                <a:moveTo>
                  <a:pt x="1204" y="648"/>
                </a:moveTo>
                <a:lnTo>
                  <a:pt x="1204" y="648"/>
                </a:lnTo>
                <a:lnTo>
                  <a:pt x="1188" y="650"/>
                </a:lnTo>
                <a:lnTo>
                  <a:pt x="1172" y="652"/>
                </a:lnTo>
                <a:lnTo>
                  <a:pt x="1156" y="658"/>
                </a:lnTo>
                <a:lnTo>
                  <a:pt x="1142" y="664"/>
                </a:lnTo>
                <a:lnTo>
                  <a:pt x="1112" y="682"/>
                </a:lnTo>
                <a:lnTo>
                  <a:pt x="1112" y="216"/>
                </a:lnTo>
                <a:lnTo>
                  <a:pt x="646" y="216"/>
                </a:lnTo>
                <a:lnTo>
                  <a:pt x="664" y="186"/>
                </a:lnTo>
                <a:lnTo>
                  <a:pt x="670" y="172"/>
                </a:lnTo>
                <a:lnTo>
                  <a:pt x="676" y="156"/>
                </a:lnTo>
                <a:lnTo>
                  <a:pt x="678" y="140"/>
                </a:lnTo>
                <a:lnTo>
                  <a:pt x="680" y="124"/>
                </a:lnTo>
                <a:lnTo>
                  <a:pt x="680" y="112"/>
                </a:lnTo>
                <a:lnTo>
                  <a:pt x="678" y="100"/>
                </a:lnTo>
                <a:lnTo>
                  <a:pt x="674" y="88"/>
                </a:lnTo>
                <a:lnTo>
                  <a:pt x="670" y="76"/>
                </a:lnTo>
                <a:lnTo>
                  <a:pt x="658" y="54"/>
                </a:lnTo>
                <a:lnTo>
                  <a:pt x="644" y="36"/>
                </a:lnTo>
                <a:lnTo>
                  <a:pt x="626" y="22"/>
                </a:lnTo>
                <a:lnTo>
                  <a:pt x="604" y="10"/>
                </a:lnTo>
                <a:lnTo>
                  <a:pt x="592" y="6"/>
                </a:lnTo>
                <a:lnTo>
                  <a:pt x="580" y="2"/>
                </a:lnTo>
                <a:lnTo>
                  <a:pt x="568" y="0"/>
                </a:lnTo>
                <a:lnTo>
                  <a:pt x="556" y="0"/>
                </a:lnTo>
                <a:lnTo>
                  <a:pt x="544" y="0"/>
                </a:lnTo>
                <a:lnTo>
                  <a:pt x="532" y="2"/>
                </a:lnTo>
                <a:lnTo>
                  <a:pt x="520" y="6"/>
                </a:lnTo>
                <a:lnTo>
                  <a:pt x="508" y="10"/>
                </a:lnTo>
                <a:lnTo>
                  <a:pt x="486" y="22"/>
                </a:lnTo>
                <a:lnTo>
                  <a:pt x="468" y="36"/>
                </a:lnTo>
                <a:lnTo>
                  <a:pt x="454" y="54"/>
                </a:lnTo>
                <a:lnTo>
                  <a:pt x="442" y="76"/>
                </a:lnTo>
                <a:lnTo>
                  <a:pt x="438" y="88"/>
                </a:lnTo>
                <a:lnTo>
                  <a:pt x="434" y="100"/>
                </a:lnTo>
                <a:lnTo>
                  <a:pt x="432" y="112"/>
                </a:lnTo>
                <a:lnTo>
                  <a:pt x="432" y="124"/>
                </a:lnTo>
                <a:lnTo>
                  <a:pt x="434" y="140"/>
                </a:lnTo>
                <a:lnTo>
                  <a:pt x="436" y="156"/>
                </a:lnTo>
                <a:lnTo>
                  <a:pt x="442" y="172"/>
                </a:lnTo>
                <a:lnTo>
                  <a:pt x="448" y="186"/>
                </a:lnTo>
                <a:lnTo>
                  <a:pt x="466" y="216"/>
                </a:lnTo>
                <a:lnTo>
                  <a:pt x="432" y="216"/>
                </a:lnTo>
                <a:lnTo>
                  <a:pt x="0" y="216"/>
                </a:lnTo>
                <a:lnTo>
                  <a:pt x="0" y="616"/>
                </a:lnTo>
                <a:lnTo>
                  <a:pt x="26" y="610"/>
                </a:lnTo>
                <a:lnTo>
                  <a:pt x="52" y="608"/>
                </a:lnTo>
                <a:lnTo>
                  <a:pt x="68" y="608"/>
                </a:lnTo>
                <a:lnTo>
                  <a:pt x="86" y="612"/>
                </a:lnTo>
                <a:lnTo>
                  <a:pt x="100" y="616"/>
                </a:lnTo>
                <a:lnTo>
                  <a:pt x="116" y="620"/>
                </a:lnTo>
                <a:lnTo>
                  <a:pt x="130" y="628"/>
                </a:lnTo>
                <a:lnTo>
                  <a:pt x="144" y="636"/>
                </a:lnTo>
                <a:lnTo>
                  <a:pt x="156" y="646"/>
                </a:lnTo>
                <a:lnTo>
                  <a:pt x="168" y="656"/>
                </a:lnTo>
                <a:lnTo>
                  <a:pt x="178" y="668"/>
                </a:lnTo>
                <a:lnTo>
                  <a:pt x="188" y="680"/>
                </a:lnTo>
                <a:lnTo>
                  <a:pt x="196" y="694"/>
                </a:lnTo>
                <a:lnTo>
                  <a:pt x="204" y="708"/>
                </a:lnTo>
                <a:lnTo>
                  <a:pt x="208" y="724"/>
                </a:lnTo>
                <a:lnTo>
                  <a:pt x="212" y="738"/>
                </a:lnTo>
                <a:lnTo>
                  <a:pt x="216" y="756"/>
                </a:lnTo>
                <a:lnTo>
                  <a:pt x="216" y="772"/>
                </a:lnTo>
                <a:lnTo>
                  <a:pt x="216" y="788"/>
                </a:lnTo>
                <a:lnTo>
                  <a:pt x="212" y="806"/>
                </a:lnTo>
                <a:lnTo>
                  <a:pt x="208" y="820"/>
                </a:lnTo>
                <a:lnTo>
                  <a:pt x="204" y="836"/>
                </a:lnTo>
                <a:lnTo>
                  <a:pt x="196" y="850"/>
                </a:lnTo>
                <a:lnTo>
                  <a:pt x="188" y="864"/>
                </a:lnTo>
                <a:lnTo>
                  <a:pt x="178" y="876"/>
                </a:lnTo>
                <a:lnTo>
                  <a:pt x="168" y="888"/>
                </a:lnTo>
                <a:lnTo>
                  <a:pt x="156" y="898"/>
                </a:lnTo>
                <a:lnTo>
                  <a:pt x="144" y="908"/>
                </a:lnTo>
                <a:lnTo>
                  <a:pt x="130" y="916"/>
                </a:lnTo>
                <a:lnTo>
                  <a:pt x="116" y="924"/>
                </a:lnTo>
                <a:lnTo>
                  <a:pt x="100" y="928"/>
                </a:lnTo>
                <a:lnTo>
                  <a:pt x="86" y="932"/>
                </a:lnTo>
                <a:lnTo>
                  <a:pt x="68" y="936"/>
                </a:lnTo>
                <a:lnTo>
                  <a:pt x="52" y="936"/>
                </a:lnTo>
                <a:lnTo>
                  <a:pt x="26" y="934"/>
                </a:lnTo>
                <a:lnTo>
                  <a:pt x="0" y="928"/>
                </a:lnTo>
                <a:lnTo>
                  <a:pt x="0" y="1328"/>
                </a:lnTo>
                <a:lnTo>
                  <a:pt x="400" y="1328"/>
                </a:lnTo>
                <a:lnTo>
                  <a:pt x="394" y="1302"/>
                </a:lnTo>
                <a:lnTo>
                  <a:pt x="392" y="1276"/>
                </a:lnTo>
                <a:lnTo>
                  <a:pt x="392" y="1260"/>
                </a:lnTo>
                <a:lnTo>
                  <a:pt x="396" y="1242"/>
                </a:lnTo>
                <a:lnTo>
                  <a:pt x="400" y="1228"/>
                </a:lnTo>
                <a:lnTo>
                  <a:pt x="404" y="1212"/>
                </a:lnTo>
                <a:lnTo>
                  <a:pt x="412" y="1198"/>
                </a:lnTo>
                <a:lnTo>
                  <a:pt x="420" y="1184"/>
                </a:lnTo>
                <a:lnTo>
                  <a:pt x="430" y="1172"/>
                </a:lnTo>
                <a:lnTo>
                  <a:pt x="440" y="1160"/>
                </a:lnTo>
                <a:lnTo>
                  <a:pt x="452" y="1150"/>
                </a:lnTo>
                <a:lnTo>
                  <a:pt x="464" y="1140"/>
                </a:lnTo>
                <a:lnTo>
                  <a:pt x="478" y="1132"/>
                </a:lnTo>
                <a:lnTo>
                  <a:pt x="492" y="1124"/>
                </a:lnTo>
                <a:lnTo>
                  <a:pt x="508" y="1120"/>
                </a:lnTo>
                <a:lnTo>
                  <a:pt x="522" y="1116"/>
                </a:lnTo>
                <a:lnTo>
                  <a:pt x="540" y="1112"/>
                </a:lnTo>
                <a:lnTo>
                  <a:pt x="556" y="1112"/>
                </a:lnTo>
                <a:lnTo>
                  <a:pt x="572" y="1112"/>
                </a:lnTo>
                <a:lnTo>
                  <a:pt x="590" y="1116"/>
                </a:lnTo>
                <a:lnTo>
                  <a:pt x="604" y="1120"/>
                </a:lnTo>
                <a:lnTo>
                  <a:pt x="620" y="1124"/>
                </a:lnTo>
                <a:lnTo>
                  <a:pt x="634" y="1132"/>
                </a:lnTo>
                <a:lnTo>
                  <a:pt x="648" y="1140"/>
                </a:lnTo>
                <a:lnTo>
                  <a:pt x="660" y="1150"/>
                </a:lnTo>
                <a:lnTo>
                  <a:pt x="672" y="1160"/>
                </a:lnTo>
                <a:lnTo>
                  <a:pt x="682" y="1172"/>
                </a:lnTo>
                <a:lnTo>
                  <a:pt x="692" y="1184"/>
                </a:lnTo>
                <a:lnTo>
                  <a:pt x="700" y="1198"/>
                </a:lnTo>
                <a:lnTo>
                  <a:pt x="708" y="1212"/>
                </a:lnTo>
                <a:lnTo>
                  <a:pt x="712" y="1228"/>
                </a:lnTo>
                <a:lnTo>
                  <a:pt x="716" y="1242"/>
                </a:lnTo>
                <a:lnTo>
                  <a:pt x="720" y="1260"/>
                </a:lnTo>
                <a:lnTo>
                  <a:pt x="720" y="1276"/>
                </a:lnTo>
                <a:lnTo>
                  <a:pt x="718" y="1302"/>
                </a:lnTo>
                <a:lnTo>
                  <a:pt x="712" y="1328"/>
                </a:lnTo>
                <a:lnTo>
                  <a:pt x="1112" y="1328"/>
                </a:lnTo>
                <a:lnTo>
                  <a:pt x="1112" y="862"/>
                </a:lnTo>
                <a:lnTo>
                  <a:pt x="1142" y="880"/>
                </a:lnTo>
                <a:lnTo>
                  <a:pt x="1156" y="886"/>
                </a:lnTo>
                <a:lnTo>
                  <a:pt x="1172" y="892"/>
                </a:lnTo>
                <a:lnTo>
                  <a:pt x="1188" y="894"/>
                </a:lnTo>
                <a:lnTo>
                  <a:pt x="1204" y="896"/>
                </a:lnTo>
                <a:lnTo>
                  <a:pt x="1216" y="896"/>
                </a:lnTo>
                <a:lnTo>
                  <a:pt x="1228" y="894"/>
                </a:lnTo>
                <a:lnTo>
                  <a:pt x="1240" y="890"/>
                </a:lnTo>
                <a:lnTo>
                  <a:pt x="1252" y="886"/>
                </a:lnTo>
                <a:lnTo>
                  <a:pt x="1274" y="874"/>
                </a:lnTo>
                <a:lnTo>
                  <a:pt x="1292" y="860"/>
                </a:lnTo>
                <a:lnTo>
                  <a:pt x="1306" y="842"/>
                </a:lnTo>
                <a:lnTo>
                  <a:pt x="1318" y="820"/>
                </a:lnTo>
                <a:lnTo>
                  <a:pt x="1322" y="808"/>
                </a:lnTo>
                <a:lnTo>
                  <a:pt x="1326" y="796"/>
                </a:lnTo>
                <a:lnTo>
                  <a:pt x="1328" y="784"/>
                </a:lnTo>
                <a:lnTo>
                  <a:pt x="1328" y="772"/>
                </a:lnTo>
                <a:lnTo>
                  <a:pt x="1328" y="760"/>
                </a:lnTo>
                <a:lnTo>
                  <a:pt x="1326" y="748"/>
                </a:lnTo>
                <a:lnTo>
                  <a:pt x="1322" y="736"/>
                </a:lnTo>
                <a:lnTo>
                  <a:pt x="1318" y="724"/>
                </a:lnTo>
                <a:lnTo>
                  <a:pt x="1306" y="702"/>
                </a:lnTo>
                <a:lnTo>
                  <a:pt x="1292" y="684"/>
                </a:lnTo>
                <a:lnTo>
                  <a:pt x="1274" y="670"/>
                </a:lnTo>
                <a:lnTo>
                  <a:pt x="1252" y="658"/>
                </a:lnTo>
                <a:lnTo>
                  <a:pt x="1240" y="654"/>
                </a:lnTo>
                <a:lnTo>
                  <a:pt x="1228" y="650"/>
                </a:lnTo>
                <a:lnTo>
                  <a:pt x="1216" y="648"/>
                </a:lnTo>
                <a:lnTo>
                  <a:pt x="1204" y="648"/>
                </a:lnTo>
                <a:close/>
              </a:path>
            </a:pathLst>
          </a:cu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6310313" y="4087813"/>
            <a:ext cx="23653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FFB400"/>
                </a:solidFill>
                <a:latin typeface="Arial Black" panose="020B0A04020102020204" pitchFamily="34" charset="0"/>
              </a:rPr>
              <a:t>Visual Appealing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Captivate your viewing audience - PowerPoint Templates &amp; Backgrounds, Sleek Diagram &amp; Charts For Your Presentation</a:t>
            </a:r>
            <a:endParaRPr lang="en-US" altLang="ko-KR"/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6310313" y="2227263"/>
            <a:ext cx="23653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00C8FF"/>
                </a:solidFill>
                <a:latin typeface="Arial Black" panose="020B0A04020102020204" pitchFamily="34" charset="0"/>
              </a:rPr>
              <a:t>Ready to Use</a:t>
            </a:r>
          </a:p>
          <a:p>
            <a:pPr eaLnBrk="1" hangingPunct="1"/>
            <a:r>
              <a:rPr lang="en-US" altLang="ko-KR" sz="1000">
                <a:solidFill>
                  <a:srgbClr val="9E9E9E"/>
                </a:solidFill>
                <a:latin typeface="Arial" panose="020B0604020202020204" pitchFamily="34" charset="0"/>
              </a:rPr>
              <a:t>Immense visual appeal - Premade PowerPoint Templates, Professional quality templates in a couple of clicks away!</a:t>
            </a:r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6408738" y="3321050"/>
            <a:ext cx="2339975" cy="0"/>
          </a:xfrm>
          <a:prstGeom prst="line">
            <a:avLst/>
          </a:prstGeom>
          <a:noFill/>
          <a:ln w="15875">
            <a:solidFill>
              <a:srgbClr val="9E9E9E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05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95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65</Words>
  <Application>Microsoft Office PowerPoint</Application>
  <PresentationFormat>全屏显示(4:3)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