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Gulim" panose="020B0600000101010101" pitchFamily="34" charset="-127"/>
      <p:regular r:id="rId3"/>
    </p:embeddedFont>
    <p:embeddedFont>
      <p:font typeface="Gulim" panose="020B0600000101010101" pitchFamily="34" charset="-127"/>
      <p:regular r:id="rId3"/>
    </p:embeddedFont>
    <p:embeddedFont>
      <p:font typeface="Arial Black" panose="020B0A04020102020204" pitchFamily="34" charset="0"/>
      <p:bold r:id="rId4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00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23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bs.ruidepp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3671888" y="2816225"/>
            <a:ext cx="1836737" cy="1836738"/>
          </a:xfrm>
          <a:prstGeom prst="ellipse">
            <a:avLst/>
          </a:prstGeom>
          <a:solidFill>
            <a:schemeClr val="tx1">
              <a:alpha val="25098"/>
            </a:schemeClr>
          </a:solidFill>
          <a:ln w="19050" cap="rnd" algn="ctr">
            <a:solidFill>
              <a:srgbClr val="9E9E9E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3025" y="549275"/>
            <a:ext cx="90709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  <p:grpSp>
        <p:nvGrpSpPr>
          <p:cNvPr id="3077" name="Group 5"/>
          <p:cNvGrpSpPr>
            <a:grpSpLocks/>
          </p:cNvGrpSpPr>
          <p:nvPr/>
        </p:nvGrpSpPr>
        <p:grpSpPr bwMode="auto">
          <a:xfrm rot="5400000">
            <a:off x="2720975" y="2147888"/>
            <a:ext cx="3743325" cy="3209925"/>
            <a:chOff x="1837" y="799"/>
            <a:chExt cx="3140" cy="2691"/>
          </a:xfrm>
        </p:grpSpPr>
        <p:sp>
          <p:nvSpPr>
            <p:cNvPr id="3086" name="Freeform 6"/>
            <p:cNvSpPr>
              <a:spLocks/>
            </p:cNvSpPr>
            <p:nvPr/>
          </p:nvSpPr>
          <p:spPr bwMode="auto">
            <a:xfrm>
              <a:off x="1837" y="1695"/>
              <a:ext cx="2848" cy="1795"/>
            </a:xfrm>
            <a:custGeom>
              <a:avLst/>
              <a:gdLst>
                <a:gd name="T0" fmla="*/ 224 w 2848"/>
                <a:gd name="T1" fmla="*/ 484 h 1795"/>
                <a:gd name="T2" fmla="*/ 231 w 2848"/>
                <a:gd name="T3" fmla="*/ 587 h 1795"/>
                <a:gd name="T4" fmla="*/ 246 w 2848"/>
                <a:gd name="T5" fmla="*/ 687 h 1795"/>
                <a:gd name="T6" fmla="*/ 267 w 2848"/>
                <a:gd name="T7" fmla="*/ 785 h 1795"/>
                <a:gd name="T8" fmla="*/ 295 w 2848"/>
                <a:gd name="T9" fmla="*/ 881 h 1795"/>
                <a:gd name="T10" fmla="*/ 329 w 2848"/>
                <a:gd name="T11" fmla="*/ 973 h 1795"/>
                <a:gd name="T12" fmla="*/ 371 w 2848"/>
                <a:gd name="T13" fmla="*/ 1062 h 1795"/>
                <a:gd name="T14" fmla="*/ 419 w 2848"/>
                <a:gd name="T15" fmla="*/ 1147 h 1795"/>
                <a:gd name="T16" fmla="*/ 472 w 2848"/>
                <a:gd name="T17" fmla="*/ 1228 h 1795"/>
                <a:gd name="T18" fmla="*/ 531 w 2848"/>
                <a:gd name="T19" fmla="*/ 1305 h 1795"/>
                <a:gd name="T20" fmla="*/ 595 w 2848"/>
                <a:gd name="T21" fmla="*/ 1377 h 1795"/>
                <a:gd name="T22" fmla="*/ 665 w 2848"/>
                <a:gd name="T23" fmla="*/ 1445 h 1795"/>
                <a:gd name="T24" fmla="*/ 739 w 2848"/>
                <a:gd name="T25" fmla="*/ 1508 h 1795"/>
                <a:gd name="T26" fmla="*/ 817 w 2848"/>
                <a:gd name="T27" fmla="*/ 1565 h 1795"/>
                <a:gd name="T28" fmla="*/ 900 w 2848"/>
                <a:gd name="T29" fmla="*/ 1617 h 1795"/>
                <a:gd name="T30" fmla="*/ 986 w 2848"/>
                <a:gd name="T31" fmla="*/ 1662 h 1795"/>
                <a:gd name="T32" fmla="*/ 1076 w 2848"/>
                <a:gd name="T33" fmla="*/ 1702 h 1795"/>
                <a:gd name="T34" fmla="*/ 1169 w 2848"/>
                <a:gd name="T35" fmla="*/ 1734 h 1795"/>
                <a:gd name="T36" fmla="*/ 1266 w 2848"/>
                <a:gd name="T37" fmla="*/ 1761 h 1795"/>
                <a:gd name="T38" fmla="*/ 1365 w 2848"/>
                <a:gd name="T39" fmla="*/ 1780 h 1795"/>
                <a:gd name="T40" fmla="*/ 1467 w 2848"/>
                <a:gd name="T41" fmla="*/ 1790 h 1795"/>
                <a:gd name="T42" fmla="*/ 1569 w 2848"/>
                <a:gd name="T43" fmla="*/ 1795 h 1795"/>
                <a:gd name="T44" fmla="*/ 1680 w 2848"/>
                <a:gd name="T45" fmla="*/ 1790 h 1795"/>
                <a:gd name="T46" fmla="*/ 1842 w 2848"/>
                <a:gd name="T47" fmla="*/ 1767 h 1795"/>
                <a:gd name="T48" fmla="*/ 1997 w 2848"/>
                <a:gd name="T49" fmla="*/ 1725 h 1795"/>
                <a:gd name="T50" fmla="*/ 2143 w 2848"/>
                <a:gd name="T51" fmla="*/ 1666 h 1795"/>
                <a:gd name="T52" fmla="*/ 2281 w 2848"/>
                <a:gd name="T53" fmla="*/ 1592 h 1795"/>
                <a:gd name="T54" fmla="*/ 2408 w 2848"/>
                <a:gd name="T55" fmla="*/ 1501 h 1795"/>
                <a:gd name="T56" fmla="*/ 2525 w 2848"/>
                <a:gd name="T57" fmla="*/ 1397 h 1795"/>
                <a:gd name="T58" fmla="*/ 2627 w 2848"/>
                <a:gd name="T59" fmla="*/ 1280 h 1795"/>
                <a:gd name="T60" fmla="*/ 2716 w 2848"/>
                <a:gd name="T61" fmla="*/ 1153 h 1795"/>
                <a:gd name="T62" fmla="*/ 2790 w 2848"/>
                <a:gd name="T63" fmla="*/ 1015 h 1795"/>
                <a:gd name="T64" fmla="*/ 2848 w 2848"/>
                <a:gd name="T65" fmla="*/ 867 h 1795"/>
                <a:gd name="T66" fmla="*/ 2721 w 2848"/>
                <a:gd name="T67" fmla="*/ 994 h 1795"/>
                <a:gd name="T68" fmla="*/ 2691 w 2848"/>
                <a:gd name="T69" fmla="*/ 1003 h 1795"/>
                <a:gd name="T70" fmla="*/ 2671 w 2848"/>
                <a:gd name="T71" fmla="*/ 999 h 1795"/>
                <a:gd name="T72" fmla="*/ 2415 w 2848"/>
                <a:gd name="T73" fmla="*/ 749 h 1795"/>
                <a:gd name="T74" fmla="*/ 2390 w 2848"/>
                <a:gd name="T75" fmla="*/ 813 h 1795"/>
                <a:gd name="T76" fmla="*/ 2343 w 2848"/>
                <a:gd name="T77" fmla="*/ 905 h 1795"/>
                <a:gd name="T78" fmla="*/ 2286 w 2848"/>
                <a:gd name="T79" fmla="*/ 990 h 1795"/>
                <a:gd name="T80" fmla="*/ 2220 w 2848"/>
                <a:gd name="T81" fmla="*/ 1066 h 1795"/>
                <a:gd name="T82" fmla="*/ 2146 w 2848"/>
                <a:gd name="T83" fmla="*/ 1136 h 1795"/>
                <a:gd name="T84" fmla="*/ 2064 w 2848"/>
                <a:gd name="T85" fmla="*/ 1198 h 1795"/>
                <a:gd name="T86" fmla="*/ 1976 w 2848"/>
                <a:gd name="T87" fmla="*/ 1249 h 1795"/>
                <a:gd name="T88" fmla="*/ 1882 w 2848"/>
                <a:gd name="T89" fmla="*/ 1291 h 1795"/>
                <a:gd name="T90" fmla="*/ 1782 w 2848"/>
                <a:gd name="T91" fmla="*/ 1320 h 1795"/>
                <a:gd name="T92" fmla="*/ 1678 w 2848"/>
                <a:gd name="T93" fmla="*/ 1339 h 1795"/>
                <a:gd name="T94" fmla="*/ 1569 w 2848"/>
                <a:gd name="T95" fmla="*/ 1346 h 1795"/>
                <a:gd name="T96" fmla="*/ 1478 w 2848"/>
                <a:gd name="T97" fmla="*/ 1342 h 1795"/>
                <a:gd name="T98" fmla="*/ 1345 w 2848"/>
                <a:gd name="T99" fmla="*/ 1318 h 1795"/>
                <a:gd name="T100" fmla="*/ 1221 w 2848"/>
                <a:gd name="T101" fmla="*/ 1275 h 1795"/>
                <a:gd name="T102" fmla="*/ 1104 w 2848"/>
                <a:gd name="T103" fmla="*/ 1216 h 1795"/>
                <a:gd name="T104" fmla="*/ 999 w 2848"/>
                <a:gd name="T105" fmla="*/ 1141 h 1795"/>
                <a:gd name="T106" fmla="*/ 906 w 2848"/>
                <a:gd name="T107" fmla="*/ 1052 h 1795"/>
                <a:gd name="T108" fmla="*/ 825 w 2848"/>
                <a:gd name="T109" fmla="*/ 951 h 1795"/>
                <a:gd name="T110" fmla="*/ 760 w 2848"/>
                <a:gd name="T111" fmla="*/ 839 h 1795"/>
                <a:gd name="T112" fmla="*/ 713 w 2848"/>
                <a:gd name="T113" fmla="*/ 716 h 1795"/>
                <a:gd name="T114" fmla="*/ 683 w 2848"/>
                <a:gd name="T115" fmla="*/ 586 h 1795"/>
                <a:gd name="T116" fmla="*/ 673 w 2848"/>
                <a:gd name="T117" fmla="*/ 449 h 1795"/>
                <a:gd name="T118" fmla="*/ 0 w 2848"/>
                <a:gd name="T119" fmla="*/ 449 h 179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848"/>
                <a:gd name="T181" fmla="*/ 0 h 1795"/>
                <a:gd name="T182" fmla="*/ 2848 w 2848"/>
                <a:gd name="T183" fmla="*/ 1795 h 179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848" h="1795">
                  <a:moveTo>
                    <a:pt x="224" y="449"/>
                  </a:moveTo>
                  <a:lnTo>
                    <a:pt x="224" y="449"/>
                  </a:lnTo>
                  <a:lnTo>
                    <a:pt x="224" y="484"/>
                  </a:lnTo>
                  <a:lnTo>
                    <a:pt x="226" y="519"/>
                  </a:lnTo>
                  <a:lnTo>
                    <a:pt x="228" y="553"/>
                  </a:lnTo>
                  <a:lnTo>
                    <a:pt x="231" y="587"/>
                  </a:lnTo>
                  <a:lnTo>
                    <a:pt x="235" y="620"/>
                  </a:lnTo>
                  <a:lnTo>
                    <a:pt x="240" y="654"/>
                  </a:lnTo>
                  <a:lnTo>
                    <a:pt x="246" y="687"/>
                  </a:lnTo>
                  <a:lnTo>
                    <a:pt x="252" y="720"/>
                  </a:lnTo>
                  <a:lnTo>
                    <a:pt x="259" y="754"/>
                  </a:lnTo>
                  <a:lnTo>
                    <a:pt x="267" y="785"/>
                  </a:lnTo>
                  <a:lnTo>
                    <a:pt x="275" y="817"/>
                  </a:lnTo>
                  <a:lnTo>
                    <a:pt x="285" y="849"/>
                  </a:lnTo>
                  <a:lnTo>
                    <a:pt x="295" y="881"/>
                  </a:lnTo>
                  <a:lnTo>
                    <a:pt x="306" y="912"/>
                  </a:lnTo>
                  <a:lnTo>
                    <a:pt x="318" y="942"/>
                  </a:lnTo>
                  <a:lnTo>
                    <a:pt x="329" y="973"/>
                  </a:lnTo>
                  <a:lnTo>
                    <a:pt x="342" y="1003"/>
                  </a:lnTo>
                  <a:lnTo>
                    <a:pt x="357" y="1032"/>
                  </a:lnTo>
                  <a:lnTo>
                    <a:pt x="371" y="1062"/>
                  </a:lnTo>
                  <a:lnTo>
                    <a:pt x="386" y="1090"/>
                  </a:lnTo>
                  <a:lnTo>
                    <a:pt x="403" y="1118"/>
                  </a:lnTo>
                  <a:lnTo>
                    <a:pt x="419" y="1147"/>
                  </a:lnTo>
                  <a:lnTo>
                    <a:pt x="436" y="1174"/>
                  </a:lnTo>
                  <a:lnTo>
                    <a:pt x="453" y="1201"/>
                  </a:lnTo>
                  <a:lnTo>
                    <a:pt x="472" y="1228"/>
                  </a:lnTo>
                  <a:lnTo>
                    <a:pt x="491" y="1254"/>
                  </a:lnTo>
                  <a:lnTo>
                    <a:pt x="511" y="1280"/>
                  </a:lnTo>
                  <a:lnTo>
                    <a:pt x="531" y="1305"/>
                  </a:lnTo>
                  <a:lnTo>
                    <a:pt x="553" y="1330"/>
                  </a:lnTo>
                  <a:lnTo>
                    <a:pt x="574" y="1353"/>
                  </a:lnTo>
                  <a:lnTo>
                    <a:pt x="595" y="1377"/>
                  </a:lnTo>
                  <a:lnTo>
                    <a:pt x="618" y="1401"/>
                  </a:lnTo>
                  <a:lnTo>
                    <a:pt x="641" y="1423"/>
                  </a:lnTo>
                  <a:lnTo>
                    <a:pt x="665" y="1445"/>
                  </a:lnTo>
                  <a:lnTo>
                    <a:pt x="690" y="1467"/>
                  </a:lnTo>
                  <a:lnTo>
                    <a:pt x="713" y="1487"/>
                  </a:lnTo>
                  <a:lnTo>
                    <a:pt x="739" y="1508"/>
                  </a:lnTo>
                  <a:lnTo>
                    <a:pt x="764" y="1527"/>
                  </a:lnTo>
                  <a:lnTo>
                    <a:pt x="791" y="1546"/>
                  </a:lnTo>
                  <a:lnTo>
                    <a:pt x="817" y="1565"/>
                  </a:lnTo>
                  <a:lnTo>
                    <a:pt x="844" y="1582"/>
                  </a:lnTo>
                  <a:lnTo>
                    <a:pt x="872" y="1600"/>
                  </a:lnTo>
                  <a:lnTo>
                    <a:pt x="900" y="1617"/>
                  </a:lnTo>
                  <a:lnTo>
                    <a:pt x="928" y="1632"/>
                  </a:lnTo>
                  <a:lnTo>
                    <a:pt x="957" y="1647"/>
                  </a:lnTo>
                  <a:lnTo>
                    <a:pt x="986" y="1662"/>
                  </a:lnTo>
                  <a:lnTo>
                    <a:pt x="1016" y="1676"/>
                  </a:lnTo>
                  <a:lnTo>
                    <a:pt x="1046" y="1689"/>
                  </a:lnTo>
                  <a:lnTo>
                    <a:pt x="1076" y="1702"/>
                  </a:lnTo>
                  <a:lnTo>
                    <a:pt x="1106" y="1714"/>
                  </a:lnTo>
                  <a:lnTo>
                    <a:pt x="1138" y="1724"/>
                  </a:lnTo>
                  <a:lnTo>
                    <a:pt x="1169" y="1734"/>
                  </a:lnTo>
                  <a:lnTo>
                    <a:pt x="1201" y="1743"/>
                  </a:lnTo>
                  <a:lnTo>
                    <a:pt x="1233" y="1752"/>
                  </a:lnTo>
                  <a:lnTo>
                    <a:pt x="1266" y="1761"/>
                  </a:lnTo>
                  <a:lnTo>
                    <a:pt x="1299" y="1768"/>
                  </a:lnTo>
                  <a:lnTo>
                    <a:pt x="1332" y="1774"/>
                  </a:lnTo>
                  <a:lnTo>
                    <a:pt x="1365" y="1780"/>
                  </a:lnTo>
                  <a:lnTo>
                    <a:pt x="1398" y="1784"/>
                  </a:lnTo>
                  <a:lnTo>
                    <a:pt x="1432" y="1788"/>
                  </a:lnTo>
                  <a:lnTo>
                    <a:pt x="1467" y="1790"/>
                  </a:lnTo>
                  <a:lnTo>
                    <a:pt x="1501" y="1793"/>
                  </a:lnTo>
                  <a:lnTo>
                    <a:pt x="1535" y="1794"/>
                  </a:lnTo>
                  <a:lnTo>
                    <a:pt x="1569" y="1795"/>
                  </a:lnTo>
                  <a:lnTo>
                    <a:pt x="1625" y="1794"/>
                  </a:lnTo>
                  <a:lnTo>
                    <a:pt x="1680" y="1790"/>
                  </a:lnTo>
                  <a:lnTo>
                    <a:pt x="1735" y="1784"/>
                  </a:lnTo>
                  <a:lnTo>
                    <a:pt x="1789" y="1777"/>
                  </a:lnTo>
                  <a:lnTo>
                    <a:pt x="1842" y="1767"/>
                  </a:lnTo>
                  <a:lnTo>
                    <a:pt x="1894" y="1755"/>
                  </a:lnTo>
                  <a:lnTo>
                    <a:pt x="1946" y="1742"/>
                  </a:lnTo>
                  <a:lnTo>
                    <a:pt x="1997" y="1725"/>
                  </a:lnTo>
                  <a:lnTo>
                    <a:pt x="2046" y="1708"/>
                  </a:lnTo>
                  <a:lnTo>
                    <a:pt x="2096" y="1688"/>
                  </a:lnTo>
                  <a:lnTo>
                    <a:pt x="2143" y="1666"/>
                  </a:lnTo>
                  <a:lnTo>
                    <a:pt x="2191" y="1643"/>
                  </a:lnTo>
                  <a:lnTo>
                    <a:pt x="2237" y="1618"/>
                  </a:lnTo>
                  <a:lnTo>
                    <a:pt x="2281" y="1592"/>
                  </a:lnTo>
                  <a:lnTo>
                    <a:pt x="2325" y="1562"/>
                  </a:lnTo>
                  <a:lnTo>
                    <a:pt x="2368" y="1533"/>
                  </a:lnTo>
                  <a:lnTo>
                    <a:pt x="2408" y="1501"/>
                  </a:lnTo>
                  <a:lnTo>
                    <a:pt x="2448" y="1468"/>
                  </a:lnTo>
                  <a:lnTo>
                    <a:pt x="2487" y="1434"/>
                  </a:lnTo>
                  <a:lnTo>
                    <a:pt x="2525" y="1397"/>
                  </a:lnTo>
                  <a:lnTo>
                    <a:pt x="2560" y="1359"/>
                  </a:lnTo>
                  <a:lnTo>
                    <a:pt x="2594" y="1322"/>
                  </a:lnTo>
                  <a:lnTo>
                    <a:pt x="2627" y="1280"/>
                  </a:lnTo>
                  <a:lnTo>
                    <a:pt x="2658" y="1239"/>
                  </a:lnTo>
                  <a:lnTo>
                    <a:pt x="2689" y="1196"/>
                  </a:lnTo>
                  <a:lnTo>
                    <a:pt x="2716" y="1153"/>
                  </a:lnTo>
                  <a:lnTo>
                    <a:pt x="2743" y="1108"/>
                  </a:lnTo>
                  <a:lnTo>
                    <a:pt x="2768" y="1062"/>
                  </a:lnTo>
                  <a:lnTo>
                    <a:pt x="2790" y="1015"/>
                  </a:lnTo>
                  <a:lnTo>
                    <a:pt x="2812" y="966"/>
                  </a:lnTo>
                  <a:lnTo>
                    <a:pt x="2832" y="918"/>
                  </a:lnTo>
                  <a:lnTo>
                    <a:pt x="2848" y="867"/>
                  </a:lnTo>
                  <a:lnTo>
                    <a:pt x="2728" y="987"/>
                  </a:lnTo>
                  <a:lnTo>
                    <a:pt x="2721" y="994"/>
                  </a:lnTo>
                  <a:lnTo>
                    <a:pt x="2711" y="999"/>
                  </a:lnTo>
                  <a:lnTo>
                    <a:pt x="2702" y="1002"/>
                  </a:lnTo>
                  <a:lnTo>
                    <a:pt x="2691" y="1003"/>
                  </a:lnTo>
                  <a:lnTo>
                    <a:pt x="2681" y="1002"/>
                  </a:lnTo>
                  <a:lnTo>
                    <a:pt x="2671" y="999"/>
                  </a:lnTo>
                  <a:lnTo>
                    <a:pt x="2662" y="994"/>
                  </a:lnTo>
                  <a:lnTo>
                    <a:pt x="2653" y="987"/>
                  </a:lnTo>
                  <a:lnTo>
                    <a:pt x="2415" y="749"/>
                  </a:lnTo>
                  <a:lnTo>
                    <a:pt x="2403" y="782"/>
                  </a:lnTo>
                  <a:lnTo>
                    <a:pt x="2390" y="813"/>
                  </a:lnTo>
                  <a:lnTo>
                    <a:pt x="2375" y="844"/>
                  </a:lnTo>
                  <a:lnTo>
                    <a:pt x="2359" y="875"/>
                  </a:lnTo>
                  <a:lnTo>
                    <a:pt x="2343" y="905"/>
                  </a:lnTo>
                  <a:lnTo>
                    <a:pt x="2325" y="933"/>
                  </a:lnTo>
                  <a:lnTo>
                    <a:pt x="2306" y="961"/>
                  </a:lnTo>
                  <a:lnTo>
                    <a:pt x="2286" y="990"/>
                  </a:lnTo>
                  <a:lnTo>
                    <a:pt x="2265" y="1016"/>
                  </a:lnTo>
                  <a:lnTo>
                    <a:pt x="2243" y="1042"/>
                  </a:lnTo>
                  <a:lnTo>
                    <a:pt x="2220" y="1066"/>
                  </a:lnTo>
                  <a:lnTo>
                    <a:pt x="2196" y="1091"/>
                  </a:lnTo>
                  <a:lnTo>
                    <a:pt x="2172" y="1114"/>
                  </a:lnTo>
                  <a:lnTo>
                    <a:pt x="2146" y="1136"/>
                  </a:lnTo>
                  <a:lnTo>
                    <a:pt x="2120" y="1157"/>
                  </a:lnTo>
                  <a:lnTo>
                    <a:pt x="2093" y="1179"/>
                  </a:lnTo>
                  <a:lnTo>
                    <a:pt x="2064" y="1198"/>
                  </a:lnTo>
                  <a:lnTo>
                    <a:pt x="2036" y="1215"/>
                  </a:lnTo>
                  <a:lnTo>
                    <a:pt x="2006" y="1233"/>
                  </a:lnTo>
                  <a:lnTo>
                    <a:pt x="1976" y="1249"/>
                  </a:lnTo>
                  <a:lnTo>
                    <a:pt x="1945" y="1264"/>
                  </a:lnTo>
                  <a:lnTo>
                    <a:pt x="1914" y="1278"/>
                  </a:lnTo>
                  <a:lnTo>
                    <a:pt x="1882" y="1291"/>
                  </a:lnTo>
                  <a:lnTo>
                    <a:pt x="1849" y="1301"/>
                  </a:lnTo>
                  <a:lnTo>
                    <a:pt x="1816" y="1312"/>
                  </a:lnTo>
                  <a:lnTo>
                    <a:pt x="1782" y="1320"/>
                  </a:lnTo>
                  <a:lnTo>
                    <a:pt x="1748" y="1329"/>
                  </a:lnTo>
                  <a:lnTo>
                    <a:pt x="1713" y="1334"/>
                  </a:lnTo>
                  <a:lnTo>
                    <a:pt x="1678" y="1339"/>
                  </a:lnTo>
                  <a:lnTo>
                    <a:pt x="1643" y="1343"/>
                  </a:lnTo>
                  <a:lnTo>
                    <a:pt x="1606" y="1345"/>
                  </a:lnTo>
                  <a:lnTo>
                    <a:pt x="1569" y="1346"/>
                  </a:lnTo>
                  <a:lnTo>
                    <a:pt x="1523" y="1345"/>
                  </a:lnTo>
                  <a:lnTo>
                    <a:pt x="1478" y="1342"/>
                  </a:lnTo>
                  <a:lnTo>
                    <a:pt x="1434" y="1336"/>
                  </a:lnTo>
                  <a:lnTo>
                    <a:pt x="1389" y="1327"/>
                  </a:lnTo>
                  <a:lnTo>
                    <a:pt x="1345" y="1318"/>
                  </a:lnTo>
                  <a:lnTo>
                    <a:pt x="1303" y="1306"/>
                  </a:lnTo>
                  <a:lnTo>
                    <a:pt x="1261" y="1292"/>
                  </a:lnTo>
                  <a:lnTo>
                    <a:pt x="1221" y="1275"/>
                  </a:lnTo>
                  <a:lnTo>
                    <a:pt x="1181" y="1258"/>
                  </a:lnTo>
                  <a:lnTo>
                    <a:pt x="1142" y="1238"/>
                  </a:lnTo>
                  <a:lnTo>
                    <a:pt x="1104" y="1216"/>
                  </a:lnTo>
                  <a:lnTo>
                    <a:pt x="1069" y="1193"/>
                  </a:lnTo>
                  <a:lnTo>
                    <a:pt x="1033" y="1168"/>
                  </a:lnTo>
                  <a:lnTo>
                    <a:pt x="999" y="1141"/>
                  </a:lnTo>
                  <a:lnTo>
                    <a:pt x="966" y="1114"/>
                  </a:lnTo>
                  <a:lnTo>
                    <a:pt x="935" y="1083"/>
                  </a:lnTo>
                  <a:lnTo>
                    <a:pt x="906" y="1052"/>
                  </a:lnTo>
                  <a:lnTo>
                    <a:pt x="877" y="1019"/>
                  </a:lnTo>
                  <a:lnTo>
                    <a:pt x="850" y="986"/>
                  </a:lnTo>
                  <a:lnTo>
                    <a:pt x="825" y="951"/>
                  </a:lnTo>
                  <a:lnTo>
                    <a:pt x="803" y="914"/>
                  </a:lnTo>
                  <a:lnTo>
                    <a:pt x="781" y="876"/>
                  </a:lnTo>
                  <a:lnTo>
                    <a:pt x="760" y="839"/>
                  </a:lnTo>
                  <a:lnTo>
                    <a:pt x="743" y="798"/>
                  </a:lnTo>
                  <a:lnTo>
                    <a:pt x="727" y="757"/>
                  </a:lnTo>
                  <a:lnTo>
                    <a:pt x="713" y="716"/>
                  </a:lnTo>
                  <a:lnTo>
                    <a:pt x="700" y="673"/>
                  </a:lnTo>
                  <a:lnTo>
                    <a:pt x="691" y="630"/>
                  </a:lnTo>
                  <a:lnTo>
                    <a:pt x="683" y="586"/>
                  </a:lnTo>
                  <a:lnTo>
                    <a:pt x="677" y="541"/>
                  </a:lnTo>
                  <a:lnTo>
                    <a:pt x="674" y="495"/>
                  </a:lnTo>
                  <a:lnTo>
                    <a:pt x="673" y="449"/>
                  </a:lnTo>
                  <a:lnTo>
                    <a:pt x="897" y="449"/>
                  </a:lnTo>
                  <a:lnTo>
                    <a:pt x="449" y="0"/>
                  </a:lnTo>
                  <a:lnTo>
                    <a:pt x="0" y="449"/>
                  </a:lnTo>
                  <a:lnTo>
                    <a:pt x="224" y="449"/>
                  </a:lnTo>
                  <a:close/>
                </a:path>
              </a:pathLst>
            </a:custGeom>
            <a:gradFill rotWithShape="1">
              <a:gsLst>
                <a:gs pos="0">
                  <a:srgbClr val="FFC800"/>
                </a:gs>
                <a:gs pos="100000">
                  <a:srgbClr val="FF64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7" name="Freeform 7"/>
            <p:cNvSpPr>
              <a:spLocks/>
            </p:cNvSpPr>
            <p:nvPr/>
          </p:nvSpPr>
          <p:spPr bwMode="auto">
            <a:xfrm>
              <a:off x="2128" y="799"/>
              <a:ext cx="2849" cy="1794"/>
            </a:xfrm>
            <a:custGeom>
              <a:avLst/>
              <a:gdLst>
                <a:gd name="T0" fmla="*/ 2623 w 2849"/>
                <a:gd name="T1" fmla="*/ 1311 h 1794"/>
                <a:gd name="T2" fmla="*/ 2618 w 2849"/>
                <a:gd name="T3" fmla="*/ 1208 h 1794"/>
                <a:gd name="T4" fmla="*/ 2603 w 2849"/>
                <a:gd name="T5" fmla="*/ 1106 h 1794"/>
                <a:gd name="T6" fmla="*/ 2582 w 2849"/>
                <a:gd name="T7" fmla="*/ 1008 h 1794"/>
                <a:gd name="T8" fmla="*/ 2554 w 2849"/>
                <a:gd name="T9" fmla="*/ 914 h 1794"/>
                <a:gd name="T10" fmla="*/ 2518 w 2849"/>
                <a:gd name="T11" fmla="*/ 822 h 1794"/>
                <a:gd name="T12" fmla="*/ 2477 w 2849"/>
                <a:gd name="T13" fmla="*/ 732 h 1794"/>
                <a:gd name="T14" fmla="*/ 2430 w 2849"/>
                <a:gd name="T15" fmla="*/ 647 h 1794"/>
                <a:gd name="T16" fmla="*/ 2377 w 2849"/>
                <a:gd name="T17" fmla="*/ 567 h 1794"/>
                <a:gd name="T18" fmla="*/ 2318 w 2849"/>
                <a:gd name="T19" fmla="*/ 489 h 1794"/>
                <a:gd name="T20" fmla="*/ 2253 w 2849"/>
                <a:gd name="T21" fmla="*/ 417 h 1794"/>
                <a:gd name="T22" fmla="*/ 2183 w 2849"/>
                <a:gd name="T23" fmla="*/ 350 h 1794"/>
                <a:gd name="T24" fmla="*/ 2110 w 2849"/>
                <a:gd name="T25" fmla="*/ 287 h 1794"/>
                <a:gd name="T26" fmla="*/ 2031 w 2849"/>
                <a:gd name="T27" fmla="*/ 229 h 1794"/>
                <a:gd name="T28" fmla="*/ 1948 w 2849"/>
                <a:gd name="T29" fmla="*/ 178 h 1794"/>
                <a:gd name="T30" fmla="*/ 1862 w 2849"/>
                <a:gd name="T31" fmla="*/ 132 h 1794"/>
                <a:gd name="T32" fmla="*/ 1772 w 2849"/>
                <a:gd name="T33" fmla="*/ 93 h 1794"/>
                <a:gd name="T34" fmla="*/ 1679 w 2849"/>
                <a:gd name="T35" fmla="*/ 60 h 1794"/>
                <a:gd name="T36" fmla="*/ 1583 w 2849"/>
                <a:gd name="T37" fmla="*/ 34 h 1794"/>
                <a:gd name="T38" fmla="*/ 1484 w 2849"/>
                <a:gd name="T39" fmla="*/ 15 h 1794"/>
                <a:gd name="T40" fmla="*/ 1382 w 2849"/>
                <a:gd name="T41" fmla="*/ 4 h 1794"/>
                <a:gd name="T42" fmla="*/ 1278 w 2849"/>
                <a:gd name="T43" fmla="*/ 0 h 1794"/>
                <a:gd name="T44" fmla="*/ 1167 w 2849"/>
                <a:gd name="T45" fmla="*/ 4 h 1794"/>
                <a:gd name="T46" fmla="*/ 1007 w 2849"/>
                <a:gd name="T47" fmla="*/ 27 h 1794"/>
                <a:gd name="T48" fmla="*/ 852 w 2849"/>
                <a:gd name="T49" fmla="*/ 68 h 1794"/>
                <a:gd name="T50" fmla="*/ 704 w 2849"/>
                <a:gd name="T51" fmla="*/ 128 h 1794"/>
                <a:gd name="T52" fmla="*/ 568 w 2849"/>
                <a:gd name="T53" fmla="*/ 203 h 1794"/>
                <a:gd name="T54" fmla="*/ 440 w 2849"/>
                <a:gd name="T55" fmla="*/ 293 h 1794"/>
                <a:gd name="T56" fmla="*/ 324 w 2849"/>
                <a:gd name="T57" fmla="*/ 397 h 1794"/>
                <a:gd name="T58" fmla="*/ 222 w 2849"/>
                <a:gd name="T59" fmla="*/ 514 h 1794"/>
                <a:gd name="T60" fmla="*/ 132 w 2849"/>
                <a:gd name="T61" fmla="*/ 641 h 1794"/>
                <a:gd name="T62" fmla="*/ 57 w 2849"/>
                <a:gd name="T63" fmla="*/ 779 h 1794"/>
                <a:gd name="T64" fmla="*/ 0 w 2849"/>
                <a:gd name="T65" fmla="*/ 927 h 1794"/>
                <a:gd name="T66" fmla="*/ 128 w 2849"/>
                <a:gd name="T67" fmla="*/ 801 h 1794"/>
                <a:gd name="T68" fmla="*/ 158 w 2849"/>
                <a:gd name="T69" fmla="*/ 791 h 1794"/>
                <a:gd name="T70" fmla="*/ 178 w 2849"/>
                <a:gd name="T71" fmla="*/ 795 h 1794"/>
                <a:gd name="T72" fmla="*/ 433 w 2849"/>
                <a:gd name="T73" fmla="*/ 1045 h 1794"/>
                <a:gd name="T74" fmla="*/ 459 w 2849"/>
                <a:gd name="T75" fmla="*/ 981 h 1794"/>
                <a:gd name="T76" fmla="*/ 506 w 2849"/>
                <a:gd name="T77" fmla="*/ 890 h 1794"/>
                <a:gd name="T78" fmla="*/ 563 w 2849"/>
                <a:gd name="T79" fmla="*/ 805 h 1794"/>
                <a:gd name="T80" fmla="*/ 628 w 2849"/>
                <a:gd name="T81" fmla="*/ 727 h 1794"/>
                <a:gd name="T82" fmla="*/ 702 w 2849"/>
                <a:gd name="T83" fmla="*/ 658 h 1794"/>
                <a:gd name="T84" fmla="*/ 784 w 2849"/>
                <a:gd name="T85" fmla="*/ 596 h 1794"/>
                <a:gd name="T86" fmla="*/ 872 w 2849"/>
                <a:gd name="T87" fmla="*/ 546 h 1794"/>
                <a:gd name="T88" fmla="*/ 967 w 2849"/>
                <a:gd name="T89" fmla="*/ 504 h 1794"/>
                <a:gd name="T90" fmla="*/ 1066 w 2849"/>
                <a:gd name="T91" fmla="*/ 473 h 1794"/>
                <a:gd name="T92" fmla="*/ 1171 w 2849"/>
                <a:gd name="T93" fmla="*/ 455 h 1794"/>
                <a:gd name="T94" fmla="*/ 1278 w 2849"/>
                <a:gd name="T95" fmla="*/ 448 h 1794"/>
                <a:gd name="T96" fmla="*/ 1371 w 2849"/>
                <a:gd name="T97" fmla="*/ 452 h 1794"/>
                <a:gd name="T98" fmla="*/ 1503 w 2849"/>
                <a:gd name="T99" fmla="*/ 476 h 1794"/>
                <a:gd name="T100" fmla="*/ 1628 w 2849"/>
                <a:gd name="T101" fmla="*/ 518 h 1794"/>
                <a:gd name="T102" fmla="*/ 1744 w 2849"/>
                <a:gd name="T103" fmla="*/ 577 h 1794"/>
                <a:gd name="T104" fmla="*/ 1850 w 2849"/>
                <a:gd name="T105" fmla="*/ 653 h 1794"/>
                <a:gd name="T106" fmla="*/ 1943 w 2849"/>
                <a:gd name="T107" fmla="*/ 742 h 1794"/>
                <a:gd name="T108" fmla="*/ 2022 w 2849"/>
                <a:gd name="T109" fmla="*/ 843 h 1794"/>
                <a:gd name="T110" fmla="*/ 2087 w 2849"/>
                <a:gd name="T111" fmla="*/ 956 h 1794"/>
                <a:gd name="T112" fmla="*/ 2136 w 2849"/>
                <a:gd name="T113" fmla="*/ 1078 h 1794"/>
                <a:gd name="T114" fmla="*/ 2165 w 2849"/>
                <a:gd name="T115" fmla="*/ 1208 h 1794"/>
                <a:gd name="T116" fmla="*/ 2176 w 2849"/>
                <a:gd name="T117" fmla="*/ 1345 h 1794"/>
                <a:gd name="T118" fmla="*/ 2849 w 2849"/>
                <a:gd name="T119" fmla="*/ 1345 h 179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849"/>
                <a:gd name="T181" fmla="*/ 0 h 1794"/>
                <a:gd name="T182" fmla="*/ 2849 w 2849"/>
                <a:gd name="T183" fmla="*/ 1794 h 179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849" h="1794">
                  <a:moveTo>
                    <a:pt x="2625" y="1345"/>
                  </a:moveTo>
                  <a:lnTo>
                    <a:pt x="2625" y="1345"/>
                  </a:lnTo>
                  <a:lnTo>
                    <a:pt x="2623" y="1311"/>
                  </a:lnTo>
                  <a:lnTo>
                    <a:pt x="2622" y="1276"/>
                  </a:lnTo>
                  <a:lnTo>
                    <a:pt x="2620" y="1242"/>
                  </a:lnTo>
                  <a:lnTo>
                    <a:pt x="2618" y="1208"/>
                  </a:lnTo>
                  <a:lnTo>
                    <a:pt x="2614" y="1174"/>
                  </a:lnTo>
                  <a:lnTo>
                    <a:pt x="2609" y="1141"/>
                  </a:lnTo>
                  <a:lnTo>
                    <a:pt x="2603" y="1106"/>
                  </a:lnTo>
                  <a:lnTo>
                    <a:pt x="2597" y="1075"/>
                  </a:lnTo>
                  <a:lnTo>
                    <a:pt x="2590" y="1041"/>
                  </a:lnTo>
                  <a:lnTo>
                    <a:pt x="2582" y="1008"/>
                  </a:lnTo>
                  <a:lnTo>
                    <a:pt x="2574" y="977"/>
                  </a:lnTo>
                  <a:lnTo>
                    <a:pt x="2564" y="945"/>
                  </a:lnTo>
                  <a:lnTo>
                    <a:pt x="2554" y="914"/>
                  </a:lnTo>
                  <a:lnTo>
                    <a:pt x="2543" y="882"/>
                  </a:lnTo>
                  <a:lnTo>
                    <a:pt x="2531" y="851"/>
                  </a:lnTo>
                  <a:lnTo>
                    <a:pt x="2518" y="822"/>
                  </a:lnTo>
                  <a:lnTo>
                    <a:pt x="2505" y="791"/>
                  </a:lnTo>
                  <a:lnTo>
                    <a:pt x="2491" y="762"/>
                  </a:lnTo>
                  <a:lnTo>
                    <a:pt x="2477" y="732"/>
                  </a:lnTo>
                  <a:lnTo>
                    <a:pt x="2462" y="704"/>
                  </a:lnTo>
                  <a:lnTo>
                    <a:pt x="2446" y="675"/>
                  </a:lnTo>
                  <a:lnTo>
                    <a:pt x="2430" y="647"/>
                  </a:lnTo>
                  <a:lnTo>
                    <a:pt x="2412" y="620"/>
                  </a:lnTo>
                  <a:lnTo>
                    <a:pt x="2394" y="593"/>
                  </a:lnTo>
                  <a:lnTo>
                    <a:pt x="2377" y="567"/>
                  </a:lnTo>
                  <a:lnTo>
                    <a:pt x="2357" y="540"/>
                  </a:lnTo>
                  <a:lnTo>
                    <a:pt x="2338" y="515"/>
                  </a:lnTo>
                  <a:lnTo>
                    <a:pt x="2318" y="489"/>
                  </a:lnTo>
                  <a:lnTo>
                    <a:pt x="2296" y="464"/>
                  </a:lnTo>
                  <a:lnTo>
                    <a:pt x="2275" y="440"/>
                  </a:lnTo>
                  <a:lnTo>
                    <a:pt x="2253" y="417"/>
                  </a:lnTo>
                  <a:lnTo>
                    <a:pt x="2230" y="393"/>
                  </a:lnTo>
                  <a:lnTo>
                    <a:pt x="2207" y="371"/>
                  </a:lnTo>
                  <a:lnTo>
                    <a:pt x="2183" y="350"/>
                  </a:lnTo>
                  <a:lnTo>
                    <a:pt x="2159" y="328"/>
                  </a:lnTo>
                  <a:lnTo>
                    <a:pt x="2135" y="307"/>
                  </a:lnTo>
                  <a:lnTo>
                    <a:pt x="2110" y="287"/>
                  </a:lnTo>
                  <a:lnTo>
                    <a:pt x="2084" y="267"/>
                  </a:lnTo>
                  <a:lnTo>
                    <a:pt x="2058" y="248"/>
                  </a:lnTo>
                  <a:lnTo>
                    <a:pt x="2031" y="229"/>
                  </a:lnTo>
                  <a:lnTo>
                    <a:pt x="2003" y="211"/>
                  </a:lnTo>
                  <a:lnTo>
                    <a:pt x="1976" y="195"/>
                  </a:lnTo>
                  <a:lnTo>
                    <a:pt x="1948" y="178"/>
                  </a:lnTo>
                  <a:lnTo>
                    <a:pt x="1920" y="162"/>
                  </a:lnTo>
                  <a:lnTo>
                    <a:pt x="1891" y="146"/>
                  </a:lnTo>
                  <a:lnTo>
                    <a:pt x="1862" y="132"/>
                  </a:lnTo>
                  <a:lnTo>
                    <a:pt x="1832" y="118"/>
                  </a:lnTo>
                  <a:lnTo>
                    <a:pt x="1803" y="105"/>
                  </a:lnTo>
                  <a:lnTo>
                    <a:pt x="1772" y="93"/>
                  </a:lnTo>
                  <a:lnTo>
                    <a:pt x="1741" y="81"/>
                  </a:lnTo>
                  <a:lnTo>
                    <a:pt x="1711" y="71"/>
                  </a:lnTo>
                  <a:lnTo>
                    <a:pt x="1679" y="60"/>
                  </a:lnTo>
                  <a:lnTo>
                    <a:pt x="1647" y="51"/>
                  </a:lnTo>
                  <a:lnTo>
                    <a:pt x="1615" y="43"/>
                  </a:lnTo>
                  <a:lnTo>
                    <a:pt x="1583" y="34"/>
                  </a:lnTo>
                  <a:lnTo>
                    <a:pt x="1550" y="27"/>
                  </a:lnTo>
                  <a:lnTo>
                    <a:pt x="1517" y="20"/>
                  </a:lnTo>
                  <a:lnTo>
                    <a:pt x="1484" y="15"/>
                  </a:lnTo>
                  <a:lnTo>
                    <a:pt x="1450" y="11"/>
                  </a:lnTo>
                  <a:lnTo>
                    <a:pt x="1417" y="7"/>
                  </a:lnTo>
                  <a:lnTo>
                    <a:pt x="1382" y="4"/>
                  </a:lnTo>
                  <a:lnTo>
                    <a:pt x="1348" y="1"/>
                  </a:lnTo>
                  <a:lnTo>
                    <a:pt x="1314" y="0"/>
                  </a:lnTo>
                  <a:lnTo>
                    <a:pt x="1278" y="0"/>
                  </a:lnTo>
                  <a:lnTo>
                    <a:pt x="1223" y="1"/>
                  </a:lnTo>
                  <a:lnTo>
                    <a:pt x="1167" y="4"/>
                  </a:lnTo>
                  <a:lnTo>
                    <a:pt x="1113" y="9"/>
                  </a:lnTo>
                  <a:lnTo>
                    <a:pt x="1060" y="18"/>
                  </a:lnTo>
                  <a:lnTo>
                    <a:pt x="1007" y="27"/>
                  </a:lnTo>
                  <a:lnTo>
                    <a:pt x="954" y="39"/>
                  </a:lnTo>
                  <a:lnTo>
                    <a:pt x="903" y="53"/>
                  </a:lnTo>
                  <a:lnTo>
                    <a:pt x="852" y="68"/>
                  </a:lnTo>
                  <a:lnTo>
                    <a:pt x="801" y="86"/>
                  </a:lnTo>
                  <a:lnTo>
                    <a:pt x="753" y="106"/>
                  </a:lnTo>
                  <a:lnTo>
                    <a:pt x="704" y="128"/>
                  </a:lnTo>
                  <a:lnTo>
                    <a:pt x="658" y="151"/>
                  </a:lnTo>
                  <a:lnTo>
                    <a:pt x="612" y="176"/>
                  </a:lnTo>
                  <a:lnTo>
                    <a:pt x="568" y="203"/>
                  </a:lnTo>
                  <a:lnTo>
                    <a:pt x="524" y="231"/>
                  </a:lnTo>
                  <a:lnTo>
                    <a:pt x="481" y="261"/>
                  </a:lnTo>
                  <a:lnTo>
                    <a:pt x="440" y="293"/>
                  </a:lnTo>
                  <a:lnTo>
                    <a:pt x="400" y="326"/>
                  </a:lnTo>
                  <a:lnTo>
                    <a:pt x="362" y="361"/>
                  </a:lnTo>
                  <a:lnTo>
                    <a:pt x="324" y="397"/>
                  </a:lnTo>
                  <a:lnTo>
                    <a:pt x="289" y="435"/>
                  </a:lnTo>
                  <a:lnTo>
                    <a:pt x="255" y="473"/>
                  </a:lnTo>
                  <a:lnTo>
                    <a:pt x="222" y="514"/>
                  </a:lnTo>
                  <a:lnTo>
                    <a:pt x="190" y="555"/>
                  </a:lnTo>
                  <a:lnTo>
                    <a:pt x="160" y="597"/>
                  </a:lnTo>
                  <a:lnTo>
                    <a:pt x="132" y="641"/>
                  </a:lnTo>
                  <a:lnTo>
                    <a:pt x="106" y="686"/>
                  </a:lnTo>
                  <a:lnTo>
                    <a:pt x="81" y="732"/>
                  </a:lnTo>
                  <a:lnTo>
                    <a:pt x="57" y="779"/>
                  </a:lnTo>
                  <a:lnTo>
                    <a:pt x="36" y="828"/>
                  </a:lnTo>
                  <a:lnTo>
                    <a:pt x="17" y="877"/>
                  </a:lnTo>
                  <a:lnTo>
                    <a:pt x="0" y="927"/>
                  </a:lnTo>
                  <a:lnTo>
                    <a:pt x="120" y="806"/>
                  </a:lnTo>
                  <a:lnTo>
                    <a:pt x="128" y="801"/>
                  </a:lnTo>
                  <a:lnTo>
                    <a:pt x="138" y="795"/>
                  </a:lnTo>
                  <a:lnTo>
                    <a:pt x="147" y="792"/>
                  </a:lnTo>
                  <a:lnTo>
                    <a:pt x="158" y="791"/>
                  </a:lnTo>
                  <a:lnTo>
                    <a:pt x="167" y="792"/>
                  </a:lnTo>
                  <a:lnTo>
                    <a:pt x="178" y="795"/>
                  </a:lnTo>
                  <a:lnTo>
                    <a:pt x="186" y="801"/>
                  </a:lnTo>
                  <a:lnTo>
                    <a:pt x="194" y="806"/>
                  </a:lnTo>
                  <a:lnTo>
                    <a:pt x="433" y="1045"/>
                  </a:lnTo>
                  <a:lnTo>
                    <a:pt x="446" y="1013"/>
                  </a:lnTo>
                  <a:lnTo>
                    <a:pt x="459" y="981"/>
                  </a:lnTo>
                  <a:lnTo>
                    <a:pt x="473" y="951"/>
                  </a:lnTo>
                  <a:lnTo>
                    <a:pt x="488" y="920"/>
                  </a:lnTo>
                  <a:lnTo>
                    <a:pt x="506" y="890"/>
                  </a:lnTo>
                  <a:lnTo>
                    <a:pt x="524" y="861"/>
                  </a:lnTo>
                  <a:lnTo>
                    <a:pt x="543" y="832"/>
                  </a:lnTo>
                  <a:lnTo>
                    <a:pt x="563" y="805"/>
                  </a:lnTo>
                  <a:lnTo>
                    <a:pt x="584" y="778"/>
                  </a:lnTo>
                  <a:lnTo>
                    <a:pt x="605" y="752"/>
                  </a:lnTo>
                  <a:lnTo>
                    <a:pt x="628" y="727"/>
                  </a:lnTo>
                  <a:lnTo>
                    <a:pt x="653" y="704"/>
                  </a:lnTo>
                  <a:lnTo>
                    <a:pt x="677" y="680"/>
                  </a:lnTo>
                  <a:lnTo>
                    <a:pt x="702" y="658"/>
                  </a:lnTo>
                  <a:lnTo>
                    <a:pt x="729" y="636"/>
                  </a:lnTo>
                  <a:lnTo>
                    <a:pt x="756" y="616"/>
                  </a:lnTo>
                  <a:lnTo>
                    <a:pt x="784" y="596"/>
                  </a:lnTo>
                  <a:lnTo>
                    <a:pt x="813" y="579"/>
                  </a:lnTo>
                  <a:lnTo>
                    <a:pt x="843" y="561"/>
                  </a:lnTo>
                  <a:lnTo>
                    <a:pt x="872" y="546"/>
                  </a:lnTo>
                  <a:lnTo>
                    <a:pt x="903" y="530"/>
                  </a:lnTo>
                  <a:lnTo>
                    <a:pt x="935" y="516"/>
                  </a:lnTo>
                  <a:lnTo>
                    <a:pt x="967" y="504"/>
                  </a:lnTo>
                  <a:lnTo>
                    <a:pt x="1000" y="492"/>
                  </a:lnTo>
                  <a:lnTo>
                    <a:pt x="1033" y="482"/>
                  </a:lnTo>
                  <a:lnTo>
                    <a:pt x="1066" y="473"/>
                  </a:lnTo>
                  <a:lnTo>
                    <a:pt x="1100" y="465"/>
                  </a:lnTo>
                  <a:lnTo>
                    <a:pt x="1136" y="459"/>
                  </a:lnTo>
                  <a:lnTo>
                    <a:pt x="1171" y="455"/>
                  </a:lnTo>
                  <a:lnTo>
                    <a:pt x="1206" y="451"/>
                  </a:lnTo>
                  <a:lnTo>
                    <a:pt x="1242" y="449"/>
                  </a:lnTo>
                  <a:lnTo>
                    <a:pt x="1278" y="448"/>
                  </a:lnTo>
                  <a:lnTo>
                    <a:pt x="1324" y="449"/>
                  </a:lnTo>
                  <a:lnTo>
                    <a:pt x="1371" y="452"/>
                  </a:lnTo>
                  <a:lnTo>
                    <a:pt x="1415" y="458"/>
                  </a:lnTo>
                  <a:lnTo>
                    <a:pt x="1459" y="466"/>
                  </a:lnTo>
                  <a:lnTo>
                    <a:pt x="1503" y="476"/>
                  </a:lnTo>
                  <a:lnTo>
                    <a:pt x="1545" y="489"/>
                  </a:lnTo>
                  <a:lnTo>
                    <a:pt x="1587" y="503"/>
                  </a:lnTo>
                  <a:lnTo>
                    <a:pt x="1628" y="518"/>
                  </a:lnTo>
                  <a:lnTo>
                    <a:pt x="1668" y="536"/>
                  </a:lnTo>
                  <a:lnTo>
                    <a:pt x="1706" y="556"/>
                  </a:lnTo>
                  <a:lnTo>
                    <a:pt x="1744" y="577"/>
                  </a:lnTo>
                  <a:lnTo>
                    <a:pt x="1780" y="601"/>
                  </a:lnTo>
                  <a:lnTo>
                    <a:pt x="1816" y="626"/>
                  </a:lnTo>
                  <a:lnTo>
                    <a:pt x="1850" y="653"/>
                  </a:lnTo>
                  <a:lnTo>
                    <a:pt x="1882" y="681"/>
                  </a:lnTo>
                  <a:lnTo>
                    <a:pt x="1913" y="711"/>
                  </a:lnTo>
                  <a:lnTo>
                    <a:pt x="1943" y="742"/>
                  </a:lnTo>
                  <a:lnTo>
                    <a:pt x="1970" y="775"/>
                  </a:lnTo>
                  <a:lnTo>
                    <a:pt x="1998" y="809"/>
                  </a:lnTo>
                  <a:lnTo>
                    <a:pt x="2022" y="843"/>
                  </a:lnTo>
                  <a:lnTo>
                    <a:pt x="2046" y="880"/>
                  </a:lnTo>
                  <a:lnTo>
                    <a:pt x="2067" y="917"/>
                  </a:lnTo>
                  <a:lnTo>
                    <a:pt x="2087" y="956"/>
                  </a:lnTo>
                  <a:lnTo>
                    <a:pt x="2105" y="995"/>
                  </a:lnTo>
                  <a:lnTo>
                    <a:pt x="2122" y="1037"/>
                  </a:lnTo>
                  <a:lnTo>
                    <a:pt x="2136" y="1078"/>
                  </a:lnTo>
                  <a:lnTo>
                    <a:pt x="2148" y="1121"/>
                  </a:lnTo>
                  <a:lnTo>
                    <a:pt x="2158" y="1164"/>
                  </a:lnTo>
                  <a:lnTo>
                    <a:pt x="2165" y="1208"/>
                  </a:lnTo>
                  <a:lnTo>
                    <a:pt x="2171" y="1254"/>
                  </a:lnTo>
                  <a:lnTo>
                    <a:pt x="2175" y="1299"/>
                  </a:lnTo>
                  <a:lnTo>
                    <a:pt x="2176" y="1345"/>
                  </a:lnTo>
                  <a:lnTo>
                    <a:pt x="1952" y="1345"/>
                  </a:lnTo>
                  <a:lnTo>
                    <a:pt x="2400" y="1794"/>
                  </a:lnTo>
                  <a:lnTo>
                    <a:pt x="2849" y="1345"/>
                  </a:lnTo>
                  <a:lnTo>
                    <a:pt x="2625" y="1345"/>
                  </a:lnTo>
                  <a:close/>
                </a:path>
              </a:pathLst>
            </a:custGeom>
            <a:gradFill rotWithShape="1">
              <a:gsLst>
                <a:gs pos="0">
                  <a:srgbClr val="004BFF"/>
                </a:gs>
                <a:gs pos="100000">
                  <a:srgbClr val="00C8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078" name="WordArt 8"/>
          <p:cNvSpPr>
            <a:spLocks noChangeArrowheads="1" noChangeShapeType="1" noTextEdit="1"/>
          </p:cNvSpPr>
          <p:nvPr/>
        </p:nvSpPr>
        <p:spPr bwMode="auto">
          <a:xfrm rot="5400000">
            <a:off x="3570288" y="2627312"/>
            <a:ext cx="2414588" cy="22844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3041412"/>
              </a:avLst>
            </a:prstTxWarp>
          </a:bodyPr>
          <a:lstStyle/>
          <a:p>
            <a:pPr algn="ctr"/>
            <a:r>
              <a:rPr lang="en-US" altLang="zh-CN" sz="800" kern="10">
                <a:solidFill>
                  <a:schemeClr val="bg1"/>
                </a:solidFill>
                <a:latin typeface="Arial Black" panose="020B0A04020102020204" pitchFamily="34" charset="0"/>
              </a:rPr>
              <a:t>Eye-Catching Visual</a:t>
            </a:r>
            <a:endParaRPr lang="zh-CN" altLang="en-US" sz="800" kern="1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079" name="WordArt 9"/>
          <p:cNvSpPr>
            <a:spLocks noChangeArrowheads="1" noChangeShapeType="1" noTextEdit="1"/>
          </p:cNvSpPr>
          <p:nvPr/>
        </p:nvSpPr>
        <p:spPr bwMode="auto">
          <a:xfrm rot="-5400000">
            <a:off x="3179763" y="2544762"/>
            <a:ext cx="2559050" cy="2384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2276420"/>
              </a:avLst>
            </a:prstTxWarp>
          </a:bodyPr>
          <a:lstStyle/>
          <a:p>
            <a:pPr algn="ctr"/>
            <a:r>
              <a:rPr lang="en-US" altLang="zh-CN" sz="800" kern="10">
                <a:solidFill>
                  <a:schemeClr val="bg1"/>
                </a:solidFill>
                <a:latin typeface="Arial Black" panose="020B0A04020102020204" pitchFamily="34" charset="0"/>
              </a:rPr>
              <a:t>Immense Visual Appeal</a:t>
            </a:r>
            <a:endParaRPr lang="zh-CN" altLang="en-US" sz="800" kern="1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3830638" y="3381375"/>
            <a:ext cx="15065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r>
              <a:rPr lang="en-US" altLang="ko-KR" sz="2800">
                <a:solidFill>
                  <a:schemeClr val="bg1"/>
                </a:solidFill>
                <a:latin typeface="Arial Black" panose="020B0A04020102020204" pitchFamily="34" charset="0"/>
              </a:rPr>
              <a:t>Design</a:t>
            </a:r>
          </a:p>
          <a:p>
            <a:pPr algn="ctr" eaLnBrk="1" hangingPunct="1"/>
            <a:r>
              <a:rPr lang="en-US" altLang="ko-KR" sz="1400">
                <a:solidFill>
                  <a:schemeClr val="bg1"/>
                </a:solidFill>
                <a:latin typeface="Arial Black" panose="020B0A04020102020204" pitchFamily="34" charset="0"/>
              </a:rPr>
              <a:t>Inspiration</a:t>
            </a:r>
          </a:p>
        </p:txBody>
      </p:sp>
      <p:sp>
        <p:nvSpPr>
          <p:cNvPr id="3081" name="AutoShape 11"/>
          <p:cNvSpPr>
            <a:spLocks noChangeArrowheads="1"/>
          </p:cNvSpPr>
          <p:nvPr/>
        </p:nvSpPr>
        <p:spPr bwMode="auto">
          <a:xfrm>
            <a:off x="576263" y="1773238"/>
            <a:ext cx="2089150" cy="3924300"/>
          </a:xfrm>
          <a:prstGeom prst="roundRect">
            <a:avLst>
              <a:gd name="adj" fmla="val 5528"/>
            </a:avLst>
          </a:prstGeom>
          <a:solidFill>
            <a:schemeClr val="tx1">
              <a:alpha val="25098"/>
            </a:schemeClr>
          </a:solidFill>
          <a:ln w="19050" cap="rnd" algn="ctr">
            <a:solidFill>
              <a:srgbClr val="9E9E9E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647700" y="1844675"/>
            <a:ext cx="194468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en-US" altLang="ko-KR" sz="1400" dirty="0">
                <a:solidFill>
                  <a:srgbClr val="FFB400"/>
                </a:solidFill>
                <a:latin typeface="Arial Black" panose="020B0A04020102020204" pitchFamily="34" charset="0"/>
              </a:rPr>
              <a:t>Visual Appealing</a:t>
            </a:r>
          </a:p>
          <a:p>
            <a:pPr eaLnBrk="1" hangingPunct="1"/>
            <a:r>
              <a:rPr lang="en-US" altLang="ko-KR" sz="1000" dirty="0">
                <a:solidFill>
                  <a:srgbClr val="9E9E9E"/>
                </a:solidFill>
                <a:latin typeface="Arial" panose="020B0604020202020204" pitchFamily="34" charset="0"/>
              </a:rPr>
              <a:t>Captivate your viewing audience - PowerPoint Templates &amp; Backgrounds, Sleek Diagram &amp; Charts For Your Presentation</a:t>
            </a:r>
          </a:p>
          <a:p>
            <a:pPr eaLnBrk="1" hangingPunct="1"/>
            <a:endParaRPr lang="en-US" altLang="ko-KR" sz="1000" dirty="0">
              <a:solidFill>
                <a:srgbClr val="9E9E9E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ko-KR" sz="1400" dirty="0">
                <a:solidFill>
                  <a:srgbClr val="FFB400"/>
                </a:solidFill>
                <a:latin typeface="Arial Black" panose="020B0A04020102020204" pitchFamily="34" charset="0"/>
              </a:rPr>
              <a:t>Subtle Touch</a:t>
            </a:r>
          </a:p>
          <a:p>
            <a:pPr eaLnBrk="1" hangingPunct="1"/>
            <a:r>
              <a:rPr lang="en-US" altLang="ko-KR" sz="1000" dirty="0">
                <a:solidFill>
                  <a:srgbClr val="9E9E9E"/>
                </a:solidFill>
                <a:latin typeface="Arial" panose="020B0604020202020204" pitchFamily="34" charset="0"/>
              </a:rPr>
              <a:t>Trendy Design in contemporary colors and styles - PowerPoint Templates &amp; Backgrounds, PowerPoint Diagrams &amp; Charts for your Presentation</a:t>
            </a:r>
          </a:p>
          <a:p>
            <a:pPr eaLnBrk="1" hangingPunct="1"/>
            <a:endParaRPr lang="en-US" altLang="ko-KR" sz="1000" dirty="0">
              <a:solidFill>
                <a:srgbClr val="9E9E9E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ko-KR" sz="1400" dirty="0">
                <a:solidFill>
                  <a:srgbClr val="FFB400"/>
                </a:solidFill>
                <a:latin typeface="Arial Black" panose="020B0A04020102020204" pitchFamily="34" charset="0"/>
              </a:rPr>
              <a:t>Animation PowerPoint</a:t>
            </a:r>
          </a:p>
          <a:p>
            <a:pPr eaLnBrk="1" hangingPunct="1"/>
            <a:r>
              <a:rPr lang="en-US" altLang="ko-KR" sz="1000" dirty="0" smtClean="0">
                <a:solidFill>
                  <a:srgbClr val="9E9E9E"/>
                </a:solidFill>
                <a:latin typeface="Arial" panose="020B0604020202020204" pitchFamily="34" charset="0"/>
              </a:rPr>
              <a:t> </a:t>
            </a:r>
            <a:r>
              <a:rPr lang="en-US" altLang="ko-KR" sz="1000" dirty="0">
                <a:solidFill>
                  <a:srgbClr val="9E9E9E"/>
                </a:solidFill>
                <a:latin typeface="Arial" panose="020B0604020202020204" pitchFamily="34" charset="0"/>
              </a:rPr>
              <a:t>- Animation PowerPoint Templates &amp; Backgrounds for Your Impressive Presentation</a:t>
            </a: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6480175" y="1773238"/>
            <a:ext cx="2089150" cy="3924300"/>
          </a:xfrm>
          <a:prstGeom prst="roundRect">
            <a:avLst>
              <a:gd name="adj" fmla="val 5528"/>
            </a:avLst>
          </a:prstGeom>
          <a:solidFill>
            <a:schemeClr val="tx1">
              <a:alpha val="25098"/>
            </a:schemeClr>
          </a:solidFill>
          <a:ln w="19050" cap="rnd" algn="ctr">
            <a:solidFill>
              <a:srgbClr val="9E9E9E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>
            <a:off x="6551613" y="1844675"/>
            <a:ext cx="1944687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en-US" altLang="ko-KR" sz="1400">
                <a:solidFill>
                  <a:srgbClr val="00C8FF"/>
                </a:solidFill>
                <a:latin typeface="Arial Black" panose="020B0A04020102020204" pitchFamily="34" charset="0"/>
              </a:rPr>
              <a:t>Ready to Use</a:t>
            </a:r>
          </a:p>
          <a:p>
            <a:pPr eaLnBrk="1" hangingPunct="1"/>
            <a:r>
              <a:rPr lang="en-US" altLang="ko-KR" sz="1000">
                <a:solidFill>
                  <a:srgbClr val="9E9E9E"/>
                </a:solidFill>
                <a:latin typeface="Arial" panose="020B0604020202020204" pitchFamily="34" charset="0"/>
              </a:rPr>
              <a:t>Immense visual appeal - Premade PowerPoint Templates, Professional quality templates in a couple of clicks away!</a:t>
            </a:r>
          </a:p>
          <a:p>
            <a:pPr eaLnBrk="1" hangingPunct="1"/>
            <a:endParaRPr lang="en-US" altLang="ko-KR" sz="1000">
              <a:solidFill>
                <a:srgbClr val="9E9E9E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ko-KR" sz="1400">
                <a:solidFill>
                  <a:srgbClr val="00C8FF"/>
                </a:solidFill>
                <a:latin typeface="Arial Black" panose="020B0A04020102020204" pitchFamily="34" charset="0"/>
              </a:rPr>
              <a:t>Diversity of Culture</a:t>
            </a:r>
          </a:p>
          <a:p>
            <a:pPr eaLnBrk="1" hangingPunct="1"/>
            <a:r>
              <a:rPr lang="en-US" altLang="ko-KR" sz="1000">
                <a:solidFill>
                  <a:srgbClr val="9E9E9E"/>
                </a:solidFill>
                <a:latin typeface="Arial" panose="020B0604020202020204" pitchFamily="34" charset="0"/>
              </a:rPr>
              <a:t>Experience the diversity of arts and culture - predesigned PowerPoint Design Templates &amp; Diagrams and Layout Slides</a:t>
            </a:r>
          </a:p>
          <a:p>
            <a:pPr eaLnBrk="1" hangingPunct="1"/>
            <a:endParaRPr lang="en-US" altLang="ko-KR" sz="1000">
              <a:solidFill>
                <a:srgbClr val="9E9E9E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ko-KR" sz="1400">
                <a:solidFill>
                  <a:srgbClr val="00C8FF"/>
                </a:solidFill>
                <a:latin typeface="Arial Black" panose="020B0A04020102020204" pitchFamily="34" charset="0"/>
              </a:rPr>
              <a:t>Easy Search</a:t>
            </a:r>
          </a:p>
          <a:p>
            <a:pPr eaLnBrk="1" hangingPunct="1"/>
            <a:r>
              <a:rPr lang="en-US" altLang="ko-KR" sz="1000">
                <a:solidFill>
                  <a:srgbClr val="9E9E9E"/>
                </a:solidFill>
                <a:latin typeface="Arial" panose="020B0604020202020204" pitchFamily="34" charset="0"/>
              </a:rPr>
              <a:t>Our easy to use and functional search engine helps you locate the right templates quickly saving you time</a:t>
            </a:r>
          </a:p>
        </p:txBody>
      </p:sp>
      <p:sp>
        <p:nvSpPr>
          <p:cNvPr id="3085" name="TextBox 2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9613" y="6027738"/>
            <a:ext cx="5894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511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122</Words>
  <Application>Microsoft Office PowerPoint</Application>
  <PresentationFormat>全屏显示(4:3)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Gulim</vt:lpstr>
      <vt:lpstr>Gulim</vt:lpstr>
      <vt:lpstr>Arial Black</vt:lpstr>
      <vt:lpstr>Times New Roman</vt:lpstr>
      <vt:lpstr>Arial</vt:lpstr>
      <vt:lpstr>1_기본 디자인</vt:lpstr>
      <vt:lpstr>PowerPoint 演示文稿</vt:lpstr>
    </vt:vector>
  </TitlesOfParts>
  <Company>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사용자</dc:creator>
  <dc:description/>
  <cp:lastModifiedBy>Windows 用户</cp:lastModifiedBy>
  <cp:revision>265</cp:revision>
  <dcterms:created xsi:type="dcterms:W3CDTF">2008-05-05T17:18:36Z</dcterms:created>
  <dcterms:modified xsi:type="dcterms:W3CDTF">2013-12-31T09:51:57Z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