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210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86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3114675" y="1557338"/>
            <a:ext cx="1371600" cy="1076325"/>
          </a:xfrm>
          <a:custGeom>
            <a:avLst/>
            <a:gdLst>
              <a:gd name="T0" fmla="*/ 2147483647 w 864"/>
              <a:gd name="T1" fmla="*/ 899695060 h 678"/>
              <a:gd name="T2" fmla="*/ 2147483647 w 864"/>
              <a:gd name="T3" fmla="*/ 899695060 h 678"/>
              <a:gd name="T4" fmla="*/ 2058968662 w 864"/>
              <a:gd name="T5" fmla="*/ 798890236 h 678"/>
              <a:gd name="T6" fmla="*/ 1940520558 w 864"/>
              <a:gd name="T7" fmla="*/ 698084022 h 678"/>
              <a:gd name="T8" fmla="*/ 1814512781 w 864"/>
              <a:gd name="T9" fmla="*/ 604837481 h 678"/>
              <a:gd name="T10" fmla="*/ 1688505004 w 864"/>
              <a:gd name="T11" fmla="*/ 521671561 h 678"/>
              <a:gd name="T12" fmla="*/ 1554937157 w 864"/>
              <a:gd name="T13" fmla="*/ 446066900 h 678"/>
              <a:gd name="T14" fmla="*/ 1428929381 w 864"/>
              <a:gd name="T15" fmla="*/ 370463728 h 678"/>
              <a:gd name="T16" fmla="*/ 1285279721 w 864"/>
              <a:gd name="T17" fmla="*/ 312499362 h 678"/>
              <a:gd name="T18" fmla="*/ 1151710684 w 864"/>
              <a:gd name="T19" fmla="*/ 244454374 h 678"/>
              <a:gd name="T20" fmla="*/ 1008062612 w 864"/>
              <a:gd name="T21" fmla="*/ 194052805 h 678"/>
              <a:gd name="T22" fmla="*/ 874495162 w 864"/>
              <a:gd name="T23" fmla="*/ 151209370 h 678"/>
              <a:gd name="T24" fmla="*/ 730845304 w 864"/>
              <a:gd name="T25" fmla="*/ 108365936 h 678"/>
              <a:gd name="T26" fmla="*/ 587195645 w 864"/>
              <a:gd name="T27" fmla="*/ 75604685 h 678"/>
              <a:gd name="T28" fmla="*/ 435987900 w 864"/>
              <a:gd name="T29" fmla="*/ 42843447 h 678"/>
              <a:gd name="T30" fmla="*/ 292338142 w 864"/>
              <a:gd name="T31" fmla="*/ 25201560 h 678"/>
              <a:gd name="T32" fmla="*/ 141128760 w 864"/>
              <a:gd name="T33" fmla="*/ 7559675 h 678"/>
              <a:gd name="T34" fmla="*/ 0 w 864"/>
              <a:gd name="T35" fmla="*/ 0 h 678"/>
              <a:gd name="T36" fmla="*/ 0 w 864"/>
              <a:gd name="T37" fmla="*/ 1144150922 h 678"/>
              <a:gd name="T38" fmla="*/ 0 w 864"/>
              <a:gd name="T39" fmla="*/ 1144150922 h 678"/>
              <a:gd name="T40" fmla="*/ 183972198 w 864"/>
              <a:gd name="T41" fmla="*/ 1161791216 h 678"/>
              <a:gd name="T42" fmla="*/ 367942808 w 864"/>
              <a:gd name="T43" fmla="*/ 1194554029 h 678"/>
              <a:gd name="T44" fmla="*/ 546873156 w 864"/>
              <a:gd name="T45" fmla="*/ 1244957136 h 678"/>
              <a:gd name="T46" fmla="*/ 723285632 w 864"/>
              <a:gd name="T47" fmla="*/ 1313002124 h 678"/>
              <a:gd name="T48" fmla="*/ 889616095 w 864"/>
              <a:gd name="T49" fmla="*/ 1388606784 h 678"/>
              <a:gd name="T50" fmla="*/ 1058465723 w 864"/>
              <a:gd name="T51" fmla="*/ 1481851738 h 678"/>
              <a:gd name="T52" fmla="*/ 1217234728 w 864"/>
              <a:gd name="T53" fmla="*/ 1590219212 h 678"/>
              <a:gd name="T54" fmla="*/ 1368445648 w 864"/>
              <a:gd name="T55" fmla="*/ 1708666116 h 678"/>
              <a:gd name="T56" fmla="*/ 2147483647 w 864"/>
              <a:gd name="T57" fmla="*/ 899695060 h 6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64"/>
              <a:gd name="T88" fmla="*/ 0 h 678"/>
              <a:gd name="T89" fmla="*/ 864 w 864"/>
              <a:gd name="T90" fmla="*/ 678 h 67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64" h="678">
                <a:moveTo>
                  <a:pt x="864" y="357"/>
                </a:moveTo>
                <a:lnTo>
                  <a:pt x="864" y="357"/>
                </a:lnTo>
                <a:lnTo>
                  <a:pt x="817" y="317"/>
                </a:lnTo>
                <a:lnTo>
                  <a:pt x="770" y="277"/>
                </a:lnTo>
                <a:lnTo>
                  <a:pt x="720" y="240"/>
                </a:lnTo>
                <a:lnTo>
                  <a:pt x="670" y="207"/>
                </a:lnTo>
                <a:lnTo>
                  <a:pt x="617" y="177"/>
                </a:lnTo>
                <a:lnTo>
                  <a:pt x="567" y="147"/>
                </a:lnTo>
                <a:lnTo>
                  <a:pt x="510" y="124"/>
                </a:lnTo>
                <a:lnTo>
                  <a:pt x="457" y="97"/>
                </a:lnTo>
                <a:lnTo>
                  <a:pt x="400" y="77"/>
                </a:lnTo>
                <a:lnTo>
                  <a:pt x="347" y="60"/>
                </a:lnTo>
                <a:lnTo>
                  <a:pt x="290" y="43"/>
                </a:lnTo>
                <a:lnTo>
                  <a:pt x="233" y="30"/>
                </a:lnTo>
                <a:lnTo>
                  <a:pt x="173" y="17"/>
                </a:lnTo>
                <a:lnTo>
                  <a:pt x="116" y="10"/>
                </a:lnTo>
                <a:lnTo>
                  <a:pt x="56" y="3"/>
                </a:lnTo>
                <a:lnTo>
                  <a:pt x="0" y="0"/>
                </a:lnTo>
                <a:lnTo>
                  <a:pt x="0" y="454"/>
                </a:lnTo>
                <a:lnTo>
                  <a:pt x="73" y="461"/>
                </a:lnTo>
                <a:lnTo>
                  <a:pt x="146" y="474"/>
                </a:lnTo>
                <a:lnTo>
                  <a:pt x="217" y="494"/>
                </a:lnTo>
                <a:lnTo>
                  <a:pt x="287" y="521"/>
                </a:lnTo>
                <a:lnTo>
                  <a:pt x="353" y="551"/>
                </a:lnTo>
                <a:lnTo>
                  <a:pt x="420" y="588"/>
                </a:lnTo>
                <a:lnTo>
                  <a:pt x="483" y="631"/>
                </a:lnTo>
                <a:lnTo>
                  <a:pt x="543" y="678"/>
                </a:lnTo>
                <a:lnTo>
                  <a:pt x="864" y="357"/>
                </a:lnTo>
                <a:close/>
              </a:path>
            </a:pathLst>
          </a:cu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4105275" y="2251075"/>
            <a:ext cx="1079500" cy="1373188"/>
          </a:xfrm>
          <a:custGeom>
            <a:avLst/>
            <a:gdLst>
              <a:gd name="T0" fmla="*/ 0 w 680"/>
              <a:gd name="T1" fmla="*/ 808971215 h 865"/>
              <a:gd name="T2" fmla="*/ 0 w 680"/>
              <a:gd name="T3" fmla="*/ 808971215 h 865"/>
              <a:gd name="T4" fmla="*/ 126007817 w 680"/>
              <a:gd name="T5" fmla="*/ 967740476 h 865"/>
              <a:gd name="T6" fmla="*/ 226814080 w 680"/>
              <a:gd name="T7" fmla="*/ 1118949863 h 865"/>
              <a:gd name="T8" fmla="*/ 327620294 w 680"/>
              <a:gd name="T9" fmla="*/ 1287801140 h 865"/>
              <a:gd name="T10" fmla="*/ 403224954 w 680"/>
              <a:gd name="T11" fmla="*/ 1464212092 h 865"/>
              <a:gd name="T12" fmla="*/ 461187833 w 680"/>
              <a:gd name="T13" fmla="*/ 1640623044 h 865"/>
              <a:gd name="T14" fmla="*/ 511590940 w 680"/>
              <a:gd name="T15" fmla="*/ 1819553755 h 865"/>
              <a:gd name="T16" fmla="*/ 544353753 w 680"/>
              <a:gd name="T17" fmla="*/ 2003525970 h 865"/>
              <a:gd name="T18" fmla="*/ 561994047 w 680"/>
              <a:gd name="T19" fmla="*/ 2147483647 h 865"/>
              <a:gd name="T20" fmla="*/ 1713706428 w 680"/>
              <a:gd name="T21" fmla="*/ 2147483647 h 865"/>
              <a:gd name="T22" fmla="*/ 1713706428 w 680"/>
              <a:gd name="T23" fmla="*/ 2147483647 h 865"/>
              <a:gd name="T24" fmla="*/ 1706146756 w 680"/>
              <a:gd name="T25" fmla="*/ 2036287210 h 865"/>
              <a:gd name="T26" fmla="*/ 1688504875 w 680"/>
              <a:gd name="T27" fmla="*/ 1895158449 h 865"/>
              <a:gd name="T28" fmla="*/ 1663302925 w 680"/>
              <a:gd name="T29" fmla="*/ 1741429699 h 865"/>
              <a:gd name="T30" fmla="*/ 1638101371 w 680"/>
              <a:gd name="T31" fmla="*/ 1600300540 h 865"/>
              <a:gd name="T32" fmla="*/ 1605340146 w 680"/>
              <a:gd name="T33" fmla="*/ 1456650829 h 865"/>
              <a:gd name="T34" fmla="*/ 1562496711 w 680"/>
              <a:gd name="T35" fmla="*/ 1313002704 h 865"/>
              <a:gd name="T36" fmla="*/ 1512093604 w 680"/>
              <a:gd name="T37" fmla="*/ 1169352993 h 865"/>
              <a:gd name="T38" fmla="*/ 1461690497 w 680"/>
              <a:gd name="T39" fmla="*/ 1028224231 h 865"/>
              <a:gd name="T40" fmla="*/ 1403727718 w 680"/>
              <a:gd name="T41" fmla="*/ 892135782 h 865"/>
              <a:gd name="T42" fmla="*/ 1335682730 w 680"/>
              <a:gd name="T43" fmla="*/ 758568086 h 865"/>
              <a:gd name="T44" fmla="*/ 1260078069 w 680"/>
              <a:gd name="T45" fmla="*/ 622479637 h 865"/>
              <a:gd name="T46" fmla="*/ 1184473409 w 680"/>
              <a:gd name="T47" fmla="*/ 496471814 h 865"/>
              <a:gd name="T48" fmla="*/ 1098788127 w 680"/>
              <a:gd name="T49" fmla="*/ 362902629 h 865"/>
              <a:gd name="T50" fmla="*/ 1008062535 w 680"/>
              <a:gd name="T51" fmla="*/ 244456069 h 865"/>
              <a:gd name="T52" fmla="*/ 914815993 w 680"/>
              <a:gd name="T53" fmla="*/ 118448197 h 865"/>
              <a:gd name="T54" fmla="*/ 806449909 w 680"/>
              <a:gd name="T55" fmla="*/ 0 h 865"/>
              <a:gd name="T56" fmla="*/ 0 w 680"/>
              <a:gd name="T57" fmla="*/ 808971215 h 86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680"/>
              <a:gd name="T88" fmla="*/ 0 h 865"/>
              <a:gd name="T89" fmla="*/ 680 w 680"/>
              <a:gd name="T90" fmla="*/ 865 h 86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680" h="865">
                <a:moveTo>
                  <a:pt x="0" y="321"/>
                </a:moveTo>
                <a:lnTo>
                  <a:pt x="0" y="321"/>
                </a:lnTo>
                <a:lnTo>
                  <a:pt x="50" y="384"/>
                </a:lnTo>
                <a:lnTo>
                  <a:pt x="90" y="444"/>
                </a:lnTo>
                <a:lnTo>
                  <a:pt x="130" y="511"/>
                </a:lnTo>
                <a:lnTo>
                  <a:pt x="160" y="581"/>
                </a:lnTo>
                <a:lnTo>
                  <a:pt x="183" y="651"/>
                </a:lnTo>
                <a:lnTo>
                  <a:pt x="203" y="722"/>
                </a:lnTo>
                <a:lnTo>
                  <a:pt x="216" y="795"/>
                </a:lnTo>
                <a:lnTo>
                  <a:pt x="223" y="865"/>
                </a:lnTo>
                <a:lnTo>
                  <a:pt x="680" y="865"/>
                </a:lnTo>
                <a:lnTo>
                  <a:pt x="677" y="808"/>
                </a:lnTo>
                <a:lnTo>
                  <a:pt x="670" y="752"/>
                </a:lnTo>
                <a:lnTo>
                  <a:pt x="660" y="691"/>
                </a:lnTo>
                <a:lnTo>
                  <a:pt x="650" y="635"/>
                </a:lnTo>
                <a:lnTo>
                  <a:pt x="637" y="578"/>
                </a:lnTo>
                <a:lnTo>
                  <a:pt x="620" y="521"/>
                </a:lnTo>
                <a:lnTo>
                  <a:pt x="600" y="464"/>
                </a:lnTo>
                <a:lnTo>
                  <a:pt x="580" y="408"/>
                </a:lnTo>
                <a:lnTo>
                  <a:pt x="557" y="354"/>
                </a:lnTo>
                <a:lnTo>
                  <a:pt x="530" y="301"/>
                </a:lnTo>
                <a:lnTo>
                  <a:pt x="500" y="247"/>
                </a:lnTo>
                <a:lnTo>
                  <a:pt x="470" y="197"/>
                </a:lnTo>
                <a:lnTo>
                  <a:pt x="436" y="144"/>
                </a:lnTo>
                <a:lnTo>
                  <a:pt x="400" y="97"/>
                </a:lnTo>
                <a:lnTo>
                  <a:pt x="363" y="47"/>
                </a:lnTo>
                <a:lnTo>
                  <a:pt x="320" y="0"/>
                </a:lnTo>
                <a:lnTo>
                  <a:pt x="0" y="321"/>
                </a:lnTo>
                <a:close/>
              </a:path>
            </a:pathLst>
          </a:cu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4105275" y="3805238"/>
            <a:ext cx="1079500" cy="1377950"/>
          </a:xfrm>
          <a:custGeom>
            <a:avLst/>
            <a:gdLst>
              <a:gd name="T0" fmla="*/ 561994047 w 680"/>
              <a:gd name="T1" fmla="*/ 0 h 868"/>
              <a:gd name="T2" fmla="*/ 561994047 w 680"/>
              <a:gd name="T3" fmla="*/ 0 h 868"/>
              <a:gd name="T4" fmla="*/ 544353753 w 680"/>
              <a:gd name="T5" fmla="*/ 183972198 h 868"/>
              <a:gd name="T6" fmla="*/ 511590940 w 680"/>
              <a:gd name="T7" fmla="*/ 367942808 h 868"/>
              <a:gd name="T8" fmla="*/ 461187833 w 680"/>
              <a:gd name="T9" fmla="*/ 546874745 h 868"/>
              <a:gd name="T10" fmla="*/ 403224954 w 680"/>
              <a:gd name="T11" fmla="*/ 723285633 h 868"/>
              <a:gd name="T12" fmla="*/ 327620294 w 680"/>
              <a:gd name="T13" fmla="*/ 899696719 h 868"/>
              <a:gd name="T14" fmla="*/ 226814080 w 680"/>
              <a:gd name="T15" fmla="*/ 1058465724 h 868"/>
              <a:gd name="T16" fmla="*/ 126007817 w 680"/>
              <a:gd name="T17" fmla="*/ 1219755679 h 868"/>
              <a:gd name="T18" fmla="*/ 0 w 680"/>
              <a:gd name="T19" fmla="*/ 1370965011 h 868"/>
              <a:gd name="T20" fmla="*/ 806449909 w 680"/>
              <a:gd name="T21" fmla="*/ 2147483647 h 868"/>
              <a:gd name="T22" fmla="*/ 806449909 w 680"/>
              <a:gd name="T23" fmla="*/ 2147483647 h 868"/>
              <a:gd name="T24" fmla="*/ 914815993 w 680"/>
              <a:gd name="T25" fmla="*/ 2069049287 h 868"/>
              <a:gd name="T26" fmla="*/ 1008062535 w 680"/>
              <a:gd name="T27" fmla="*/ 1943041510 h 868"/>
              <a:gd name="T28" fmla="*/ 1098788127 w 680"/>
              <a:gd name="T29" fmla="*/ 1824593406 h 868"/>
              <a:gd name="T30" fmla="*/ 1184473409 w 680"/>
              <a:gd name="T31" fmla="*/ 1691025956 h 868"/>
              <a:gd name="T32" fmla="*/ 1260078069 w 680"/>
              <a:gd name="T33" fmla="*/ 1565017782 h 868"/>
              <a:gd name="T34" fmla="*/ 1335682730 w 680"/>
              <a:gd name="T35" fmla="*/ 1428929382 h 868"/>
              <a:gd name="T36" fmla="*/ 1403727718 w 680"/>
              <a:gd name="T37" fmla="*/ 1295360345 h 868"/>
              <a:gd name="T38" fmla="*/ 1461690497 w 680"/>
              <a:gd name="T39" fmla="*/ 1159271946 h 868"/>
              <a:gd name="T40" fmla="*/ 1512093604 w 680"/>
              <a:gd name="T41" fmla="*/ 1018143236 h 868"/>
              <a:gd name="T42" fmla="*/ 1562496711 w 680"/>
              <a:gd name="T43" fmla="*/ 874495163 h 868"/>
              <a:gd name="T44" fmla="*/ 1605340146 w 680"/>
              <a:gd name="T45" fmla="*/ 730845305 h 868"/>
              <a:gd name="T46" fmla="*/ 1638101371 w 680"/>
              <a:gd name="T47" fmla="*/ 587195646 h 868"/>
              <a:gd name="T48" fmla="*/ 1663302925 w 680"/>
              <a:gd name="T49" fmla="*/ 446068523 h 868"/>
              <a:gd name="T50" fmla="*/ 1688504875 w 680"/>
              <a:gd name="T51" fmla="*/ 292338142 h 868"/>
              <a:gd name="T52" fmla="*/ 1706146756 w 680"/>
              <a:gd name="T53" fmla="*/ 151209382 h 868"/>
              <a:gd name="T54" fmla="*/ 1713706428 w 680"/>
              <a:gd name="T55" fmla="*/ 0 h 868"/>
              <a:gd name="T56" fmla="*/ 561994047 w 680"/>
              <a:gd name="T57" fmla="*/ 0 h 86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680"/>
              <a:gd name="T88" fmla="*/ 0 h 868"/>
              <a:gd name="T89" fmla="*/ 680 w 680"/>
              <a:gd name="T90" fmla="*/ 868 h 86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680" h="868">
                <a:moveTo>
                  <a:pt x="223" y="0"/>
                </a:moveTo>
                <a:lnTo>
                  <a:pt x="223" y="0"/>
                </a:lnTo>
                <a:lnTo>
                  <a:pt x="216" y="73"/>
                </a:lnTo>
                <a:lnTo>
                  <a:pt x="203" y="146"/>
                </a:lnTo>
                <a:lnTo>
                  <a:pt x="183" y="217"/>
                </a:lnTo>
                <a:lnTo>
                  <a:pt x="160" y="287"/>
                </a:lnTo>
                <a:lnTo>
                  <a:pt x="130" y="357"/>
                </a:lnTo>
                <a:lnTo>
                  <a:pt x="90" y="420"/>
                </a:lnTo>
                <a:lnTo>
                  <a:pt x="50" y="484"/>
                </a:lnTo>
                <a:lnTo>
                  <a:pt x="0" y="544"/>
                </a:lnTo>
                <a:lnTo>
                  <a:pt x="320" y="868"/>
                </a:lnTo>
                <a:lnTo>
                  <a:pt x="363" y="821"/>
                </a:lnTo>
                <a:lnTo>
                  <a:pt x="400" y="771"/>
                </a:lnTo>
                <a:lnTo>
                  <a:pt x="436" y="724"/>
                </a:lnTo>
                <a:lnTo>
                  <a:pt x="470" y="671"/>
                </a:lnTo>
                <a:lnTo>
                  <a:pt x="500" y="621"/>
                </a:lnTo>
                <a:lnTo>
                  <a:pt x="530" y="567"/>
                </a:lnTo>
                <a:lnTo>
                  <a:pt x="557" y="514"/>
                </a:lnTo>
                <a:lnTo>
                  <a:pt x="580" y="460"/>
                </a:lnTo>
                <a:lnTo>
                  <a:pt x="600" y="404"/>
                </a:lnTo>
                <a:lnTo>
                  <a:pt x="620" y="347"/>
                </a:lnTo>
                <a:lnTo>
                  <a:pt x="637" y="290"/>
                </a:lnTo>
                <a:lnTo>
                  <a:pt x="650" y="233"/>
                </a:lnTo>
                <a:lnTo>
                  <a:pt x="660" y="177"/>
                </a:lnTo>
                <a:lnTo>
                  <a:pt x="670" y="116"/>
                </a:lnTo>
                <a:lnTo>
                  <a:pt x="677" y="60"/>
                </a:lnTo>
                <a:lnTo>
                  <a:pt x="680" y="0"/>
                </a:lnTo>
                <a:lnTo>
                  <a:pt x="223" y="0"/>
                </a:lnTo>
                <a:close/>
              </a:path>
            </a:pathLst>
          </a:cu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3114675" y="4800600"/>
            <a:ext cx="1371600" cy="1076325"/>
          </a:xfrm>
          <a:custGeom>
            <a:avLst/>
            <a:gdLst>
              <a:gd name="T0" fmla="*/ 1368445648 w 864"/>
              <a:gd name="T1" fmla="*/ 0 h 678"/>
              <a:gd name="T2" fmla="*/ 1368445648 w 864"/>
              <a:gd name="T3" fmla="*/ 0 h 678"/>
              <a:gd name="T4" fmla="*/ 1217234728 w 864"/>
              <a:gd name="T5" fmla="*/ 118446557 h 678"/>
              <a:gd name="T6" fmla="*/ 1058465723 w 864"/>
              <a:gd name="T7" fmla="*/ 226814080 h 678"/>
              <a:gd name="T8" fmla="*/ 889616095 w 864"/>
              <a:gd name="T9" fmla="*/ 320059034 h 678"/>
              <a:gd name="T10" fmla="*/ 723285632 w 864"/>
              <a:gd name="T11" fmla="*/ 395665282 h 678"/>
              <a:gd name="T12" fmla="*/ 546873156 w 864"/>
              <a:gd name="T13" fmla="*/ 463708781 h 678"/>
              <a:gd name="T14" fmla="*/ 367942808 w 864"/>
              <a:gd name="T15" fmla="*/ 514111888 h 678"/>
              <a:gd name="T16" fmla="*/ 183972198 w 864"/>
              <a:gd name="T17" fmla="*/ 546873114 h 678"/>
              <a:gd name="T18" fmla="*/ 0 w 864"/>
              <a:gd name="T19" fmla="*/ 564514995 h 678"/>
              <a:gd name="T20" fmla="*/ 0 w 864"/>
              <a:gd name="T21" fmla="*/ 1708666116 h 678"/>
              <a:gd name="T22" fmla="*/ 0 w 864"/>
              <a:gd name="T23" fmla="*/ 1708666116 h 678"/>
              <a:gd name="T24" fmla="*/ 141128760 w 864"/>
              <a:gd name="T25" fmla="*/ 1701106444 h 678"/>
              <a:gd name="T26" fmla="*/ 292338142 w 864"/>
              <a:gd name="T27" fmla="*/ 1683464563 h 678"/>
              <a:gd name="T28" fmla="*/ 435987900 w 864"/>
              <a:gd name="T29" fmla="*/ 1665824269 h 678"/>
              <a:gd name="T30" fmla="*/ 587195645 w 864"/>
              <a:gd name="T31" fmla="*/ 1633061059 h 678"/>
              <a:gd name="T32" fmla="*/ 730845304 w 864"/>
              <a:gd name="T33" fmla="*/ 1600299833 h 678"/>
              <a:gd name="T34" fmla="*/ 874495162 w 864"/>
              <a:gd name="T35" fmla="*/ 1557456399 h 678"/>
              <a:gd name="T36" fmla="*/ 1008062612 w 864"/>
              <a:gd name="T37" fmla="*/ 1514614551 h 678"/>
              <a:gd name="T38" fmla="*/ 1151710684 w 864"/>
              <a:gd name="T39" fmla="*/ 1464211445 h 678"/>
              <a:gd name="T40" fmla="*/ 1285279721 w 864"/>
              <a:gd name="T41" fmla="*/ 1396166457 h 678"/>
              <a:gd name="T42" fmla="*/ 1428929381 w 864"/>
              <a:gd name="T43" fmla="*/ 1338203678 h 678"/>
              <a:gd name="T44" fmla="*/ 1554937157 w 864"/>
              <a:gd name="T45" fmla="*/ 1262597430 h 678"/>
              <a:gd name="T46" fmla="*/ 1688505004 w 864"/>
              <a:gd name="T47" fmla="*/ 1186992769 h 678"/>
              <a:gd name="T48" fmla="*/ 1814512781 w 864"/>
              <a:gd name="T49" fmla="*/ 1103828437 h 678"/>
              <a:gd name="T50" fmla="*/ 1940520558 w 864"/>
              <a:gd name="T51" fmla="*/ 1010581895 h 678"/>
              <a:gd name="T52" fmla="*/ 2058968662 w 864"/>
              <a:gd name="T53" fmla="*/ 909775682 h 678"/>
              <a:gd name="T54" fmla="*/ 2147483647 w 864"/>
              <a:gd name="T55" fmla="*/ 808970857 h 678"/>
              <a:gd name="T56" fmla="*/ 1368445648 w 864"/>
              <a:gd name="T57" fmla="*/ 0 h 6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64"/>
              <a:gd name="T88" fmla="*/ 0 h 678"/>
              <a:gd name="T89" fmla="*/ 864 w 864"/>
              <a:gd name="T90" fmla="*/ 678 h 67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64" h="678">
                <a:moveTo>
                  <a:pt x="543" y="0"/>
                </a:moveTo>
                <a:lnTo>
                  <a:pt x="543" y="0"/>
                </a:lnTo>
                <a:lnTo>
                  <a:pt x="483" y="47"/>
                </a:lnTo>
                <a:lnTo>
                  <a:pt x="420" y="90"/>
                </a:lnTo>
                <a:lnTo>
                  <a:pt x="353" y="127"/>
                </a:lnTo>
                <a:lnTo>
                  <a:pt x="287" y="157"/>
                </a:lnTo>
                <a:lnTo>
                  <a:pt x="217" y="184"/>
                </a:lnTo>
                <a:lnTo>
                  <a:pt x="146" y="204"/>
                </a:lnTo>
                <a:lnTo>
                  <a:pt x="73" y="217"/>
                </a:lnTo>
                <a:lnTo>
                  <a:pt x="0" y="224"/>
                </a:lnTo>
                <a:lnTo>
                  <a:pt x="0" y="678"/>
                </a:lnTo>
                <a:lnTo>
                  <a:pt x="56" y="675"/>
                </a:lnTo>
                <a:lnTo>
                  <a:pt x="116" y="668"/>
                </a:lnTo>
                <a:lnTo>
                  <a:pt x="173" y="661"/>
                </a:lnTo>
                <a:lnTo>
                  <a:pt x="233" y="648"/>
                </a:lnTo>
                <a:lnTo>
                  <a:pt x="290" y="635"/>
                </a:lnTo>
                <a:lnTo>
                  <a:pt x="347" y="618"/>
                </a:lnTo>
                <a:lnTo>
                  <a:pt x="400" y="601"/>
                </a:lnTo>
                <a:lnTo>
                  <a:pt x="457" y="581"/>
                </a:lnTo>
                <a:lnTo>
                  <a:pt x="510" y="554"/>
                </a:lnTo>
                <a:lnTo>
                  <a:pt x="567" y="531"/>
                </a:lnTo>
                <a:lnTo>
                  <a:pt x="617" y="501"/>
                </a:lnTo>
                <a:lnTo>
                  <a:pt x="670" y="471"/>
                </a:lnTo>
                <a:lnTo>
                  <a:pt x="720" y="438"/>
                </a:lnTo>
                <a:lnTo>
                  <a:pt x="770" y="401"/>
                </a:lnTo>
                <a:lnTo>
                  <a:pt x="817" y="361"/>
                </a:lnTo>
                <a:lnTo>
                  <a:pt x="864" y="321"/>
                </a:lnTo>
                <a:lnTo>
                  <a:pt x="543" y="0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 w="19050" cap="rnd" cmpd="sng">
            <a:solidFill>
              <a:srgbClr val="9E9E9E"/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1562100" y="4800600"/>
            <a:ext cx="1371600" cy="1076325"/>
          </a:xfrm>
          <a:custGeom>
            <a:avLst/>
            <a:gdLst>
              <a:gd name="T0" fmla="*/ 0 w 864"/>
              <a:gd name="T1" fmla="*/ 808970857 h 678"/>
              <a:gd name="T2" fmla="*/ 0 w 864"/>
              <a:gd name="T3" fmla="*/ 808970857 h 678"/>
              <a:gd name="T4" fmla="*/ 118448154 w 864"/>
              <a:gd name="T5" fmla="*/ 909775682 h 678"/>
              <a:gd name="T6" fmla="*/ 236894720 w 864"/>
              <a:gd name="T7" fmla="*/ 1010581895 h 678"/>
              <a:gd name="T8" fmla="*/ 362902497 w 864"/>
              <a:gd name="T9" fmla="*/ 1103828437 h 678"/>
              <a:gd name="T10" fmla="*/ 488910373 w 864"/>
              <a:gd name="T11" fmla="*/ 1186992769 h 678"/>
              <a:gd name="T12" fmla="*/ 614918150 w 864"/>
              <a:gd name="T13" fmla="*/ 1262597430 h 678"/>
              <a:gd name="T14" fmla="*/ 748487187 w 864"/>
              <a:gd name="T15" fmla="*/ 1338203678 h 678"/>
              <a:gd name="T16" fmla="*/ 884575784 w 864"/>
              <a:gd name="T17" fmla="*/ 1396166457 h 678"/>
              <a:gd name="T18" fmla="*/ 1025704495 w 864"/>
              <a:gd name="T19" fmla="*/ 1464211445 h 678"/>
              <a:gd name="T20" fmla="*/ 1161791306 w 864"/>
              <a:gd name="T21" fmla="*/ 1514614551 h 678"/>
              <a:gd name="T22" fmla="*/ 1302921604 w 864"/>
              <a:gd name="T23" fmla="*/ 1557456399 h 678"/>
              <a:gd name="T24" fmla="*/ 1446569676 w 864"/>
              <a:gd name="T25" fmla="*/ 1600299833 h 678"/>
              <a:gd name="T26" fmla="*/ 1590219335 w 864"/>
              <a:gd name="T27" fmla="*/ 1633061059 h 678"/>
              <a:gd name="T28" fmla="*/ 1741429064 w 864"/>
              <a:gd name="T29" fmla="*/ 1665824269 h 678"/>
              <a:gd name="T30" fmla="*/ 1885077136 w 864"/>
              <a:gd name="T31" fmla="*/ 1683464563 h 678"/>
              <a:gd name="T32" fmla="*/ 2026205846 w 864"/>
              <a:gd name="T33" fmla="*/ 1701106444 h 678"/>
              <a:gd name="T34" fmla="*/ 2147483647 w 864"/>
              <a:gd name="T35" fmla="*/ 1708666116 h 678"/>
              <a:gd name="T36" fmla="*/ 2147483647 w 864"/>
              <a:gd name="T37" fmla="*/ 564514995 h 678"/>
              <a:gd name="T38" fmla="*/ 2147483647 w 864"/>
              <a:gd name="T39" fmla="*/ 564514995 h 678"/>
              <a:gd name="T40" fmla="*/ 1993444618 w 864"/>
              <a:gd name="T41" fmla="*/ 546873114 h 678"/>
              <a:gd name="T42" fmla="*/ 1809472470 w 864"/>
              <a:gd name="T43" fmla="*/ 514111888 h 678"/>
              <a:gd name="T44" fmla="*/ 1630541824 w 864"/>
              <a:gd name="T45" fmla="*/ 463708781 h 678"/>
              <a:gd name="T46" fmla="*/ 1454130936 w 864"/>
              <a:gd name="T47" fmla="*/ 395665282 h 678"/>
              <a:gd name="T48" fmla="*/ 1287799083 w 864"/>
              <a:gd name="T49" fmla="*/ 320059034 h 678"/>
              <a:gd name="T50" fmla="*/ 1118949456 w 864"/>
              <a:gd name="T51" fmla="*/ 226814080 h 678"/>
              <a:gd name="T52" fmla="*/ 960180451 w 864"/>
              <a:gd name="T53" fmla="*/ 118446557 h 678"/>
              <a:gd name="T54" fmla="*/ 808970920 w 864"/>
              <a:gd name="T55" fmla="*/ 0 h 678"/>
              <a:gd name="T56" fmla="*/ 0 w 864"/>
              <a:gd name="T57" fmla="*/ 808970857 h 6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64"/>
              <a:gd name="T88" fmla="*/ 0 h 678"/>
              <a:gd name="T89" fmla="*/ 864 w 864"/>
              <a:gd name="T90" fmla="*/ 678 h 67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64" h="678">
                <a:moveTo>
                  <a:pt x="0" y="321"/>
                </a:moveTo>
                <a:lnTo>
                  <a:pt x="0" y="321"/>
                </a:lnTo>
                <a:lnTo>
                  <a:pt x="47" y="361"/>
                </a:lnTo>
                <a:lnTo>
                  <a:pt x="94" y="401"/>
                </a:lnTo>
                <a:lnTo>
                  <a:pt x="144" y="438"/>
                </a:lnTo>
                <a:lnTo>
                  <a:pt x="194" y="471"/>
                </a:lnTo>
                <a:lnTo>
                  <a:pt x="244" y="501"/>
                </a:lnTo>
                <a:lnTo>
                  <a:pt x="297" y="531"/>
                </a:lnTo>
                <a:lnTo>
                  <a:pt x="351" y="554"/>
                </a:lnTo>
                <a:lnTo>
                  <a:pt x="407" y="581"/>
                </a:lnTo>
                <a:lnTo>
                  <a:pt x="461" y="601"/>
                </a:lnTo>
                <a:lnTo>
                  <a:pt x="517" y="618"/>
                </a:lnTo>
                <a:lnTo>
                  <a:pt x="574" y="635"/>
                </a:lnTo>
                <a:lnTo>
                  <a:pt x="631" y="648"/>
                </a:lnTo>
                <a:lnTo>
                  <a:pt x="691" y="661"/>
                </a:lnTo>
                <a:lnTo>
                  <a:pt x="748" y="668"/>
                </a:lnTo>
                <a:lnTo>
                  <a:pt x="804" y="675"/>
                </a:lnTo>
                <a:lnTo>
                  <a:pt x="864" y="678"/>
                </a:lnTo>
                <a:lnTo>
                  <a:pt x="864" y="224"/>
                </a:lnTo>
                <a:lnTo>
                  <a:pt x="791" y="217"/>
                </a:lnTo>
                <a:lnTo>
                  <a:pt x="718" y="204"/>
                </a:lnTo>
                <a:lnTo>
                  <a:pt x="647" y="184"/>
                </a:lnTo>
                <a:lnTo>
                  <a:pt x="577" y="157"/>
                </a:lnTo>
                <a:lnTo>
                  <a:pt x="511" y="127"/>
                </a:lnTo>
                <a:lnTo>
                  <a:pt x="444" y="90"/>
                </a:lnTo>
                <a:lnTo>
                  <a:pt x="381" y="47"/>
                </a:lnTo>
                <a:lnTo>
                  <a:pt x="321" y="0"/>
                </a:lnTo>
                <a:lnTo>
                  <a:pt x="0" y="321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 w="19050" cap="rnd" cmpd="sng">
            <a:solidFill>
              <a:srgbClr val="9E9E9E"/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863600" y="3805238"/>
            <a:ext cx="1081088" cy="1377950"/>
          </a:xfrm>
          <a:custGeom>
            <a:avLst/>
            <a:gdLst>
              <a:gd name="T0" fmla="*/ 1144151453 w 681"/>
              <a:gd name="T1" fmla="*/ 0 h 868"/>
              <a:gd name="T2" fmla="*/ 0 w 681"/>
              <a:gd name="T3" fmla="*/ 0 h 868"/>
              <a:gd name="T4" fmla="*/ 0 w 681"/>
              <a:gd name="T5" fmla="*/ 0 h 868"/>
              <a:gd name="T6" fmla="*/ 7561266 w 681"/>
              <a:gd name="T7" fmla="*/ 151209382 h 868"/>
              <a:gd name="T8" fmla="*/ 25201571 w 681"/>
              <a:gd name="T9" fmla="*/ 292338142 h 868"/>
              <a:gd name="T10" fmla="*/ 50403143 w 681"/>
              <a:gd name="T11" fmla="*/ 446068523 h 868"/>
              <a:gd name="T12" fmla="*/ 75604720 w 681"/>
              <a:gd name="T13" fmla="*/ 587195646 h 868"/>
              <a:gd name="T14" fmla="*/ 108367573 w 681"/>
              <a:gd name="T15" fmla="*/ 730845305 h 868"/>
              <a:gd name="T16" fmla="*/ 151209440 w 681"/>
              <a:gd name="T17" fmla="*/ 874495163 h 868"/>
              <a:gd name="T18" fmla="*/ 201612571 w 681"/>
              <a:gd name="T19" fmla="*/ 1018143236 h 868"/>
              <a:gd name="T20" fmla="*/ 252015750 w 681"/>
              <a:gd name="T21" fmla="*/ 1159271946 h 868"/>
              <a:gd name="T22" fmla="*/ 309980144 w 681"/>
              <a:gd name="T23" fmla="*/ 1295360345 h 868"/>
              <a:gd name="T24" fmla="*/ 378023576 w 681"/>
              <a:gd name="T25" fmla="*/ 1428929382 h 868"/>
              <a:gd name="T26" fmla="*/ 446068695 w 681"/>
              <a:gd name="T27" fmla="*/ 1565017782 h 868"/>
              <a:gd name="T28" fmla="*/ 529233066 w 681"/>
              <a:gd name="T29" fmla="*/ 1691025956 h 868"/>
              <a:gd name="T30" fmla="*/ 614918387 w 681"/>
              <a:gd name="T31" fmla="*/ 1824593406 h 868"/>
              <a:gd name="T32" fmla="*/ 705644022 w 681"/>
              <a:gd name="T33" fmla="*/ 1943041510 h 868"/>
              <a:gd name="T34" fmla="*/ 798890607 w 681"/>
              <a:gd name="T35" fmla="*/ 2069049287 h 868"/>
              <a:gd name="T36" fmla="*/ 907256741 w 681"/>
              <a:gd name="T37" fmla="*/ 2147483647 h 868"/>
              <a:gd name="T38" fmla="*/ 1716228172 w 681"/>
              <a:gd name="T39" fmla="*/ 1370965011 h 868"/>
              <a:gd name="T40" fmla="*/ 1716228172 w 681"/>
              <a:gd name="T41" fmla="*/ 1370965011 h 868"/>
              <a:gd name="T42" fmla="*/ 1587698999 w 681"/>
              <a:gd name="T43" fmla="*/ 1219755679 h 868"/>
              <a:gd name="T44" fmla="*/ 1479333063 w 681"/>
              <a:gd name="T45" fmla="*/ 1058465724 h 868"/>
              <a:gd name="T46" fmla="*/ 1386086479 w 681"/>
              <a:gd name="T47" fmla="*/ 899696719 h 868"/>
              <a:gd name="T48" fmla="*/ 1310481783 w 681"/>
              <a:gd name="T49" fmla="*/ 723285633 h 868"/>
              <a:gd name="T50" fmla="*/ 1244957714 w 681"/>
              <a:gd name="T51" fmla="*/ 546874745 h 868"/>
              <a:gd name="T52" fmla="*/ 1202115847 w 681"/>
              <a:gd name="T53" fmla="*/ 367942808 h 868"/>
              <a:gd name="T54" fmla="*/ 1169353018 w 681"/>
              <a:gd name="T55" fmla="*/ 183972198 h 868"/>
              <a:gd name="T56" fmla="*/ 1144151453 w 681"/>
              <a:gd name="T57" fmla="*/ 0 h 868"/>
              <a:gd name="T58" fmla="*/ 1144151453 w 681"/>
              <a:gd name="T59" fmla="*/ 0 h 86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81"/>
              <a:gd name="T91" fmla="*/ 0 h 868"/>
              <a:gd name="T92" fmla="*/ 681 w 681"/>
              <a:gd name="T93" fmla="*/ 868 h 86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81" h="868">
                <a:moveTo>
                  <a:pt x="454" y="0"/>
                </a:moveTo>
                <a:lnTo>
                  <a:pt x="0" y="0"/>
                </a:lnTo>
                <a:lnTo>
                  <a:pt x="3" y="60"/>
                </a:lnTo>
                <a:lnTo>
                  <a:pt x="10" y="116"/>
                </a:lnTo>
                <a:lnTo>
                  <a:pt x="20" y="177"/>
                </a:lnTo>
                <a:lnTo>
                  <a:pt x="30" y="233"/>
                </a:lnTo>
                <a:lnTo>
                  <a:pt x="43" y="290"/>
                </a:lnTo>
                <a:lnTo>
                  <a:pt x="60" y="347"/>
                </a:lnTo>
                <a:lnTo>
                  <a:pt x="80" y="404"/>
                </a:lnTo>
                <a:lnTo>
                  <a:pt x="100" y="460"/>
                </a:lnTo>
                <a:lnTo>
                  <a:pt x="123" y="514"/>
                </a:lnTo>
                <a:lnTo>
                  <a:pt x="150" y="567"/>
                </a:lnTo>
                <a:lnTo>
                  <a:pt x="177" y="621"/>
                </a:lnTo>
                <a:lnTo>
                  <a:pt x="210" y="671"/>
                </a:lnTo>
                <a:lnTo>
                  <a:pt x="244" y="724"/>
                </a:lnTo>
                <a:lnTo>
                  <a:pt x="280" y="771"/>
                </a:lnTo>
                <a:lnTo>
                  <a:pt x="317" y="821"/>
                </a:lnTo>
                <a:lnTo>
                  <a:pt x="360" y="868"/>
                </a:lnTo>
                <a:lnTo>
                  <a:pt x="681" y="544"/>
                </a:lnTo>
                <a:lnTo>
                  <a:pt x="630" y="484"/>
                </a:lnTo>
                <a:lnTo>
                  <a:pt x="587" y="420"/>
                </a:lnTo>
                <a:lnTo>
                  <a:pt x="550" y="357"/>
                </a:lnTo>
                <a:lnTo>
                  <a:pt x="520" y="287"/>
                </a:lnTo>
                <a:lnTo>
                  <a:pt x="494" y="217"/>
                </a:lnTo>
                <a:lnTo>
                  <a:pt x="477" y="146"/>
                </a:lnTo>
                <a:lnTo>
                  <a:pt x="464" y="73"/>
                </a:lnTo>
                <a:lnTo>
                  <a:pt x="454" y="0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 w="19050" cap="rnd" cmpd="sng">
            <a:solidFill>
              <a:srgbClr val="9E9E9E"/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6" name="Freeform 10"/>
          <p:cNvSpPr>
            <a:spLocks/>
          </p:cNvSpPr>
          <p:nvPr/>
        </p:nvSpPr>
        <p:spPr bwMode="auto">
          <a:xfrm>
            <a:off x="863600" y="2251075"/>
            <a:ext cx="1081088" cy="1373188"/>
          </a:xfrm>
          <a:custGeom>
            <a:avLst/>
            <a:gdLst>
              <a:gd name="T0" fmla="*/ 1144151453 w 681"/>
              <a:gd name="T1" fmla="*/ 2147483647 h 865"/>
              <a:gd name="T2" fmla="*/ 1144151453 w 681"/>
              <a:gd name="T3" fmla="*/ 2147483647 h 865"/>
              <a:gd name="T4" fmla="*/ 1169353018 w 681"/>
              <a:gd name="T5" fmla="*/ 2003525970 h 865"/>
              <a:gd name="T6" fmla="*/ 1202115847 w 681"/>
              <a:gd name="T7" fmla="*/ 1819553755 h 865"/>
              <a:gd name="T8" fmla="*/ 1244957714 w 681"/>
              <a:gd name="T9" fmla="*/ 1640623044 h 865"/>
              <a:gd name="T10" fmla="*/ 1310481783 w 681"/>
              <a:gd name="T11" fmla="*/ 1464212092 h 865"/>
              <a:gd name="T12" fmla="*/ 1386086479 w 681"/>
              <a:gd name="T13" fmla="*/ 1287801140 h 865"/>
              <a:gd name="T14" fmla="*/ 1479333063 w 681"/>
              <a:gd name="T15" fmla="*/ 1118949863 h 865"/>
              <a:gd name="T16" fmla="*/ 1587698999 w 681"/>
              <a:gd name="T17" fmla="*/ 967740476 h 865"/>
              <a:gd name="T18" fmla="*/ 1716228172 w 681"/>
              <a:gd name="T19" fmla="*/ 808971215 h 865"/>
              <a:gd name="T20" fmla="*/ 907256741 w 681"/>
              <a:gd name="T21" fmla="*/ 0 h 865"/>
              <a:gd name="T22" fmla="*/ 907256741 w 681"/>
              <a:gd name="T23" fmla="*/ 0 h 865"/>
              <a:gd name="T24" fmla="*/ 798890607 w 681"/>
              <a:gd name="T25" fmla="*/ 118448197 h 865"/>
              <a:gd name="T26" fmla="*/ 705644022 w 681"/>
              <a:gd name="T27" fmla="*/ 244456069 h 865"/>
              <a:gd name="T28" fmla="*/ 614918387 w 681"/>
              <a:gd name="T29" fmla="*/ 362902629 h 865"/>
              <a:gd name="T30" fmla="*/ 529233066 w 681"/>
              <a:gd name="T31" fmla="*/ 496471814 h 865"/>
              <a:gd name="T32" fmla="*/ 446068695 w 681"/>
              <a:gd name="T33" fmla="*/ 622479637 h 865"/>
              <a:gd name="T34" fmla="*/ 378023576 w 681"/>
              <a:gd name="T35" fmla="*/ 758568086 h 865"/>
              <a:gd name="T36" fmla="*/ 309980144 w 681"/>
              <a:gd name="T37" fmla="*/ 892135782 h 865"/>
              <a:gd name="T38" fmla="*/ 252015750 w 681"/>
              <a:gd name="T39" fmla="*/ 1028224231 h 865"/>
              <a:gd name="T40" fmla="*/ 201612571 w 681"/>
              <a:gd name="T41" fmla="*/ 1169352993 h 865"/>
              <a:gd name="T42" fmla="*/ 151209440 w 681"/>
              <a:gd name="T43" fmla="*/ 1313002704 h 865"/>
              <a:gd name="T44" fmla="*/ 108367573 w 681"/>
              <a:gd name="T45" fmla="*/ 1456650829 h 865"/>
              <a:gd name="T46" fmla="*/ 75604720 w 681"/>
              <a:gd name="T47" fmla="*/ 1600300540 h 865"/>
              <a:gd name="T48" fmla="*/ 50403143 w 681"/>
              <a:gd name="T49" fmla="*/ 1741429699 h 865"/>
              <a:gd name="T50" fmla="*/ 25201571 w 681"/>
              <a:gd name="T51" fmla="*/ 1895158449 h 865"/>
              <a:gd name="T52" fmla="*/ 7561266 w 681"/>
              <a:gd name="T53" fmla="*/ 2036287210 h 865"/>
              <a:gd name="T54" fmla="*/ 0 w 681"/>
              <a:gd name="T55" fmla="*/ 2147483647 h 865"/>
              <a:gd name="T56" fmla="*/ 1144151453 w 681"/>
              <a:gd name="T57" fmla="*/ 2147483647 h 86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681"/>
              <a:gd name="T88" fmla="*/ 0 h 865"/>
              <a:gd name="T89" fmla="*/ 681 w 681"/>
              <a:gd name="T90" fmla="*/ 865 h 86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681" h="865">
                <a:moveTo>
                  <a:pt x="454" y="865"/>
                </a:moveTo>
                <a:lnTo>
                  <a:pt x="454" y="865"/>
                </a:lnTo>
                <a:lnTo>
                  <a:pt x="464" y="795"/>
                </a:lnTo>
                <a:lnTo>
                  <a:pt x="477" y="722"/>
                </a:lnTo>
                <a:lnTo>
                  <a:pt x="494" y="651"/>
                </a:lnTo>
                <a:lnTo>
                  <a:pt x="520" y="581"/>
                </a:lnTo>
                <a:lnTo>
                  <a:pt x="550" y="511"/>
                </a:lnTo>
                <a:lnTo>
                  <a:pt x="587" y="444"/>
                </a:lnTo>
                <a:lnTo>
                  <a:pt x="630" y="384"/>
                </a:lnTo>
                <a:lnTo>
                  <a:pt x="681" y="321"/>
                </a:lnTo>
                <a:lnTo>
                  <a:pt x="360" y="0"/>
                </a:lnTo>
                <a:lnTo>
                  <a:pt x="317" y="47"/>
                </a:lnTo>
                <a:lnTo>
                  <a:pt x="280" y="97"/>
                </a:lnTo>
                <a:lnTo>
                  <a:pt x="244" y="144"/>
                </a:lnTo>
                <a:lnTo>
                  <a:pt x="210" y="197"/>
                </a:lnTo>
                <a:lnTo>
                  <a:pt x="177" y="247"/>
                </a:lnTo>
                <a:lnTo>
                  <a:pt x="150" y="301"/>
                </a:lnTo>
                <a:lnTo>
                  <a:pt x="123" y="354"/>
                </a:lnTo>
                <a:lnTo>
                  <a:pt x="100" y="408"/>
                </a:lnTo>
                <a:lnTo>
                  <a:pt x="80" y="464"/>
                </a:lnTo>
                <a:lnTo>
                  <a:pt x="60" y="521"/>
                </a:lnTo>
                <a:lnTo>
                  <a:pt x="43" y="578"/>
                </a:lnTo>
                <a:lnTo>
                  <a:pt x="30" y="635"/>
                </a:lnTo>
                <a:lnTo>
                  <a:pt x="20" y="691"/>
                </a:lnTo>
                <a:lnTo>
                  <a:pt x="10" y="752"/>
                </a:lnTo>
                <a:lnTo>
                  <a:pt x="3" y="808"/>
                </a:lnTo>
                <a:lnTo>
                  <a:pt x="0" y="865"/>
                </a:lnTo>
                <a:lnTo>
                  <a:pt x="454" y="865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 w="19050" cap="rnd" cmpd="sng">
            <a:solidFill>
              <a:srgbClr val="9E9E9E"/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7" name="Freeform 11"/>
          <p:cNvSpPr>
            <a:spLocks/>
          </p:cNvSpPr>
          <p:nvPr/>
        </p:nvSpPr>
        <p:spPr bwMode="auto">
          <a:xfrm>
            <a:off x="1562100" y="1557338"/>
            <a:ext cx="1371600" cy="1076325"/>
          </a:xfrm>
          <a:custGeom>
            <a:avLst/>
            <a:gdLst>
              <a:gd name="T0" fmla="*/ 808970920 w 864"/>
              <a:gd name="T1" fmla="*/ 1708666116 h 678"/>
              <a:gd name="T2" fmla="*/ 808970920 w 864"/>
              <a:gd name="T3" fmla="*/ 1708666116 h 678"/>
              <a:gd name="T4" fmla="*/ 960180451 w 864"/>
              <a:gd name="T5" fmla="*/ 1590219212 h 678"/>
              <a:gd name="T6" fmla="*/ 1118949456 w 864"/>
              <a:gd name="T7" fmla="*/ 1481851738 h 678"/>
              <a:gd name="T8" fmla="*/ 1287799083 w 864"/>
              <a:gd name="T9" fmla="*/ 1388606784 h 678"/>
              <a:gd name="T10" fmla="*/ 1454130936 w 864"/>
              <a:gd name="T11" fmla="*/ 1313002124 h 678"/>
              <a:gd name="T12" fmla="*/ 1630541824 w 864"/>
              <a:gd name="T13" fmla="*/ 1244957136 h 678"/>
              <a:gd name="T14" fmla="*/ 1809472470 w 864"/>
              <a:gd name="T15" fmla="*/ 1194554029 h 678"/>
              <a:gd name="T16" fmla="*/ 1993444618 w 864"/>
              <a:gd name="T17" fmla="*/ 1161791216 h 678"/>
              <a:gd name="T18" fmla="*/ 2147483647 w 864"/>
              <a:gd name="T19" fmla="*/ 1144150922 h 678"/>
              <a:gd name="T20" fmla="*/ 2147483647 w 864"/>
              <a:gd name="T21" fmla="*/ 0 h 678"/>
              <a:gd name="T22" fmla="*/ 2147483647 w 864"/>
              <a:gd name="T23" fmla="*/ 0 h 678"/>
              <a:gd name="T24" fmla="*/ 2026205846 w 864"/>
              <a:gd name="T25" fmla="*/ 7559675 h 678"/>
              <a:gd name="T26" fmla="*/ 1885077136 w 864"/>
              <a:gd name="T27" fmla="*/ 25201560 h 678"/>
              <a:gd name="T28" fmla="*/ 1741429064 w 864"/>
              <a:gd name="T29" fmla="*/ 42843447 h 678"/>
              <a:gd name="T30" fmla="*/ 1590219335 w 864"/>
              <a:gd name="T31" fmla="*/ 75604685 h 678"/>
              <a:gd name="T32" fmla="*/ 1446569676 w 864"/>
              <a:gd name="T33" fmla="*/ 108365936 h 678"/>
              <a:gd name="T34" fmla="*/ 1302921604 w 864"/>
              <a:gd name="T35" fmla="*/ 151209370 h 678"/>
              <a:gd name="T36" fmla="*/ 1161791306 w 864"/>
              <a:gd name="T37" fmla="*/ 194052805 h 678"/>
              <a:gd name="T38" fmla="*/ 1025704495 w 864"/>
              <a:gd name="T39" fmla="*/ 244454374 h 678"/>
              <a:gd name="T40" fmla="*/ 884575784 w 864"/>
              <a:gd name="T41" fmla="*/ 312499362 h 678"/>
              <a:gd name="T42" fmla="*/ 748487187 w 864"/>
              <a:gd name="T43" fmla="*/ 370463728 h 678"/>
              <a:gd name="T44" fmla="*/ 614918150 w 864"/>
              <a:gd name="T45" fmla="*/ 446066900 h 678"/>
              <a:gd name="T46" fmla="*/ 488910373 w 864"/>
              <a:gd name="T47" fmla="*/ 521671561 h 678"/>
              <a:gd name="T48" fmla="*/ 362902497 w 864"/>
              <a:gd name="T49" fmla="*/ 604837481 h 678"/>
              <a:gd name="T50" fmla="*/ 236894720 w 864"/>
              <a:gd name="T51" fmla="*/ 698084022 h 678"/>
              <a:gd name="T52" fmla="*/ 118448154 w 864"/>
              <a:gd name="T53" fmla="*/ 798890236 h 678"/>
              <a:gd name="T54" fmla="*/ 0 w 864"/>
              <a:gd name="T55" fmla="*/ 899695060 h 678"/>
              <a:gd name="T56" fmla="*/ 808970920 w 864"/>
              <a:gd name="T57" fmla="*/ 1708666116 h 6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64"/>
              <a:gd name="T88" fmla="*/ 0 h 678"/>
              <a:gd name="T89" fmla="*/ 864 w 864"/>
              <a:gd name="T90" fmla="*/ 678 h 67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64" h="678">
                <a:moveTo>
                  <a:pt x="321" y="678"/>
                </a:moveTo>
                <a:lnTo>
                  <a:pt x="321" y="678"/>
                </a:lnTo>
                <a:lnTo>
                  <a:pt x="381" y="631"/>
                </a:lnTo>
                <a:lnTo>
                  <a:pt x="444" y="588"/>
                </a:lnTo>
                <a:lnTo>
                  <a:pt x="511" y="551"/>
                </a:lnTo>
                <a:lnTo>
                  <a:pt x="577" y="521"/>
                </a:lnTo>
                <a:lnTo>
                  <a:pt x="647" y="494"/>
                </a:lnTo>
                <a:lnTo>
                  <a:pt x="718" y="474"/>
                </a:lnTo>
                <a:lnTo>
                  <a:pt x="791" y="461"/>
                </a:lnTo>
                <a:lnTo>
                  <a:pt x="864" y="454"/>
                </a:lnTo>
                <a:lnTo>
                  <a:pt x="864" y="0"/>
                </a:lnTo>
                <a:lnTo>
                  <a:pt x="804" y="3"/>
                </a:lnTo>
                <a:lnTo>
                  <a:pt x="748" y="10"/>
                </a:lnTo>
                <a:lnTo>
                  <a:pt x="691" y="17"/>
                </a:lnTo>
                <a:lnTo>
                  <a:pt x="631" y="30"/>
                </a:lnTo>
                <a:lnTo>
                  <a:pt x="574" y="43"/>
                </a:lnTo>
                <a:lnTo>
                  <a:pt x="517" y="60"/>
                </a:lnTo>
                <a:lnTo>
                  <a:pt x="461" y="77"/>
                </a:lnTo>
                <a:lnTo>
                  <a:pt x="407" y="97"/>
                </a:lnTo>
                <a:lnTo>
                  <a:pt x="351" y="124"/>
                </a:lnTo>
                <a:lnTo>
                  <a:pt x="297" y="147"/>
                </a:lnTo>
                <a:lnTo>
                  <a:pt x="244" y="177"/>
                </a:lnTo>
                <a:lnTo>
                  <a:pt x="194" y="207"/>
                </a:lnTo>
                <a:lnTo>
                  <a:pt x="144" y="240"/>
                </a:lnTo>
                <a:lnTo>
                  <a:pt x="94" y="277"/>
                </a:lnTo>
                <a:lnTo>
                  <a:pt x="47" y="317"/>
                </a:lnTo>
                <a:lnTo>
                  <a:pt x="0" y="357"/>
                </a:lnTo>
                <a:lnTo>
                  <a:pt x="321" y="678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 w="19050" cap="rnd" cmpd="sng">
            <a:solidFill>
              <a:srgbClr val="9E9E9E"/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1873250" y="2563813"/>
            <a:ext cx="2303463" cy="2305050"/>
          </a:xfrm>
          <a:prstGeom prst="ellipse">
            <a:avLst/>
          </a:prstGeom>
          <a:gradFill rotWithShape="1"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4109" name="Group 13"/>
          <p:cNvGrpSpPr>
            <a:grpSpLocks/>
          </p:cNvGrpSpPr>
          <p:nvPr/>
        </p:nvGrpSpPr>
        <p:grpSpPr bwMode="auto">
          <a:xfrm>
            <a:off x="2020888" y="2613025"/>
            <a:ext cx="2003425" cy="650875"/>
            <a:chOff x="1431" y="1843"/>
            <a:chExt cx="907" cy="295"/>
          </a:xfrm>
        </p:grpSpPr>
        <p:sp>
          <p:nvSpPr>
            <p:cNvPr id="356366" name="Freeform 14"/>
            <p:cNvSpPr>
              <a:spLocks/>
            </p:cNvSpPr>
            <p:nvPr/>
          </p:nvSpPr>
          <p:spPr bwMode="auto">
            <a:xfrm>
              <a:off x="1431" y="1843"/>
              <a:ext cx="907" cy="295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75000"/>
                  </a:schemeClr>
                </a:gs>
                <a:gs pos="100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4123" name="Oval 15"/>
            <p:cNvSpPr>
              <a:spLocks noChangeArrowheads="1"/>
            </p:cNvSpPr>
            <p:nvPr/>
          </p:nvSpPr>
          <p:spPr bwMode="auto">
            <a:xfrm>
              <a:off x="1771" y="1843"/>
              <a:ext cx="227" cy="20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4110" name="Text Box 16"/>
          <p:cNvSpPr txBox="1">
            <a:spLocks noChangeArrowheads="1"/>
          </p:cNvSpPr>
          <p:nvPr/>
        </p:nvSpPr>
        <p:spPr bwMode="auto">
          <a:xfrm>
            <a:off x="2073275" y="3378200"/>
            <a:ext cx="190182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2800">
                <a:solidFill>
                  <a:schemeClr val="bg1"/>
                </a:solidFill>
                <a:latin typeface="Arial Black" panose="020B0A04020102020204" pitchFamily="34" charset="0"/>
              </a:rPr>
              <a:t>Premium</a:t>
            </a:r>
          </a:p>
          <a:p>
            <a:pPr algn="ctr" eaLnBrk="1" hangingPunct="1"/>
            <a:r>
              <a:rPr lang="en-US" altLang="ko-KR">
                <a:solidFill>
                  <a:schemeClr val="bg1"/>
                </a:solidFill>
                <a:latin typeface="Arial Black" panose="020B0A04020102020204" pitchFamily="34" charset="0"/>
              </a:rPr>
              <a:t>Design</a:t>
            </a:r>
          </a:p>
        </p:txBody>
      </p:sp>
      <p:sp>
        <p:nvSpPr>
          <p:cNvPr id="4111" name="Text Box 17"/>
          <p:cNvSpPr txBox="1">
            <a:spLocks noChangeArrowheads="1"/>
          </p:cNvSpPr>
          <p:nvPr/>
        </p:nvSpPr>
        <p:spPr bwMode="auto">
          <a:xfrm>
            <a:off x="3240088" y="5157788"/>
            <a:ext cx="931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latin typeface="Arial Black" panose="020B0A04020102020204" pitchFamily="34" charset="0"/>
              </a:rPr>
              <a:t>Design</a:t>
            </a:r>
          </a:p>
          <a:p>
            <a:pPr algn="ctr" eaLnBrk="1" hangingPunct="1"/>
            <a:r>
              <a:rPr lang="en-US" altLang="ko-KR" sz="1000">
                <a:latin typeface="Arial Black" panose="020B0A04020102020204" pitchFamily="34" charset="0"/>
              </a:rPr>
              <a:t>Inspiration</a:t>
            </a:r>
          </a:p>
        </p:txBody>
      </p:sp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1936750" y="5192713"/>
            <a:ext cx="798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latin typeface="Arial Black" panose="020B0A04020102020204" pitchFamily="34" charset="0"/>
              </a:rPr>
              <a:t>Premium</a:t>
            </a:r>
          </a:p>
          <a:p>
            <a:pPr algn="ctr" eaLnBrk="1" hangingPunct="1"/>
            <a:r>
              <a:rPr lang="en-US" altLang="ko-KR" sz="1000">
                <a:latin typeface="Arial Black" panose="020B0A04020102020204" pitchFamily="34" charset="0"/>
              </a:rPr>
              <a:t>Design</a:t>
            </a:r>
          </a:p>
        </p:txBody>
      </p:sp>
      <p:sp>
        <p:nvSpPr>
          <p:cNvPr id="4113" name="Text Box 19"/>
          <p:cNvSpPr txBox="1">
            <a:spLocks noChangeArrowheads="1"/>
          </p:cNvSpPr>
          <p:nvPr/>
        </p:nvSpPr>
        <p:spPr bwMode="auto">
          <a:xfrm>
            <a:off x="1027113" y="4184650"/>
            <a:ext cx="628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latin typeface="Arial Black" panose="020B0A04020102020204" pitchFamily="34" charset="0"/>
              </a:rPr>
              <a:t>Subtle</a:t>
            </a:r>
          </a:p>
          <a:p>
            <a:pPr algn="ctr" eaLnBrk="1" hangingPunct="1"/>
            <a:r>
              <a:rPr lang="en-US" altLang="ko-KR" sz="1000">
                <a:latin typeface="Arial Black" panose="020B0A04020102020204" pitchFamily="34" charset="0"/>
              </a:rPr>
              <a:t>Touch</a:t>
            </a:r>
          </a:p>
        </p:txBody>
      </p:sp>
      <p:sp>
        <p:nvSpPr>
          <p:cNvPr id="4114" name="Text Box 20"/>
          <p:cNvSpPr txBox="1">
            <a:spLocks noChangeArrowheads="1"/>
          </p:cNvSpPr>
          <p:nvPr/>
        </p:nvSpPr>
        <p:spPr bwMode="auto">
          <a:xfrm>
            <a:off x="1008063" y="2852738"/>
            <a:ext cx="6588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latin typeface="Arial Black" panose="020B0A04020102020204" pitchFamily="34" charset="0"/>
              </a:rPr>
              <a:t>Stylish</a:t>
            </a:r>
          </a:p>
          <a:p>
            <a:pPr algn="ctr" eaLnBrk="1" hangingPunct="1"/>
            <a:r>
              <a:rPr lang="en-US" altLang="ko-KR" sz="1000">
                <a:latin typeface="Arial Black" panose="020B0A04020102020204" pitchFamily="34" charset="0"/>
              </a:rPr>
              <a:t>Design</a:t>
            </a:r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4356100" y="4221163"/>
            <a:ext cx="669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Visual</a:t>
            </a:r>
          </a:p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Impact</a:t>
            </a:r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3276600" y="1881188"/>
            <a:ext cx="877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Simplicity</a:t>
            </a:r>
          </a:p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&amp; Beauty</a:t>
            </a:r>
          </a:p>
        </p:txBody>
      </p:sp>
      <p:sp>
        <p:nvSpPr>
          <p:cNvPr id="4117" name="Text Box 23"/>
          <p:cNvSpPr txBox="1">
            <a:spLocks noChangeArrowheads="1"/>
          </p:cNvSpPr>
          <p:nvPr/>
        </p:nvSpPr>
        <p:spPr bwMode="auto">
          <a:xfrm>
            <a:off x="4392613" y="2805113"/>
            <a:ext cx="600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3D</a:t>
            </a:r>
          </a:p>
          <a:p>
            <a:pPr algn="ctr" eaLnBrk="1" hangingPunct="1"/>
            <a:r>
              <a:rPr lang="en-US" altLang="ko-KR" sz="1000">
                <a:solidFill>
                  <a:schemeClr val="bg1"/>
                </a:solidFill>
                <a:latin typeface="Arial Black" panose="020B0A04020102020204" pitchFamily="34" charset="0"/>
              </a:rPr>
              <a:t>Effect</a:t>
            </a:r>
          </a:p>
        </p:txBody>
      </p:sp>
      <p:sp>
        <p:nvSpPr>
          <p:cNvPr id="4118" name="Text Box 24"/>
          <p:cNvSpPr txBox="1">
            <a:spLocks noChangeArrowheads="1"/>
          </p:cNvSpPr>
          <p:nvPr/>
        </p:nvSpPr>
        <p:spPr bwMode="auto">
          <a:xfrm>
            <a:off x="1936750" y="1879600"/>
            <a:ext cx="841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latin typeface="Arial Black" panose="020B0A04020102020204" pitchFamily="34" charset="0"/>
              </a:rPr>
              <a:t>Universal</a:t>
            </a:r>
          </a:p>
          <a:p>
            <a:pPr algn="ctr" eaLnBrk="1" hangingPunct="1"/>
            <a:r>
              <a:rPr lang="en-US" altLang="ko-KR" sz="1000">
                <a:latin typeface="Arial Black" panose="020B0A04020102020204" pitchFamily="34" charset="0"/>
              </a:rPr>
              <a:t>Design</a:t>
            </a:r>
          </a:p>
        </p:txBody>
      </p:sp>
      <p:sp>
        <p:nvSpPr>
          <p:cNvPr id="4119" name="Freeform 25"/>
          <p:cNvSpPr>
            <a:spLocks/>
          </p:cNvSpPr>
          <p:nvPr/>
        </p:nvSpPr>
        <p:spPr bwMode="auto">
          <a:xfrm>
            <a:off x="5184775" y="2600325"/>
            <a:ext cx="3024188" cy="215900"/>
          </a:xfrm>
          <a:custGeom>
            <a:avLst/>
            <a:gdLst>
              <a:gd name="T0" fmla="*/ 0 w 1905"/>
              <a:gd name="T1" fmla="*/ 342741195 h 136"/>
              <a:gd name="T2" fmla="*/ 798890451 w 1905"/>
              <a:gd name="T3" fmla="*/ 0 h 136"/>
              <a:gd name="T4" fmla="*/ 2147483647 w 1905"/>
              <a:gd name="T5" fmla="*/ 0 h 136"/>
              <a:gd name="T6" fmla="*/ 0 60000 65536"/>
              <a:gd name="T7" fmla="*/ 0 60000 65536"/>
              <a:gd name="T8" fmla="*/ 0 60000 65536"/>
              <a:gd name="T9" fmla="*/ 0 w 1905"/>
              <a:gd name="T10" fmla="*/ 0 h 136"/>
              <a:gd name="T11" fmla="*/ 1905 w 1905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05" h="136">
                <a:moveTo>
                  <a:pt x="0" y="136"/>
                </a:moveTo>
                <a:lnTo>
                  <a:pt x="317" y="0"/>
                </a:lnTo>
                <a:lnTo>
                  <a:pt x="1905" y="0"/>
                </a:lnTo>
              </a:path>
            </a:pathLst>
          </a:custGeom>
          <a:noFill/>
          <a:ln w="25400" cap="rnd" cmpd="sng">
            <a:solidFill>
              <a:srgbClr val="9E9E9E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20" name="Text Box 26"/>
          <p:cNvSpPr txBox="1">
            <a:spLocks noChangeArrowheads="1"/>
          </p:cNvSpPr>
          <p:nvPr/>
        </p:nvSpPr>
        <p:spPr bwMode="auto">
          <a:xfrm>
            <a:off x="5651500" y="2744788"/>
            <a:ext cx="2916238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FFB400"/>
                </a:solidFill>
                <a:latin typeface="Arial Black" panose="020B0A04020102020204" pitchFamily="34" charset="0"/>
              </a:rPr>
              <a:t>A wide range of subjects</a:t>
            </a:r>
          </a:p>
          <a:p>
            <a:pPr eaLnBrk="1" hangingPunct="1"/>
            <a:r>
              <a:rPr lang="en-US" altLang="en-US" sz="1000">
                <a:solidFill>
                  <a:srgbClr val="9E9E9E"/>
                </a:solidFill>
                <a:latin typeface="Arial" panose="020B0604020202020204" pitchFamily="34" charset="0"/>
              </a:rPr>
              <a:t>PresenterTemplates provides the themes that surrounds you every day. We cover a wide range of subjects including business, IT, lifestyle, nature, travel, technology, school, culture and much more   for you to choose from and about 200 are added  every month.</a:t>
            </a:r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ko-KR" sz="1400">
                <a:solidFill>
                  <a:srgbClr val="FFB400"/>
                </a:solidFill>
                <a:latin typeface="Arial Black" panose="020B0A04020102020204" pitchFamily="34" charset="0"/>
              </a:rPr>
              <a:t>PowerPoint Presentation</a:t>
            </a:r>
          </a:p>
          <a:p>
            <a:pPr eaLnBrk="1" hangingPunct="1"/>
            <a:r>
              <a:rPr lang="en-US" altLang="en-US" sz="1000">
                <a:solidFill>
                  <a:srgbClr val="9E9E9E"/>
                </a:solidFill>
                <a:latin typeface="Arial" panose="020B0604020202020204" pitchFamily="34" charset="0"/>
              </a:rPr>
              <a:t>PowerPoint is a complete presentation graphics package. It gives you everything you need to produce a professional-looking presentation. PowerPoint offers word processing, outlining, drawing, graphing, and presentation management tools- all designed to be easy to use and learn.</a:t>
            </a:r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</p:txBody>
      </p:sp>
      <p:sp>
        <p:nvSpPr>
          <p:cNvPr id="4121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925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120</Words>
  <Application>Microsoft Office PowerPoint</Application>
  <PresentationFormat>全屏显示(4:3)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