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23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92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863600" y="1557338"/>
            <a:ext cx="4321175" cy="4319587"/>
            <a:chOff x="1519" y="981"/>
            <a:chExt cx="2722" cy="2721"/>
          </a:xfrm>
        </p:grpSpPr>
        <p:sp>
          <p:nvSpPr>
            <p:cNvPr id="3088" name="Freeform 5"/>
            <p:cNvSpPr>
              <a:spLocks/>
            </p:cNvSpPr>
            <p:nvPr/>
          </p:nvSpPr>
          <p:spPr bwMode="auto">
            <a:xfrm>
              <a:off x="2937" y="981"/>
              <a:ext cx="864" cy="678"/>
            </a:xfrm>
            <a:custGeom>
              <a:avLst/>
              <a:gdLst>
                <a:gd name="T0" fmla="*/ 864 w 864"/>
                <a:gd name="T1" fmla="*/ 357 h 678"/>
                <a:gd name="T2" fmla="*/ 864 w 864"/>
                <a:gd name="T3" fmla="*/ 357 h 678"/>
                <a:gd name="T4" fmla="*/ 817 w 864"/>
                <a:gd name="T5" fmla="*/ 317 h 678"/>
                <a:gd name="T6" fmla="*/ 770 w 864"/>
                <a:gd name="T7" fmla="*/ 277 h 678"/>
                <a:gd name="T8" fmla="*/ 720 w 864"/>
                <a:gd name="T9" fmla="*/ 240 h 678"/>
                <a:gd name="T10" fmla="*/ 670 w 864"/>
                <a:gd name="T11" fmla="*/ 207 h 678"/>
                <a:gd name="T12" fmla="*/ 617 w 864"/>
                <a:gd name="T13" fmla="*/ 177 h 678"/>
                <a:gd name="T14" fmla="*/ 567 w 864"/>
                <a:gd name="T15" fmla="*/ 147 h 678"/>
                <a:gd name="T16" fmla="*/ 510 w 864"/>
                <a:gd name="T17" fmla="*/ 124 h 678"/>
                <a:gd name="T18" fmla="*/ 457 w 864"/>
                <a:gd name="T19" fmla="*/ 97 h 678"/>
                <a:gd name="T20" fmla="*/ 400 w 864"/>
                <a:gd name="T21" fmla="*/ 77 h 678"/>
                <a:gd name="T22" fmla="*/ 347 w 864"/>
                <a:gd name="T23" fmla="*/ 60 h 678"/>
                <a:gd name="T24" fmla="*/ 290 w 864"/>
                <a:gd name="T25" fmla="*/ 43 h 678"/>
                <a:gd name="T26" fmla="*/ 233 w 864"/>
                <a:gd name="T27" fmla="*/ 30 h 678"/>
                <a:gd name="T28" fmla="*/ 173 w 864"/>
                <a:gd name="T29" fmla="*/ 17 h 678"/>
                <a:gd name="T30" fmla="*/ 116 w 864"/>
                <a:gd name="T31" fmla="*/ 10 h 678"/>
                <a:gd name="T32" fmla="*/ 56 w 864"/>
                <a:gd name="T33" fmla="*/ 3 h 678"/>
                <a:gd name="T34" fmla="*/ 0 w 864"/>
                <a:gd name="T35" fmla="*/ 0 h 678"/>
                <a:gd name="T36" fmla="*/ 0 w 864"/>
                <a:gd name="T37" fmla="*/ 454 h 678"/>
                <a:gd name="T38" fmla="*/ 0 w 864"/>
                <a:gd name="T39" fmla="*/ 454 h 678"/>
                <a:gd name="T40" fmla="*/ 73 w 864"/>
                <a:gd name="T41" fmla="*/ 461 h 678"/>
                <a:gd name="T42" fmla="*/ 146 w 864"/>
                <a:gd name="T43" fmla="*/ 474 h 678"/>
                <a:gd name="T44" fmla="*/ 217 w 864"/>
                <a:gd name="T45" fmla="*/ 494 h 678"/>
                <a:gd name="T46" fmla="*/ 287 w 864"/>
                <a:gd name="T47" fmla="*/ 521 h 678"/>
                <a:gd name="T48" fmla="*/ 353 w 864"/>
                <a:gd name="T49" fmla="*/ 551 h 678"/>
                <a:gd name="T50" fmla="*/ 420 w 864"/>
                <a:gd name="T51" fmla="*/ 588 h 678"/>
                <a:gd name="T52" fmla="*/ 483 w 864"/>
                <a:gd name="T53" fmla="*/ 631 h 678"/>
                <a:gd name="T54" fmla="*/ 543 w 864"/>
                <a:gd name="T55" fmla="*/ 678 h 678"/>
                <a:gd name="T56" fmla="*/ 864 w 864"/>
                <a:gd name="T57" fmla="*/ 357 h 6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64"/>
                <a:gd name="T88" fmla="*/ 0 h 678"/>
                <a:gd name="T89" fmla="*/ 864 w 864"/>
                <a:gd name="T90" fmla="*/ 678 h 6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64" h="678">
                  <a:moveTo>
                    <a:pt x="864" y="357"/>
                  </a:moveTo>
                  <a:lnTo>
                    <a:pt x="864" y="357"/>
                  </a:lnTo>
                  <a:lnTo>
                    <a:pt x="817" y="317"/>
                  </a:lnTo>
                  <a:lnTo>
                    <a:pt x="770" y="277"/>
                  </a:lnTo>
                  <a:lnTo>
                    <a:pt x="720" y="240"/>
                  </a:lnTo>
                  <a:lnTo>
                    <a:pt x="670" y="207"/>
                  </a:lnTo>
                  <a:lnTo>
                    <a:pt x="617" y="177"/>
                  </a:lnTo>
                  <a:lnTo>
                    <a:pt x="567" y="147"/>
                  </a:lnTo>
                  <a:lnTo>
                    <a:pt x="510" y="124"/>
                  </a:lnTo>
                  <a:lnTo>
                    <a:pt x="457" y="97"/>
                  </a:lnTo>
                  <a:lnTo>
                    <a:pt x="400" y="77"/>
                  </a:lnTo>
                  <a:lnTo>
                    <a:pt x="347" y="60"/>
                  </a:lnTo>
                  <a:lnTo>
                    <a:pt x="290" y="43"/>
                  </a:lnTo>
                  <a:lnTo>
                    <a:pt x="233" y="30"/>
                  </a:lnTo>
                  <a:lnTo>
                    <a:pt x="173" y="17"/>
                  </a:lnTo>
                  <a:lnTo>
                    <a:pt x="116" y="10"/>
                  </a:lnTo>
                  <a:lnTo>
                    <a:pt x="56" y="3"/>
                  </a:lnTo>
                  <a:lnTo>
                    <a:pt x="0" y="0"/>
                  </a:lnTo>
                  <a:lnTo>
                    <a:pt x="0" y="454"/>
                  </a:lnTo>
                  <a:lnTo>
                    <a:pt x="73" y="461"/>
                  </a:lnTo>
                  <a:lnTo>
                    <a:pt x="146" y="474"/>
                  </a:lnTo>
                  <a:lnTo>
                    <a:pt x="217" y="494"/>
                  </a:lnTo>
                  <a:lnTo>
                    <a:pt x="287" y="521"/>
                  </a:lnTo>
                  <a:lnTo>
                    <a:pt x="353" y="551"/>
                  </a:lnTo>
                  <a:lnTo>
                    <a:pt x="420" y="588"/>
                  </a:lnTo>
                  <a:lnTo>
                    <a:pt x="483" y="631"/>
                  </a:lnTo>
                  <a:lnTo>
                    <a:pt x="543" y="678"/>
                  </a:lnTo>
                  <a:lnTo>
                    <a:pt x="864" y="357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Freeform 6"/>
            <p:cNvSpPr>
              <a:spLocks/>
            </p:cNvSpPr>
            <p:nvPr/>
          </p:nvSpPr>
          <p:spPr bwMode="auto">
            <a:xfrm>
              <a:off x="3561" y="1418"/>
              <a:ext cx="680" cy="865"/>
            </a:xfrm>
            <a:custGeom>
              <a:avLst/>
              <a:gdLst>
                <a:gd name="T0" fmla="*/ 0 w 680"/>
                <a:gd name="T1" fmla="*/ 321 h 865"/>
                <a:gd name="T2" fmla="*/ 0 w 680"/>
                <a:gd name="T3" fmla="*/ 321 h 865"/>
                <a:gd name="T4" fmla="*/ 50 w 680"/>
                <a:gd name="T5" fmla="*/ 384 h 865"/>
                <a:gd name="T6" fmla="*/ 90 w 680"/>
                <a:gd name="T7" fmla="*/ 444 h 865"/>
                <a:gd name="T8" fmla="*/ 130 w 680"/>
                <a:gd name="T9" fmla="*/ 511 h 865"/>
                <a:gd name="T10" fmla="*/ 160 w 680"/>
                <a:gd name="T11" fmla="*/ 581 h 865"/>
                <a:gd name="T12" fmla="*/ 183 w 680"/>
                <a:gd name="T13" fmla="*/ 651 h 865"/>
                <a:gd name="T14" fmla="*/ 203 w 680"/>
                <a:gd name="T15" fmla="*/ 722 h 865"/>
                <a:gd name="T16" fmla="*/ 216 w 680"/>
                <a:gd name="T17" fmla="*/ 795 h 865"/>
                <a:gd name="T18" fmla="*/ 223 w 680"/>
                <a:gd name="T19" fmla="*/ 865 h 865"/>
                <a:gd name="T20" fmla="*/ 680 w 680"/>
                <a:gd name="T21" fmla="*/ 865 h 865"/>
                <a:gd name="T22" fmla="*/ 680 w 680"/>
                <a:gd name="T23" fmla="*/ 865 h 865"/>
                <a:gd name="T24" fmla="*/ 677 w 680"/>
                <a:gd name="T25" fmla="*/ 808 h 865"/>
                <a:gd name="T26" fmla="*/ 670 w 680"/>
                <a:gd name="T27" fmla="*/ 752 h 865"/>
                <a:gd name="T28" fmla="*/ 660 w 680"/>
                <a:gd name="T29" fmla="*/ 691 h 865"/>
                <a:gd name="T30" fmla="*/ 650 w 680"/>
                <a:gd name="T31" fmla="*/ 635 h 865"/>
                <a:gd name="T32" fmla="*/ 637 w 680"/>
                <a:gd name="T33" fmla="*/ 578 h 865"/>
                <a:gd name="T34" fmla="*/ 620 w 680"/>
                <a:gd name="T35" fmla="*/ 521 h 865"/>
                <a:gd name="T36" fmla="*/ 600 w 680"/>
                <a:gd name="T37" fmla="*/ 464 h 865"/>
                <a:gd name="T38" fmla="*/ 580 w 680"/>
                <a:gd name="T39" fmla="*/ 408 h 865"/>
                <a:gd name="T40" fmla="*/ 557 w 680"/>
                <a:gd name="T41" fmla="*/ 354 h 865"/>
                <a:gd name="T42" fmla="*/ 530 w 680"/>
                <a:gd name="T43" fmla="*/ 301 h 865"/>
                <a:gd name="T44" fmla="*/ 500 w 680"/>
                <a:gd name="T45" fmla="*/ 247 h 865"/>
                <a:gd name="T46" fmla="*/ 470 w 680"/>
                <a:gd name="T47" fmla="*/ 197 h 865"/>
                <a:gd name="T48" fmla="*/ 436 w 680"/>
                <a:gd name="T49" fmla="*/ 144 h 865"/>
                <a:gd name="T50" fmla="*/ 400 w 680"/>
                <a:gd name="T51" fmla="*/ 97 h 865"/>
                <a:gd name="T52" fmla="*/ 363 w 680"/>
                <a:gd name="T53" fmla="*/ 47 h 865"/>
                <a:gd name="T54" fmla="*/ 320 w 680"/>
                <a:gd name="T55" fmla="*/ 0 h 865"/>
                <a:gd name="T56" fmla="*/ 0 w 680"/>
                <a:gd name="T57" fmla="*/ 321 h 8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80"/>
                <a:gd name="T88" fmla="*/ 0 h 865"/>
                <a:gd name="T89" fmla="*/ 680 w 680"/>
                <a:gd name="T90" fmla="*/ 865 h 86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80" h="865">
                  <a:moveTo>
                    <a:pt x="0" y="321"/>
                  </a:moveTo>
                  <a:lnTo>
                    <a:pt x="0" y="321"/>
                  </a:lnTo>
                  <a:lnTo>
                    <a:pt x="50" y="384"/>
                  </a:lnTo>
                  <a:lnTo>
                    <a:pt x="90" y="444"/>
                  </a:lnTo>
                  <a:lnTo>
                    <a:pt x="130" y="511"/>
                  </a:lnTo>
                  <a:lnTo>
                    <a:pt x="160" y="581"/>
                  </a:lnTo>
                  <a:lnTo>
                    <a:pt x="183" y="651"/>
                  </a:lnTo>
                  <a:lnTo>
                    <a:pt x="203" y="722"/>
                  </a:lnTo>
                  <a:lnTo>
                    <a:pt x="216" y="795"/>
                  </a:lnTo>
                  <a:lnTo>
                    <a:pt x="223" y="865"/>
                  </a:lnTo>
                  <a:lnTo>
                    <a:pt x="680" y="865"/>
                  </a:lnTo>
                  <a:lnTo>
                    <a:pt x="677" y="808"/>
                  </a:lnTo>
                  <a:lnTo>
                    <a:pt x="670" y="752"/>
                  </a:lnTo>
                  <a:lnTo>
                    <a:pt x="660" y="691"/>
                  </a:lnTo>
                  <a:lnTo>
                    <a:pt x="650" y="635"/>
                  </a:lnTo>
                  <a:lnTo>
                    <a:pt x="637" y="578"/>
                  </a:lnTo>
                  <a:lnTo>
                    <a:pt x="620" y="521"/>
                  </a:lnTo>
                  <a:lnTo>
                    <a:pt x="600" y="464"/>
                  </a:lnTo>
                  <a:lnTo>
                    <a:pt x="580" y="408"/>
                  </a:lnTo>
                  <a:lnTo>
                    <a:pt x="557" y="354"/>
                  </a:lnTo>
                  <a:lnTo>
                    <a:pt x="530" y="301"/>
                  </a:lnTo>
                  <a:lnTo>
                    <a:pt x="500" y="247"/>
                  </a:lnTo>
                  <a:lnTo>
                    <a:pt x="470" y="197"/>
                  </a:lnTo>
                  <a:lnTo>
                    <a:pt x="436" y="144"/>
                  </a:lnTo>
                  <a:lnTo>
                    <a:pt x="400" y="97"/>
                  </a:lnTo>
                  <a:lnTo>
                    <a:pt x="363" y="47"/>
                  </a:lnTo>
                  <a:lnTo>
                    <a:pt x="320" y="0"/>
                  </a:lnTo>
                  <a:lnTo>
                    <a:pt x="0" y="321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0" name="Freeform 7"/>
            <p:cNvSpPr>
              <a:spLocks/>
            </p:cNvSpPr>
            <p:nvPr/>
          </p:nvSpPr>
          <p:spPr bwMode="auto">
            <a:xfrm>
              <a:off x="3561" y="2397"/>
              <a:ext cx="680" cy="868"/>
            </a:xfrm>
            <a:custGeom>
              <a:avLst/>
              <a:gdLst>
                <a:gd name="T0" fmla="*/ 223 w 680"/>
                <a:gd name="T1" fmla="*/ 0 h 868"/>
                <a:gd name="T2" fmla="*/ 223 w 680"/>
                <a:gd name="T3" fmla="*/ 0 h 868"/>
                <a:gd name="T4" fmla="*/ 216 w 680"/>
                <a:gd name="T5" fmla="*/ 73 h 868"/>
                <a:gd name="T6" fmla="*/ 203 w 680"/>
                <a:gd name="T7" fmla="*/ 146 h 868"/>
                <a:gd name="T8" fmla="*/ 183 w 680"/>
                <a:gd name="T9" fmla="*/ 217 h 868"/>
                <a:gd name="T10" fmla="*/ 160 w 680"/>
                <a:gd name="T11" fmla="*/ 287 h 868"/>
                <a:gd name="T12" fmla="*/ 130 w 680"/>
                <a:gd name="T13" fmla="*/ 357 h 868"/>
                <a:gd name="T14" fmla="*/ 90 w 680"/>
                <a:gd name="T15" fmla="*/ 420 h 868"/>
                <a:gd name="T16" fmla="*/ 50 w 680"/>
                <a:gd name="T17" fmla="*/ 484 h 868"/>
                <a:gd name="T18" fmla="*/ 0 w 680"/>
                <a:gd name="T19" fmla="*/ 544 h 868"/>
                <a:gd name="T20" fmla="*/ 320 w 680"/>
                <a:gd name="T21" fmla="*/ 868 h 868"/>
                <a:gd name="T22" fmla="*/ 320 w 680"/>
                <a:gd name="T23" fmla="*/ 868 h 868"/>
                <a:gd name="T24" fmla="*/ 363 w 680"/>
                <a:gd name="T25" fmla="*/ 821 h 868"/>
                <a:gd name="T26" fmla="*/ 400 w 680"/>
                <a:gd name="T27" fmla="*/ 771 h 868"/>
                <a:gd name="T28" fmla="*/ 436 w 680"/>
                <a:gd name="T29" fmla="*/ 724 h 868"/>
                <a:gd name="T30" fmla="*/ 470 w 680"/>
                <a:gd name="T31" fmla="*/ 671 h 868"/>
                <a:gd name="T32" fmla="*/ 500 w 680"/>
                <a:gd name="T33" fmla="*/ 621 h 868"/>
                <a:gd name="T34" fmla="*/ 530 w 680"/>
                <a:gd name="T35" fmla="*/ 567 h 868"/>
                <a:gd name="T36" fmla="*/ 557 w 680"/>
                <a:gd name="T37" fmla="*/ 514 h 868"/>
                <a:gd name="T38" fmla="*/ 580 w 680"/>
                <a:gd name="T39" fmla="*/ 460 h 868"/>
                <a:gd name="T40" fmla="*/ 600 w 680"/>
                <a:gd name="T41" fmla="*/ 404 h 868"/>
                <a:gd name="T42" fmla="*/ 620 w 680"/>
                <a:gd name="T43" fmla="*/ 347 h 868"/>
                <a:gd name="T44" fmla="*/ 637 w 680"/>
                <a:gd name="T45" fmla="*/ 290 h 868"/>
                <a:gd name="T46" fmla="*/ 650 w 680"/>
                <a:gd name="T47" fmla="*/ 233 h 868"/>
                <a:gd name="T48" fmla="*/ 660 w 680"/>
                <a:gd name="T49" fmla="*/ 177 h 868"/>
                <a:gd name="T50" fmla="*/ 670 w 680"/>
                <a:gd name="T51" fmla="*/ 116 h 868"/>
                <a:gd name="T52" fmla="*/ 677 w 680"/>
                <a:gd name="T53" fmla="*/ 60 h 868"/>
                <a:gd name="T54" fmla="*/ 680 w 680"/>
                <a:gd name="T55" fmla="*/ 0 h 868"/>
                <a:gd name="T56" fmla="*/ 223 w 680"/>
                <a:gd name="T57" fmla="*/ 0 h 8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80"/>
                <a:gd name="T88" fmla="*/ 0 h 868"/>
                <a:gd name="T89" fmla="*/ 680 w 680"/>
                <a:gd name="T90" fmla="*/ 868 h 8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80" h="868">
                  <a:moveTo>
                    <a:pt x="223" y="0"/>
                  </a:moveTo>
                  <a:lnTo>
                    <a:pt x="223" y="0"/>
                  </a:lnTo>
                  <a:lnTo>
                    <a:pt x="216" y="73"/>
                  </a:lnTo>
                  <a:lnTo>
                    <a:pt x="203" y="146"/>
                  </a:lnTo>
                  <a:lnTo>
                    <a:pt x="183" y="217"/>
                  </a:lnTo>
                  <a:lnTo>
                    <a:pt x="160" y="287"/>
                  </a:lnTo>
                  <a:lnTo>
                    <a:pt x="130" y="357"/>
                  </a:lnTo>
                  <a:lnTo>
                    <a:pt x="90" y="420"/>
                  </a:lnTo>
                  <a:lnTo>
                    <a:pt x="50" y="484"/>
                  </a:lnTo>
                  <a:lnTo>
                    <a:pt x="0" y="544"/>
                  </a:lnTo>
                  <a:lnTo>
                    <a:pt x="320" y="868"/>
                  </a:lnTo>
                  <a:lnTo>
                    <a:pt x="363" y="821"/>
                  </a:lnTo>
                  <a:lnTo>
                    <a:pt x="400" y="771"/>
                  </a:lnTo>
                  <a:lnTo>
                    <a:pt x="436" y="724"/>
                  </a:lnTo>
                  <a:lnTo>
                    <a:pt x="470" y="671"/>
                  </a:lnTo>
                  <a:lnTo>
                    <a:pt x="500" y="621"/>
                  </a:lnTo>
                  <a:lnTo>
                    <a:pt x="530" y="567"/>
                  </a:lnTo>
                  <a:lnTo>
                    <a:pt x="557" y="514"/>
                  </a:lnTo>
                  <a:lnTo>
                    <a:pt x="580" y="460"/>
                  </a:lnTo>
                  <a:lnTo>
                    <a:pt x="600" y="404"/>
                  </a:lnTo>
                  <a:lnTo>
                    <a:pt x="620" y="347"/>
                  </a:lnTo>
                  <a:lnTo>
                    <a:pt x="637" y="290"/>
                  </a:lnTo>
                  <a:lnTo>
                    <a:pt x="650" y="233"/>
                  </a:lnTo>
                  <a:lnTo>
                    <a:pt x="660" y="177"/>
                  </a:lnTo>
                  <a:lnTo>
                    <a:pt x="670" y="116"/>
                  </a:lnTo>
                  <a:lnTo>
                    <a:pt x="677" y="60"/>
                  </a:lnTo>
                  <a:lnTo>
                    <a:pt x="680" y="0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1" name="Freeform 8"/>
            <p:cNvSpPr>
              <a:spLocks/>
            </p:cNvSpPr>
            <p:nvPr/>
          </p:nvSpPr>
          <p:spPr bwMode="auto">
            <a:xfrm>
              <a:off x="2937" y="3024"/>
              <a:ext cx="864" cy="678"/>
            </a:xfrm>
            <a:custGeom>
              <a:avLst/>
              <a:gdLst>
                <a:gd name="T0" fmla="*/ 543 w 864"/>
                <a:gd name="T1" fmla="*/ 0 h 678"/>
                <a:gd name="T2" fmla="*/ 543 w 864"/>
                <a:gd name="T3" fmla="*/ 0 h 678"/>
                <a:gd name="T4" fmla="*/ 483 w 864"/>
                <a:gd name="T5" fmla="*/ 47 h 678"/>
                <a:gd name="T6" fmla="*/ 420 w 864"/>
                <a:gd name="T7" fmla="*/ 90 h 678"/>
                <a:gd name="T8" fmla="*/ 353 w 864"/>
                <a:gd name="T9" fmla="*/ 127 h 678"/>
                <a:gd name="T10" fmla="*/ 287 w 864"/>
                <a:gd name="T11" fmla="*/ 157 h 678"/>
                <a:gd name="T12" fmla="*/ 217 w 864"/>
                <a:gd name="T13" fmla="*/ 184 h 678"/>
                <a:gd name="T14" fmla="*/ 146 w 864"/>
                <a:gd name="T15" fmla="*/ 204 h 678"/>
                <a:gd name="T16" fmla="*/ 73 w 864"/>
                <a:gd name="T17" fmla="*/ 217 h 678"/>
                <a:gd name="T18" fmla="*/ 0 w 864"/>
                <a:gd name="T19" fmla="*/ 224 h 678"/>
                <a:gd name="T20" fmla="*/ 0 w 864"/>
                <a:gd name="T21" fmla="*/ 678 h 678"/>
                <a:gd name="T22" fmla="*/ 0 w 864"/>
                <a:gd name="T23" fmla="*/ 678 h 678"/>
                <a:gd name="T24" fmla="*/ 56 w 864"/>
                <a:gd name="T25" fmla="*/ 675 h 678"/>
                <a:gd name="T26" fmla="*/ 116 w 864"/>
                <a:gd name="T27" fmla="*/ 668 h 678"/>
                <a:gd name="T28" fmla="*/ 173 w 864"/>
                <a:gd name="T29" fmla="*/ 661 h 678"/>
                <a:gd name="T30" fmla="*/ 233 w 864"/>
                <a:gd name="T31" fmla="*/ 648 h 678"/>
                <a:gd name="T32" fmla="*/ 290 w 864"/>
                <a:gd name="T33" fmla="*/ 635 h 678"/>
                <a:gd name="T34" fmla="*/ 347 w 864"/>
                <a:gd name="T35" fmla="*/ 618 h 678"/>
                <a:gd name="T36" fmla="*/ 400 w 864"/>
                <a:gd name="T37" fmla="*/ 601 h 678"/>
                <a:gd name="T38" fmla="*/ 457 w 864"/>
                <a:gd name="T39" fmla="*/ 581 h 678"/>
                <a:gd name="T40" fmla="*/ 510 w 864"/>
                <a:gd name="T41" fmla="*/ 554 h 678"/>
                <a:gd name="T42" fmla="*/ 567 w 864"/>
                <a:gd name="T43" fmla="*/ 531 h 678"/>
                <a:gd name="T44" fmla="*/ 617 w 864"/>
                <a:gd name="T45" fmla="*/ 501 h 678"/>
                <a:gd name="T46" fmla="*/ 670 w 864"/>
                <a:gd name="T47" fmla="*/ 471 h 678"/>
                <a:gd name="T48" fmla="*/ 720 w 864"/>
                <a:gd name="T49" fmla="*/ 438 h 678"/>
                <a:gd name="T50" fmla="*/ 770 w 864"/>
                <a:gd name="T51" fmla="*/ 401 h 678"/>
                <a:gd name="T52" fmla="*/ 817 w 864"/>
                <a:gd name="T53" fmla="*/ 361 h 678"/>
                <a:gd name="T54" fmla="*/ 864 w 864"/>
                <a:gd name="T55" fmla="*/ 321 h 678"/>
                <a:gd name="T56" fmla="*/ 543 w 864"/>
                <a:gd name="T57" fmla="*/ 0 h 6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64"/>
                <a:gd name="T88" fmla="*/ 0 h 678"/>
                <a:gd name="T89" fmla="*/ 864 w 864"/>
                <a:gd name="T90" fmla="*/ 678 h 6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64" h="678">
                  <a:moveTo>
                    <a:pt x="543" y="0"/>
                  </a:moveTo>
                  <a:lnTo>
                    <a:pt x="543" y="0"/>
                  </a:lnTo>
                  <a:lnTo>
                    <a:pt x="483" y="47"/>
                  </a:lnTo>
                  <a:lnTo>
                    <a:pt x="420" y="90"/>
                  </a:lnTo>
                  <a:lnTo>
                    <a:pt x="353" y="127"/>
                  </a:lnTo>
                  <a:lnTo>
                    <a:pt x="287" y="157"/>
                  </a:lnTo>
                  <a:lnTo>
                    <a:pt x="217" y="184"/>
                  </a:lnTo>
                  <a:lnTo>
                    <a:pt x="146" y="204"/>
                  </a:lnTo>
                  <a:lnTo>
                    <a:pt x="73" y="217"/>
                  </a:lnTo>
                  <a:lnTo>
                    <a:pt x="0" y="224"/>
                  </a:lnTo>
                  <a:lnTo>
                    <a:pt x="0" y="678"/>
                  </a:lnTo>
                  <a:lnTo>
                    <a:pt x="56" y="675"/>
                  </a:lnTo>
                  <a:lnTo>
                    <a:pt x="116" y="668"/>
                  </a:lnTo>
                  <a:lnTo>
                    <a:pt x="173" y="661"/>
                  </a:lnTo>
                  <a:lnTo>
                    <a:pt x="233" y="648"/>
                  </a:lnTo>
                  <a:lnTo>
                    <a:pt x="290" y="635"/>
                  </a:lnTo>
                  <a:lnTo>
                    <a:pt x="347" y="618"/>
                  </a:lnTo>
                  <a:lnTo>
                    <a:pt x="400" y="601"/>
                  </a:lnTo>
                  <a:lnTo>
                    <a:pt x="457" y="581"/>
                  </a:lnTo>
                  <a:lnTo>
                    <a:pt x="510" y="554"/>
                  </a:lnTo>
                  <a:lnTo>
                    <a:pt x="567" y="531"/>
                  </a:lnTo>
                  <a:lnTo>
                    <a:pt x="617" y="501"/>
                  </a:lnTo>
                  <a:lnTo>
                    <a:pt x="670" y="471"/>
                  </a:lnTo>
                  <a:lnTo>
                    <a:pt x="720" y="438"/>
                  </a:lnTo>
                  <a:lnTo>
                    <a:pt x="770" y="401"/>
                  </a:lnTo>
                  <a:lnTo>
                    <a:pt x="817" y="361"/>
                  </a:lnTo>
                  <a:lnTo>
                    <a:pt x="864" y="321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 w="19050" cap="rnd" cmpd="sng">
              <a:solidFill>
                <a:srgbClr val="9E9E9E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2" name="Freeform 9"/>
            <p:cNvSpPr>
              <a:spLocks/>
            </p:cNvSpPr>
            <p:nvPr/>
          </p:nvSpPr>
          <p:spPr bwMode="auto">
            <a:xfrm>
              <a:off x="1959" y="3024"/>
              <a:ext cx="864" cy="678"/>
            </a:xfrm>
            <a:custGeom>
              <a:avLst/>
              <a:gdLst>
                <a:gd name="T0" fmla="*/ 0 w 864"/>
                <a:gd name="T1" fmla="*/ 321 h 678"/>
                <a:gd name="T2" fmla="*/ 0 w 864"/>
                <a:gd name="T3" fmla="*/ 321 h 678"/>
                <a:gd name="T4" fmla="*/ 47 w 864"/>
                <a:gd name="T5" fmla="*/ 361 h 678"/>
                <a:gd name="T6" fmla="*/ 94 w 864"/>
                <a:gd name="T7" fmla="*/ 401 h 678"/>
                <a:gd name="T8" fmla="*/ 144 w 864"/>
                <a:gd name="T9" fmla="*/ 438 h 678"/>
                <a:gd name="T10" fmla="*/ 194 w 864"/>
                <a:gd name="T11" fmla="*/ 471 h 678"/>
                <a:gd name="T12" fmla="*/ 244 w 864"/>
                <a:gd name="T13" fmla="*/ 501 h 678"/>
                <a:gd name="T14" fmla="*/ 297 w 864"/>
                <a:gd name="T15" fmla="*/ 531 h 678"/>
                <a:gd name="T16" fmla="*/ 351 w 864"/>
                <a:gd name="T17" fmla="*/ 554 h 678"/>
                <a:gd name="T18" fmla="*/ 407 w 864"/>
                <a:gd name="T19" fmla="*/ 581 h 678"/>
                <a:gd name="T20" fmla="*/ 461 w 864"/>
                <a:gd name="T21" fmla="*/ 601 h 678"/>
                <a:gd name="T22" fmla="*/ 517 w 864"/>
                <a:gd name="T23" fmla="*/ 618 h 678"/>
                <a:gd name="T24" fmla="*/ 574 w 864"/>
                <a:gd name="T25" fmla="*/ 635 h 678"/>
                <a:gd name="T26" fmla="*/ 631 w 864"/>
                <a:gd name="T27" fmla="*/ 648 h 678"/>
                <a:gd name="T28" fmla="*/ 691 w 864"/>
                <a:gd name="T29" fmla="*/ 661 h 678"/>
                <a:gd name="T30" fmla="*/ 748 w 864"/>
                <a:gd name="T31" fmla="*/ 668 h 678"/>
                <a:gd name="T32" fmla="*/ 804 w 864"/>
                <a:gd name="T33" fmla="*/ 675 h 678"/>
                <a:gd name="T34" fmla="*/ 864 w 864"/>
                <a:gd name="T35" fmla="*/ 678 h 678"/>
                <a:gd name="T36" fmla="*/ 864 w 864"/>
                <a:gd name="T37" fmla="*/ 224 h 678"/>
                <a:gd name="T38" fmla="*/ 864 w 864"/>
                <a:gd name="T39" fmla="*/ 224 h 678"/>
                <a:gd name="T40" fmla="*/ 791 w 864"/>
                <a:gd name="T41" fmla="*/ 217 h 678"/>
                <a:gd name="T42" fmla="*/ 718 w 864"/>
                <a:gd name="T43" fmla="*/ 204 h 678"/>
                <a:gd name="T44" fmla="*/ 647 w 864"/>
                <a:gd name="T45" fmla="*/ 184 h 678"/>
                <a:gd name="T46" fmla="*/ 577 w 864"/>
                <a:gd name="T47" fmla="*/ 157 h 678"/>
                <a:gd name="T48" fmla="*/ 511 w 864"/>
                <a:gd name="T49" fmla="*/ 127 h 678"/>
                <a:gd name="T50" fmla="*/ 444 w 864"/>
                <a:gd name="T51" fmla="*/ 90 h 678"/>
                <a:gd name="T52" fmla="*/ 381 w 864"/>
                <a:gd name="T53" fmla="*/ 47 h 678"/>
                <a:gd name="T54" fmla="*/ 321 w 864"/>
                <a:gd name="T55" fmla="*/ 0 h 678"/>
                <a:gd name="T56" fmla="*/ 0 w 864"/>
                <a:gd name="T57" fmla="*/ 321 h 6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64"/>
                <a:gd name="T88" fmla="*/ 0 h 678"/>
                <a:gd name="T89" fmla="*/ 864 w 864"/>
                <a:gd name="T90" fmla="*/ 678 h 6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64" h="678">
                  <a:moveTo>
                    <a:pt x="0" y="321"/>
                  </a:moveTo>
                  <a:lnTo>
                    <a:pt x="0" y="321"/>
                  </a:lnTo>
                  <a:lnTo>
                    <a:pt x="47" y="361"/>
                  </a:lnTo>
                  <a:lnTo>
                    <a:pt x="94" y="401"/>
                  </a:lnTo>
                  <a:lnTo>
                    <a:pt x="144" y="438"/>
                  </a:lnTo>
                  <a:lnTo>
                    <a:pt x="194" y="471"/>
                  </a:lnTo>
                  <a:lnTo>
                    <a:pt x="244" y="501"/>
                  </a:lnTo>
                  <a:lnTo>
                    <a:pt x="297" y="531"/>
                  </a:lnTo>
                  <a:lnTo>
                    <a:pt x="351" y="554"/>
                  </a:lnTo>
                  <a:lnTo>
                    <a:pt x="407" y="581"/>
                  </a:lnTo>
                  <a:lnTo>
                    <a:pt x="461" y="601"/>
                  </a:lnTo>
                  <a:lnTo>
                    <a:pt x="517" y="618"/>
                  </a:lnTo>
                  <a:lnTo>
                    <a:pt x="574" y="635"/>
                  </a:lnTo>
                  <a:lnTo>
                    <a:pt x="631" y="648"/>
                  </a:lnTo>
                  <a:lnTo>
                    <a:pt x="691" y="661"/>
                  </a:lnTo>
                  <a:lnTo>
                    <a:pt x="748" y="668"/>
                  </a:lnTo>
                  <a:lnTo>
                    <a:pt x="804" y="675"/>
                  </a:lnTo>
                  <a:lnTo>
                    <a:pt x="864" y="678"/>
                  </a:lnTo>
                  <a:lnTo>
                    <a:pt x="864" y="224"/>
                  </a:lnTo>
                  <a:lnTo>
                    <a:pt x="791" y="217"/>
                  </a:lnTo>
                  <a:lnTo>
                    <a:pt x="718" y="204"/>
                  </a:lnTo>
                  <a:lnTo>
                    <a:pt x="647" y="184"/>
                  </a:lnTo>
                  <a:lnTo>
                    <a:pt x="577" y="157"/>
                  </a:lnTo>
                  <a:lnTo>
                    <a:pt x="511" y="127"/>
                  </a:lnTo>
                  <a:lnTo>
                    <a:pt x="444" y="90"/>
                  </a:lnTo>
                  <a:lnTo>
                    <a:pt x="381" y="47"/>
                  </a:lnTo>
                  <a:lnTo>
                    <a:pt x="321" y="0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 w="19050" cap="rnd" cmpd="sng">
              <a:solidFill>
                <a:srgbClr val="9E9E9E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1519" y="2397"/>
              <a:ext cx="681" cy="868"/>
            </a:xfrm>
            <a:custGeom>
              <a:avLst/>
              <a:gdLst>
                <a:gd name="T0" fmla="*/ 454 w 681"/>
                <a:gd name="T1" fmla="*/ 0 h 868"/>
                <a:gd name="T2" fmla="*/ 0 w 681"/>
                <a:gd name="T3" fmla="*/ 0 h 868"/>
                <a:gd name="T4" fmla="*/ 0 w 681"/>
                <a:gd name="T5" fmla="*/ 0 h 868"/>
                <a:gd name="T6" fmla="*/ 3 w 681"/>
                <a:gd name="T7" fmla="*/ 60 h 868"/>
                <a:gd name="T8" fmla="*/ 10 w 681"/>
                <a:gd name="T9" fmla="*/ 116 h 868"/>
                <a:gd name="T10" fmla="*/ 20 w 681"/>
                <a:gd name="T11" fmla="*/ 177 h 868"/>
                <a:gd name="T12" fmla="*/ 30 w 681"/>
                <a:gd name="T13" fmla="*/ 233 h 868"/>
                <a:gd name="T14" fmla="*/ 43 w 681"/>
                <a:gd name="T15" fmla="*/ 290 h 868"/>
                <a:gd name="T16" fmla="*/ 60 w 681"/>
                <a:gd name="T17" fmla="*/ 347 h 868"/>
                <a:gd name="T18" fmla="*/ 80 w 681"/>
                <a:gd name="T19" fmla="*/ 404 h 868"/>
                <a:gd name="T20" fmla="*/ 100 w 681"/>
                <a:gd name="T21" fmla="*/ 460 h 868"/>
                <a:gd name="T22" fmla="*/ 123 w 681"/>
                <a:gd name="T23" fmla="*/ 514 h 868"/>
                <a:gd name="T24" fmla="*/ 150 w 681"/>
                <a:gd name="T25" fmla="*/ 567 h 868"/>
                <a:gd name="T26" fmla="*/ 177 w 681"/>
                <a:gd name="T27" fmla="*/ 621 h 868"/>
                <a:gd name="T28" fmla="*/ 210 w 681"/>
                <a:gd name="T29" fmla="*/ 671 h 868"/>
                <a:gd name="T30" fmla="*/ 244 w 681"/>
                <a:gd name="T31" fmla="*/ 724 h 868"/>
                <a:gd name="T32" fmla="*/ 280 w 681"/>
                <a:gd name="T33" fmla="*/ 771 h 868"/>
                <a:gd name="T34" fmla="*/ 317 w 681"/>
                <a:gd name="T35" fmla="*/ 821 h 868"/>
                <a:gd name="T36" fmla="*/ 360 w 681"/>
                <a:gd name="T37" fmla="*/ 868 h 868"/>
                <a:gd name="T38" fmla="*/ 681 w 681"/>
                <a:gd name="T39" fmla="*/ 544 h 868"/>
                <a:gd name="T40" fmla="*/ 681 w 681"/>
                <a:gd name="T41" fmla="*/ 544 h 868"/>
                <a:gd name="T42" fmla="*/ 630 w 681"/>
                <a:gd name="T43" fmla="*/ 484 h 868"/>
                <a:gd name="T44" fmla="*/ 587 w 681"/>
                <a:gd name="T45" fmla="*/ 420 h 868"/>
                <a:gd name="T46" fmla="*/ 550 w 681"/>
                <a:gd name="T47" fmla="*/ 357 h 868"/>
                <a:gd name="T48" fmla="*/ 520 w 681"/>
                <a:gd name="T49" fmla="*/ 287 h 868"/>
                <a:gd name="T50" fmla="*/ 494 w 681"/>
                <a:gd name="T51" fmla="*/ 217 h 868"/>
                <a:gd name="T52" fmla="*/ 477 w 681"/>
                <a:gd name="T53" fmla="*/ 146 h 868"/>
                <a:gd name="T54" fmla="*/ 464 w 681"/>
                <a:gd name="T55" fmla="*/ 73 h 868"/>
                <a:gd name="T56" fmla="*/ 454 w 681"/>
                <a:gd name="T57" fmla="*/ 0 h 868"/>
                <a:gd name="T58" fmla="*/ 454 w 681"/>
                <a:gd name="T59" fmla="*/ 0 h 8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81"/>
                <a:gd name="T91" fmla="*/ 0 h 868"/>
                <a:gd name="T92" fmla="*/ 681 w 681"/>
                <a:gd name="T93" fmla="*/ 868 h 8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81" h="868">
                  <a:moveTo>
                    <a:pt x="454" y="0"/>
                  </a:moveTo>
                  <a:lnTo>
                    <a:pt x="0" y="0"/>
                  </a:lnTo>
                  <a:lnTo>
                    <a:pt x="3" y="60"/>
                  </a:lnTo>
                  <a:lnTo>
                    <a:pt x="10" y="116"/>
                  </a:lnTo>
                  <a:lnTo>
                    <a:pt x="20" y="177"/>
                  </a:lnTo>
                  <a:lnTo>
                    <a:pt x="30" y="233"/>
                  </a:lnTo>
                  <a:lnTo>
                    <a:pt x="43" y="290"/>
                  </a:lnTo>
                  <a:lnTo>
                    <a:pt x="60" y="347"/>
                  </a:lnTo>
                  <a:lnTo>
                    <a:pt x="80" y="404"/>
                  </a:lnTo>
                  <a:lnTo>
                    <a:pt x="100" y="460"/>
                  </a:lnTo>
                  <a:lnTo>
                    <a:pt x="123" y="514"/>
                  </a:lnTo>
                  <a:lnTo>
                    <a:pt x="150" y="567"/>
                  </a:lnTo>
                  <a:lnTo>
                    <a:pt x="177" y="621"/>
                  </a:lnTo>
                  <a:lnTo>
                    <a:pt x="210" y="671"/>
                  </a:lnTo>
                  <a:lnTo>
                    <a:pt x="244" y="724"/>
                  </a:lnTo>
                  <a:lnTo>
                    <a:pt x="280" y="771"/>
                  </a:lnTo>
                  <a:lnTo>
                    <a:pt x="317" y="821"/>
                  </a:lnTo>
                  <a:lnTo>
                    <a:pt x="360" y="868"/>
                  </a:lnTo>
                  <a:lnTo>
                    <a:pt x="681" y="544"/>
                  </a:lnTo>
                  <a:lnTo>
                    <a:pt x="630" y="484"/>
                  </a:lnTo>
                  <a:lnTo>
                    <a:pt x="587" y="420"/>
                  </a:lnTo>
                  <a:lnTo>
                    <a:pt x="550" y="357"/>
                  </a:lnTo>
                  <a:lnTo>
                    <a:pt x="520" y="287"/>
                  </a:lnTo>
                  <a:lnTo>
                    <a:pt x="494" y="217"/>
                  </a:lnTo>
                  <a:lnTo>
                    <a:pt x="477" y="146"/>
                  </a:lnTo>
                  <a:lnTo>
                    <a:pt x="464" y="73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 w="19050" cap="rnd" cmpd="sng">
              <a:solidFill>
                <a:srgbClr val="9E9E9E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1519" y="1418"/>
              <a:ext cx="681" cy="865"/>
            </a:xfrm>
            <a:custGeom>
              <a:avLst/>
              <a:gdLst>
                <a:gd name="T0" fmla="*/ 454 w 681"/>
                <a:gd name="T1" fmla="*/ 865 h 865"/>
                <a:gd name="T2" fmla="*/ 454 w 681"/>
                <a:gd name="T3" fmla="*/ 865 h 865"/>
                <a:gd name="T4" fmla="*/ 464 w 681"/>
                <a:gd name="T5" fmla="*/ 795 h 865"/>
                <a:gd name="T6" fmla="*/ 477 w 681"/>
                <a:gd name="T7" fmla="*/ 722 h 865"/>
                <a:gd name="T8" fmla="*/ 494 w 681"/>
                <a:gd name="T9" fmla="*/ 651 h 865"/>
                <a:gd name="T10" fmla="*/ 520 w 681"/>
                <a:gd name="T11" fmla="*/ 581 h 865"/>
                <a:gd name="T12" fmla="*/ 550 w 681"/>
                <a:gd name="T13" fmla="*/ 511 h 865"/>
                <a:gd name="T14" fmla="*/ 587 w 681"/>
                <a:gd name="T15" fmla="*/ 444 h 865"/>
                <a:gd name="T16" fmla="*/ 630 w 681"/>
                <a:gd name="T17" fmla="*/ 384 h 865"/>
                <a:gd name="T18" fmla="*/ 681 w 681"/>
                <a:gd name="T19" fmla="*/ 321 h 865"/>
                <a:gd name="T20" fmla="*/ 360 w 681"/>
                <a:gd name="T21" fmla="*/ 0 h 865"/>
                <a:gd name="T22" fmla="*/ 360 w 681"/>
                <a:gd name="T23" fmla="*/ 0 h 865"/>
                <a:gd name="T24" fmla="*/ 317 w 681"/>
                <a:gd name="T25" fmla="*/ 47 h 865"/>
                <a:gd name="T26" fmla="*/ 280 w 681"/>
                <a:gd name="T27" fmla="*/ 97 h 865"/>
                <a:gd name="T28" fmla="*/ 244 w 681"/>
                <a:gd name="T29" fmla="*/ 144 h 865"/>
                <a:gd name="T30" fmla="*/ 210 w 681"/>
                <a:gd name="T31" fmla="*/ 197 h 865"/>
                <a:gd name="T32" fmla="*/ 177 w 681"/>
                <a:gd name="T33" fmla="*/ 247 h 865"/>
                <a:gd name="T34" fmla="*/ 150 w 681"/>
                <a:gd name="T35" fmla="*/ 301 h 865"/>
                <a:gd name="T36" fmla="*/ 123 w 681"/>
                <a:gd name="T37" fmla="*/ 354 h 865"/>
                <a:gd name="T38" fmla="*/ 100 w 681"/>
                <a:gd name="T39" fmla="*/ 408 h 865"/>
                <a:gd name="T40" fmla="*/ 80 w 681"/>
                <a:gd name="T41" fmla="*/ 464 h 865"/>
                <a:gd name="T42" fmla="*/ 60 w 681"/>
                <a:gd name="T43" fmla="*/ 521 h 865"/>
                <a:gd name="T44" fmla="*/ 43 w 681"/>
                <a:gd name="T45" fmla="*/ 578 h 865"/>
                <a:gd name="T46" fmla="*/ 30 w 681"/>
                <a:gd name="T47" fmla="*/ 635 h 865"/>
                <a:gd name="T48" fmla="*/ 20 w 681"/>
                <a:gd name="T49" fmla="*/ 691 h 865"/>
                <a:gd name="T50" fmla="*/ 10 w 681"/>
                <a:gd name="T51" fmla="*/ 752 h 865"/>
                <a:gd name="T52" fmla="*/ 3 w 681"/>
                <a:gd name="T53" fmla="*/ 808 h 865"/>
                <a:gd name="T54" fmla="*/ 0 w 681"/>
                <a:gd name="T55" fmla="*/ 865 h 865"/>
                <a:gd name="T56" fmla="*/ 454 w 681"/>
                <a:gd name="T57" fmla="*/ 865 h 8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81"/>
                <a:gd name="T88" fmla="*/ 0 h 865"/>
                <a:gd name="T89" fmla="*/ 681 w 681"/>
                <a:gd name="T90" fmla="*/ 865 h 86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81" h="865">
                  <a:moveTo>
                    <a:pt x="454" y="865"/>
                  </a:moveTo>
                  <a:lnTo>
                    <a:pt x="454" y="865"/>
                  </a:lnTo>
                  <a:lnTo>
                    <a:pt x="464" y="795"/>
                  </a:lnTo>
                  <a:lnTo>
                    <a:pt x="477" y="722"/>
                  </a:lnTo>
                  <a:lnTo>
                    <a:pt x="494" y="651"/>
                  </a:lnTo>
                  <a:lnTo>
                    <a:pt x="520" y="581"/>
                  </a:lnTo>
                  <a:lnTo>
                    <a:pt x="550" y="511"/>
                  </a:lnTo>
                  <a:lnTo>
                    <a:pt x="587" y="444"/>
                  </a:lnTo>
                  <a:lnTo>
                    <a:pt x="630" y="384"/>
                  </a:lnTo>
                  <a:lnTo>
                    <a:pt x="681" y="321"/>
                  </a:lnTo>
                  <a:lnTo>
                    <a:pt x="360" y="0"/>
                  </a:lnTo>
                  <a:lnTo>
                    <a:pt x="317" y="47"/>
                  </a:lnTo>
                  <a:lnTo>
                    <a:pt x="280" y="97"/>
                  </a:lnTo>
                  <a:lnTo>
                    <a:pt x="244" y="144"/>
                  </a:lnTo>
                  <a:lnTo>
                    <a:pt x="210" y="197"/>
                  </a:lnTo>
                  <a:lnTo>
                    <a:pt x="177" y="247"/>
                  </a:lnTo>
                  <a:lnTo>
                    <a:pt x="150" y="301"/>
                  </a:lnTo>
                  <a:lnTo>
                    <a:pt x="123" y="354"/>
                  </a:lnTo>
                  <a:lnTo>
                    <a:pt x="100" y="408"/>
                  </a:lnTo>
                  <a:lnTo>
                    <a:pt x="80" y="464"/>
                  </a:lnTo>
                  <a:lnTo>
                    <a:pt x="60" y="521"/>
                  </a:lnTo>
                  <a:lnTo>
                    <a:pt x="43" y="578"/>
                  </a:lnTo>
                  <a:lnTo>
                    <a:pt x="30" y="635"/>
                  </a:lnTo>
                  <a:lnTo>
                    <a:pt x="20" y="691"/>
                  </a:lnTo>
                  <a:lnTo>
                    <a:pt x="10" y="752"/>
                  </a:lnTo>
                  <a:lnTo>
                    <a:pt x="3" y="808"/>
                  </a:lnTo>
                  <a:lnTo>
                    <a:pt x="0" y="865"/>
                  </a:lnTo>
                  <a:lnTo>
                    <a:pt x="454" y="865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 w="19050" cap="rnd" cmpd="sng">
              <a:solidFill>
                <a:srgbClr val="9E9E9E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5" name="Freeform 12"/>
            <p:cNvSpPr>
              <a:spLocks/>
            </p:cNvSpPr>
            <p:nvPr/>
          </p:nvSpPr>
          <p:spPr bwMode="auto">
            <a:xfrm>
              <a:off x="1959" y="981"/>
              <a:ext cx="864" cy="678"/>
            </a:xfrm>
            <a:custGeom>
              <a:avLst/>
              <a:gdLst>
                <a:gd name="T0" fmla="*/ 321 w 864"/>
                <a:gd name="T1" fmla="*/ 678 h 678"/>
                <a:gd name="T2" fmla="*/ 321 w 864"/>
                <a:gd name="T3" fmla="*/ 678 h 678"/>
                <a:gd name="T4" fmla="*/ 381 w 864"/>
                <a:gd name="T5" fmla="*/ 631 h 678"/>
                <a:gd name="T6" fmla="*/ 444 w 864"/>
                <a:gd name="T7" fmla="*/ 588 h 678"/>
                <a:gd name="T8" fmla="*/ 511 w 864"/>
                <a:gd name="T9" fmla="*/ 551 h 678"/>
                <a:gd name="T10" fmla="*/ 577 w 864"/>
                <a:gd name="T11" fmla="*/ 521 h 678"/>
                <a:gd name="T12" fmla="*/ 647 w 864"/>
                <a:gd name="T13" fmla="*/ 494 h 678"/>
                <a:gd name="T14" fmla="*/ 718 w 864"/>
                <a:gd name="T15" fmla="*/ 474 h 678"/>
                <a:gd name="T16" fmla="*/ 791 w 864"/>
                <a:gd name="T17" fmla="*/ 461 h 678"/>
                <a:gd name="T18" fmla="*/ 864 w 864"/>
                <a:gd name="T19" fmla="*/ 454 h 678"/>
                <a:gd name="T20" fmla="*/ 864 w 864"/>
                <a:gd name="T21" fmla="*/ 0 h 678"/>
                <a:gd name="T22" fmla="*/ 864 w 864"/>
                <a:gd name="T23" fmla="*/ 0 h 678"/>
                <a:gd name="T24" fmla="*/ 804 w 864"/>
                <a:gd name="T25" fmla="*/ 3 h 678"/>
                <a:gd name="T26" fmla="*/ 748 w 864"/>
                <a:gd name="T27" fmla="*/ 10 h 678"/>
                <a:gd name="T28" fmla="*/ 691 w 864"/>
                <a:gd name="T29" fmla="*/ 17 h 678"/>
                <a:gd name="T30" fmla="*/ 631 w 864"/>
                <a:gd name="T31" fmla="*/ 30 h 678"/>
                <a:gd name="T32" fmla="*/ 574 w 864"/>
                <a:gd name="T33" fmla="*/ 43 h 678"/>
                <a:gd name="T34" fmla="*/ 517 w 864"/>
                <a:gd name="T35" fmla="*/ 60 h 678"/>
                <a:gd name="T36" fmla="*/ 461 w 864"/>
                <a:gd name="T37" fmla="*/ 77 h 678"/>
                <a:gd name="T38" fmla="*/ 407 w 864"/>
                <a:gd name="T39" fmla="*/ 97 h 678"/>
                <a:gd name="T40" fmla="*/ 351 w 864"/>
                <a:gd name="T41" fmla="*/ 124 h 678"/>
                <a:gd name="T42" fmla="*/ 297 w 864"/>
                <a:gd name="T43" fmla="*/ 147 h 678"/>
                <a:gd name="T44" fmla="*/ 244 w 864"/>
                <a:gd name="T45" fmla="*/ 177 h 678"/>
                <a:gd name="T46" fmla="*/ 194 w 864"/>
                <a:gd name="T47" fmla="*/ 207 h 678"/>
                <a:gd name="T48" fmla="*/ 144 w 864"/>
                <a:gd name="T49" fmla="*/ 240 h 678"/>
                <a:gd name="T50" fmla="*/ 94 w 864"/>
                <a:gd name="T51" fmla="*/ 277 h 678"/>
                <a:gd name="T52" fmla="*/ 47 w 864"/>
                <a:gd name="T53" fmla="*/ 317 h 678"/>
                <a:gd name="T54" fmla="*/ 0 w 864"/>
                <a:gd name="T55" fmla="*/ 357 h 678"/>
                <a:gd name="T56" fmla="*/ 321 w 864"/>
                <a:gd name="T57" fmla="*/ 678 h 6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64"/>
                <a:gd name="T88" fmla="*/ 0 h 678"/>
                <a:gd name="T89" fmla="*/ 864 w 864"/>
                <a:gd name="T90" fmla="*/ 678 h 6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64" h="678">
                  <a:moveTo>
                    <a:pt x="321" y="678"/>
                  </a:moveTo>
                  <a:lnTo>
                    <a:pt x="321" y="678"/>
                  </a:lnTo>
                  <a:lnTo>
                    <a:pt x="381" y="631"/>
                  </a:lnTo>
                  <a:lnTo>
                    <a:pt x="444" y="588"/>
                  </a:lnTo>
                  <a:lnTo>
                    <a:pt x="511" y="551"/>
                  </a:lnTo>
                  <a:lnTo>
                    <a:pt x="577" y="521"/>
                  </a:lnTo>
                  <a:lnTo>
                    <a:pt x="647" y="494"/>
                  </a:lnTo>
                  <a:lnTo>
                    <a:pt x="718" y="474"/>
                  </a:lnTo>
                  <a:lnTo>
                    <a:pt x="791" y="461"/>
                  </a:lnTo>
                  <a:lnTo>
                    <a:pt x="864" y="454"/>
                  </a:lnTo>
                  <a:lnTo>
                    <a:pt x="864" y="0"/>
                  </a:lnTo>
                  <a:lnTo>
                    <a:pt x="804" y="3"/>
                  </a:lnTo>
                  <a:lnTo>
                    <a:pt x="748" y="10"/>
                  </a:lnTo>
                  <a:lnTo>
                    <a:pt x="691" y="17"/>
                  </a:lnTo>
                  <a:lnTo>
                    <a:pt x="631" y="30"/>
                  </a:lnTo>
                  <a:lnTo>
                    <a:pt x="574" y="43"/>
                  </a:lnTo>
                  <a:lnTo>
                    <a:pt x="517" y="60"/>
                  </a:lnTo>
                  <a:lnTo>
                    <a:pt x="461" y="77"/>
                  </a:lnTo>
                  <a:lnTo>
                    <a:pt x="407" y="97"/>
                  </a:lnTo>
                  <a:lnTo>
                    <a:pt x="351" y="124"/>
                  </a:lnTo>
                  <a:lnTo>
                    <a:pt x="297" y="147"/>
                  </a:lnTo>
                  <a:lnTo>
                    <a:pt x="244" y="177"/>
                  </a:lnTo>
                  <a:lnTo>
                    <a:pt x="194" y="207"/>
                  </a:lnTo>
                  <a:lnTo>
                    <a:pt x="144" y="240"/>
                  </a:lnTo>
                  <a:lnTo>
                    <a:pt x="94" y="277"/>
                  </a:lnTo>
                  <a:lnTo>
                    <a:pt x="47" y="317"/>
                  </a:lnTo>
                  <a:lnTo>
                    <a:pt x="0" y="357"/>
                  </a:lnTo>
                  <a:lnTo>
                    <a:pt x="321" y="678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 w="19050" cap="rnd" cmpd="sng">
              <a:solidFill>
                <a:srgbClr val="9E9E9E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096" name="Group 13"/>
            <p:cNvGrpSpPr>
              <a:grpSpLocks/>
            </p:cNvGrpSpPr>
            <p:nvPr/>
          </p:nvGrpSpPr>
          <p:grpSpPr bwMode="auto">
            <a:xfrm>
              <a:off x="2155" y="1615"/>
              <a:ext cx="1451" cy="1452"/>
              <a:chOff x="2154" y="1570"/>
              <a:chExt cx="1451" cy="1452"/>
            </a:xfrm>
          </p:grpSpPr>
          <p:sp>
            <p:nvSpPr>
              <p:cNvPr id="3097" name="Oval 14"/>
              <p:cNvSpPr>
                <a:spLocks noChangeArrowheads="1"/>
              </p:cNvSpPr>
              <p:nvPr/>
            </p:nvSpPr>
            <p:spPr bwMode="auto">
              <a:xfrm>
                <a:off x="2154" y="1570"/>
                <a:ext cx="1451" cy="1452"/>
              </a:xfrm>
              <a:prstGeom prst="ellipse">
                <a:avLst/>
              </a:prstGeom>
              <a:gradFill rotWithShape="1">
                <a:gsLst>
                  <a:gs pos="0">
                    <a:srgbClr val="00C8FF"/>
                  </a:gs>
                  <a:gs pos="100000">
                    <a:srgbClr val="004B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3098" name="Group 15"/>
              <p:cNvGrpSpPr>
                <a:grpSpLocks/>
              </p:cNvGrpSpPr>
              <p:nvPr/>
            </p:nvGrpSpPr>
            <p:grpSpPr bwMode="auto">
              <a:xfrm>
                <a:off x="2247" y="1601"/>
                <a:ext cx="1262" cy="410"/>
                <a:chOff x="1431" y="1843"/>
                <a:chExt cx="907" cy="295"/>
              </a:xfrm>
            </p:grpSpPr>
            <p:sp>
              <p:nvSpPr>
                <p:cNvPr id="355344" name="Freeform 16"/>
                <p:cNvSpPr>
                  <a:spLocks/>
                </p:cNvSpPr>
                <p:nvPr/>
              </p:nvSpPr>
              <p:spPr bwMode="auto">
                <a:xfrm>
                  <a:off x="1431" y="1843"/>
                  <a:ext cx="907" cy="295"/>
                </a:xfrm>
                <a:custGeom>
                  <a:avLst/>
                  <a:gdLst/>
                  <a:ahLst/>
                  <a:cxnLst>
                    <a:cxn ang="0">
                      <a:pos x="0" y="1576"/>
                    </a:cxn>
                    <a:cxn ang="0">
                      <a:pos x="50" y="1462"/>
                    </a:cxn>
                    <a:cxn ang="0">
                      <a:pos x="108" y="1350"/>
                    </a:cxn>
                    <a:cxn ang="0">
                      <a:pos x="170" y="1242"/>
                    </a:cxn>
                    <a:cxn ang="0">
                      <a:pos x="238" y="1138"/>
                    </a:cxn>
                    <a:cxn ang="0">
                      <a:pos x="310" y="1036"/>
                    </a:cxn>
                    <a:cxn ang="0">
                      <a:pos x="386" y="940"/>
                    </a:cxn>
                    <a:cxn ang="0">
                      <a:pos x="468" y="846"/>
                    </a:cxn>
                    <a:cxn ang="0">
                      <a:pos x="552" y="756"/>
                    </a:cxn>
                    <a:cxn ang="0">
                      <a:pos x="596" y="712"/>
                    </a:cxn>
                    <a:cxn ang="0">
                      <a:pos x="688" y="630"/>
                    </a:cxn>
                    <a:cxn ang="0">
                      <a:pos x="784" y="550"/>
                    </a:cxn>
                    <a:cxn ang="0">
                      <a:pos x="884" y="476"/>
                    </a:cxn>
                    <a:cxn ang="0">
                      <a:pos x="986" y="406"/>
                    </a:cxn>
                    <a:cxn ang="0">
                      <a:pos x="1092" y="342"/>
                    </a:cxn>
                    <a:cxn ang="0">
                      <a:pos x="1202" y="282"/>
                    </a:cxn>
                    <a:cxn ang="0">
                      <a:pos x="1316" y="228"/>
                    </a:cxn>
                    <a:cxn ang="0">
                      <a:pos x="1374" y="202"/>
                    </a:cxn>
                    <a:cxn ang="0">
                      <a:pos x="1490" y="156"/>
                    </a:cxn>
                    <a:cxn ang="0">
                      <a:pos x="1610" y="116"/>
                    </a:cxn>
                    <a:cxn ang="0">
                      <a:pos x="1732" y="80"/>
                    </a:cxn>
                    <a:cxn ang="0">
                      <a:pos x="1858" y="52"/>
                    </a:cxn>
                    <a:cxn ang="0">
                      <a:pos x="1984" y="30"/>
                    </a:cxn>
                    <a:cxn ang="0">
                      <a:pos x="2114" y="12"/>
                    </a:cxn>
                    <a:cxn ang="0">
                      <a:pos x="2246" y="2"/>
                    </a:cxn>
                    <a:cxn ang="0">
                      <a:pos x="2378" y="0"/>
                    </a:cxn>
                    <a:cxn ang="0">
                      <a:pos x="2444" y="0"/>
                    </a:cxn>
                    <a:cxn ang="0">
                      <a:pos x="2576" y="8"/>
                    </a:cxn>
                    <a:cxn ang="0">
                      <a:pos x="2706" y="20"/>
                    </a:cxn>
                    <a:cxn ang="0">
                      <a:pos x="2834" y="40"/>
                    </a:cxn>
                    <a:cxn ang="0">
                      <a:pos x="2962" y="66"/>
                    </a:cxn>
                    <a:cxn ang="0">
                      <a:pos x="3084" y="98"/>
                    </a:cxn>
                    <a:cxn ang="0">
                      <a:pos x="3206" y="136"/>
                    </a:cxn>
                    <a:cxn ang="0">
                      <a:pos x="3324" y="178"/>
                    </a:cxn>
                    <a:cxn ang="0">
                      <a:pos x="3382" y="202"/>
                    </a:cxn>
                    <a:cxn ang="0">
                      <a:pos x="3498" y="254"/>
                    </a:cxn>
                    <a:cxn ang="0">
                      <a:pos x="3608" y="312"/>
                    </a:cxn>
                    <a:cxn ang="0">
                      <a:pos x="3716" y="374"/>
                    </a:cxn>
                    <a:cxn ang="0">
                      <a:pos x="3822" y="440"/>
                    </a:cxn>
                    <a:cxn ang="0">
                      <a:pos x="3922" y="512"/>
                    </a:cxn>
                    <a:cxn ang="0">
                      <a:pos x="4020" y="590"/>
                    </a:cxn>
                    <a:cxn ang="0">
                      <a:pos x="4114" y="670"/>
                    </a:cxn>
                    <a:cxn ang="0">
                      <a:pos x="4204" y="756"/>
                    </a:cxn>
                    <a:cxn ang="0">
                      <a:pos x="4246" y="800"/>
                    </a:cxn>
                    <a:cxn ang="0">
                      <a:pos x="4330" y="892"/>
                    </a:cxn>
                    <a:cxn ang="0">
                      <a:pos x="4410" y="988"/>
                    </a:cxn>
                    <a:cxn ang="0">
                      <a:pos x="4484" y="1086"/>
                    </a:cxn>
                    <a:cxn ang="0">
                      <a:pos x="4552" y="1190"/>
                    </a:cxn>
                    <a:cxn ang="0">
                      <a:pos x="4618" y="1296"/>
                    </a:cxn>
                    <a:cxn ang="0">
                      <a:pos x="4678" y="1406"/>
                    </a:cxn>
                    <a:cxn ang="0">
                      <a:pos x="4732" y="1518"/>
                    </a:cxn>
                    <a:cxn ang="0">
                      <a:pos x="0" y="1576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굴림" pitchFamily="34" charset="-127"/>
                    <a:ea typeface="굴림" pitchFamily="34" charset="-127"/>
                  </a:endParaRPr>
                </a:p>
              </p:txBody>
            </p:sp>
            <p:sp>
              <p:nvSpPr>
                <p:cNvPr id="3101" name="Oval 17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3099" name="Text Box 18"/>
              <p:cNvSpPr txBox="1">
                <a:spLocks noChangeArrowheads="1"/>
              </p:cNvSpPr>
              <p:nvPr/>
            </p:nvSpPr>
            <p:spPr bwMode="auto">
              <a:xfrm>
                <a:off x="2280" y="2083"/>
                <a:ext cx="1198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2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Premium</a:t>
                </a:r>
              </a:p>
              <a:p>
                <a:pPr algn="ctr" eaLnBrk="1" hangingPunct="1"/>
                <a:r>
                  <a:rPr lang="en-US" altLang="ko-KR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Design</a:t>
                </a:r>
              </a:p>
            </p:txBody>
          </p:sp>
        </p:grpSp>
      </p:grp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3240088" y="5157788"/>
            <a:ext cx="931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3078" name="Text Box 20"/>
          <p:cNvSpPr txBox="1">
            <a:spLocks noChangeArrowheads="1"/>
          </p:cNvSpPr>
          <p:nvPr/>
        </p:nvSpPr>
        <p:spPr bwMode="auto">
          <a:xfrm>
            <a:off x="1936750" y="5192713"/>
            <a:ext cx="79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Premium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1027113" y="4184650"/>
            <a:ext cx="62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Subtle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3080" name="Text Box 22"/>
          <p:cNvSpPr txBox="1">
            <a:spLocks noChangeArrowheads="1"/>
          </p:cNvSpPr>
          <p:nvPr/>
        </p:nvSpPr>
        <p:spPr bwMode="auto">
          <a:xfrm>
            <a:off x="1008063" y="2852738"/>
            <a:ext cx="658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Stylish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4356100" y="422116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3276600" y="1881188"/>
            <a:ext cx="877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Simplicity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&amp; Beauty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4392613" y="2805113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3D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Effect</a:t>
            </a:r>
          </a:p>
        </p:txBody>
      </p:sp>
      <p:sp>
        <p:nvSpPr>
          <p:cNvPr id="3084" name="Text Box 26"/>
          <p:cNvSpPr txBox="1">
            <a:spLocks noChangeArrowheads="1"/>
          </p:cNvSpPr>
          <p:nvPr/>
        </p:nvSpPr>
        <p:spPr bwMode="auto">
          <a:xfrm>
            <a:off x="1936750" y="1879600"/>
            <a:ext cx="84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Universal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85" name="Freeform 27"/>
          <p:cNvSpPr>
            <a:spLocks/>
          </p:cNvSpPr>
          <p:nvPr/>
        </p:nvSpPr>
        <p:spPr bwMode="auto">
          <a:xfrm>
            <a:off x="5184775" y="2600325"/>
            <a:ext cx="3024188" cy="215900"/>
          </a:xfrm>
          <a:custGeom>
            <a:avLst/>
            <a:gdLst>
              <a:gd name="T0" fmla="*/ 0 w 1905"/>
              <a:gd name="T1" fmla="*/ 342741195 h 136"/>
              <a:gd name="T2" fmla="*/ 798890451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6" name="Text Box 28"/>
          <p:cNvSpPr txBox="1">
            <a:spLocks noChangeArrowheads="1"/>
          </p:cNvSpPr>
          <p:nvPr/>
        </p:nvSpPr>
        <p:spPr bwMode="auto">
          <a:xfrm>
            <a:off x="5651500" y="2744788"/>
            <a:ext cx="291623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PowerPoint Presentation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308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7137400"/>
            <a:ext cx="5894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20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120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