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87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44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3025" y="549275"/>
            <a:ext cx="90709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044575" y="1520825"/>
            <a:ext cx="3095625" cy="3059113"/>
            <a:chOff x="839" y="1253"/>
            <a:chExt cx="1950" cy="1927"/>
          </a:xfrm>
        </p:grpSpPr>
        <p:grpSp>
          <p:nvGrpSpPr>
            <p:cNvPr id="4113" name="Group 5"/>
            <p:cNvGrpSpPr>
              <a:grpSpLocks/>
            </p:cNvGrpSpPr>
            <p:nvPr/>
          </p:nvGrpSpPr>
          <p:grpSpPr bwMode="auto">
            <a:xfrm>
              <a:off x="839" y="1253"/>
              <a:ext cx="1950" cy="1927"/>
              <a:chOff x="839" y="1253"/>
              <a:chExt cx="1950" cy="1927"/>
            </a:xfrm>
          </p:grpSpPr>
          <p:sp>
            <p:nvSpPr>
              <p:cNvPr id="4116" name="Oval 6"/>
              <p:cNvSpPr>
                <a:spLocks noChangeArrowheads="1"/>
              </p:cNvSpPr>
              <p:nvPr/>
            </p:nvSpPr>
            <p:spPr bwMode="auto">
              <a:xfrm>
                <a:off x="839" y="1502"/>
                <a:ext cx="1678" cy="1678"/>
              </a:xfrm>
              <a:prstGeom prst="ellipse">
                <a:avLst/>
              </a:prstGeom>
              <a:solidFill>
                <a:srgbClr val="9E9E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4117" name="Arc 7"/>
              <p:cNvSpPr>
                <a:spLocks/>
              </p:cNvSpPr>
              <p:nvPr/>
            </p:nvSpPr>
            <p:spPr bwMode="auto">
              <a:xfrm>
                <a:off x="1678" y="1502"/>
                <a:ext cx="839" cy="839"/>
              </a:xfrm>
              <a:custGeom>
                <a:avLst/>
                <a:gdLst>
                  <a:gd name="T0" fmla="*/ 0 w 21600"/>
                  <a:gd name="T1" fmla="*/ 0 h 21600"/>
                  <a:gd name="T2" fmla="*/ 33 w 21600"/>
                  <a:gd name="T3" fmla="*/ 33 h 21600"/>
                  <a:gd name="T4" fmla="*/ 0 w 21600"/>
                  <a:gd name="T5" fmla="*/ 3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800"/>
                  </a:gs>
                  <a:gs pos="100000">
                    <a:srgbClr val="FF64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8" name="Line 8"/>
              <p:cNvSpPr>
                <a:spLocks noChangeShapeType="1"/>
              </p:cNvSpPr>
              <p:nvPr/>
            </p:nvSpPr>
            <p:spPr bwMode="auto">
              <a:xfrm flipV="1">
                <a:off x="1678" y="1253"/>
                <a:ext cx="0" cy="1088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19" name="Line 9"/>
              <p:cNvSpPr>
                <a:spLocks noChangeShapeType="1"/>
              </p:cNvSpPr>
              <p:nvPr/>
            </p:nvSpPr>
            <p:spPr bwMode="auto">
              <a:xfrm flipV="1">
                <a:off x="1678" y="2341"/>
                <a:ext cx="1111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0" name="Arc 10"/>
              <p:cNvSpPr>
                <a:spLocks/>
              </p:cNvSpPr>
              <p:nvPr/>
            </p:nvSpPr>
            <p:spPr bwMode="auto">
              <a:xfrm>
                <a:off x="1678" y="1389"/>
                <a:ext cx="952" cy="952"/>
              </a:xfrm>
              <a:custGeom>
                <a:avLst/>
                <a:gdLst>
                  <a:gd name="T0" fmla="*/ 0 w 21600"/>
                  <a:gd name="T1" fmla="*/ 0 h 21600"/>
                  <a:gd name="T2" fmla="*/ 42 w 21600"/>
                  <a:gd name="T3" fmla="*/ 42 h 21600"/>
                  <a:gd name="T4" fmla="*/ 0 w 21600"/>
                  <a:gd name="T5" fmla="*/ 4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 cap="rnd">
                <a:solidFill>
                  <a:srgbClr val="FFB400"/>
                </a:solidFill>
                <a:prstDash val="sysDot"/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21" name="Oval 11"/>
              <p:cNvSpPr>
                <a:spLocks noChangeArrowheads="1"/>
              </p:cNvSpPr>
              <p:nvPr/>
            </p:nvSpPr>
            <p:spPr bwMode="auto">
              <a:xfrm>
                <a:off x="1610" y="2273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114" name="Text Box 12"/>
            <p:cNvSpPr txBox="1">
              <a:spLocks noChangeArrowheads="1"/>
            </p:cNvSpPr>
            <p:nvPr/>
          </p:nvSpPr>
          <p:spPr bwMode="auto">
            <a:xfrm>
              <a:off x="1722" y="1950"/>
              <a:ext cx="68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>
                  <a:latin typeface="Arial Black" panose="020B0A04020102020204" pitchFamily="34" charset="0"/>
                </a:rPr>
                <a:t>Design</a:t>
              </a:r>
            </a:p>
            <a:p>
              <a:pPr eaLnBrk="1" hangingPunct="1"/>
              <a:r>
                <a:rPr lang="en-US" altLang="ko-KR" sz="1200">
                  <a:latin typeface="Arial Black" panose="020B0A04020102020204" pitchFamily="34" charset="0"/>
                </a:rPr>
                <a:t>Inspiration</a:t>
              </a:r>
            </a:p>
          </p:txBody>
        </p:sp>
        <p:sp>
          <p:nvSpPr>
            <p:cNvPr id="4115" name="Text Box 13"/>
            <p:cNvSpPr txBox="1">
              <a:spLocks noChangeArrowheads="1"/>
            </p:cNvSpPr>
            <p:nvPr/>
          </p:nvSpPr>
          <p:spPr bwMode="auto">
            <a:xfrm>
              <a:off x="1249" y="2517"/>
              <a:ext cx="837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>
                  <a:solidFill>
                    <a:schemeClr val="bg1"/>
                  </a:solidFill>
                  <a:latin typeface="Arial Black" panose="020B0A04020102020204" pitchFamily="34" charset="0"/>
                </a:rPr>
                <a:t>Immense</a:t>
              </a:r>
            </a:p>
            <a:p>
              <a:pPr algn="ctr" eaLnBrk="1" hangingPunct="1"/>
              <a:r>
                <a:rPr lang="en-US" altLang="ko-KR" sz="1200">
                  <a:solidFill>
                    <a:schemeClr val="bg1"/>
                  </a:solidFill>
                  <a:latin typeface="Arial Black" panose="020B0A04020102020204" pitchFamily="34" charset="0"/>
                </a:rPr>
                <a:t>Visual Appeal</a:t>
              </a:r>
            </a:p>
          </p:txBody>
        </p:sp>
      </p:grp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936625" y="4833938"/>
            <a:ext cx="3203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sz="1400">
                <a:solidFill>
                  <a:srgbClr val="FFB400"/>
                </a:solidFill>
                <a:latin typeface="Arial Black" panose="020B0A04020102020204" pitchFamily="34" charset="0"/>
              </a:rPr>
              <a:t>A wide range of subjects</a:t>
            </a:r>
          </a:p>
          <a:p>
            <a:pPr eaLnBrk="1" hangingPunct="1"/>
            <a:r>
              <a:rPr lang="en-US" altLang="en-US" sz="1000">
                <a:solidFill>
                  <a:srgbClr val="9E9E9E"/>
                </a:solidFill>
                <a:latin typeface="Arial" panose="020B0604020202020204" pitchFamily="34" charset="0"/>
              </a:rPr>
              <a:t>PresenterTemplates provides the themes that surrounds you every day. We cover a wide range of subjects including business, IT, lifestyle, nature, travel, technology, school, culture and much more for you to choose from and about 200 are added  every month.</a:t>
            </a:r>
            <a:endParaRPr lang="en-US" altLang="ko-KR" sz="1000">
              <a:solidFill>
                <a:srgbClr val="9E9E9E"/>
              </a:solidFill>
              <a:latin typeface="Arial" panose="020B0604020202020204" pitchFamily="34" charset="0"/>
            </a:endParaRPr>
          </a:p>
        </p:txBody>
      </p:sp>
      <p:grpSp>
        <p:nvGrpSpPr>
          <p:cNvPr id="4102" name="Group 15"/>
          <p:cNvGrpSpPr>
            <a:grpSpLocks/>
          </p:cNvGrpSpPr>
          <p:nvPr/>
        </p:nvGrpSpPr>
        <p:grpSpPr bwMode="auto">
          <a:xfrm>
            <a:off x="5010150" y="1520825"/>
            <a:ext cx="3270250" cy="3241675"/>
            <a:chOff x="3156" y="1729"/>
            <a:chExt cx="2060" cy="2042"/>
          </a:xfrm>
        </p:grpSpPr>
        <p:sp>
          <p:nvSpPr>
            <p:cNvPr id="4105" name="Oval 16"/>
            <p:cNvSpPr>
              <a:spLocks noChangeArrowheads="1"/>
            </p:cNvSpPr>
            <p:nvPr/>
          </p:nvSpPr>
          <p:spPr bwMode="auto">
            <a:xfrm>
              <a:off x="3266" y="1978"/>
              <a:ext cx="1678" cy="1678"/>
            </a:xfrm>
            <a:prstGeom prst="ellipse">
              <a:avLst/>
            </a:prstGeom>
            <a:gradFill rotWithShape="1">
              <a:gsLst>
                <a:gs pos="0">
                  <a:srgbClr val="00C8FF"/>
                </a:gs>
                <a:gs pos="100000">
                  <a:srgbClr val="004B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06" name="Arc 17"/>
            <p:cNvSpPr>
              <a:spLocks/>
            </p:cNvSpPr>
            <p:nvPr/>
          </p:nvSpPr>
          <p:spPr bwMode="auto">
            <a:xfrm>
              <a:off x="4105" y="1978"/>
              <a:ext cx="839" cy="839"/>
            </a:xfrm>
            <a:custGeom>
              <a:avLst/>
              <a:gdLst>
                <a:gd name="T0" fmla="*/ 0 w 21600"/>
                <a:gd name="T1" fmla="*/ 0 h 21600"/>
                <a:gd name="T2" fmla="*/ 33 w 21600"/>
                <a:gd name="T3" fmla="*/ 33 h 21600"/>
                <a:gd name="T4" fmla="*/ 0 w 21600"/>
                <a:gd name="T5" fmla="*/ 3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9E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7" name="Line 18"/>
            <p:cNvSpPr>
              <a:spLocks noChangeShapeType="1"/>
            </p:cNvSpPr>
            <p:nvPr/>
          </p:nvSpPr>
          <p:spPr bwMode="auto">
            <a:xfrm flipV="1">
              <a:off x="4105" y="1729"/>
              <a:ext cx="0" cy="10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8" name="Line 19"/>
            <p:cNvSpPr>
              <a:spLocks noChangeShapeType="1"/>
            </p:cNvSpPr>
            <p:nvPr/>
          </p:nvSpPr>
          <p:spPr bwMode="auto">
            <a:xfrm flipV="1">
              <a:off x="4105" y="2817"/>
              <a:ext cx="1111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9" name="Arc 20"/>
            <p:cNvSpPr>
              <a:spLocks/>
            </p:cNvSpPr>
            <p:nvPr/>
          </p:nvSpPr>
          <p:spPr bwMode="auto">
            <a:xfrm>
              <a:off x="3156" y="1867"/>
              <a:ext cx="1904" cy="1904"/>
            </a:xfrm>
            <a:custGeom>
              <a:avLst/>
              <a:gdLst>
                <a:gd name="T0" fmla="*/ 84 w 43200"/>
                <a:gd name="T1" fmla="*/ 42 h 43200"/>
                <a:gd name="T2" fmla="*/ 42 w 43200"/>
                <a:gd name="T3" fmla="*/ 0 h 43200"/>
                <a:gd name="T4" fmla="*/ 42 w 43200"/>
                <a:gd name="T5" fmla="*/ 42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43199" y="21644"/>
                  </a:moveTo>
                  <a:cubicBezTo>
                    <a:pt x="43175" y="33556"/>
                    <a:pt x="33511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88"/>
                    <a:pt x="9643" y="24"/>
                    <a:pt x="21555" y="0"/>
                  </a:cubicBezTo>
                </a:path>
                <a:path w="43200" h="43200" stroke="0" extrusionOk="0">
                  <a:moveTo>
                    <a:pt x="43199" y="21644"/>
                  </a:moveTo>
                  <a:cubicBezTo>
                    <a:pt x="43175" y="33556"/>
                    <a:pt x="33511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88"/>
                    <a:pt x="9643" y="24"/>
                    <a:pt x="21555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1750" cap="rnd">
              <a:solidFill>
                <a:srgbClr val="00C8FF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10" name="Oval 21"/>
            <p:cNvSpPr>
              <a:spLocks noChangeArrowheads="1"/>
            </p:cNvSpPr>
            <p:nvPr/>
          </p:nvSpPr>
          <p:spPr bwMode="auto">
            <a:xfrm>
              <a:off x="4037" y="2749"/>
              <a:ext cx="136" cy="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11" name="Text Box 22"/>
            <p:cNvSpPr txBox="1">
              <a:spLocks noChangeArrowheads="1"/>
            </p:cNvSpPr>
            <p:nvPr/>
          </p:nvSpPr>
          <p:spPr bwMode="auto">
            <a:xfrm>
              <a:off x="4149" y="2426"/>
              <a:ext cx="682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>
                  <a:latin typeface="Arial Black" panose="020B0A04020102020204" pitchFamily="34" charset="0"/>
                </a:rPr>
                <a:t>Design</a:t>
              </a:r>
            </a:p>
            <a:p>
              <a:pPr eaLnBrk="1" hangingPunct="1"/>
              <a:r>
                <a:rPr lang="en-US" altLang="ko-KR" sz="1200">
                  <a:latin typeface="Arial Black" panose="020B0A04020102020204" pitchFamily="34" charset="0"/>
                </a:rPr>
                <a:t>Inspiration</a:t>
              </a:r>
            </a:p>
          </p:txBody>
        </p:sp>
        <p:sp>
          <p:nvSpPr>
            <p:cNvPr id="4112" name="Text Box 23"/>
            <p:cNvSpPr txBox="1">
              <a:spLocks noChangeArrowheads="1"/>
            </p:cNvSpPr>
            <p:nvPr/>
          </p:nvSpPr>
          <p:spPr bwMode="auto">
            <a:xfrm>
              <a:off x="3676" y="2993"/>
              <a:ext cx="837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>
                  <a:solidFill>
                    <a:schemeClr val="bg1"/>
                  </a:solidFill>
                  <a:latin typeface="Arial Black" panose="020B0A04020102020204" pitchFamily="34" charset="0"/>
                </a:rPr>
                <a:t>Immense</a:t>
              </a:r>
            </a:p>
            <a:p>
              <a:pPr algn="ctr" eaLnBrk="1" hangingPunct="1"/>
              <a:r>
                <a:rPr lang="en-US" altLang="ko-KR" sz="1200">
                  <a:solidFill>
                    <a:schemeClr val="bg1"/>
                  </a:solidFill>
                  <a:latin typeface="Arial Black" panose="020B0A04020102020204" pitchFamily="34" charset="0"/>
                </a:rPr>
                <a:t>Visual Appeal</a:t>
              </a:r>
            </a:p>
          </p:txBody>
        </p:sp>
      </p:grpSp>
      <p:sp>
        <p:nvSpPr>
          <p:cNvPr id="4103" name="Text Box 24"/>
          <p:cNvSpPr txBox="1">
            <a:spLocks noChangeArrowheads="1"/>
          </p:cNvSpPr>
          <p:nvPr/>
        </p:nvSpPr>
        <p:spPr bwMode="auto">
          <a:xfrm>
            <a:off x="5076825" y="4991100"/>
            <a:ext cx="3203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en-US" altLang="ko-KR" sz="1400">
                <a:solidFill>
                  <a:srgbClr val="00C8FF"/>
                </a:solidFill>
                <a:latin typeface="Arial Black" panose="020B0A04020102020204" pitchFamily="34" charset="0"/>
              </a:rPr>
              <a:t>PowerPoint Presentation</a:t>
            </a:r>
          </a:p>
          <a:p>
            <a:pPr eaLnBrk="1" hangingPunct="1"/>
            <a:r>
              <a:rPr lang="en-US" altLang="en-US" sz="1000">
                <a:solidFill>
                  <a:srgbClr val="9E9E9E"/>
                </a:solidFill>
                <a:latin typeface="Arial" panose="020B0604020202020204" pitchFamily="34" charset="0"/>
              </a:rPr>
              <a:t>PowerPoint is a complete presentation graphics package. It gives you everything you need to produce a professional-looking presentation.</a:t>
            </a:r>
            <a:endParaRPr lang="en-US" altLang="ko-KR" sz="1000">
              <a:solidFill>
                <a:srgbClr val="9E9E9E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43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86</Words>
  <Application>Microsoft Office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Gulim</vt:lpstr>
      <vt:lpstr>Arial Black</vt:lpstr>
      <vt:lpstr>Times New Roman</vt:lpstr>
      <vt:lpstr>Arial</vt:lpstr>
      <vt:lpstr>디자인 사용자 지정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