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Gulim" panose="020B0600000101010101" pitchFamily="34" charset="-127"/>
      <p:regular r:id="rId3"/>
    </p:embeddedFont>
    <p:embeddedFont>
      <p:font typeface="Gulim" panose="020B0600000101010101" pitchFamily="34" charset="-127"/>
      <p:regular r:id="rId3"/>
    </p:embeddedFont>
    <p:embeddedFont>
      <p:font typeface="Arial Black" panose="020B0A04020102020204" pitchFamily="34" charset="0"/>
      <p:bold r:id="rId4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723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938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34" charset="-127"/>
          <a:ea typeface="굴림" pitchFamily="34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bbs.ruideppt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73025" y="549275"/>
            <a:ext cx="9070975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ko-KR" sz="1000" dirty="0">
              <a:solidFill>
                <a:srgbClr val="808080"/>
              </a:solidFill>
              <a:latin typeface="Arial" panose="020B0604020202020204" pitchFamily="34" charset="0"/>
            </a:endParaRPr>
          </a:p>
        </p:txBody>
      </p:sp>
      <p:grpSp>
        <p:nvGrpSpPr>
          <p:cNvPr id="3076" name="Group 97"/>
          <p:cNvGrpSpPr>
            <a:grpSpLocks/>
          </p:cNvGrpSpPr>
          <p:nvPr/>
        </p:nvGrpSpPr>
        <p:grpSpPr bwMode="auto">
          <a:xfrm>
            <a:off x="792163" y="1665288"/>
            <a:ext cx="8027987" cy="4068762"/>
            <a:chOff x="499" y="1049"/>
            <a:chExt cx="5057" cy="2563"/>
          </a:xfrm>
        </p:grpSpPr>
        <p:grpSp>
          <p:nvGrpSpPr>
            <p:cNvPr id="3078" name="Group 98"/>
            <p:cNvGrpSpPr>
              <a:grpSpLocks/>
            </p:cNvGrpSpPr>
            <p:nvPr/>
          </p:nvGrpSpPr>
          <p:grpSpPr bwMode="auto">
            <a:xfrm>
              <a:off x="2677" y="1068"/>
              <a:ext cx="1632" cy="1371"/>
              <a:chOff x="2767" y="981"/>
              <a:chExt cx="1632" cy="1371"/>
            </a:xfrm>
          </p:grpSpPr>
          <p:sp>
            <p:nvSpPr>
              <p:cNvPr id="3095" name="Freeform 99"/>
              <p:cNvSpPr>
                <a:spLocks noEditPoints="1"/>
              </p:cNvSpPr>
              <p:nvPr/>
            </p:nvSpPr>
            <p:spPr bwMode="auto">
              <a:xfrm>
                <a:off x="2767" y="1185"/>
                <a:ext cx="1632" cy="1167"/>
              </a:xfrm>
              <a:custGeom>
                <a:avLst/>
                <a:gdLst>
                  <a:gd name="T0" fmla="*/ 1533 w 1816"/>
                  <a:gd name="T1" fmla="*/ 509 h 1816"/>
                  <a:gd name="T2" fmla="*/ 1544 w 1816"/>
                  <a:gd name="T3" fmla="*/ 317 h 1816"/>
                  <a:gd name="T4" fmla="*/ 1395 w 1816"/>
                  <a:gd name="T5" fmla="*/ 272 h 1816"/>
                  <a:gd name="T6" fmla="*/ 1282 w 1816"/>
                  <a:gd name="T7" fmla="*/ 186 h 1816"/>
                  <a:gd name="T8" fmla="*/ 1186 w 1816"/>
                  <a:gd name="T9" fmla="*/ 62 h 1816"/>
                  <a:gd name="T10" fmla="*/ 958 w 1816"/>
                  <a:gd name="T11" fmla="*/ 75 h 1816"/>
                  <a:gd name="T12" fmla="*/ 751 w 1816"/>
                  <a:gd name="T13" fmla="*/ 67 h 1816"/>
                  <a:gd name="T14" fmla="*/ 599 w 1816"/>
                  <a:gd name="T15" fmla="*/ 89 h 1816"/>
                  <a:gd name="T16" fmla="*/ 446 w 1816"/>
                  <a:gd name="T17" fmla="*/ 138 h 1816"/>
                  <a:gd name="T18" fmla="*/ 194 w 1816"/>
                  <a:gd name="T19" fmla="*/ 203 h 1816"/>
                  <a:gd name="T20" fmla="*/ 192 w 1816"/>
                  <a:gd name="T21" fmla="*/ 319 h 1816"/>
                  <a:gd name="T22" fmla="*/ 124 w 1816"/>
                  <a:gd name="T23" fmla="*/ 428 h 1816"/>
                  <a:gd name="T24" fmla="*/ 0 w 1816"/>
                  <a:gd name="T25" fmla="*/ 537 h 1816"/>
                  <a:gd name="T26" fmla="*/ 104 w 1816"/>
                  <a:gd name="T27" fmla="*/ 685 h 1816"/>
                  <a:gd name="T28" fmla="*/ 173 w 1816"/>
                  <a:gd name="T29" fmla="*/ 823 h 1816"/>
                  <a:gd name="T30" fmla="*/ 259 w 1816"/>
                  <a:gd name="T31" fmla="*/ 916 h 1816"/>
                  <a:gd name="T32" fmla="*/ 381 w 1816"/>
                  <a:gd name="T33" fmla="*/ 999 h 1816"/>
                  <a:gd name="T34" fmla="*/ 563 w 1816"/>
                  <a:gd name="T35" fmla="*/ 1140 h 1816"/>
                  <a:gd name="T36" fmla="*/ 712 w 1816"/>
                  <a:gd name="T37" fmla="*/ 1096 h 1816"/>
                  <a:gd name="T38" fmla="*/ 879 w 1816"/>
                  <a:gd name="T39" fmla="*/ 1100 h 1816"/>
                  <a:gd name="T40" fmla="*/ 1068 w 1816"/>
                  <a:gd name="T41" fmla="*/ 1140 h 1816"/>
                  <a:gd name="T42" fmla="*/ 1219 w 1816"/>
                  <a:gd name="T43" fmla="*/ 1014 h 1816"/>
                  <a:gd name="T44" fmla="*/ 1371 w 1816"/>
                  <a:gd name="T45" fmla="*/ 916 h 1816"/>
                  <a:gd name="T46" fmla="*/ 1458 w 1816"/>
                  <a:gd name="T47" fmla="*/ 823 h 1816"/>
                  <a:gd name="T48" fmla="*/ 1517 w 1816"/>
                  <a:gd name="T49" fmla="*/ 712 h 1816"/>
                  <a:gd name="T50" fmla="*/ 816 w 1816"/>
                  <a:gd name="T51" fmla="*/ 1037 h 1816"/>
                  <a:gd name="T52" fmla="*/ 688 w 1816"/>
                  <a:gd name="T53" fmla="*/ 1028 h 1816"/>
                  <a:gd name="T54" fmla="*/ 541 w 1816"/>
                  <a:gd name="T55" fmla="*/ 992 h 1816"/>
                  <a:gd name="T56" fmla="*/ 412 w 1816"/>
                  <a:gd name="T57" fmla="*/ 933 h 1816"/>
                  <a:gd name="T58" fmla="*/ 307 w 1816"/>
                  <a:gd name="T59" fmla="*/ 855 h 1816"/>
                  <a:gd name="T60" fmla="*/ 230 w 1816"/>
                  <a:gd name="T61" fmla="*/ 760 h 1816"/>
                  <a:gd name="T62" fmla="*/ 189 w 1816"/>
                  <a:gd name="T63" fmla="*/ 653 h 1816"/>
                  <a:gd name="T64" fmla="*/ 182 w 1816"/>
                  <a:gd name="T65" fmla="*/ 560 h 1816"/>
                  <a:gd name="T66" fmla="*/ 210 w 1816"/>
                  <a:gd name="T67" fmla="*/ 449 h 1816"/>
                  <a:gd name="T68" fmla="*/ 273 w 1816"/>
                  <a:gd name="T69" fmla="*/ 348 h 1816"/>
                  <a:gd name="T70" fmla="*/ 367 w 1816"/>
                  <a:gd name="T71" fmla="*/ 262 h 1816"/>
                  <a:gd name="T72" fmla="*/ 487 w 1816"/>
                  <a:gd name="T73" fmla="*/ 195 h 1816"/>
                  <a:gd name="T74" fmla="*/ 627 w 1816"/>
                  <a:gd name="T75" fmla="*/ 150 h 1816"/>
                  <a:gd name="T76" fmla="*/ 784 w 1816"/>
                  <a:gd name="T77" fmla="*/ 130 h 1816"/>
                  <a:gd name="T78" fmla="*/ 911 w 1816"/>
                  <a:gd name="T79" fmla="*/ 135 h 1816"/>
                  <a:gd name="T80" fmla="*/ 1062 w 1816"/>
                  <a:gd name="T81" fmla="*/ 166 h 1816"/>
                  <a:gd name="T82" fmla="*/ 1195 w 1816"/>
                  <a:gd name="T83" fmla="*/ 220 h 1816"/>
                  <a:gd name="T84" fmla="*/ 1305 w 1816"/>
                  <a:gd name="T85" fmla="*/ 294 h 1816"/>
                  <a:gd name="T86" fmla="*/ 1388 w 1816"/>
                  <a:gd name="T87" fmla="*/ 387 h 1816"/>
                  <a:gd name="T88" fmla="*/ 1436 w 1816"/>
                  <a:gd name="T89" fmla="*/ 492 h 1816"/>
                  <a:gd name="T90" fmla="*/ 1450 w 1816"/>
                  <a:gd name="T91" fmla="*/ 584 h 1816"/>
                  <a:gd name="T92" fmla="*/ 1431 w 1816"/>
                  <a:gd name="T93" fmla="*/ 697 h 1816"/>
                  <a:gd name="T94" fmla="*/ 1373 w 1816"/>
                  <a:gd name="T95" fmla="*/ 799 h 1816"/>
                  <a:gd name="T96" fmla="*/ 1285 w 1816"/>
                  <a:gd name="T97" fmla="*/ 888 h 1816"/>
                  <a:gd name="T98" fmla="*/ 1170 w 1816"/>
                  <a:gd name="T99" fmla="*/ 959 h 1816"/>
                  <a:gd name="T100" fmla="*/ 1033 w 1816"/>
                  <a:gd name="T101" fmla="*/ 1009 h 1816"/>
                  <a:gd name="T102" fmla="*/ 881 w 1816"/>
                  <a:gd name="T103" fmla="*/ 1035 h 181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1816"/>
                  <a:gd name="T157" fmla="*/ 0 h 1816"/>
                  <a:gd name="T158" fmla="*/ 1816 w 1816"/>
                  <a:gd name="T159" fmla="*/ 1816 h 181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1816" h="1816">
                    <a:moveTo>
                      <a:pt x="1816" y="978"/>
                    </a:moveTo>
                    <a:lnTo>
                      <a:pt x="1816" y="836"/>
                    </a:lnTo>
                    <a:lnTo>
                      <a:pt x="1710" y="836"/>
                    </a:lnTo>
                    <a:lnTo>
                      <a:pt x="1706" y="792"/>
                    </a:lnTo>
                    <a:lnTo>
                      <a:pt x="1698" y="750"/>
                    </a:lnTo>
                    <a:lnTo>
                      <a:pt x="1688" y="708"/>
                    </a:lnTo>
                    <a:lnTo>
                      <a:pt x="1678" y="666"/>
                    </a:lnTo>
                    <a:lnTo>
                      <a:pt x="1774" y="626"/>
                    </a:lnTo>
                    <a:lnTo>
                      <a:pt x="1718" y="494"/>
                    </a:lnTo>
                    <a:lnTo>
                      <a:pt x="1622" y="534"/>
                    </a:lnTo>
                    <a:lnTo>
                      <a:pt x="1602" y="496"/>
                    </a:lnTo>
                    <a:lnTo>
                      <a:pt x="1578" y="460"/>
                    </a:lnTo>
                    <a:lnTo>
                      <a:pt x="1552" y="424"/>
                    </a:lnTo>
                    <a:lnTo>
                      <a:pt x="1526" y="390"/>
                    </a:lnTo>
                    <a:lnTo>
                      <a:pt x="1600" y="316"/>
                    </a:lnTo>
                    <a:lnTo>
                      <a:pt x="1498" y="216"/>
                    </a:lnTo>
                    <a:lnTo>
                      <a:pt x="1426" y="290"/>
                    </a:lnTo>
                    <a:lnTo>
                      <a:pt x="1392" y="262"/>
                    </a:lnTo>
                    <a:lnTo>
                      <a:pt x="1356" y="236"/>
                    </a:lnTo>
                    <a:lnTo>
                      <a:pt x="1318" y="214"/>
                    </a:lnTo>
                    <a:lnTo>
                      <a:pt x="1280" y="192"/>
                    </a:lnTo>
                    <a:lnTo>
                      <a:pt x="1320" y="96"/>
                    </a:lnTo>
                    <a:lnTo>
                      <a:pt x="1188" y="42"/>
                    </a:lnTo>
                    <a:lnTo>
                      <a:pt x="1150" y="138"/>
                    </a:lnTo>
                    <a:lnTo>
                      <a:pt x="1108" y="126"/>
                    </a:lnTo>
                    <a:lnTo>
                      <a:pt x="1066" y="116"/>
                    </a:lnTo>
                    <a:lnTo>
                      <a:pt x="1022" y="110"/>
                    </a:lnTo>
                    <a:lnTo>
                      <a:pt x="978" y="104"/>
                    </a:lnTo>
                    <a:lnTo>
                      <a:pt x="978" y="0"/>
                    </a:lnTo>
                    <a:lnTo>
                      <a:pt x="836" y="0"/>
                    </a:lnTo>
                    <a:lnTo>
                      <a:pt x="836" y="104"/>
                    </a:lnTo>
                    <a:lnTo>
                      <a:pt x="792" y="110"/>
                    </a:lnTo>
                    <a:lnTo>
                      <a:pt x="750" y="116"/>
                    </a:lnTo>
                    <a:lnTo>
                      <a:pt x="706" y="126"/>
                    </a:lnTo>
                    <a:lnTo>
                      <a:pt x="666" y="138"/>
                    </a:lnTo>
                    <a:lnTo>
                      <a:pt x="626" y="42"/>
                    </a:lnTo>
                    <a:lnTo>
                      <a:pt x="494" y="96"/>
                    </a:lnTo>
                    <a:lnTo>
                      <a:pt x="534" y="192"/>
                    </a:lnTo>
                    <a:lnTo>
                      <a:pt x="496" y="214"/>
                    </a:lnTo>
                    <a:lnTo>
                      <a:pt x="460" y="236"/>
                    </a:lnTo>
                    <a:lnTo>
                      <a:pt x="424" y="262"/>
                    </a:lnTo>
                    <a:lnTo>
                      <a:pt x="390" y="290"/>
                    </a:lnTo>
                    <a:lnTo>
                      <a:pt x="316" y="216"/>
                    </a:lnTo>
                    <a:lnTo>
                      <a:pt x="216" y="316"/>
                    </a:lnTo>
                    <a:lnTo>
                      <a:pt x="288" y="390"/>
                    </a:lnTo>
                    <a:lnTo>
                      <a:pt x="262" y="424"/>
                    </a:lnTo>
                    <a:lnTo>
                      <a:pt x="236" y="460"/>
                    </a:lnTo>
                    <a:lnTo>
                      <a:pt x="214" y="496"/>
                    </a:lnTo>
                    <a:lnTo>
                      <a:pt x="192" y="534"/>
                    </a:lnTo>
                    <a:lnTo>
                      <a:pt x="96" y="494"/>
                    </a:lnTo>
                    <a:lnTo>
                      <a:pt x="42" y="626"/>
                    </a:lnTo>
                    <a:lnTo>
                      <a:pt x="138" y="666"/>
                    </a:lnTo>
                    <a:lnTo>
                      <a:pt x="126" y="708"/>
                    </a:lnTo>
                    <a:lnTo>
                      <a:pt x="116" y="750"/>
                    </a:lnTo>
                    <a:lnTo>
                      <a:pt x="108" y="792"/>
                    </a:lnTo>
                    <a:lnTo>
                      <a:pt x="104" y="836"/>
                    </a:lnTo>
                    <a:lnTo>
                      <a:pt x="0" y="836"/>
                    </a:lnTo>
                    <a:lnTo>
                      <a:pt x="0" y="978"/>
                    </a:lnTo>
                    <a:lnTo>
                      <a:pt x="104" y="978"/>
                    </a:lnTo>
                    <a:lnTo>
                      <a:pt x="108" y="1022"/>
                    </a:lnTo>
                    <a:lnTo>
                      <a:pt x="116" y="1066"/>
                    </a:lnTo>
                    <a:lnTo>
                      <a:pt x="126" y="1108"/>
                    </a:lnTo>
                    <a:lnTo>
                      <a:pt x="138" y="1150"/>
                    </a:lnTo>
                    <a:lnTo>
                      <a:pt x="42" y="1190"/>
                    </a:lnTo>
                    <a:lnTo>
                      <a:pt x="96" y="1320"/>
                    </a:lnTo>
                    <a:lnTo>
                      <a:pt x="192" y="1280"/>
                    </a:lnTo>
                    <a:lnTo>
                      <a:pt x="214" y="1320"/>
                    </a:lnTo>
                    <a:lnTo>
                      <a:pt x="236" y="1356"/>
                    </a:lnTo>
                    <a:lnTo>
                      <a:pt x="262" y="1392"/>
                    </a:lnTo>
                    <a:lnTo>
                      <a:pt x="288" y="1426"/>
                    </a:lnTo>
                    <a:lnTo>
                      <a:pt x="216" y="1500"/>
                    </a:lnTo>
                    <a:lnTo>
                      <a:pt x="316" y="1600"/>
                    </a:lnTo>
                    <a:lnTo>
                      <a:pt x="390" y="1526"/>
                    </a:lnTo>
                    <a:lnTo>
                      <a:pt x="424" y="1554"/>
                    </a:lnTo>
                    <a:lnTo>
                      <a:pt x="460" y="1578"/>
                    </a:lnTo>
                    <a:lnTo>
                      <a:pt x="496" y="1602"/>
                    </a:lnTo>
                    <a:lnTo>
                      <a:pt x="534" y="1622"/>
                    </a:lnTo>
                    <a:lnTo>
                      <a:pt x="494" y="1718"/>
                    </a:lnTo>
                    <a:lnTo>
                      <a:pt x="626" y="1774"/>
                    </a:lnTo>
                    <a:lnTo>
                      <a:pt x="666" y="1678"/>
                    </a:lnTo>
                    <a:lnTo>
                      <a:pt x="706" y="1690"/>
                    </a:lnTo>
                    <a:lnTo>
                      <a:pt x="750" y="1698"/>
                    </a:lnTo>
                    <a:lnTo>
                      <a:pt x="792" y="1706"/>
                    </a:lnTo>
                    <a:lnTo>
                      <a:pt x="836" y="1712"/>
                    </a:lnTo>
                    <a:lnTo>
                      <a:pt x="836" y="1816"/>
                    </a:lnTo>
                    <a:lnTo>
                      <a:pt x="978" y="1816"/>
                    </a:lnTo>
                    <a:lnTo>
                      <a:pt x="978" y="1712"/>
                    </a:lnTo>
                    <a:lnTo>
                      <a:pt x="1022" y="1706"/>
                    </a:lnTo>
                    <a:lnTo>
                      <a:pt x="1066" y="1698"/>
                    </a:lnTo>
                    <a:lnTo>
                      <a:pt x="1108" y="1690"/>
                    </a:lnTo>
                    <a:lnTo>
                      <a:pt x="1150" y="1678"/>
                    </a:lnTo>
                    <a:lnTo>
                      <a:pt x="1188" y="1774"/>
                    </a:lnTo>
                    <a:lnTo>
                      <a:pt x="1320" y="1718"/>
                    </a:lnTo>
                    <a:lnTo>
                      <a:pt x="1280" y="1622"/>
                    </a:lnTo>
                    <a:lnTo>
                      <a:pt x="1318" y="1602"/>
                    </a:lnTo>
                    <a:lnTo>
                      <a:pt x="1356" y="1578"/>
                    </a:lnTo>
                    <a:lnTo>
                      <a:pt x="1392" y="1554"/>
                    </a:lnTo>
                    <a:lnTo>
                      <a:pt x="1426" y="1526"/>
                    </a:lnTo>
                    <a:lnTo>
                      <a:pt x="1498" y="1600"/>
                    </a:lnTo>
                    <a:lnTo>
                      <a:pt x="1600" y="1500"/>
                    </a:lnTo>
                    <a:lnTo>
                      <a:pt x="1526" y="1426"/>
                    </a:lnTo>
                    <a:lnTo>
                      <a:pt x="1552" y="1392"/>
                    </a:lnTo>
                    <a:lnTo>
                      <a:pt x="1578" y="1356"/>
                    </a:lnTo>
                    <a:lnTo>
                      <a:pt x="1602" y="1320"/>
                    </a:lnTo>
                    <a:lnTo>
                      <a:pt x="1622" y="1280"/>
                    </a:lnTo>
                    <a:lnTo>
                      <a:pt x="1718" y="1320"/>
                    </a:lnTo>
                    <a:lnTo>
                      <a:pt x="1774" y="1190"/>
                    </a:lnTo>
                    <a:lnTo>
                      <a:pt x="1678" y="1150"/>
                    </a:lnTo>
                    <a:lnTo>
                      <a:pt x="1688" y="1108"/>
                    </a:lnTo>
                    <a:lnTo>
                      <a:pt x="1698" y="1066"/>
                    </a:lnTo>
                    <a:lnTo>
                      <a:pt x="1706" y="1022"/>
                    </a:lnTo>
                    <a:lnTo>
                      <a:pt x="1710" y="978"/>
                    </a:lnTo>
                    <a:lnTo>
                      <a:pt x="1816" y="978"/>
                    </a:lnTo>
                    <a:close/>
                    <a:moveTo>
                      <a:pt x="908" y="1614"/>
                    </a:moveTo>
                    <a:lnTo>
                      <a:pt x="908" y="1614"/>
                    </a:lnTo>
                    <a:lnTo>
                      <a:pt x="872" y="1612"/>
                    </a:lnTo>
                    <a:lnTo>
                      <a:pt x="836" y="1610"/>
                    </a:lnTo>
                    <a:lnTo>
                      <a:pt x="800" y="1606"/>
                    </a:lnTo>
                    <a:lnTo>
                      <a:pt x="766" y="1600"/>
                    </a:lnTo>
                    <a:lnTo>
                      <a:pt x="730" y="1592"/>
                    </a:lnTo>
                    <a:lnTo>
                      <a:pt x="698" y="1582"/>
                    </a:lnTo>
                    <a:lnTo>
                      <a:pt x="664" y="1570"/>
                    </a:lnTo>
                    <a:lnTo>
                      <a:pt x="632" y="1558"/>
                    </a:lnTo>
                    <a:lnTo>
                      <a:pt x="602" y="1544"/>
                    </a:lnTo>
                    <a:lnTo>
                      <a:pt x="570" y="1528"/>
                    </a:lnTo>
                    <a:lnTo>
                      <a:pt x="542" y="1512"/>
                    </a:lnTo>
                    <a:lnTo>
                      <a:pt x="512" y="1492"/>
                    </a:lnTo>
                    <a:lnTo>
                      <a:pt x="484" y="1474"/>
                    </a:lnTo>
                    <a:lnTo>
                      <a:pt x="458" y="1452"/>
                    </a:lnTo>
                    <a:lnTo>
                      <a:pt x="432" y="1430"/>
                    </a:lnTo>
                    <a:lnTo>
                      <a:pt x="408" y="1406"/>
                    </a:lnTo>
                    <a:lnTo>
                      <a:pt x="384" y="1382"/>
                    </a:lnTo>
                    <a:lnTo>
                      <a:pt x="362" y="1356"/>
                    </a:lnTo>
                    <a:lnTo>
                      <a:pt x="342" y="1330"/>
                    </a:lnTo>
                    <a:lnTo>
                      <a:pt x="322" y="1302"/>
                    </a:lnTo>
                    <a:lnTo>
                      <a:pt x="304" y="1274"/>
                    </a:lnTo>
                    <a:lnTo>
                      <a:pt x="286" y="1244"/>
                    </a:lnTo>
                    <a:lnTo>
                      <a:pt x="272" y="1214"/>
                    </a:lnTo>
                    <a:lnTo>
                      <a:pt x="256" y="1182"/>
                    </a:lnTo>
                    <a:lnTo>
                      <a:pt x="244" y="1150"/>
                    </a:lnTo>
                    <a:lnTo>
                      <a:pt x="234" y="1118"/>
                    </a:lnTo>
                    <a:lnTo>
                      <a:pt x="224" y="1084"/>
                    </a:lnTo>
                    <a:lnTo>
                      <a:pt x="216" y="1050"/>
                    </a:lnTo>
                    <a:lnTo>
                      <a:pt x="210" y="1016"/>
                    </a:lnTo>
                    <a:lnTo>
                      <a:pt x="206" y="980"/>
                    </a:lnTo>
                    <a:lnTo>
                      <a:pt x="202" y="944"/>
                    </a:lnTo>
                    <a:lnTo>
                      <a:pt x="202" y="908"/>
                    </a:lnTo>
                    <a:lnTo>
                      <a:pt x="202" y="872"/>
                    </a:lnTo>
                    <a:lnTo>
                      <a:pt x="206" y="836"/>
                    </a:lnTo>
                    <a:lnTo>
                      <a:pt x="210" y="800"/>
                    </a:lnTo>
                    <a:lnTo>
                      <a:pt x="216" y="766"/>
                    </a:lnTo>
                    <a:lnTo>
                      <a:pt x="224" y="732"/>
                    </a:lnTo>
                    <a:lnTo>
                      <a:pt x="234" y="698"/>
                    </a:lnTo>
                    <a:lnTo>
                      <a:pt x="244" y="664"/>
                    </a:lnTo>
                    <a:lnTo>
                      <a:pt x="256" y="632"/>
                    </a:lnTo>
                    <a:lnTo>
                      <a:pt x="272" y="602"/>
                    </a:lnTo>
                    <a:lnTo>
                      <a:pt x="286" y="572"/>
                    </a:lnTo>
                    <a:lnTo>
                      <a:pt x="304" y="542"/>
                    </a:lnTo>
                    <a:lnTo>
                      <a:pt x="322" y="512"/>
                    </a:lnTo>
                    <a:lnTo>
                      <a:pt x="342" y="486"/>
                    </a:lnTo>
                    <a:lnTo>
                      <a:pt x="362" y="458"/>
                    </a:lnTo>
                    <a:lnTo>
                      <a:pt x="384" y="432"/>
                    </a:lnTo>
                    <a:lnTo>
                      <a:pt x="408" y="408"/>
                    </a:lnTo>
                    <a:lnTo>
                      <a:pt x="432" y="386"/>
                    </a:lnTo>
                    <a:lnTo>
                      <a:pt x="458" y="362"/>
                    </a:lnTo>
                    <a:lnTo>
                      <a:pt x="484" y="342"/>
                    </a:lnTo>
                    <a:lnTo>
                      <a:pt x="512" y="322"/>
                    </a:lnTo>
                    <a:lnTo>
                      <a:pt x="542" y="304"/>
                    </a:lnTo>
                    <a:lnTo>
                      <a:pt x="570" y="286"/>
                    </a:lnTo>
                    <a:lnTo>
                      <a:pt x="602" y="272"/>
                    </a:lnTo>
                    <a:lnTo>
                      <a:pt x="632" y="258"/>
                    </a:lnTo>
                    <a:lnTo>
                      <a:pt x="664" y="244"/>
                    </a:lnTo>
                    <a:lnTo>
                      <a:pt x="698" y="234"/>
                    </a:lnTo>
                    <a:lnTo>
                      <a:pt x="730" y="224"/>
                    </a:lnTo>
                    <a:lnTo>
                      <a:pt x="766" y="216"/>
                    </a:lnTo>
                    <a:lnTo>
                      <a:pt x="800" y="210"/>
                    </a:lnTo>
                    <a:lnTo>
                      <a:pt x="836" y="206"/>
                    </a:lnTo>
                    <a:lnTo>
                      <a:pt x="872" y="202"/>
                    </a:lnTo>
                    <a:lnTo>
                      <a:pt x="908" y="202"/>
                    </a:lnTo>
                    <a:lnTo>
                      <a:pt x="944" y="202"/>
                    </a:lnTo>
                    <a:lnTo>
                      <a:pt x="980" y="206"/>
                    </a:lnTo>
                    <a:lnTo>
                      <a:pt x="1014" y="210"/>
                    </a:lnTo>
                    <a:lnTo>
                      <a:pt x="1050" y="216"/>
                    </a:lnTo>
                    <a:lnTo>
                      <a:pt x="1084" y="224"/>
                    </a:lnTo>
                    <a:lnTo>
                      <a:pt x="1118" y="234"/>
                    </a:lnTo>
                    <a:lnTo>
                      <a:pt x="1150" y="244"/>
                    </a:lnTo>
                    <a:lnTo>
                      <a:pt x="1182" y="258"/>
                    </a:lnTo>
                    <a:lnTo>
                      <a:pt x="1214" y="272"/>
                    </a:lnTo>
                    <a:lnTo>
                      <a:pt x="1244" y="286"/>
                    </a:lnTo>
                    <a:lnTo>
                      <a:pt x="1274" y="304"/>
                    </a:lnTo>
                    <a:lnTo>
                      <a:pt x="1302" y="322"/>
                    </a:lnTo>
                    <a:lnTo>
                      <a:pt x="1330" y="342"/>
                    </a:lnTo>
                    <a:lnTo>
                      <a:pt x="1356" y="362"/>
                    </a:lnTo>
                    <a:lnTo>
                      <a:pt x="1382" y="386"/>
                    </a:lnTo>
                    <a:lnTo>
                      <a:pt x="1406" y="408"/>
                    </a:lnTo>
                    <a:lnTo>
                      <a:pt x="1430" y="432"/>
                    </a:lnTo>
                    <a:lnTo>
                      <a:pt x="1452" y="458"/>
                    </a:lnTo>
                    <a:lnTo>
                      <a:pt x="1474" y="486"/>
                    </a:lnTo>
                    <a:lnTo>
                      <a:pt x="1492" y="512"/>
                    </a:lnTo>
                    <a:lnTo>
                      <a:pt x="1512" y="542"/>
                    </a:lnTo>
                    <a:lnTo>
                      <a:pt x="1528" y="572"/>
                    </a:lnTo>
                    <a:lnTo>
                      <a:pt x="1544" y="602"/>
                    </a:lnTo>
                    <a:lnTo>
                      <a:pt x="1558" y="632"/>
                    </a:lnTo>
                    <a:lnTo>
                      <a:pt x="1570" y="664"/>
                    </a:lnTo>
                    <a:lnTo>
                      <a:pt x="1582" y="698"/>
                    </a:lnTo>
                    <a:lnTo>
                      <a:pt x="1592" y="732"/>
                    </a:lnTo>
                    <a:lnTo>
                      <a:pt x="1598" y="766"/>
                    </a:lnTo>
                    <a:lnTo>
                      <a:pt x="1606" y="800"/>
                    </a:lnTo>
                    <a:lnTo>
                      <a:pt x="1610" y="836"/>
                    </a:lnTo>
                    <a:lnTo>
                      <a:pt x="1612" y="872"/>
                    </a:lnTo>
                    <a:lnTo>
                      <a:pt x="1614" y="908"/>
                    </a:lnTo>
                    <a:lnTo>
                      <a:pt x="1612" y="944"/>
                    </a:lnTo>
                    <a:lnTo>
                      <a:pt x="1610" y="980"/>
                    </a:lnTo>
                    <a:lnTo>
                      <a:pt x="1606" y="1016"/>
                    </a:lnTo>
                    <a:lnTo>
                      <a:pt x="1598" y="1050"/>
                    </a:lnTo>
                    <a:lnTo>
                      <a:pt x="1592" y="1084"/>
                    </a:lnTo>
                    <a:lnTo>
                      <a:pt x="1582" y="1118"/>
                    </a:lnTo>
                    <a:lnTo>
                      <a:pt x="1570" y="1150"/>
                    </a:lnTo>
                    <a:lnTo>
                      <a:pt x="1558" y="1182"/>
                    </a:lnTo>
                    <a:lnTo>
                      <a:pt x="1544" y="1214"/>
                    </a:lnTo>
                    <a:lnTo>
                      <a:pt x="1528" y="1244"/>
                    </a:lnTo>
                    <a:lnTo>
                      <a:pt x="1512" y="1274"/>
                    </a:lnTo>
                    <a:lnTo>
                      <a:pt x="1492" y="1302"/>
                    </a:lnTo>
                    <a:lnTo>
                      <a:pt x="1474" y="1330"/>
                    </a:lnTo>
                    <a:lnTo>
                      <a:pt x="1452" y="1356"/>
                    </a:lnTo>
                    <a:lnTo>
                      <a:pt x="1430" y="1382"/>
                    </a:lnTo>
                    <a:lnTo>
                      <a:pt x="1406" y="1406"/>
                    </a:lnTo>
                    <a:lnTo>
                      <a:pt x="1382" y="1430"/>
                    </a:lnTo>
                    <a:lnTo>
                      <a:pt x="1356" y="1452"/>
                    </a:lnTo>
                    <a:lnTo>
                      <a:pt x="1330" y="1474"/>
                    </a:lnTo>
                    <a:lnTo>
                      <a:pt x="1302" y="1492"/>
                    </a:lnTo>
                    <a:lnTo>
                      <a:pt x="1274" y="1512"/>
                    </a:lnTo>
                    <a:lnTo>
                      <a:pt x="1244" y="1528"/>
                    </a:lnTo>
                    <a:lnTo>
                      <a:pt x="1214" y="1544"/>
                    </a:lnTo>
                    <a:lnTo>
                      <a:pt x="1182" y="1558"/>
                    </a:lnTo>
                    <a:lnTo>
                      <a:pt x="1150" y="1570"/>
                    </a:lnTo>
                    <a:lnTo>
                      <a:pt x="1118" y="1582"/>
                    </a:lnTo>
                    <a:lnTo>
                      <a:pt x="1084" y="1592"/>
                    </a:lnTo>
                    <a:lnTo>
                      <a:pt x="1050" y="1600"/>
                    </a:lnTo>
                    <a:lnTo>
                      <a:pt x="1014" y="1606"/>
                    </a:lnTo>
                    <a:lnTo>
                      <a:pt x="980" y="1610"/>
                    </a:lnTo>
                    <a:lnTo>
                      <a:pt x="944" y="1612"/>
                    </a:lnTo>
                    <a:lnTo>
                      <a:pt x="908" y="1614"/>
                    </a:ln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7956" name="Freeform 100"/>
              <p:cNvSpPr>
                <a:spLocks noEditPoints="1"/>
              </p:cNvSpPr>
              <p:nvPr/>
            </p:nvSpPr>
            <p:spPr bwMode="auto">
              <a:xfrm>
                <a:off x="2767" y="981"/>
                <a:ext cx="1632" cy="1167"/>
              </a:xfrm>
              <a:custGeom>
                <a:avLst/>
                <a:gdLst/>
                <a:ahLst/>
                <a:cxnLst>
                  <a:cxn ang="0">
                    <a:pos x="1706" y="792"/>
                  </a:cxn>
                  <a:cxn ang="0">
                    <a:pos x="1718" y="494"/>
                  </a:cxn>
                  <a:cxn ang="0">
                    <a:pos x="1552" y="424"/>
                  </a:cxn>
                  <a:cxn ang="0">
                    <a:pos x="1426" y="290"/>
                  </a:cxn>
                  <a:cxn ang="0">
                    <a:pos x="1320" y="96"/>
                  </a:cxn>
                  <a:cxn ang="0">
                    <a:pos x="1066" y="116"/>
                  </a:cxn>
                  <a:cxn ang="0">
                    <a:pos x="836" y="104"/>
                  </a:cxn>
                  <a:cxn ang="0">
                    <a:pos x="666" y="138"/>
                  </a:cxn>
                  <a:cxn ang="0">
                    <a:pos x="496" y="214"/>
                  </a:cxn>
                  <a:cxn ang="0">
                    <a:pos x="216" y="316"/>
                  </a:cxn>
                  <a:cxn ang="0">
                    <a:pos x="214" y="496"/>
                  </a:cxn>
                  <a:cxn ang="0">
                    <a:pos x="138" y="666"/>
                  </a:cxn>
                  <a:cxn ang="0">
                    <a:pos x="0" y="836"/>
                  </a:cxn>
                  <a:cxn ang="0">
                    <a:pos x="116" y="1066"/>
                  </a:cxn>
                  <a:cxn ang="0">
                    <a:pos x="192" y="1280"/>
                  </a:cxn>
                  <a:cxn ang="0">
                    <a:pos x="288" y="1426"/>
                  </a:cxn>
                  <a:cxn ang="0">
                    <a:pos x="424" y="1554"/>
                  </a:cxn>
                  <a:cxn ang="0">
                    <a:pos x="626" y="1774"/>
                  </a:cxn>
                  <a:cxn ang="0">
                    <a:pos x="792" y="1706"/>
                  </a:cxn>
                  <a:cxn ang="0">
                    <a:pos x="978" y="1712"/>
                  </a:cxn>
                  <a:cxn ang="0">
                    <a:pos x="1188" y="1774"/>
                  </a:cxn>
                  <a:cxn ang="0">
                    <a:pos x="1356" y="1578"/>
                  </a:cxn>
                  <a:cxn ang="0">
                    <a:pos x="1526" y="1426"/>
                  </a:cxn>
                  <a:cxn ang="0">
                    <a:pos x="1622" y="1280"/>
                  </a:cxn>
                  <a:cxn ang="0">
                    <a:pos x="1688" y="1108"/>
                  </a:cxn>
                  <a:cxn ang="0">
                    <a:pos x="908" y="1614"/>
                  </a:cxn>
                  <a:cxn ang="0">
                    <a:pos x="766" y="1600"/>
                  </a:cxn>
                  <a:cxn ang="0">
                    <a:pos x="602" y="1544"/>
                  </a:cxn>
                  <a:cxn ang="0">
                    <a:pos x="458" y="1452"/>
                  </a:cxn>
                  <a:cxn ang="0">
                    <a:pos x="342" y="1330"/>
                  </a:cxn>
                  <a:cxn ang="0">
                    <a:pos x="256" y="1182"/>
                  </a:cxn>
                  <a:cxn ang="0">
                    <a:pos x="210" y="1016"/>
                  </a:cxn>
                  <a:cxn ang="0">
                    <a:pos x="202" y="872"/>
                  </a:cxn>
                  <a:cxn ang="0">
                    <a:pos x="234" y="698"/>
                  </a:cxn>
                  <a:cxn ang="0">
                    <a:pos x="304" y="542"/>
                  </a:cxn>
                  <a:cxn ang="0">
                    <a:pos x="408" y="408"/>
                  </a:cxn>
                  <a:cxn ang="0">
                    <a:pos x="542" y="304"/>
                  </a:cxn>
                  <a:cxn ang="0">
                    <a:pos x="698" y="234"/>
                  </a:cxn>
                  <a:cxn ang="0">
                    <a:pos x="872" y="202"/>
                  </a:cxn>
                  <a:cxn ang="0">
                    <a:pos x="1014" y="210"/>
                  </a:cxn>
                  <a:cxn ang="0">
                    <a:pos x="1182" y="258"/>
                  </a:cxn>
                  <a:cxn ang="0">
                    <a:pos x="1330" y="342"/>
                  </a:cxn>
                  <a:cxn ang="0">
                    <a:pos x="1452" y="458"/>
                  </a:cxn>
                  <a:cxn ang="0">
                    <a:pos x="1544" y="602"/>
                  </a:cxn>
                  <a:cxn ang="0">
                    <a:pos x="1598" y="766"/>
                  </a:cxn>
                  <a:cxn ang="0">
                    <a:pos x="1614" y="908"/>
                  </a:cxn>
                  <a:cxn ang="0">
                    <a:pos x="1592" y="1084"/>
                  </a:cxn>
                  <a:cxn ang="0">
                    <a:pos x="1528" y="1244"/>
                  </a:cxn>
                  <a:cxn ang="0">
                    <a:pos x="1430" y="1382"/>
                  </a:cxn>
                  <a:cxn ang="0">
                    <a:pos x="1302" y="1492"/>
                  </a:cxn>
                  <a:cxn ang="0">
                    <a:pos x="1150" y="1570"/>
                  </a:cxn>
                  <a:cxn ang="0">
                    <a:pos x="980" y="1610"/>
                  </a:cxn>
                </a:cxnLst>
                <a:rect l="0" t="0" r="r" b="b"/>
                <a:pathLst>
                  <a:path w="1816" h="1816">
                    <a:moveTo>
                      <a:pt x="1816" y="978"/>
                    </a:moveTo>
                    <a:lnTo>
                      <a:pt x="1816" y="836"/>
                    </a:lnTo>
                    <a:lnTo>
                      <a:pt x="1710" y="836"/>
                    </a:lnTo>
                    <a:lnTo>
                      <a:pt x="1710" y="836"/>
                    </a:lnTo>
                    <a:lnTo>
                      <a:pt x="1706" y="792"/>
                    </a:lnTo>
                    <a:lnTo>
                      <a:pt x="1698" y="750"/>
                    </a:lnTo>
                    <a:lnTo>
                      <a:pt x="1688" y="708"/>
                    </a:lnTo>
                    <a:lnTo>
                      <a:pt x="1678" y="666"/>
                    </a:lnTo>
                    <a:lnTo>
                      <a:pt x="1774" y="626"/>
                    </a:lnTo>
                    <a:lnTo>
                      <a:pt x="1718" y="494"/>
                    </a:lnTo>
                    <a:lnTo>
                      <a:pt x="1622" y="534"/>
                    </a:lnTo>
                    <a:lnTo>
                      <a:pt x="1622" y="534"/>
                    </a:lnTo>
                    <a:lnTo>
                      <a:pt x="1602" y="496"/>
                    </a:lnTo>
                    <a:lnTo>
                      <a:pt x="1578" y="460"/>
                    </a:lnTo>
                    <a:lnTo>
                      <a:pt x="1552" y="424"/>
                    </a:lnTo>
                    <a:lnTo>
                      <a:pt x="1526" y="390"/>
                    </a:lnTo>
                    <a:lnTo>
                      <a:pt x="1600" y="316"/>
                    </a:lnTo>
                    <a:lnTo>
                      <a:pt x="1498" y="216"/>
                    </a:lnTo>
                    <a:lnTo>
                      <a:pt x="1426" y="290"/>
                    </a:lnTo>
                    <a:lnTo>
                      <a:pt x="1426" y="290"/>
                    </a:lnTo>
                    <a:lnTo>
                      <a:pt x="1392" y="262"/>
                    </a:lnTo>
                    <a:lnTo>
                      <a:pt x="1356" y="236"/>
                    </a:lnTo>
                    <a:lnTo>
                      <a:pt x="1318" y="214"/>
                    </a:lnTo>
                    <a:lnTo>
                      <a:pt x="1280" y="192"/>
                    </a:lnTo>
                    <a:lnTo>
                      <a:pt x="1320" y="96"/>
                    </a:lnTo>
                    <a:lnTo>
                      <a:pt x="1188" y="42"/>
                    </a:lnTo>
                    <a:lnTo>
                      <a:pt x="1150" y="138"/>
                    </a:lnTo>
                    <a:lnTo>
                      <a:pt x="1150" y="138"/>
                    </a:lnTo>
                    <a:lnTo>
                      <a:pt x="1108" y="126"/>
                    </a:lnTo>
                    <a:lnTo>
                      <a:pt x="1066" y="116"/>
                    </a:lnTo>
                    <a:lnTo>
                      <a:pt x="1022" y="110"/>
                    </a:lnTo>
                    <a:lnTo>
                      <a:pt x="978" y="104"/>
                    </a:lnTo>
                    <a:lnTo>
                      <a:pt x="978" y="0"/>
                    </a:lnTo>
                    <a:lnTo>
                      <a:pt x="836" y="0"/>
                    </a:lnTo>
                    <a:lnTo>
                      <a:pt x="836" y="104"/>
                    </a:lnTo>
                    <a:lnTo>
                      <a:pt x="836" y="104"/>
                    </a:lnTo>
                    <a:lnTo>
                      <a:pt x="792" y="110"/>
                    </a:lnTo>
                    <a:lnTo>
                      <a:pt x="750" y="116"/>
                    </a:lnTo>
                    <a:lnTo>
                      <a:pt x="706" y="126"/>
                    </a:lnTo>
                    <a:lnTo>
                      <a:pt x="666" y="138"/>
                    </a:lnTo>
                    <a:lnTo>
                      <a:pt x="626" y="42"/>
                    </a:lnTo>
                    <a:lnTo>
                      <a:pt x="494" y="96"/>
                    </a:lnTo>
                    <a:lnTo>
                      <a:pt x="534" y="192"/>
                    </a:lnTo>
                    <a:lnTo>
                      <a:pt x="534" y="192"/>
                    </a:lnTo>
                    <a:lnTo>
                      <a:pt x="496" y="214"/>
                    </a:lnTo>
                    <a:lnTo>
                      <a:pt x="460" y="236"/>
                    </a:lnTo>
                    <a:lnTo>
                      <a:pt x="424" y="262"/>
                    </a:lnTo>
                    <a:lnTo>
                      <a:pt x="390" y="290"/>
                    </a:lnTo>
                    <a:lnTo>
                      <a:pt x="316" y="216"/>
                    </a:lnTo>
                    <a:lnTo>
                      <a:pt x="216" y="316"/>
                    </a:lnTo>
                    <a:lnTo>
                      <a:pt x="288" y="390"/>
                    </a:lnTo>
                    <a:lnTo>
                      <a:pt x="288" y="390"/>
                    </a:lnTo>
                    <a:lnTo>
                      <a:pt x="262" y="424"/>
                    </a:lnTo>
                    <a:lnTo>
                      <a:pt x="236" y="460"/>
                    </a:lnTo>
                    <a:lnTo>
                      <a:pt x="214" y="496"/>
                    </a:lnTo>
                    <a:lnTo>
                      <a:pt x="192" y="534"/>
                    </a:lnTo>
                    <a:lnTo>
                      <a:pt x="96" y="494"/>
                    </a:lnTo>
                    <a:lnTo>
                      <a:pt x="42" y="626"/>
                    </a:lnTo>
                    <a:lnTo>
                      <a:pt x="138" y="666"/>
                    </a:lnTo>
                    <a:lnTo>
                      <a:pt x="138" y="666"/>
                    </a:lnTo>
                    <a:lnTo>
                      <a:pt x="126" y="708"/>
                    </a:lnTo>
                    <a:lnTo>
                      <a:pt x="116" y="750"/>
                    </a:lnTo>
                    <a:lnTo>
                      <a:pt x="108" y="792"/>
                    </a:lnTo>
                    <a:lnTo>
                      <a:pt x="104" y="836"/>
                    </a:lnTo>
                    <a:lnTo>
                      <a:pt x="0" y="836"/>
                    </a:lnTo>
                    <a:lnTo>
                      <a:pt x="0" y="978"/>
                    </a:lnTo>
                    <a:lnTo>
                      <a:pt x="104" y="978"/>
                    </a:lnTo>
                    <a:lnTo>
                      <a:pt x="104" y="978"/>
                    </a:lnTo>
                    <a:lnTo>
                      <a:pt x="108" y="1022"/>
                    </a:lnTo>
                    <a:lnTo>
                      <a:pt x="116" y="1066"/>
                    </a:lnTo>
                    <a:lnTo>
                      <a:pt x="126" y="1108"/>
                    </a:lnTo>
                    <a:lnTo>
                      <a:pt x="138" y="1150"/>
                    </a:lnTo>
                    <a:lnTo>
                      <a:pt x="42" y="1190"/>
                    </a:lnTo>
                    <a:lnTo>
                      <a:pt x="96" y="1320"/>
                    </a:lnTo>
                    <a:lnTo>
                      <a:pt x="192" y="1280"/>
                    </a:lnTo>
                    <a:lnTo>
                      <a:pt x="192" y="1280"/>
                    </a:lnTo>
                    <a:lnTo>
                      <a:pt x="214" y="1320"/>
                    </a:lnTo>
                    <a:lnTo>
                      <a:pt x="236" y="1356"/>
                    </a:lnTo>
                    <a:lnTo>
                      <a:pt x="262" y="1392"/>
                    </a:lnTo>
                    <a:lnTo>
                      <a:pt x="288" y="1426"/>
                    </a:lnTo>
                    <a:lnTo>
                      <a:pt x="216" y="1500"/>
                    </a:lnTo>
                    <a:lnTo>
                      <a:pt x="316" y="1600"/>
                    </a:lnTo>
                    <a:lnTo>
                      <a:pt x="390" y="1526"/>
                    </a:lnTo>
                    <a:lnTo>
                      <a:pt x="390" y="1526"/>
                    </a:lnTo>
                    <a:lnTo>
                      <a:pt x="424" y="1554"/>
                    </a:lnTo>
                    <a:lnTo>
                      <a:pt x="460" y="1578"/>
                    </a:lnTo>
                    <a:lnTo>
                      <a:pt x="496" y="1602"/>
                    </a:lnTo>
                    <a:lnTo>
                      <a:pt x="534" y="1622"/>
                    </a:lnTo>
                    <a:lnTo>
                      <a:pt x="494" y="1718"/>
                    </a:lnTo>
                    <a:lnTo>
                      <a:pt x="626" y="1774"/>
                    </a:lnTo>
                    <a:lnTo>
                      <a:pt x="666" y="1678"/>
                    </a:lnTo>
                    <a:lnTo>
                      <a:pt x="666" y="1678"/>
                    </a:lnTo>
                    <a:lnTo>
                      <a:pt x="706" y="1690"/>
                    </a:lnTo>
                    <a:lnTo>
                      <a:pt x="750" y="1698"/>
                    </a:lnTo>
                    <a:lnTo>
                      <a:pt x="792" y="1706"/>
                    </a:lnTo>
                    <a:lnTo>
                      <a:pt x="836" y="1712"/>
                    </a:lnTo>
                    <a:lnTo>
                      <a:pt x="836" y="1816"/>
                    </a:lnTo>
                    <a:lnTo>
                      <a:pt x="978" y="1816"/>
                    </a:lnTo>
                    <a:lnTo>
                      <a:pt x="978" y="1712"/>
                    </a:lnTo>
                    <a:lnTo>
                      <a:pt x="978" y="1712"/>
                    </a:lnTo>
                    <a:lnTo>
                      <a:pt x="1022" y="1706"/>
                    </a:lnTo>
                    <a:lnTo>
                      <a:pt x="1066" y="1698"/>
                    </a:lnTo>
                    <a:lnTo>
                      <a:pt x="1108" y="1690"/>
                    </a:lnTo>
                    <a:lnTo>
                      <a:pt x="1150" y="1678"/>
                    </a:lnTo>
                    <a:lnTo>
                      <a:pt x="1188" y="1774"/>
                    </a:lnTo>
                    <a:lnTo>
                      <a:pt x="1320" y="1718"/>
                    </a:lnTo>
                    <a:lnTo>
                      <a:pt x="1280" y="1622"/>
                    </a:lnTo>
                    <a:lnTo>
                      <a:pt x="1280" y="1622"/>
                    </a:lnTo>
                    <a:lnTo>
                      <a:pt x="1318" y="1602"/>
                    </a:lnTo>
                    <a:lnTo>
                      <a:pt x="1356" y="1578"/>
                    </a:lnTo>
                    <a:lnTo>
                      <a:pt x="1392" y="1554"/>
                    </a:lnTo>
                    <a:lnTo>
                      <a:pt x="1426" y="1526"/>
                    </a:lnTo>
                    <a:lnTo>
                      <a:pt x="1498" y="1600"/>
                    </a:lnTo>
                    <a:lnTo>
                      <a:pt x="1600" y="1500"/>
                    </a:lnTo>
                    <a:lnTo>
                      <a:pt x="1526" y="1426"/>
                    </a:lnTo>
                    <a:lnTo>
                      <a:pt x="1526" y="1426"/>
                    </a:lnTo>
                    <a:lnTo>
                      <a:pt x="1552" y="1392"/>
                    </a:lnTo>
                    <a:lnTo>
                      <a:pt x="1578" y="1356"/>
                    </a:lnTo>
                    <a:lnTo>
                      <a:pt x="1602" y="1320"/>
                    </a:lnTo>
                    <a:lnTo>
                      <a:pt x="1622" y="1280"/>
                    </a:lnTo>
                    <a:lnTo>
                      <a:pt x="1718" y="1320"/>
                    </a:lnTo>
                    <a:lnTo>
                      <a:pt x="1774" y="1190"/>
                    </a:lnTo>
                    <a:lnTo>
                      <a:pt x="1678" y="1150"/>
                    </a:lnTo>
                    <a:lnTo>
                      <a:pt x="1678" y="1150"/>
                    </a:lnTo>
                    <a:lnTo>
                      <a:pt x="1688" y="1108"/>
                    </a:lnTo>
                    <a:lnTo>
                      <a:pt x="1698" y="1066"/>
                    </a:lnTo>
                    <a:lnTo>
                      <a:pt x="1706" y="1022"/>
                    </a:lnTo>
                    <a:lnTo>
                      <a:pt x="1710" y="978"/>
                    </a:lnTo>
                    <a:lnTo>
                      <a:pt x="1816" y="978"/>
                    </a:lnTo>
                    <a:close/>
                    <a:moveTo>
                      <a:pt x="908" y="1614"/>
                    </a:moveTo>
                    <a:lnTo>
                      <a:pt x="908" y="1614"/>
                    </a:lnTo>
                    <a:lnTo>
                      <a:pt x="872" y="1612"/>
                    </a:lnTo>
                    <a:lnTo>
                      <a:pt x="836" y="1610"/>
                    </a:lnTo>
                    <a:lnTo>
                      <a:pt x="800" y="1606"/>
                    </a:lnTo>
                    <a:lnTo>
                      <a:pt x="766" y="1600"/>
                    </a:lnTo>
                    <a:lnTo>
                      <a:pt x="730" y="1592"/>
                    </a:lnTo>
                    <a:lnTo>
                      <a:pt x="698" y="1582"/>
                    </a:lnTo>
                    <a:lnTo>
                      <a:pt x="664" y="1570"/>
                    </a:lnTo>
                    <a:lnTo>
                      <a:pt x="632" y="1558"/>
                    </a:lnTo>
                    <a:lnTo>
                      <a:pt x="602" y="1544"/>
                    </a:lnTo>
                    <a:lnTo>
                      <a:pt x="570" y="1528"/>
                    </a:lnTo>
                    <a:lnTo>
                      <a:pt x="542" y="1512"/>
                    </a:lnTo>
                    <a:lnTo>
                      <a:pt x="512" y="1492"/>
                    </a:lnTo>
                    <a:lnTo>
                      <a:pt x="484" y="1474"/>
                    </a:lnTo>
                    <a:lnTo>
                      <a:pt x="458" y="1452"/>
                    </a:lnTo>
                    <a:lnTo>
                      <a:pt x="432" y="1430"/>
                    </a:lnTo>
                    <a:lnTo>
                      <a:pt x="408" y="1406"/>
                    </a:lnTo>
                    <a:lnTo>
                      <a:pt x="384" y="1382"/>
                    </a:lnTo>
                    <a:lnTo>
                      <a:pt x="362" y="1356"/>
                    </a:lnTo>
                    <a:lnTo>
                      <a:pt x="342" y="1330"/>
                    </a:lnTo>
                    <a:lnTo>
                      <a:pt x="322" y="1302"/>
                    </a:lnTo>
                    <a:lnTo>
                      <a:pt x="304" y="1274"/>
                    </a:lnTo>
                    <a:lnTo>
                      <a:pt x="286" y="1244"/>
                    </a:lnTo>
                    <a:lnTo>
                      <a:pt x="272" y="1214"/>
                    </a:lnTo>
                    <a:lnTo>
                      <a:pt x="256" y="1182"/>
                    </a:lnTo>
                    <a:lnTo>
                      <a:pt x="244" y="1150"/>
                    </a:lnTo>
                    <a:lnTo>
                      <a:pt x="234" y="1118"/>
                    </a:lnTo>
                    <a:lnTo>
                      <a:pt x="224" y="1084"/>
                    </a:lnTo>
                    <a:lnTo>
                      <a:pt x="216" y="1050"/>
                    </a:lnTo>
                    <a:lnTo>
                      <a:pt x="210" y="1016"/>
                    </a:lnTo>
                    <a:lnTo>
                      <a:pt x="206" y="980"/>
                    </a:lnTo>
                    <a:lnTo>
                      <a:pt x="202" y="944"/>
                    </a:lnTo>
                    <a:lnTo>
                      <a:pt x="202" y="908"/>
                    </a:lnTo>
                    <a:lnTo>
                      <a:pt x="202" y="908"/>
                    </a:lnTo>
                    <a:lnTo>
                      <a:pt x="202" y="872"/>
                    </a:lnTo>
                    <a:lnTo>
                      <a:pt x="206" y="836"/>
                    </a:lnTo>
                    <a:lnTo>
                      <a:pt x="210" y="800"/>
                    </a:lnTo>
                    <a:lnTo>
                      <a:pt x="216" y="766"/>
                    </a:lnTo>
                    <a:lnTo>
                      <a:pt x="224" y="732"/>
                    </a:lnTo>
                    <a:lnTo>
                      <a:pt x="234" y="698"/>
                    </a:lnTo>
                    <a:lnTo>
                      <a:pt x="244" y="664"/>
                    </a:lnTo>
                    <a:lnTo>
                      <a:pt x="256" y="632"/>
                    </a:lnTo>
                    <a:lnTo>
                      <a:pt x="272" y="602"/>
                    </a:lnTo>
                    <a:lnTo>
                      <a:pt x="286" y="572"/>
                    </a:lnTo>
                    <a:lnTo>
                      <a:pt x="304" y="542"/>
                    </a:lnTo>
                    <a:lnTo>
                      <a:pt x="322" y="512"/>
                    </a:lnTo>
                    <a:lnTo>
                      <a:pt x="342" y="486"/>
                    </a:lnTo>
                    <a:lnTo>
                      <a:pt x="362" y="458"/>
                    </a:lnTo>
                    <a:lnTo>
                      <a:pt x="384" y="432"/>
                    </a:lnTo>
                    <a:lnTo>
                      <a:pt x="408" y="408"/>
                    </a:lnTo>
                    <a:lnTo>
                      <a:pt x="432" y="386"/>
                    </a:lnTo>
                    <a:lnTo>
                      <a:pt x="458" y="362"/>
                    </a:lnTo>
                    <a:lnTo>
                      <a:pt x="484" y="342"/>
                    </a:lnTo>
                    <a:lnTo>
                      <a:pt x="512" y="322"/>
                    </a:lnTo>
                    <a:lnTo>
                      <a:pt x="542" y="304"/>
                    </a:lnTo>
                    <a:lnTo>
                      <a:pt x="570" y="286"/>
                    </a:lnTo>
                    <a:lnTo>
                      <a:pt x="602" y="272"/>
                    </a:lnTo>
                    <a:lnTo>
                      <a:pt x="632" y="258"/>
                    </a:lnTo>
                    <a:lnTo>
                      <a:pt x="664" y="244"/>
                    </a:lnTo>
                    <a:lnTo>
                      <a:pt x="698" y="234"/>
                    </a:lnTo>
                    <a:lnTo>
                      <a:pt x="730" y="224"/>
                    </a:lnTo>
                    <a:lnTo>
                      <a:pt x="766" y="216"/>
                    </a:lnTo>
                    <a:lnTo>
                      <a:pt x="800" y="210"/>
                    </a:lnTo>
                    <a:lnTo>
                      <a:pt x="836" y="206"/>
                    </a:lnTo>
                    <a:lnTo>
                      <a:pt x="872" y="202"/>
                    </a:lnTo>
                    <a:lnTo>
                      <a:pt x="908" y="202"/>
                    </a:lnTo>
                    <a:lnTo>
                      <a:pt x="908" y="202"/>
                    </a:lnTo>
                    <a:lnTo>
                      <a:pt x="944" y="202"/>
                    </a:lnTo>
                    <a:lnTo>
                      <a:pt x="980" y="206"/>
                    </a:lnTo>
                    <a:lnTo>
                      <a:pt x="1014" y="210"/>
                    </a:lnTo>
                    <a:lnTo>
                      <a:pt x="1050" y="216"/>
                    </a:lnTo>
                    <a:lnTo>
                      <a:pt x="1084" y="224"/>
                    </a:lnTo>
                    <a:lnTo>
                      <a:pt x="1118" y="234"/>
                    </a:lnTo>
                    <a:lnTo>
                      <a:pt x="1150" y="244"/>
                    </a:lnTo>
                    <a:lnTo>
                      <a:pt x="1182" y="258"/>
                    </a:lnTo>
                    <a:lnTo>
                      <a:pt x="1214" y="272"/>
                    </a:lnTo>
                    <a:lnTo>
                      <a:pt x="1244" y="286"/>
                    </a:lnTo>
                    <a:lnTo>
                      <a:pt x="1274" y="304"/>
                    </a:lnTo>
                    <a:lnTo>
                      <a:pt x="1302" y="322"/>
                    </a:lnTo>
                    <a:lnTo>
                      <a:pt x="1330" y="342"/>
                    </a:lnTo>
                    <a:lnTo>
                      <a:pt x="1356" y="362"/>
                    </a:lnTo>
                    <a:lnTo>
                      <a:pt x="1382" y="386"/>
                    </a:lnTo>
                    <a:lnTo>
                      <a:pt x="1406" y="408"/>
                    </a:lnTo>
                    <a:lnTo>
                      <a:pt x="1430" y="432"/>
                    </a:lnTo>
                    <a:lnTo>
                      <a:pt x="1452" y="458"/>
                    </a:lnTo>
                    <a:lnTo>
                      <a:pt x="1474" y="486"/>
                    </a:lnTo>
                    <a:lnTo>
                      <a:pt x="1492" y="512"/>
                    </a:lnTo>
                    <a:lnTo>
                      <a:pt x="1512" y="542"/>
                    </a:lnTo>
                    <a:lnTo>
                      <a:pt x="1528" y="572"/>
                    </a:lnTo>
                    <a:lnTo>
                      <a:pt x="1544" y="602"/>
                    </a:lnTo>
                    <a:lnTo>
                      <a:pt x="1558" y="632"/>
                    </a:lnTo>
                    <a:lnTo>
                      <a:pt x="1570" y="664"/>
                    </a:lnTo>
                    <a:lnTo>
                      <a:pt x="1582" y="698"/>
                    </a:lnTo>
                    <a:lnTo>
                      <a:pt x="1592" y="732"/>
                    </a:lnTo>
                    <a:lnTo>
                      <a:pt x="1598" y="766"/>
                    </a:lnTo>
                    <a:lnTo>
                      <a:pt x="1606" y="800"/>
                    </a:lnTo>
                    <a:lnTo>
                      <a:pt x="1610" y="836"/>
                    </a:lnTo>
                    <a:lnTo>
                      <a:pt x="1612" y="872"/>
                    </a:lnTo>
                    <a:lnTo>
                      <a:pt x="1614" y="908"/>
                    </a:lnTo>
                    <a:lnTo>
                      <a:pt x="1614" y="908"/>
                    </a:lnTo>
                    <a:lnTo>
                      <a:pt x="1612" y="944"/>
                    </a:lnTo>
                    <a:lnTo>
                      <a:pt x="1610" y="980"/>
                    </a:lnTo>
                    <a:lnTo>
                      <a:pt x="1606" y="1016"/>
                    </a:lnTo>
                    <a:lnTo>
                      <a:pt x="1598" y="1050"/>
                    </a:lnTo>
                    <a:lnTo>
                      <a:pt x="1592" y="1084"/>
                    </a:lnTo>
                    <a:lnTo>
                      <a:pt x="1582" y="1118"/>
                    </a:lnTo>
                    <a:lnTo>
                      <a:pt x="1570" y="1150"/>
                    </a:lnTo>
                    <a:lnTo>
                      <a:pt x="1558" y="1182"/>
                    </a:lnTo>
                    <a:lnTo>
                      <a:pt x="1544" y="1214"/>
                    </a:lnTo>
                    <a:lnTo>
                      <a:pt x="1528" y="1244"/>
                    </a:lnTo>
                    <a:lnTo>
                      <a:pt x="1512" y="1274"/>
                    </a:lnTo>
                    <a:lnTo>
                      <a:pt x="1492" y="1302"/>
                    </a:lnTo>
                    <a:lnTo>
                      <a:pt x="1474" y="1330"/>
                    </a:lnTo>
                    <a:lnTo>
                      <a:pt x="1452" y="1356"/>
                    </a:lnTo>
                    <a:lnTo>
                      <a:pt x="1430" y="1382"/>
                    </a:lnTo>
                    <a:lnTo>
                      <a:pt x="1406" y="1406"/>
                    </a:lnTo>
                    <a:lnTo>
                      <a:pt x="1382" y="1430"/>
                    </a:lnTo>
                    <a:lnTo>
                      <a:pt x="1356" y="1452"/>
                    </a:lnTo>
                    <a:lnTo>
                      <a:pt x="1330" y="1474"/>
                    </a:lnTo>
                    <a:lnTo>
                      <a:pt x="1302" y="1492"/>
                    </a:lnTo>
                    <a:lnTo>
                      <a:pt x="1274" y="1512"/>
                    </a:lnTo>
                    <a:lnTo>
                      <a:pt x="1244" y="1528"/>
                    </a:lnTo>
                    <a:lnTo>
                      <a:pt x="1214" y="1544"/>
                    </a:lnTo>
                    <a:lnTo>
                      <a:pt x="1182" y="1558"/>
                    </a:lnTo>
                    <a:lnTo>
                      <a:pt x="1150" y="1570"/>
                    </a:lnTo>
                    <a:lnTo>
                      <a:pt x="1118" y="1582"/>
                    </a:lnTo>
                    <a:lnTo>
                      <a:pt x="1084" y="1592"/>
                    </a:lnTo>
                    <a:lnTo>
                      <a:pt x="1050" y="1600"/>
                    </a:lnTo>
                    <a:lnTo>
                      <a:pt x="1014" y="1606"/>
                    </a:lnTo>
                    <a:lnTo>
                      <a:pt x="980" y="1610"/>
                    </a:lnTo>
                    <a:lnTo>
                      <a:pt x="944" y="1612"/>
                    </a:lnTo>
                    <a:lnTo>
                      <a:pt x="908" y="1614"/>
                    </a:lnTo>
                    <a:lnTo>
                      <a:pt x="908" y="1614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gamma/>
                      <a:shade val="66667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19050" cap="rnd">
                <a:noFill/>
                <a:prstDash val="sysDot"/>
                <a:round/>
                <a:headEnd/>
                <a:tailEnd/>
              </a:ln>
              <a:effectLst/>
              <a:scene3d>
                <a:camera prst="legacyObliqueBottom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B2B2B2"/>
                </a:extrusionClr>
              </a:sp3d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zh-CN" altLang="en-US">
                  <a:latin typeface="굴림" pitchFamily="34" charset="-127"/>
                  <a:ea typeface="굴림" pitchFamily="34" charset="-127"/>
                </a:endParaRPr>
              </a:p>
            </p:txBody>
          </p:sp>
          <p:grpSp>
            <p:nvGrpSpPr>
              <p:cNvPr id="3097" name="Group 101"/>
              <p:cNvGrpSpPr>
                <a:grpSpLocks/>
              </p:cNvGrpSpPr>
              <p:nvPr/>
            </p:nvGrpSpPr>
            <p:grpSpPr bwMode="auto">
              <a:xfrm>
                <a:off x="2971" y="1117"/>
                <a:ext cx="1224" cy="885"/>
                <a:chOff x="793" y="1298"/>
                <a:chExt cx="1860" cy="1338"/>
              </a:xfrm>
            </p:grpSpPr>
            <p:sp>
              <p:nvSpPr>
                <p:cNvPr id="3099" name="Oval 102"/>
                <p:cNvSpPr>
                  <a:spLocks noChangeArrowheads="1"/>
                </p:cNvSpPr>
                <p:nvPr/>
              </p:nvSpPr>
              <p:spPr bwMode="auto">
                <a:xfrm>
                  <a:off x="793" y="1298"/>
                  <a:ext cx="1860" cy="13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00C8FF"/>
                    </a:gs>
                    <a:gs pos="100000">
                      <a:srgbClr val="004BFF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5pPr>
                  <a:lvl6pPr marL="25146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6pPr>
                  <a:lvl7pPr marL="29718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7pPr>
                  <a:lvl8pPr marL="34290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8pPr>
                  <a:lvl9pPr marL="38862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3100" name="Freeform 103"/>
                <p:cNvSpPr>
                  <a:spLocks/>
                </p:cNvSpPr>
                <p:nvPr/>
              </p:nvSpPr>
              <p:spPr bwMode="auto">
                <a:xfrm>
                  <a:off x="839" y="1321"/>
                  <a:ext cx="1769" cy="624"/>
                </a:xfrm>
                <a:custGeom>
                  <a:avLst/>
                  <a:gdLst>
                    <a:gd name="T0" fmla="*/ 0 w 3456"/>
                    <a:gd name="T1" fmla="*/ 624 h 1728"/>
                    <a:gd name="T2" fmla="*/ 5 w 3456"/>
                    <a:gd name="T3" fmla="*/ 560 h 1728"/>
                    <a:gd name="T4" fmla="*/ 18 w 3456"/>
                    <a:gd name="T5" fmla="*/ 498 h 1728"/>
                    <a:gd name="T6" fmla="*/ 40 w 3456"/>
                    <a:gd name="T7" fmla="*/ 438 h 1728"/>
                    <a:gd name="T8" fmla="*/ 70 w 3456"/>
                    <a:gd name="T9" fmla="*/ 381 h 1728"/>
                    <a:gd name="T10" fmla="*/ 106 w 3456"/>
                    <a:gd name="T11" fmla="*/ 326 h 1728"/>
                    <a:gd name="T12" fmla="*/ 152 w 3456"/>
                    <a:gd name="T13" fmla="*/ 275 h 1728"/>
                    <a:gd name="T14" fmla="*/ 202 w 3456"/>
                    <a:gd name="T15" fmla="*/ 227 h 1728"/>
                    <a:gd name="T16" fmla="*/ 259 w 3456"/>
                    <a:gd name="T17" fmla="*/ 183 h 1728"/>
                    <a:gd name="T18" fmla="*/ 322 w 3456"/>
                    <a:gd name="T19" fmla="*/ 142 h 1728"/>
                    <a:gd name="T20" fmla="*/ 390 w 3456"/>
                    <a:gd name="T21" fmla="*/ 107 h 1728"/>
                    <a:gd name="T22" fmla="*/ 463 w 3456"/>
                    <a:gd name="T23" fmla="*/ 75 h 1728"/>
                    <a:gd name="T24" fmla="*/ 541 w 3456"/>
                    <a:gd name="T25" fmla="*/ 49 h 1728"/>
                    <a:gd name="T26" fmla="*/ 621 w 3456"/>
                    <a:gd name="T27" fmla="*/ 28 h 1728"/>
                    <a:gd name="T28" fmla="*/ 706 w 3456"/>
                    <a:gd name="T29" fmla="*/ 13 h 1728"/>
                    <a:gd name="T30" fmla="*/ 794 w 3456"/>
                    <a:gd name="T31" fmla="*/ 4 h 1728"/>
                    <a:gd name="T32" fmla="*/ 885 w 3456"/>
                    <a:gd name="T33" fmla="*/ 0 h 1728"/>
                    <a:gd name="T34" fmla="*/ 930 w 3456"/>
                    <a:gd name="T35" fmla="*/ 1 h 1728"/>
                    <a:gd name="T36" fmla="*/ 1020 w 3456"/>
                    <a:gd name="T37" fmla="*/ 7 h 1728"/>
                    <a:gd name="T38" fmla="*/ 1106 w 3456"/>
                    <a:gd name="T39" fmla="*/ 20 h 1728"/>
                    <a:gd name="T40" fmla="*/ 1189 w 3456"/>
                    <a:gd name="T41" fmla="*/ 38 h 1728"/>
                    <a:gd name="T42" fmla="*/ 1268 w 3456"/>
                    <a:gd name="T43" fmla="*/ 61 h 1728"/>
                    <a:gd name="T44" fmla="*/ 1343 w 3456"/>
                    <a:gd name="T45" fmla="*/ 90 h 1728"/>
                    <a:gd name="T46" fmla="*/ 1414 w 3456"/>
                    <a:gd name="T47" fmla="*/ 124 h 1728"/>
                    <a:gd name="T48" fmla="*/ 1479 w 3456"/>
                    <a:gd name="T49" fmla="*/ 162 h 1728"/>
                    <a:gd name="T50" fmla="*/ 1539 w 3456"/>
                    <a:gd name="T51" fmla="*/ 204 h 1728"/>
                    <a:gd name="T52" fmla="*/ 1593 w 3456"/>
                    <a:gd name="T53" fmla="*/ 251 h 1728"/>
                    <a:gd name="T54" fmla="*/ 1641 w 3456"/>
                    <a:gd name="T55" fmla="*/ 300 h 1728"/>
                    <a:gd name="T56" fmla="*/ 1682 w 3456"/>
                    <a:gd name="T57" fmla="*/ 353 h 1728"/>
                    <a:gd name="T58" fmla="*/ 1715 w 3456"/>
                    <a:gd name="T59" fmla="*/ 410 h 1728"/>
                    <a:gd name="T60" fmla="*/ 1741 w 3456"/>
                    <a:gd name="T61" fmla="*/ 468 h 1728"/>
                    <a:gd name="T62" fmla="*/ 1759 w 3456"/>
                    <a:gd name="T63" fmla="*/ 529 h 1728"/>
                    <a:gd name="T64" fmla="*/ 1768 w 3456"/>
                    <a:gd name="T65" fmla="*/ 592 h 1728"/>
                    <a:gd name="T66" fmla="*/ 0 w 3456"/>
                    <a:gd name="T67" fmla="*/ 624 h 1728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3456"/>
                    <a:gd name="T103" fmla="*/ 0 h 1728"/>
                    <a:gd name="T104" fmla="*/ 3456 w 3456"/>
                    <a:gd name="T105" fmla="*/ 1728 h 1728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3456" h="1728">
                      <a:moveTo>
                        <a:pt x="0" y="1728"/>
                      </a:moveTo>
                      <a:lnTo>
                        <a:pt x="0" y="1728"/>
                      </a:lnTo>
                      <a:lnTo>
                        <a:pt x="2" y="1638"/>
                      </a:lnTo>
                      <a:lnTo>
                        <a:pt x="10" y="1552"/>
                      </a:lnTo>
                      <a:lnTo>
                        <a:pt x="20" y="1464"/>
                      </a:lnTo>
                      <a:lnTo>
                        <a:pt x="36" y="1380"/>
                      </a:lnTo>
                      <a:lnTo>
                        <a:pt x="54" y="1296"/>
                      </a:lnTo>
                      <a:lnTo>
                        <a:pt x="78" y="1214"/>
                      </a:lnTo>
                      <a:lnTo>
                        <a:pt x="106" y="1134"/>
                      </a:lnTo>
                      <a:lnTo>
                        <a:pt x="136" y="1056"/>
                      </a:lnTo>
                      <a:lnTo>
                        <a:pt x="170" y="978"/>
                      </a:lnTo>
                      <a:lnTo>
                        <a:pt x="208" y="904"/>
                      </a:lnTo>
                      <a:lnTo>
                        <a:pt x="250" y="832"/>
                      </a:lnTo>
                      <a:lnTo>
                        <a:pt x="296" y="762"/>
                      </a:lnTo>
                      <a:lnTo>
                        <a:pt x="344" y="694"/>
                      </a:lnTo>
                      <a:lnTo>
                        <a:pt x="394" y="628"/>
                      </a:lnTo>
                      <a:lnTo>
                        <a:pt x="450" y="566"/>
                      </a:lnTo>
                      <a:lnTo>
                        <a:pt x="506" y="506"/>
                      </a:lnTo>
                      <a:lnTo>
                        <a:pt x="566" y="448"/>
                      </a:lnTo>
                      <a:lnTo>
                        <a:pt x="630" y="394"/>
                      </a:lnTo>
                      <a:lnTo>
                        <a:pt x="694" y="344"/>
                      </a:lnTo>
                      <a:lnTo>
                        <a:pt x="762" y="296"/>
                      </a:lnTo>
                      <a:lnTo>
                        <a:pt x="832" y="250"/>
                      </a:lnTo>
                      <a:lnTo>
                        <a:pt x="904" y="208"/>
                      </a:lnTo>
                      <a:lnTo>
                        <a:pt x="978" y="170"/>
                      </a:lnTo>
                      <a:lnTo>
                        <a:pt x="1056" y="136"/>
                      </a:lnTo>
                      <a:lnTo>
                        <a:pt x="1134" y="106"/>
                      </a:lnTo>
                      <a:lnTo>
                        <a:pt x="1214" y="78"/>
                      </a:lnTo>
                      <a:lnTo>
                        <a:pt x="1296" y="54"/>
                      </a:lnTo>
                      <a:lnTo>
                        <a:pt x="1380" y="36"/>
                      </a:lnTo>
                      <a:lnTo>
                        <a:pt x="1464" y="20"/>
                      </a:lnTo>
                      <a:lnTo>
                        <a:pt x="1552" y="10"/>
                      </a:lnTo>
                      <a:lnTo>
                        <a:pt x="1640" y="2"/>
                      </a:lnTo>
                      <a:lnTo>
                        <a:pt x="1728" y="0"/>
                      </a:lnTo>
                      <a:lnTo>
                        <a:pt x="1816" y="2"/>
                      </a:lnTo>
                      <a:lnTo>
                        <a:pt x="1904" y="10"/>
                      </a:lnTo>
                      <a:lnTo>
                        <a:pt x="1992" y="20"/>
                      </a:lnTo>
                      <a:lnTo>
                        <a:pt x="2076" y="36"/>
                      </a:lnTo>
                      <a:lnTo>
                        <a:pt x="2160" y="54"/>
                      </a:lnTo>
                      <a:lnTo>
                        <a:pt x="2242" y="78"/>
                      </a:lnTo>
                      <a:lnTo>
                        <a:pt x="2322" y="106"/>
                      </a:lnTo>
                      <a:lnTo>
                        <a:pt x="2400" y="136"/>
                      </a:lnTo>
                      <a:lnTo>
                        <a:pt x="2478" y="170"/>
                      </a:lnTo>
                      <a:lnTo>
                        <a:pt x="2552" y="208"/>
                      </a:lnTo>
                      <a:lnTo>
                        <a:pt x="2624" y="250"/>
                      </a:lnTo>
                      <a:lnTo>
                        <a:pt x="2694" y="296"/>
                      </a:lnTo>
                      <a:lnTo>
                        <a:pt x="2762" y="344"/>
                      </a:lnTo>
                      <a:lnTo>
                        <a:pt x="2826" y="394"/>
                      </a:lnTo>
                      <a:lnTo>
                        <a:pt x="2890" y="448"/>
                      </a:lnTo>
                      <a:lnTo>
                        <a:pt x="2950" y="506"/>
                      </a:lnTo>
                      <a:lnTo>
                        <a:pt x="3006" y="566"/>
                      </a:lnTo>
                      <a:lnTo>
                        <a:pt x="3062" y="628"/>
                      </a:lnTo>
                      <a:lnTo>
                        <a:pt x="3112" y="694"/>
                      </a:lnTo>
                      <a:lnTo>
                        <a:pt x="3160" y="762"/>
                      </a:lnTo>
                      <a:lnTo>
                        <a:pt x="3206" y="832"/>
                      </a:lnTo>
                      <a:lnTo>
                        <a:pt x="3248" y="904"/>
                      </a:lnTo>
                      <a:lnTo>
                        <a:pt x="3286" y="978"/>
                      </a:lnTo>
                      <a:lnTo>
                        <a:pt x="3320" y="1056"/>
                      </a:lnTo>
                      <a:lnTo>
                        <a:pt x="3350" y="1134"/>
                      </a:lnTo>
                      <a:lnTo>
                        <a:pt x="3378" y="1214"/>
                      </a:lnTo>
                      <a:lnTo>
                        <a:pt x="3402" y="1296"/>
                      </a:lnTo>
                      <a:lnTo>
                        <a:pt x="3420" y="1380"/>
                      </a:lnTo>
                      <a:lnTo>
                        <a:pt x="3436" y="1464"/>
                      </a:lnTo>
                      <a:lnTo>
                        <a:pt x="3446" y="1552"/>
                      </a:lnTo>
                      <a:lnTo>
                        <a:pt x="3454" y="1638"/>
                      </a:lnTo>
                      <a:lnTo>
                        <a:pt x="3456" y="1728"/>
                      </a:lnTo>
                      <a:lnTo>
                        <a:pt x="0" y="172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767676"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098" name="Text Box 104"/>
              <p:cNvSpPr txBox="1">
                <a:spLocks noChangeArrowheads="1"/>
              </p:cNvSpPr>
              <p:nvPr/>
            </p:nvSpPr>
            <p:spPr bwMode="auto">
              <a:xfrm>
                <a:off x="3107" y="1275"/>
                <a:ext cx="952" cy="5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algn="ctr" eaLnBrk="1" hangingPunct="1"/>
                <a:r>
                  <a:rPr lang="en-US" altLang="ko-KR" sz="160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Eye-</a:t>
                </a:r>
              </a:p>
              <a:p>
                <a:pPr algn="ctr" eaLnBrk="1" hangingPunct="1"/>
                <a:r>
                  <a:rPr lang="en-US" altLang="ko-KR" sz="160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Catching Visual</a:t>
                </a:r>
              </a:p>
            </p:txBody>
          </p:sp>
        </p:grpSp>
        <p:grpSp>
          <p:nvGrpSpPr>
            <p:cNvPr id="3079" name="Group 105"/>
            <p:cNvGrpSpPr>
              <a:grpSpLocks/>
            </p:cNvGrpSpPr>
            <p:nvPr/>
          </p:nvGrpSpPr>
          <p:grpSpPr bwMode="auto">
            <a:xfrm>
              <a:off x="500" y="1158"/>
              <a:ext cx="2267" cy="1824"/>
              <a:chOff x="589" y="1072"/>
              <a:chExt cx="2267" cy="1824"/>
            </a:xfrm>
          </p:grpSpPr>
          <p:sp>
            <p:nvSpPr>
              <p:cNvPr id="3089" name="Freeform 106"/>
              <p:cNvSpPr>
                <a:spLocks noEditPoints="1"/>
              </p:cNvSpPr>
              <p:nvPr/>
            </p:nvSpPr>
            <p:spPr bwMode="auto">
              <a:xfrm>
                <a:off x="589" y="1276"/>
                <a:ext cx="2267" cy="1620"/>
              </a:xfrm>
              <a:custGeom>
                <a:avLst/>
                <a:gdLst>
                  <a:gd name="T0" fmla="*/ 2172 w 2622"/>
                  <a:gd name="T1" fmla="*/ 712 h 2622"/>
                  <a:gd name="T2" fmla="*/ 2127 w 2622"/>
                  <a:gd name="T3" fmla="*/ 575 h 2622"/>
                  <a:gd name="T4" fmla="*/ 2085 w 2622"/>
                  <a:gd name="T5" fmla="*/ 367 h 2622"/>
                  <a:gd name="T6" fmla="*/ 1916 w 2622"/>
                  <a:gd name="T7" fmla="*/ 314 h 2622"/>
                  <a:gd name="T8" fmla="*/ 1771 w 2622"/>
                  <a:gd name="T9" fmla="*/ 217 h 2622"/>
                  <a:gd name="T10" fmla="*/ 1603 w 2622"/>
                  <a:gd name="T11" fmla="*/ 142 h 2622"/>
                  <a:gd name="T12" fmla="*/ 1368 w 2622"/>
                  <a:gd name="T13" fmla="*/ 16 h 2622"/>
                  <a:gd name="T14" fmla="*/ 1195 w 2622"/>
                  <a:gd name="T15" fmla="*/ 64 h 2622"/>
                  <a:gd name="T16" fmla="*/ 998 w 2622"/>
                  <a:gd name="T17" fmla="*/ 69 h 2622"/>
                  <a:gd name="T18" fmla="*/ 804 w 2622"/>
                  <a:gd name="T19" fmla="*/ 100 h 2622"/>
                  <a:gd name="T20" fmla="*/ 514 w 2622"/>
                  <a:gd name="T21" fmla="*/ 131 h 2622"/>
                  <a:gd name="T22" fmla="*/ 439 w 2622"/>
                  <a:gd name="T23" fmla="*/ 251 h 2622"/>
                  <a:gd name="T24" fmla="*/ 304 w 2622"/>
                  <a:gd name="T25" fmla="*/ 355 h 2622"/>
                  <a:gd name="T26" fmla="*/ 199 w 2622"/>
                  <a:gd name="T27" fmla="*/ 475 h 2622"/>
                  <a:gd name="T28" fmla="*/ 22 w 2622"/>
                  <a:gd name="T29" fmla="*/ 643 h 2622"/>
                  <a:gd name="T30" fmla="*/ 90 w 2622"/>
                  <a:gd name="T31" fmla="*/ 766 h 2622"/>
                  <a:gd name="T32" fmla="*/ 97 w 2622"/>
                  <a:gd name="T33" fmla="*/ 908 h 2622"/>
                  <a:gd name="T34" fmla="*/ 142 w 2622"/>
                  <a:gd name="T35" fmla="*/ 1045 h 2622"/>
                  <a:gd name="T36" fmla="*/ 183 w 2622"/>
                  <a:gd name="T37" fmla="*/ 1253 h 2622"/>
                  <a:gd name="T38" fmla="*/ 353 w 2622"/>
                  <a:gd name="T39" fmla="*/ 1307 h 2622"/>
                  <a:gd name="T40" fmla="*/ 498 w 2622"/>
                  <a:gd name="T41" fmla="*/ 1404 h 2622"/>
                  <a:gd name="T42" fmla="*/ 666 w 2622"/>
                  <a:gd name="T43" fmla="*/ 1479 h 2622"/>
                  <a:gd name="T44" fmla="*/ 901 w 2622"/>
                  <a:gd name="T45" fmla="*/ 1604 h 2622"/>
                  <a:gd name="T46" fmla="*/ 1072 w 2622"/>
                  <a:gd name="T47" fmla="*/ 1557 h 2622"/>
                  <a:gd name="T48" fmla="*/ 1271 w 2622"/>
                  <a:gd name="T49" fmla="*/ 1552 h 2622"/>
                  <a:gd name="T50" fmla="*/ 1465 w 2622"/>
                  <a:gd name="T51" fmla="*/ 1520 h 2622"/>
                  <a:gd name="T52" fmla="*/ 1753 w 2622"/>
                  <a:gd name="T53" fmla="*/ 1490 h 2622"/>
                  <a:gd name="T54" fmla="*/ 1830 w 2622"/>
                  <a:gd name="T55" fmla="*/ 1369 h 2622"/>
                  <a:gd name="T56" fmla="*/ 1964 w 2622"/>
                  <a:gd name="T57" fmla="*/ 1265 h 2622"/>
                  <a:gd name="T58" fmla="*/ 2070 w 2622"/>
                  <a:gd name="T59" fmla="*/ 1145 h 2622"/>
                  <a:gd name="T60" fmla="*/ 2245 w 2622"/>
                  <a:gd name="T61" fmla="*/ 977 h 2622"/>
                  <a:gd name="T62" fmla="*/ 2179 w 2622"/>
                  <a:gd name="T63" fmla="*/ 854 h 2622"/>
                  <a:gd name="T64" fmla="*/ 987 w 2622"/>
                  <a:gd name="T65" fmla="*/ 1488 h 2622"/>
                  <a:gd name="T66" fmla="*/ 718 w 2622"/>
                  <a:gd name="T67" fmla="*/ 1428 h 2622"/>
                  <a:gd name="T68" fmla="*/ 489 w 2622"/>
                  <a:gd name="T69" fmla="*/ 1317 h 2622"/>
                  <a:gd name="T70" fmla="*/ 313 w 2622"/>
                  <a:gd name="T71" fmla="*/ 1165 h 2622"/>
                  <a:gd name="T72" fmla="*/ 206 w 2622"/>
                  <a:gd name="T73" fmla="*/ 981 h 2622"/>
                  <a:gd name="T74" fmla="*/ 175 w 2622"/>
                  <a:gd name="T75" fmla="*/ 811 h 2622"/>
                  <a:gd name="T76" fmla="*/ 218 w 2622"/>
                  <a:gd name="T77" fmla="*/ 607 h 2622"/>
                  <a:gd name="T78" fmla="*/ 339 w 2622"/>
                  <a:gd name="T79" fmla="*/ 428 h 2622"/>
                  <a:gd name="T80" fmla="*/ 524 w 2622"/>
                  <a:gd name="T81" fmla="*/ 282 h 2622"/>
                  <a:gd name="T82" fmla="*/ 761 w 2622"/>
                  <a:gd name="T83" fmla="*/ 179 h 2622"/>
                  <a:gd name="T84" fmla="*/ 1036 w 2622"/>
                  <a:gd name="T85" fmla="*/ 129 h 2622"/>
                  <a:gd name="T86" fmla="*/ 1280 w 2622"/>
                  <a:gd name="T87" fmla="*/ 132 h 2622"/>
                  <a:gd name="T88" fmla="*/ 1549 w 2622"/>
                  <a:gd name="T89" fmla="*/ 193 h 2622"/>
                  <a:gd name="T90" fmla="*/ 1779 w 2622"/>
                  <a:gd name="T91" fmla="*/ 303 h 2622"/>
                  <a:gd name="T92" fmla="*/ 1954 w 2622"/>
                  <a:gd name="T93" fmla="*/ 455 h 2622"/>
                  <a:gd name="T94" fmla="*/ 2063 w 2622"/>
                  <a:gd name="T95" fmla="*/ 639 h 2622"/>
                  <a:gd name="T96" fmla="*/ 2094 w 2622"/>
                  <a:gd name="T97" fmla="*/ 811 h 2622"/>
                  <a:gd name="T98" fmla="*/ 2051 w 2622"/>
                  <a:gd name="T99" fmla="*/ 1015 h 2622"/>
                  <a:gd name="T100" fmla="*/ 1930 w 2622"/>
                  <a:gd name="T101" fmla="*/ 1194 h 2622"/>
                  <a:gd name="T102" fmla="*/ 1745 w 2622"/>
                  <a:gd name="T103" fmla="*/ 1339 h 2622"/>
                  <a:gd name="T104" fmla="*/ 1508 w 2622"/>
                  <a:gd name="T105" fmla="*/ 1442 h 2622"/>
                  <a:gd name="T106" fmla="*/ 1233 w 2622"/>
                  <a:gd name="T107" fmla="*/ 1493 h 2622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622"/>
                  <a:gd name="T163" fmla="*/ 0 h 2622"/>
                  <a:gd name="T164" fmla="*/ 2622 w 2622"/>
                  <a:gd name="T165" fmla="*/ 2622 h 2622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622" h="2622">
                    <a:moveTo>
                      <a:pt x="2622" y="1382"/>
                    </a:moveTo>
                    <a:lnTo>
                      <a:pt x="2622" y="1240"/>
                    </a:lnTo>
                    <a:lnTo>
                      <a:pt x="2520" y="1240"/>
                    </a:lnTo>
                    <a:lnTo>
                      <a:pt x="2516" y="1196"/>
                    </a:lnTo>
                    <a:lnTo>
                      <a:pt x="2512" y="1152"/>
                    </a:lnTo>
                    <a:lnTo>
                      <a:pt x="2506" y="1110"/>
                    </a:lnTo>
                    <a:lnTo>
                      <a:pt x="2498" y="1068"/>
                    </a:lnTo>
                    <a:lnTo>
                      <a:pt x="2596" y="1040"/>
                    </a:lnTo>
                    <a:lnTo>
                      <a:pt x="2560" y="904"/>
                    </a:lnTo>
                    <a:lnTo>
                      <a:pt x="2460" y="930"/>
                    </a:lnTo>
                    <a:lnTo>
                      <a:pt x="2446" y="888"/>
                    </a:lnTo>
                    <a:lnTo>
                      <a:pt x="2430" y="848"/>
                    </a:lnTo>
                    <a:lnTo>
                      <a:pt x="2412" y="808"/>
                    </a:lnTo>
                    <a:lnTo>
                      <a:pt x="2394" y="768"/>
                    </a:lnTo>
                    <a:lnTo>
                      <a:pt x="2482" y="718"/>
                    </a:lnTo>
                    <a:lnTo>
                      <a:pt x="2412" y="594"/>
                    </a:lnTo>
                    <a:lnTo>
                      <a:pt x="2322" y="646"/>
                    </a:lnTo>
                    <a:lnTo>
                      <a:pt x="2298" y="610"/>
                    </a:lnTo>
                    <a:lnTo>
                      <a:pt x="2272" y="574"/>
                    </a:lnTo>
                    <a:lnTo>
                      <a:pt x="2244" y="540"/>
                    </a:lnTo>
                    <a:lnTo>
                      <a:pt x="2216" y="508"/>
                    </a:lnTo>
                    <a:lnTo>
                      <a:pt x="2290" y="434"/>
                    </a:lnTo>
                    <a:lnTo>
                      <a:pt x="2188" y="334"/>
                    </a:lnTo>
                    <a:lnTo>
                      <a:pt x="2116" y="406"/>
                    </a:lnTo>
                    <a:lnTo>
                      <a:pt x="2082" y="378"/>
                    </a:lnTo>
                    <a:lnTo>
                      <a:pt x="2048" y="352"/>
                    </a:lnTo>
                    <a:lnTo>
                      <a:pt x="2014" y="326"/>
                    </a:lnTo>
                    <a:lnTo>
                      <a:pt x="1978" y="300"/>
                    </a:lnTo>
                    <a:lnTo>
                      <a:pt x="2028" y="212"/>
                    </a:lnTo>
                    <a:lnTo>
                      <a:pt x="1906" y="140"/>
                    </a:lnTo>
                    <a:lnTo>
                      <a:pt x="1854" y="230"/>
                    </a:lnTo>
                    <a:lnTo>
                      <a:pt x="1816" y="210"/>
                    </a:lnTo>
                    <a:lnTo>
                      <a:pt x="1776" y="194"/>
                    </a:lnTo>
                    <a:lnTo>
                      <a:pt x="1734" y="178"/>
                    </a:lnTo>
                    <a:lnTo>
                      <a:pt x="1694" y="162"/>
                    </a:lnTo>
                    <a:lnTo>
                      <a:pt x="1720" y="64"/>
                    </a:lnTo>
                    <a:lnTo>
                      <a:pt x="1582" y="26"/>
                    </a:lnTo>
                    <a:lnTo>
                      <a:pt x="1556" y="126"/>
                    </a:lnTo>
                    <a:lnTo>
                      <a:pt x="1514" y="118"/>
                    </a:lnTo>
                    <a:lnTo>
                      <a:pt x="1470" y="112"/>
                    </a:lnTo>
                    <a:lnTo>
                      <a:pt x="1426" y="106"/>
                    </a:lnTo>
                    <a:lnTo>
                      <a:pt x="1382" y="104"/>
                    </a:lnTo>
                    <a:lnTo>
                      <a:pt x="1382" y="0"/>
                    </a:lnTo>
                    <a:lnTo>
                      <a:pt x="1240" y="0"/>
                    </a:lnTo>
                    <a:lnTo>
                      <a:pt x="1240" y="104"/>
                    </a:lnTo>
                    <a:lnTo>
                      <a:pt x="1196" y="106"/>
                    </a:lnTo>
                    <a:lnTo>
                      <a:pt x="1154" y="112"/>
                    </a:lnTo>
                    <a:lnTo>
                      <a:pt x="1110" y="118"/>
                    </a:lnTo>
                    <a:lnTo>
                      <a:pt x="1068" y="126"/>
                    </a:lnTo>
                    <a:lnTo>
                      <a:pt x="1042" y="26"/>
                    </a:lnTo>
                    <a:lnTo>
                      <a:pt x="904" y="64"/>
                    </a:lnTo>
                    <a:lnTo>
                      <a:pt x="930" y="162"/>
                    </a:lnTo>
                    <a:lnTo>
                      <a:pt x="890" y="178"/>
                    </a:lnTo>
                    <a:lnTo>
                      <a:pt x="848" y="194"/>
                    </a:lnTo>
                    <a:lnTo>
                      <a:pt x="808" y="210"/>
                    </a:lnTo>
                    <a:lnTo>
                      <a:pt x="770" y="230"/>
                    </a:lnTo>
                    <a:lnTo>
                      <a:pt x="718" y="140"/>
                    </a:lnTo>
                    <a:lnTo>
                      <a:pt x="594" y="212"/>
                    </a:lnTo>
                    <a:lnTo>
                      <a:pt x="646" y="300"/>
                    </a:lnTo>
                    <a:lnTo>
                      <a:pt x="610" y="326"/>
                    </a:lnTo>
                    <a:lnTo>
                      <a:pt x="576" y="352"/>
                    </a:lnTo>
                    <a:lnTo>
                      <a:pt x="542" y="378"/>
                    </a:lnTo>
                    <a:lnTo>
                      <a:pt x="508" y="406"/>
                    </a:lnTo>
                    <a:lnTo>
                      <a:pt x="436" y="334"/>
                    </a:lnTo>
                    <a:lnTo>
                      <a:pt x="334" y="434"/>
                    </a:lnTo>
                    <a:lnTo>
                      <a:pt x="408" y="508"/>
                    </a:lnTo>
                    <a:lnTo>
                      <a:pt x="378" y="540"/>
                    </a:lnTo>
                    <a:lnTo>
                      <a:pt x="352" y="574"/>
                    </a:lnTo>
                    <a:lnTo>
                      <a:pt x="326" y="610"/>
                    </a:lnTo>
                    <a:lnTo>
                      <a:pt x="302" y="646"/>
                    </a:lnTo>
                    <a:lnTo>
                      <a:pt x="212" y="594"/>
                    </a:lnTo>
                    <a:lnTo>
                      <a:pt x="140" y="718"/>
                    </a:lnTo>
                    <a:lnTo>
                      <a:pt x="230" y="768"/>
                    </a:lnTo>
                    <a:lnTo>
                      <a:pt x="212" y="808"/>
                    </a:lnTo>
                    <a:lnTo>
                      <a:pt x="194" y="848"/>
                    </a:lnTo>
                    <a:lnTo>
                      <a:pt x="178" y="888"/>
                    </a:lnTo>
                    <a:lnTo>
                      <a:pt x="164" y="930"/>
                    </a:lnTo>
                    <a:lnTo>
                      <a:pt x="64" y="904"/>
                    </a:lnTo>
                    <a:lnTo>
                      <a:pt x="26" y="1040"/>
                    </a:lnTo>
                    <a:lnTo>
                      <a:pt x="126" y="1068"/>
                    </a:lnTo>
                    <a:lnTo>
                      <a:pt x="118" y="1110"/>
                    </a:lnTo>
                    <a:lnTo>
                      <a:pt x="112" y="1152"/>
                    </a:lnTo>
                    <a:lnTo>
                      <a:pt x="108" y="1196"/>
                    </a:lnTo>
                    <a:lnTo>
                      <a:pt x="104" y="1240"/>
                    </a:lnTo>
                    <a:lnTo>
                      <a:pt x="0" y="1240"/>
                    </a:lnTo>
                    <a:lnTo>
                      <a:pt x="0" y="1382"/>
                    </a:lnTo>
                    <a:lnTo>
                      <a:pt x="104" y="1382"/>
                    </a:lnTo>
                    <a:lnTo>
                      <a:pt x="108" y="1426"/>
                    </a:lnTo>
                    <a:lnTo>
                      <a:pt x="112" y="1470"/>
                    </a:lnTo>
                    <a:lnTo>
                      <a:pt x="118" y="1512"/>
                    </a:lnTo>
                    <a:lnTo>
                      <a:pt x="126" y="1556"/>
                    </a:lnTo>
                    <a:lnTo>
                      <a:pt x="26" y="1582"/>
                    </a:lnTo>
                    <a:lnTo>
                      <a:pt x="64" y="1720"/>
                    </a:lnTo>
                    <a:lnTo>
                      <a:pt x="164" y="1692"/>
                    </a:lnTo>
                    <a:lnTo>
                      <a:pt x="178" y="1734"/>
                    </a:lnTo>
                    <a:lnTo>
                      <a:pt x="194" y="1774"/>
                    </a:lnTo>
                    <a:lnTo>
                      <a:pt x="212" y="1814"/>
                    </a:lnTo>
                    <a:lnTo>
                      <a:pt x="230" y="1854"/>
                    </a:lnTo>
                    <a:lnTo>
                      <a:pt x="140" y="1906"/>
                    </a:lnTo>
                    <a:lnTo>
                      <a:pt x="212" y="2028"/>
                    </a:lnTo>
                    <a:lnTo>
                      <a:pt x="302" y="1978"/>
                    </a:lnTo>
                    <a:lnTo>
                      <a:pt x="326" y="2014"/>
                    </a:lnTo>
                    <a:lnTo>
                      <a:pt x="352" y="2048"/>
                    </a:lnTo>
                    <a:lnTo>
                      <a:pt x="378" y="2082"/>
                    </a:lnTo>
                    <a:lnTo>
                      <a:pt x="408" y="2116"/>
                    </a:lnTo>
                    <a:lnTo>
                      <a:pt x="334" y="2188"/>
                    </a:lnTo>
                    <a:lnTo>
                      <a:pt x="436" y="2288"/>
                    </a:lnTo>
                    <a:lnTo>
                      <a:pt x="508" y="2216"/>
                    </a:lnTo>
                    <a:lnTo>
                      <a:pt x="542" y="2244"/>
                    </a:lnTo>
                    <a:lnTo>
                      <a:pt x="576" y="2272"/>
                    </a:lnTo>
                    <a:lnTo>
                      <a:pt x="610" y="2298"/>
                    </a:lnTo>
                    <a:lnTo>
                      <a:pt x="646" y="2322"/>
                    </a:lnTo>
                    <a:lnTo>
                      <a:pt x="594" y="2412"/>
                    </a:lnTo>
                    <a:lnTo>
                      <a:pt x="718" y="2482"/>
                    </a:lnTo>
                    <a:lnTo>
                      <a:pt x="770" y="2394"/>
                    </a:lnTo>
                    <a:lnTo>
                      <a:pt x="808" y="2412"/>
                    </a:lnTo>
                    <a:lnTo>
                      <a:pt x="848" y="2430"/>
                    </a:lnTo>
                    <a:lnTo>
                      <a:pt x="890" y="2446"/>
                    </a:lnTo>
                    <a:lnTo>
                      <a:pt x="930" y="2460"/>
                    </a:lnTo>
                    <a:lnTo>
                      <a:pt x="904" y="2560"/>
                    </a:lnTo>
                    <a:lnTo>
                      <a:pt x="1042" y="2596"/>
                    </a:lnTo>
                    <a:lnTo>
                      <a:pt x="1068" y="2498"/>
                    </a:lnTo>
                    <a:lnTo>
                      <a:pt x="1110" y="2504"/>
                    </a:lnTo>
                    <a:lnTo>
                      <a:pt x="1154" y="2512"/>
                    </a:lnTo>
                    <a:lnTo>
                      <a:pt x="1196" y="2516"/>
                    </a:lnTo>
                    <a:lnTo>
                      <a:pt x="1240" y="2520"/>
                    </a:lnTo>
                    <a:lnTo>
                      <a:pt x="1240" y="2622"/>
                    </a:lnTo>
                    <a:lnTo>
                      <a:pt x="1382" y="2622"/>
                    </a:lnTo>
                    <a:lnTo>
                      <a:pt x="1382" y="2520"/>
                    </a:lnTo>
                    <a:lnTo>
                      <a:pt x="1426" y="2516"/>
                    </a:lnTo>
                    <a:lnTo>
                      <a:pt x="1470" y="2512"/>
                    </a:lnTo>
                    <a:lnTo>
                      <a:pt x="1514" y="2504"/>
                    </a:lnTo>
                    <a:lnTo>
                      <a:pt x="1556" y="2498"/>
                    </a:lnTo>
                    <a:lnTo>
                      <a:pt x="1582" y="2596"/>
                    </a:lnTo>
                    <a:lnTo>
                      <a:pt x="1720" y="2560"/>
                    </a:lnTo>
                    <a:lnTo>
                      <a:pt x="1694" y="2460"/>
                    </a:lnTo>
                    <a:lnTo>
                      <a:pt x="1734" y="2446"/>
                    </a:lnTo>
                    <a:lnTo>
                      <a:pt x="1776" y="2430"/>
                    </a:lnTo>
                    <a:lnTo>
                      <a:pt x="1816" y="2412"/>
                    </a:lnTo>
                    <a:lnTo>
                      <a:pt x="1854" y="2394"/>
                    </a:lnTo>
                    <a:lnTo>
                      <a:pt x="1906" y="2482"/>
                    </a:lnTo>
                    <a:lnTo>
                      <a:pt x="2028" y="2412"/>
                    </a:lnTo>
                    <a:lnTo>
                      <a:pt x="1978" y="2322"/>
                    </a:lnTo>
                    <a:lnTo>
                      <a:pt x="2014" y="2298"/>
                    </a:lnTo>
                    <a:lnTo>
                      <a:pt x="2048" y="2272"/>
                    </a:lnTo>
                    <a:lnTo>
                      <a:pt x="2082" y="2244"/>
                    </a:lnTo>
                    <a:lnTo>
                      <a:pt x="2116" y="2216"/>
                    </a:lnTo>
                    <a:lnTo>
                      <a:pt x="2188" y="2288"/>
                    </a:lnTo>
                    <a:lnTo>
                      <a:pt x="2290" y="2188"/>
                    </a:lnTo>
                    <a:lnTo>
                      <a:pt x="2216" y="2116"/>
                    </a:lnTo>
                    <a:lnTo>
                      <a:pt x="2244" y="2082"/>
                    </a:lnTo>
                    <a:lnTo>
                      <a:pt x="2272" y="2048"/>
                    </a:lnTo>
                    <a:lnTo>
                      <a:pt x="2298" y="2014"/>
                    </a:lnTo>
                    <a:lnTo>
                      <a:pt x="2322" y="1978"/>
                    </a:lnTo>
                    <a:lnTo>
                      <a:pt x="2412" y="2028"/>
                    </a:lnTo>
                    <a:lnTo>
                      <a:pt x="2482" y="1906"/>
                    </a:lnTo>
                    <a:lnTo>
                      <a:pt x="2394" y="1854"/>
                    </a:lnTo>
                    <a:lnTo>
                      <a:pt x="2412" y="1814"/>
                    </a:lnTo>
                    <a:lnTo>
                      <a:pt x="2430" y="1774"/>
                    </a:lnTo>
                    <a:lnTo>
                      <a:pt x="2446" y="1734"/>
                    </a:lnTo>
                    <a:lnTo>
                      <a:pt x="2460" y="1692"/>
                    </a:lnTo>
                    <a:lnTo>
                      <a:pt x="2560" y="1720"/>
                    </a:lnTo>
                    <a:lnTo>
                      <a:pt x="2596" y="1582"/>
                    </a:lnTo>
                    <a:lnTo>
                      <a:pt x="2498" y="1556"/>
                    </a:lnTo>
                    <a:lnTo>
                      <a:pt x="2506" y="1512"/>
                    </a:lnTo>
                    <a:lnTo>
                      <a:pt x="2512" y="1470"/>
                    </a:lnTo>
                    <a:lnTo>
                      <a:pt x="2516" y="1426"/>
                    </a:lnTo>
                    <a:lnTo>
                      <a:pt x="2520" y="1382"/>
                    </a:lnTo>
                    <a:lnTo>
                      <a:pt x="2622" y="1382"/>
                    </a:lnTo>
                    <a:close/>
                    <a:moveTo>
                      <a:pt x="1312" y="2420"/>
                    </a:moveTo>
                    <a:lnTo>
                      <a:pt x="1312" y="2420"/>
                    </a:lnTo>
                    <a:lnTo>
                      <a:pt x="1254" y="2420"/>
                    </a:lnTo>
                    <a:lnTo>
                      <a:pt x="1198" y="2416"/>
                    </a:lnTo>
                    <a:lnTo>
                      <a:pt x="1142" y="2408"/>
                    </a:lnTo>
                    <a:lnTo>
                      <a:pt x="1088" y="2398"/>
                    </a:lnTo>
                    <a:lnTo>
                      <a:pt x="1034" y="2386"/>
                    </a:lnTo>
                    <a:lnTo>
                      <a:pt x="982" y="2370"/>
                    </a:lnTo>
                    <a:lnTo>
                      <a:pt x="930" y="2354"/>
                    </a:lnTo>
                    <a:lnTo>
                      <a:pt x="880" y="2334"/>
                    </a:lnTo>
                    <a:lnTo>
                      <a:pt x="830" y="2312"/>
                    </a:lnTo>
                    <a:lnTo>
                      <a:pt x="782" y="2286"/>
                    </a:lnTo>
                    <a:lnTo>
                      <a:pt x="736" y="2260"/>
                    </a:lnTo>
                    <a:lnTo>
                      <a:pt x="692" y="2232"/>
                    </a:lnTo>
                    <a:lnTo>
                      <a:pt x="648" y="2200"/>
                    </a:lnTo>
                    <a:lnTo>
                      <a:pt x="606" y="2168"/>
                    </a:lnTo>
                    <a:lnTo>
                      <a:pt x="566" y="2132"/>
                    </a:lnTo>
                    <a:lnTo>
                      <a:pt x="528" y="2096"/>
                    </a:lnTo>
                    <a:lnTo>
                      <a:pt x="490" y="2058"/>
                    </a:lnTo>
                    <a:lnTo>
                      <a:pt x="456" y="2018"/>
                    </a:lnTo>
                    <a:lnTo>
                      <a:pt x="422" y="1976"/>
                    </a:lnTo>
                    <a:lnTo>
                      <a:pt x="392" y="1932"/>
                    </a:lnTo>
                    <a:lnTo>
                      <a:pt x="362" y="1886"/>
                    </a:lnTo>
                    <a:lnTo>
                      <a:pt x="336" y="1840"/>
                    </a:lnTo>
                    <a:lnTo>
                      <a:pt x="312" y="1792"/>
                    </a:lnTo>
                    <a:lnTo>
                      <a:pt x="290" y="1744"/>
                    </a:lnTo>
                    <a:lnTo>
                      <a:pt x="270" y="1692"/>
                    </a:lnTo>
                    <a:lnTo>
                      <a:pt x="252" y="1642"/>
                    </a:lnTo>
                    <a:lnTo>
                      <a:pt x="238" y="1588"/>
                    </a:lnTo>
                    <a:lnTo>
                      <a:pt x="224" y="1534"/>
                    </a:lnTo>
                    <a:lnTo>
                      <a:pt x="216" y="1480"/>
                    </a:lnTo>
                    <a:lnTo>
                      <a:pt x="208" y="1424"/>
                    </a:lnTo>
                    <a:lnTo>
                      <a:pt x="204" y="1368"/>
                    </a:lnTo>
                    <a:lnTo>
                      <a:pt x="202" y="1312"/>
                    </a:lnTo>
                    <a:lnTo>
                      <a:pt x="204" y="1254"/>
                    </a:lnTo>
                    <a:lnTo>
                      <a:pt x="208" y="1198"/>
                    </a:lnTo>
                    <a:lnTo>
                      <a:pt x="216" y="1142"/>
                    </a:lnTo>
                    <a:lnTo>
                      <a:pt x="224" y="1088"/>
                    </a:lnTo>
                    <a:lnTo>
                      <a:pt x="238" y="1034"/>
                    </a:lnTo>
                    <a:lnTo>
                      <a:pt x="252" y="982"/>
                    </a:lnTo>
                    <a:lnTo>
                      <a:pt x="270" y="930"/>
                    </a:lnTo>
                    <a:lnTo>
                      <a:pt x="290" y="880"/>
                    </a:lnTo>
                    <a:lnTo>
                      <a:pt x="312" y="830"/>
                    </a:lnTo>
                    <a:lnTo>
                      <a:pt x="336" y="782"/>
                    </a:lnTo>
                    <a:lnTo>
                      <a:pt x="362" y="736"/>
                    </a:lnTo>
                    <a:lnTo>
                      <a:pt x="392" y="692"/>
                    </a:lnTo>
                    <a:lnTo>
                      <a:pt x="422" y="648"/>
                    </a:lnTo>
                    <a:lnTo>
                      <a:pt x="456" y="606"/>
                    </a:lnTo>
                    <a:lnTo>
                      <a:pt x="490" y="566"/>
                    </a:lnTo>
                    <a:lnTo>
                      <a:pt x="528" y="526"/>
                    </a:lnTo>
                    <a:lnTo>
                      <a:pt x="566" y="490"/>
                    </a:lnTo>
                    <a:lnTo>
                      <a:pt x="606" y="456"/>
                    </a:lnTo>
                    <a:lnTo>
                      <a:pt x="648" y="422"/>
                    </a:lnTo>
                    <a:lnTo>
                      <a:pt x="692" y="392"/>
                    </a:lnTo>
                    <a:lnTo>
                      <a:pt x="736" y="362"/>
                    </a:lnTo>
                    <a:lnTo>
                      <a:pt x="782" y="336"/>
                    </a:lnTo>
                    <a:lnTo>
                      <a:pt x="830" y="312"/>
                    </a:lnTo>
                    <a:lnTo>
                      <a:pt x="880" y="290"/>
                    </a:lnTo>
                    <a:lnTo>
                      <a:pt x="930" y="270"/>
                    </a:lnTo>
                    <a:lnTo>
                      <a:pt x="982" y="252"/>
                    </a:lnTo>
                    <a:lnTo>
                      <a:pt x="1034" y="236"/>
                    </a:lnTo>
                    <a:lnTo>
                      <a:pt x="1088" y="224"/>
                    </a:lnTo>
                    <a:lnTo>
                      <a:pt x="1142" y="214"/>
                    </a:lnTo>
                    <a:lnTo>
                      <a:pt x="1198" y="208"/>
                    </a:lnTo>
                    <a:lnTo>
                      <a:pt x="1254" y="204"/>
                    </a:lnTo>
                    <a:lnTo>
                      <a:pt x="1312" y="202"/>
                    </a:lnTo>
                    <a:lnTo>
                      <a:pt x="1368" y="204"/>
                    </a:lnTo>
                    <a:lnTo>
                      <a:pt x="1426" y="208"/>
                    </a:lnTo>
                    <a:lnTo>
                      <a:pt x="1480" y="214"/>
                    </a:lnTo>
                    <a:lnTo>
                      <a:pt x="1536" y="224"/>
                    </a:lnTo>
                    <a:lnTo>
                      <a:pt x="1588" y="236"/>
                    </a:lnTo>
                    <a:lnTo>
                      <a:pt x="1642" y="252"/>
                    </a:lnTo>
                    <a:lnTo>
                      <a:pt x="1694" y="270"/>
                    </a:lnTo>
                    <a:lnTo>
                      <a:pt x="1744" y="290"/>
                    </a:lnTo>
                    <a:lnTo>
                      <a:pt x="1792" y="312"/>
                    </a:lnTo>
                    <a:lnTo>
                      <a:pt x="1840" y="336"/>
                    </a:lnTo>
                    <a:lnTo>
                      <a:pt x="1886" y="362"/>
                    </a:lnTo>
                    <a:lnTo>
                      <a:pt x="1932" y="392"/>
                    </a:lnTo>
                    <a:lnTo>
                      <a:pt x="1976" y="422"/>
                    </a:lnTo>
                    <a:lnTo>
                      <a:pt x="2018" y="456"/>
                    </a:lnTo>
                    <a:lnTo>
                      <a:pt x="2058" y="490"/>
                    </a:lnTo>
                    <a:lnTo>
                      <a:pt x="2096" y="526"/>
                    </a:lnTo>
                    <a:lnTo>
                      <a:pt x="2132" y="566"/>
                    </a:lnTo>
                    <a:lnTo>
                      <a:pt x="2168" y="606"/>
                    </a:lnTo>
                    <a:lnTo>
                      <a:pt x="2200" y="648"/>
                    </a:lnTo>
                    <a:lnTo>
                      <a:pt x="2232" y="692"/>
                    </a:lnTo>
                    <a:lnTo>
                      <a:pt x="2260" y="736"/>
                    </a:lnTo>
                    <a:lnTo>
                      <a:pt x="2288" y="782"/>
                    </a:lnTo>
                    <a:lnTo>
                      <a:pt x="2312" y="830"/>
                    </a:lnTo>
                    <a:lnTo>
                      <a:pt x="2334" y="880"/>
                    </a:lnTo>
                    <a:lnTo>
                      <a:pt x="2354" y="930"/>
                    </a:lnTo>
                    <a:lnTo>
                      <a:pt x="2372" y="982"/>
                    </a:lnTo>
                    <a:lnTo>
                      <a:pt x="2386" y="1034"/>
                    </a:lnTo>
                    <a:lnTo>
                      <a:pt x="2398" y="1088"/>
                    </a:lnTo>
                    <a:lnTo>
                      <a:pt x="2408" y="1142"/>
                    </a:lnTo>
                    <a:lnTo>
                      <a:pt x="2416" y="1198"/>
                    </a:lnTo>
                    <a:lnTo>
                      <a:pt x="2420" y="1254"/>
                    </a:lnTo>
                    <a:lnTo>
                      <a:pt x="2422" y="1312"/>
                    </a:lnTo>
                    <a:lnTo>
                      <a:pt x="2420" y="1368"/>
                    </a:lnTo>
                    <a:lnTo>
                      <a:pt x="2416" y="1424"/>
                    </a:lnTo>
                    <a:lnTo>
                      <a:pt x="2408" y="1480"/>
                    </a:lnTo>
                    <a:lnTo>
                      <a:pt x="2398" y="1534"/>
                    </a:lnTo>
                    <a:lnTo>
                      <a:pt x="2386" y="1588"/>
                    </a:lnTo>
                    <a:lnTo>
                      <a:pt x="2372" y="1642"/>
                    </a:lnTo>
                    <a:lnTo>
                      <a:pt x="2354" y="1692"/>
                    </a:lnTo>
                    <a:lnTo>
                      <a:pt x="2334" y="1744"/>
                    </a:lnTo>
                    <a:lnTo>
                      <a:pt x="2312" y="1792"/>
                    </a:lnTo>
                    <a:lnTo>
                      <a:pt x="2288" y="1840"/>
                    </a:lnTo>
                    <a:lnTo>
                      <a:pt x="2260" y="1886"/>
                    </a:lnTo>
                    <a:lnTo>
                      <a:pt x="2232" y="1932"/>
                    </a:lnTo>
                    <a:lnTo>
                      <a:pt x="2200" y="1976"/>
                    </a:lnTo>
                    <a:lnTo>
                      <a:pt x="2168" y="2018"/>
                    </a:lnTo>
                    <a:lnTo>
                      <a:pt x="2132" y="2058"/>
                    </a:lnTo>
                    <a:lnTo>
                      <a:pt x="2096" y="2096"/>
                    </a:lnTo>
                    <a:lnTo>
                      <a:pt x="2058" y="2132"/>
                    </a:lnTo>
                    <a:lnTo>
                      <a:pt x="2018" y="2168"/>
                    </a:lnTo>
                    <a:lnTo>
                      <a:pt x="1976" y="2200"/>
                    </a:lnTo>
                    <a:lnTo>
                      <a:pt x="1932" y="2232"/>
                    </a:lnTo>
                    <a:lnTo>
                      <a:pt x="1886" y="2260"/>
                    </a:lnTo>
                    <a:lnTo>
                      <a:pt x="1840" y="2286"/>
                    </a:lnTo>
                    <a:lnTo>
                      <a:pt x="1792" y="2312"/>
                    </a:lnTo>
                    <a:lnTo>
                      <a:pt x="1744" y="2334"/>
                    </a:lnTo>
                    <a:lnTo>
                      <a:pt x="1694" y="2354"/>
                    </a:lnTo>
                    <a:lnTo>
                      <a:pt x="1642" y="2370"/>
                    </a:lnTo>
                    <a:lnTo>
                      <a:pt x="1588" y="2386"/>
                    </a:lnTo>
                    <a:lnTo>
                      <a:pt x="1536" y="2398"/>
                    </a:lnTo>
                    <a:lnTo>
                      <a:pt x="1480" y="2408"/>
                    </a:lnTo>
                    <a:lnTo>
                      <a:pt x="1426" y="2416"/>
                    </a:lnTo>
                    <a:lnTo>
                      <a:pt x="1368" y="2420"/>
                    </a:lnTo>
                    <a:lnTo>
                      <a:pt x="1312" y="2420"/>
                    </a:ln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7963" name="Freeform 107"/>
              <p:cNvSpPr>
                <a:spLocks noEditPoints="1"/>
              </p:cNvSpPr>
              <p:nvPr/>
            </p:nvSpPr>
            <p:spPr bwMode="auto">
              <a:xfrm>
                <a:off x="589" y="1072"/>
                <a:ext cx="2267" cy="1620"/>
              </a:xfrm>
              <a:custGeom>
                <a:avLst/>
                <a:gdLst/>
                <a:ahLst/>
                <a:cxnLst>
                  <a:cxn ang="0">
                    <a:pos x="2512" y="1152"/>
                  </a:cxn>
                  <a:cxn ang="0">
                    <a:pos x="2460" y="930"/>
                  </a:cxn>
                  <a:cxn ang="0">
                    <a:pos x="2412" y="594"/>
                  </a:cxn>
                  <a:cxn ang="0">
                    <a:pos x="2216" y="508"/>
                  </a:cxn>
                  <a:cxn ang="0">
                    <a:pos x="2048" y="352"/>
                  </a:cxn>
                  <a:cxn ang="0">
                    <a:pos x="1854" y="230"/>
                  </a:cxn>
                  <a:cxn ang="0">
                    <a:pos x="1582" y="26"/>
                  </a:cxn>
                  <a:cxn ang="0">
                    <a:pos x="1382" y="104"/>
                  </a:cxn>
                  <a:cxn ang="0">
                    <a:pos x="1154" y="112"/>
                  </a:cxn>
                  <a:cxn ang="0">
                    <a:pos x="930" y="162"/>
                  </a:cxn>
                  <a:cxn ang="0">
                    <a:pos x="594" y="212"/>
                  </a:cxn>
                  <a:cxn ang="0">
                    <a:pos x="508" y="406"/>
                  </a:cxn>
                  <a:cxn ang="0">
                    <a:pos x="352" y="574"/>
                  </a:cxn>
                  <a:cxn ang="0">
                    <a:pos x="230" y="768"/>
                  </a:cxn>
                  <a:cxn ang="0">
                    <a:pos x="26" y="1040"/>
                  </a:cxn>
                  <a:cxn ang="0">
                    <a:pos x="104" y="1240"/>
                  </a:cxn>
                  <a:cxn ang="0">
                    <a:pos x="112" y="1470"/>
                  </a:cxn>
                  <a:cxn ang="0">
                    <a:pos x="164" y="1692"/>
                  </a:cxn>
                  <a:cxn ang="0">
                    <a:pos x="212" y="2028"/>
                  </a:cxn>
                  <a:cxn ang="0">
                    <a:pos x="408" y="2116"/>
                  </a:cxn>
                  <a:cxn ang="0">
                    <a:pos x="576" y="2272"/>
                  </a:cxn>
                  <a:cxn ang="0">
                    <a:pos x="770" y="2394"/>
                  </a:cxn>
                  <a:cxn ang="0">
                    <a:pos x="1042" y="2596"/>
                  </a:cxn>
                  <a:cxn ang="0">
                    <a:pos x="1240" y="2520"/>
                  </a:cxn>
                  <a:cxn ang="0">
                    <a:pos x="1470" y="2512"/>
                  </a:cxn>
                  <a:cxn ang="0">
                    <a:pos x="1694" y="2460"/>
                  </a:cxn>
                  <a:cxn ang="0">
                    <a:pos x="2028" y="2412"/>
                  </a:cxn>
                  <a:cxn ang="0">
                    <a:pos x="2116" y="2216"/>
                  </a:cxn>
                  <a:cxn ang="0">
                    <a:pos x="2272" y="2048"/>
                  </a:cxn>
                  <a:cxn ang="0">
                    <a:pos x="2394" y="1854"/>
                  </a:cxn>
                  <a:cxn ang="0">
                    <a:pos x="2596" y="1582"/>
                  </a:cxn>
                  <a:cxn ang="0">
                    <a:pos x="2520" y="1382"/>
                  </a:cxn>
                  <a:cxn ang="0">
                    <a:pos x="1142" y="2408"/>
                  </a:cxn>
                  <a:cxn ang="0">
                    <a:pos x="830" y="2312"/>
                  </a:cxn>
                  <a:cxn ang="0">
                    <a:pos x="566" y="2132"/>
                  </a:cxn>
                  <a:cxn ang="0">
                    <a:pos x="362" y="1886"/>
                  </a:cxn>
                  <a:cxn ang="0">
                    <a:pos x="238" y="1588"/>
                  </a:cxn>
                  <a:cxn ang="0">
                    <a:pos x="202" y="1312"/>
                  </a:cxn>
                  <a:cxn ang="0">
                    <a:pos x="252" y="982"/>
                  </a:cxn>
                  <a:cxn ang="0">
                    <a:pos x="392" y="692"/>
                  </a:cxn>
                  <a:cxn ang="0">
                    <a:pos x="606" y="456"/>
                  </a:cxn>
                  <a:cxn ang="0">
                    <a:pos x="880" y="290"/>
                  </a:cxn>
                  <a:cxn ang="0">
                    <a:pos x="1198" y="208"/>
                  </a:cxn>
                  <a:cxn ang="0">
                    <a:pos x="1480" y="214"/>
                  </a:cxn>
                  <a:cxn ang="0">
                    <a:pos x="1792" y="312"/>
                  </a:cxn>
                  <a:cxn ang="0">
                    <a:pos x="2058" y="490"/>
                  </a:cxn>
                  <a:cxn ang="0">
                    <a:pos x="2260" y="736"/>
                  </a:cxn>
                  <a:cxn ang="0">
                    <a:pos x="2386" y="1034"/>
                  </a:cxn>
                  <a:cxn ang="0">
                    <a:pos x="2422" y="1312"/>
                  </a:cxn>
                  <a:cxn ang="0">
                    <a:pos x="2372" y="1642"/>
                  </a:cxn>
                  <a:cxn ang="0">
                    <a:pos x="2232" y="1932"/>
                  </a:cxn>
                  <a:cxn ang="0">
                    <a:pos x="2018" y="2168"/>
                  </a:cxn>
                  <a:cxn ang="0">
                    <a:pos x="1744" y="2334"/>
                  </a:cxn>
                  <a:cxn ang="0">
                    <a:pos x="1426" y="2416"/>
                  </a:cxn>
                </a:cxnLst>
                <a:rect l="0" t="0" r="r" b="b"/>
                <a:pathLst>
                  <a:path w="2622" h="2622">
                    <a:moveTo>
                      <a:pt x="2622" y="1382"/>
                    </a:moveTo>
                    <a:lnTo>
                      <a:pt x="2622" y="1240"/>
                    </a:lnTo>
                    <a:lnTo>
                      <a:pt x="2520" y="1240"/>
                    </a:lnTo>
                    <a:lnTo>
                      <a:pt x="2520" y="1240"/>
                    </a:lnTo>
                    <a:lnTo>
                      <a:pt x="2516" y="1196"/>
                    </a:lnTo>
                    <a:lnTo>
                      <a:pt x="2512" y="1152"/>
                    </a:lnTo>
                    <a:lnTo>
                      <a:pt x="2506" y="1110"/>
                    </a:lnTo>
                    <a:lnTo>
                      <a:pt x="2498" y="1068"/>
                    </a:lnTo>
                    <a:lnTo>
                      <a:pt x="2596" y="1040"/>
                    </a:lnTo>
                    <a:lnTo>
                      <a:pt x="2560" y="904"/>
                    </a:lnTo>
                    <a:lnTo>
                      <a:pt x="2460" y="930"/>
                    </a:lnTo>
                    <a:lnTo>
                      <a:pt x="2460" y="930"/>
                    </a:lnTo>
                    <a:lnTo>
                      <a:pt x="2446" y="888"/>
                    </a:lnTo>
                    <a:lnTo>
                      <a:pt x="2430" y="848"/>
                    </a:lnTo>
                    <a:lnTo>
                      <a:pt x="2412" y="808"/>
                    </a:lnTo>
                    <a:lnTo>
                      <a:pt x="2394" y="768"/>
                    </a:lnTo>
                    <a:lnTo>
                      <a:pt x="2482" y="718"/>
                    </a:lnTo>
                    <a:lnTo>
                      <a:pt x="2412" y="594"/>
                    </a:lnTo>
                    <a:lnTo>
                      <a:pt x="2322" y="646"/>
                    </a:lnTo>
                    <a:lnTo>
                      <a:pt x="2322" y="646"/>
                    </a:lnTo>
                    <a:lnTo>
                      <a:pt x="2298" y="610"/>
                    </a:lnTo>
                    <a:lnTo>
                      <a:pt x="2272" y="574"/>
                    </a:lnTo>
                    <a:lnTo>
                      <a:pt x="2244" y="540"/>
                    </a:lnTo>
                    <a:lnTo>
                      <a:pt x="2216" y="508"/>
                    </a:lnTo>
                    <a:lnTo>
                      <a:pt x="2290" y="434"/>
                    </a:lnTo>
                    <a:lnTo>
                      <a:pt x="2188" y="334"/>
                    </a:lnTo>
                    <a:lnTo>
                      <a:pt x="2116" y="406"/>
                    </a:lnTo>
                    <a:lnTo>
                      <a:pt x="2116" y="406"/>
                    </a:lnTo>
                    <a:lnTo>
                      <a:pt x="2082" y="378"/>
                    </a:lnTo>
                    <a:lnTo>
                      <a:pt x="2048" y="352"/>
                    </a:lnTo>
                    <a:lnTo>
                      <a:pt x="2014" y="326"/>
                    </a:lnTo>
                    <a:lnTo>
                      <a:pt x="1978" y="300"/>
                    </a:lnTo>
                    <a:lnTo>
                      <a:pt x="2028" y="212"/>
                    </a:lnTo>
                    <a:lnTo>
                      <a:pt x="1906" y="140"/>
                    </a:lnTo>
                    <a:lnTo>
                      <a:pt x="1854" y="230"/>
                    </a:lnTo>
                    <a:lnTo>
                      <a:pt x="1854" y="230"/>
                    </a:lnTo>
                    <a:lnTo>
                      <a:pt x="1816" y="210"/>
                    </a:lnTo>
                    <a:lnTo>
                      <a:pt x="1776" y="194"/>
                    </a:lnTo>
                    <a:lnTo>
                      <a:pt x="1734" y="178"/>
                    </a:lnTo>
                    <a:lnTo>
                      <a:pt x="1694" y="162"/>
                    </a:lnTo>
                    <a:lnTo>
                      <a:pt x="1720" y="64"/>
                    </a:lnTo>
                    <a:lnTo>
                      <a:pt x="1582" y="26"/>
                    </a:lnTo>
                    <a:lnTo>
                      <a:pt x="1556" y="126"/>
                    </a:lnTo>
                    <a:lnTo>
                      <a:pt x="1556" y="126"/>
                    </a:lnTo>
                    <a:lnTo>
                      <a:pt x="1514" y="118"/>
                    </a:lnTo>
                    <a:lnTo>
                      <a:pt x="1470" y="112"/>
                    </a:lnTo>
                    <a:lnTo>
                      <a:pt x="1426" y="106"/>
                    </a:lnTo>
                    <a:lnTo>
                      <a:pt x="1382" y="104"/>
                    </a:lnTo>
                    <a:lnTo>
                      <a:pt x="1382" y="0"/>
                    </a:lnTo>
                    <a:lnTo>
                      <a:pt x="1240" y="0"/>
                    </a:lnTo>
                    <a:lnTo>
                      <a:pt x="1240" y="104"/>
                    </a:lnTo>
                    <a:lnTo>
                      <a:pt x="1240" y="104"/>
                    </a:lnTo>
                    <a:lnTo>
                      <a:pt x="1196" y="106"/>
                    </a:lnTo>
                    <a:lnTo>
                      <a:pt x="1154" y="112"/>
                    </a:lnTo>
                    <a:lnTo>
                      <a:pt x="1110" y="118"/>
                    </a:lnTo>
                    <a:lnTo>
                      <a:pt x="1068" y="126"/>
                    </a:lnTo>
                    <a:lnTo>
                      <a:pt x="1042" y="26"/>
                    </a:lnTo>
                    <a:lnTo>
                      <a:pt x="904" y="64"/>
                    </a:lnTo>
                    <a:lnTo>
                      <a:pt x="930" y="162"/>
                    </a:lnTo>
                    <a:lnTo>
                      <a:pt x="930" y="162"/>
                    </a:lnTo>
                    <a:lnTo>
                      <a:pt x="890" y="178"/>
                    </a:lnTo>
                    <a:lnTo>
                      <a:pt x="848" y="194"/>
                    </a:lnTo>
                    <a:lnTo>
                      <a:pt x="808" y="210"/>
                    </a:lnTo>
                    <a:lnTo>
                      <a:pt x="770" y="230"/>
                    </a:lnTo>
                    <a:lnTo>
                      <a:pt x="718" y="140"/>
                    </a:lnTo>
                    <a:lnTo>
                      <a:pt x="594" y="212"/>
                    </a:lnTo>
                    <a:lnTo>
                      <a:pt x="646" y="300"/>
                    </a:lnTo>
                    <a:lnTo>
                      <a:pt x="646" y="300"/>
                    </a:lnTo>
                    <a:lnTo>
                      <a:pt x="610" y="326"/>
                    </a:lnTo>
                    <a:lnTo>
                      <a:pt x="576" y="352"/>
                    </a:lnTo>
                    <a:lnTo>
                      <a:pt x="542" y="378"/>
                    </a:lnTo>
                    <a:lnTo>
                      <a:pt x="508" y="406"/>
                    </a:lnTo>
                    <a:lnTo>
                      <a:pt x="436" y="334"/>
                    </a:lnTo>
                    <a:lnTo>
                      <a:pt x="334" y="434"/>
                    </a:lnTo>
                    <a:lnTo>
                      <a:pt x="408" y="508"/>
                    </a:lnTo>
                    <a:lnTo>
                      <a:pt x="408" y="508"/>
                    </a:lnTo>
                    <a:lnTo>
                      <a:pt x="378" y="540"/>
                    </a:lnTo>
                    <a:lnTo>
                      <a:pt x="352" y="574"/>
                    </a:lnTo>
                    <a:lnTo>
                      <a:pt x="326" y="610"/>
                    </a:lnTo>
                    <a:lnTo>
                      <a:pt x="302" y="646"/>
                    </a:lnTo>
                    <a:lnTo>
                      <a:pt x="212" y="594"/>
                    </a:lnTo>
                    <a:lnTo>
                      <a:pt x="140" y="718"/>
                    </a:lnTo>
                    <a:lnTo>
                      <a:pt x="230" y="768"/>
                    </a:lnTo>
                    <a:lnTo>
                      <a:pt x="230" y="768"/>
                    </a:lnTo>
                    <a:lnTo>
                      <a:pt x="212" y="808"/>
                    </a:lnTo>
                    <a:lnTo>
                      <a:pt x="194" y="848"/>
                    </a:lnTo>
                    <a:lnTo>
                      <a:pt x="178" y="888"/>
                    </a:lnTo>
                    <a:lnTo>
                      <a:pt x="164" y="930"/>
                    </a:lnTo>
                    <a:lnTo>
                      <a:pt x="64" y="904"/>
                    </a:lnTo>
                    <a:lnTo>
                      <a:pt x="26" y="1040"/>
                    </a:lnTo>
                    <a:lnTo>
                      <a:pt x="126" y="1068"/>
                    </a:lnTo>
                    <a:lnTo>
                      <a:pt x="126" y="1068"/>
                    </a:lnTo>
                    <a:lnTo>
                      <a:pt x="118" y="1110"/>
                    </a:lnTo>
                    <a:lnTo>
                      <a:pt x="112" y="1152"/>
                    </a:lnTo>
                    <a:lnTo>
                      <a:pt x="108" y="1196"/>
                    </a:lnTo>
                    <a:lnTo>
                      <a:pt x="104" y="1240"/>
                    </a:lnTo>
                    <a:lnTo>
                      <a:pt x="0" y="1240"/>
                    </a:lnTo>
                    <a:lnTo>
                      <a:pt x="0" y="1382"/>
                    </a:lnTo>
                    <a:lnTo>
                      <a:pt x="104" y="1382"/>
                    </a:lnTo>
                    <a:lnTo>
                      <a:pt x="104" y="1382"/>
                    </a:lnTo>
                    <a:lnTo>
                      <a:pt x="108" y="1426"/>
                    </a:lnTo>
                    <a:lnTo>
                      <a:pt x="112" y="1470"/>
                    </a:lnTo>
                    <a:lnTo>
                      <a:pt x="118" y="1512"/>
                    </a:lnTo>
                    <a:lnTo>
                      <a:pt x="126" y="1556"/>
                    </a:lnTo>
                    <a:lnTo>
                      <a:pt x="26" y="1582"/>
                    </a:lnTo>
                    <a:lnTo>
                      <a:pt x="64" y="1720"/>
                    </a:lnTo>
                    <a:lnTo>
                      <a:pt x="164" y="1692"/>
                    </a:lnTo>
                    <a:lnTo>
                      <a:pt x="164" y="1692"/>
                    </a:lnTo>
                    <a:lnTo>
                      <a:pt x="178" y="1734"/>
                    </a:lnTo>
                    <a:lnTo>
                      <a:pt x="194" y="1774"/>
                    </a:lnTo>
                    <a:lnTo>
                      <a:pt x="212" y="1814"/>
                    </a:lnTo>
                    <a:lnTo>
                      <a:pt x="230" y="1854"/>
                    </a:lnTo>
                    <a:lnTo>
                      <a:pt x="140" y="1906"/>
                    </a:lnTo>
                    <a:lnTo>
                      <a:pt x="212" y="2028"/>
                    </a:lnTo>
                    <a:lnTo>
                      <a:pt x="302" y="1978"/>
                    </a:lnTo>
                    <a:lnTo>
                      <a:pt x="302" y="1978"/>
                    </a:lnTo>
                    <a:lnTo>
                      <a:pt x="326" y="2014"/>
                    </a:lnTo>
                    <a:lnTo>
                      <a:pt x="352" y="2048"/>
                    </a:lnTo>
                    <a:lnTo>
                      <a:pt x="378" y="2082"/>
                    </a:lnTo>
                    <a:lnTo>
                      <a:pt x="408" y="2116"/>
                    </a:lnTo>
                    <a:lnTo>
                      <a:pt x="334" y="2188"/>
                    </a:lnTo>
                    <a:lnTo>
                      <a:pt x="436" y="2288"/>
                    </a:lnTo>
                    <a:lnTo>
                      <a:pt x="508" y="2216"/>
                    </a:lnTo>
                    <a:lnTo>
                      <a:pt x="508" y="2216"/>
                    </a:lnTo>
                    <a:lnTo>
                      <a:pt x="542" y="2244"/>
                    </a:lnTo>
                    <a:lnTo>
                      <a:pt x="576" y="2272"/>
                    </a:lnTo>
                    <a:lnTo>
                      <a:pt x="610" y="2298"/>
                    </a:lnTo>
                    <a:lnTo>
                      <a:pt x="646" y="2322"/>
                    </a:lnTo>
                    <a:lnTo>
                      <a:pt x="594" y="2412"/>
                    </a:lnTo>
                    <a:lnTo>
                      <a:pt x="718" y="2482"/>
                    </a:lnTo>
                    <a:lnTo>
                      <a:pt x="770" y="2394"/>
                    </a:lnTo>
                    <a:lnTo>
                      <a:pt x="770" y="2394"/>
                    </a:lnTo>
                    <a:lnTo>
                      <a:pt x="808" y="2412"/>
                    </a:lnTo>
                    <a:lnTo>
                      <a:pt x="848" y="2430"/>
                    </a:lnTo>
                    <a:lnTo>
                      <a:pt x="890" y="2446"/>
                    </a:lnTo>
                    <a:lnTo>
                      <a:pt x="930" y="2460"/>
                    </a:lnTo>
                    <a:lnTo>
                      <a:pt x="904" y="2560"/>
                    </a:lnTo>
                    <a:lnTo>
                      <a:pt x="1042" y="2596"/>
                    </a:lnTo>
                    <a:lnTo>
                      <a:pt x="1068" y="2498"/>
                    </a:lnTo>
                    <a:lnTo>
                      <a:pt x="1068" y="2498"/>
                    </a:lnTo>
                    <a:lnTo>
                      <a:pt x="1110" y="2504"/>
                    </a:lnTo>
                    <a:lnTo>
                      <a:pt x="1154" y="2512"/>
                    </a:lnTo>
                    <a:lnTo>
                      <a:pt x="1196" y="2516"/>
                    </a:lnTo>
                    <a:lnTo>
                      <a:pt x="1240" y="2520"/>
                    </a:lnTo>
                    <a:lnTo>
                      <a:pt x="1240" y="2622"/>
                    </a:lnTo>
                    <a:lnTo>
                      <a:pt x="1382" y="2622"/>
                    </a:lnTo>
                    <a:lnTo>
                      <a:pt x="1382" y="2520"/>
                    </a:lnTo>
                    <a:lnTo>
                      <a:pt x="1382" y="2520"/>
                    </a:lnTo>
                    <a:lnTo>
                      <a:pt x="1426" y="2516"/>
                    </a:lnTo>
                    <a:lnTo>
                      <a:pt x="1470" y="2512"/>
                    </a:lnTo>
                    <a:lnTo>
                      <a:pt x="1514" y="2504"/>
                    </a:lnTo>
                    <a:lnTo>
                      <a:pt x="1556" y="2498"/>
                    </a:lnTo>
                    <a:lnTo>
                      <a:pt x="1582" y="2596"/>
                    </a:lnTo>
                    <a:lnTo>
                      <a:pt x="1720" y="2560"/>
                    </a:lnTo>
                    <a:lnTo>
                      <a:pt x="1694" y="2460"/>
                    </a:lnTo>
                    <a:lnTo>
                      <a:pt x="1694" y="2460"/>
                    </a:lnTo>
                    <a:lnTo>
                      <a:pt x="1734" y="2446"/>
                    </a:lnTo>
                    <a:lnTo>
                      <a:pt x="1776" y="2430"/>
                    </a:lnTo>
                    <a:lnTo>
                      <a:pt x="1816" y="2412"/>
                    </a:lnTo>
                    <a:lnTo>
                      <a:pt x="1854" y="2394"/>
                    </a:lnTo>
                    <a:lnTo>
                      <a:pt x="1906" y="2482"/>
                    </a:lnTo>
                    <a:lnTo>
                      <a:pt x="2028" y="2412"/>
                    </a:lnTo>
                    <a:lnTo>
                      <a:pt x="1978" y="2322"/>
                    </a:lnTo>
                    <a:lnTo>
                      <a:pt x="1978" y="2322"/>
                    </a:lnTo>
                    <a:lnTo>
                      <a:pt x="2014" y="2298"/>
                    </a:lnTo>
                    <a:lnTo>
                      <a:pt x="2048" y="2272"/>
                    </a:lnTo>
                    <a:lnTo>
                      <a:pt x="2082" y="2244"/>
                    </a:lnTo>
                    <a:lnTo>
                      <a:pt x="2116" y="2216"/>
                    </a:lnTo>
                    <a:lnTo>
                      <a:pt x="2188" y="2288"/>
                    </a:lnTo>
                    <a:lnTo>
                      <a:pt x="2290" y="2188"/>
                    </a:lnTo>
                    <a:lnTo>
                      <a:pt x="2216" y="2116"/>
                    </a:lnTo>
                    <a:lnTo>
                      <a:pt x="2216" y="2116"/>
                    </a:lnTo>
                    <a:lnTo>
                      <a:pt x="2244" y="2082"/>
                    </a:lnTo>
                    <a:lnTo>
                      <a:pt x="2272" y="2048"/>
                    </a:lnTo>
                    <a:lnTo>
                      <a:pt x="2298" y="2014"/>
                    </a:lnTo>
                    <a:lnTo>
                      <a:pt x="2322" y="1978"/>
                    </a:lnTo>
                    <a:lnTo>
                      <a:pt x="2412" y="2028"/>
                    </a:lnTo>
                    <a:lnTo>
                      <a:pt x="2482" y="1906"/>
                    </a:lnTo>
                    <a:lnTo>
                      <a:pt x="2394" y="1854"/>
                    </a:lnTo>
                    <a:lnTo>
                      <a:pt x="2394" y="1854"/>
                    </a:lnTo>
                    <a:lnTo>
                      <a:pt x="2412" y="1814"/>
                    </a:lnTo>
                    <a:lnTo>
                      <a:pt x="2430" y="1774"/>
                    </a:lnTo>
                    <a:lnTo>
                      <a:pt x="2446" y="1734"/>
                    </a:lnTo>
                    <a:lnTo>
                      <a:pt x="2460" y="1692"/>
                    </a:lnTo>
                    <a:lnTo>
                      <a:pt x="2560" y="1720"/>
                    </a:lnTo>
                    <a:lnTo>
                      <a:pt x="2596" y="1582"/>
                    </a:lnTo>
                    <a:lnTo>
                      <a:pt x="2498" y="1556"/>
                    </a:lnTo>
                    <a:lnTo>
                      <a:pt x="2498" y="1556"/>
                    </a:lnTo>
                    <a:lnTo>
                      <a:pt x="2506" y="1512"/>
                    </a:lnTo>
                    <a:lnTo>
                      <a:pt x="2512" y="1470"/>
                    </a:lnTo>
                    <a:lnTo>
                      <a:pt x="2516" y="1426"/>
                    </a:lnTo>
                    <a:lnTo>
                      <a:pt x="2520" y="1382"/>
                    </a:lnTo>
                    <a:lnTo>
                      <a:pt x="2622" y="1382"/>
                    </a:lnTo>
                    <a:close/>
                    <a:moveTo>
                      <a:pt x="1312" y="2420"/>
                    </a:moveTo>
                    <a:lnTo>
                      <a:pt x="1312" y="2420"/>
                    </a:lnTo>
                    <a:lnTo>
                      <a:pt x="1254" y="2420"/>
                    </a:lnTo>
                    <a:lnTo>
                      <a:pt x="1198" y="2416"/>
                    </a:lnTo>
                    <a:lnTo>
                      <a:pt x="1142" y="2408"/>
                    </a:lnTo>
                    <a:lnTo>
                      <a:pt x="1088" y="2398"/>
                    </a:lnTo>
                    <a:lnTo>
                      <a:pt x="1034" y="2386"/>
                    </a:lnTo>
                    <a:lnTo>
                      <a:pt x="982" y="2370"/>
                    </a:lnTo>
                    <a:lnTo>
                      <a:pt x="930" y="2354"/>
                    </a:lnTo>
                    <a:lnTo>
                      <a:pt x="880" y="2334"/>
                    </a:lnTo>
                    <a:lnTo>
                      <a:pt x="830" y="2312"/>
                    </a:lnTo>
                    <a:lnTo>
                      <a:pt x="782" y="2286"/>
                    </a:lnTo>
                    <a:lnTo>
                      <a:pt x="736" y="2260"/>
                    </a:lnTo>
                    <a:lnTo>
                      <a:pt x="692" y="2232"/>
                    </a:lnTo>
                    <a:lnTo>
                      <a:pt x="648" y="2200"/>
                    </a:lnTo>
                    <a:lnTo>
                      <a:pt x="606" y="2168"/>
                    </a:lnTo>
                    <a:lnTo>
                      <a:pt x="566" y="2132"/>
                    </a:lnTo>
                    <a:lnTo>
                      <a:pt x="528" y="2096"/>
                    </a:lnTo>
                    <a:lnTo>
                      <a:pt x="490" y="2058"/>
                    </a:lnTo>
                    <a:lnTo>
                      <a:pt x="456" y="2018"/>
                    </a:lnTo>
                    <a:lnTo>
                      <a:pt x="422" y="1976"/>
                    </a:lnTo>
                    <a:lnTo>
                      <a:pt x="392" y="1932"/>
                    </a:lnTo>
                    <a:lnTo>
                      <a:pt x="362" y="1886"/>
                    </a:lnTo>
                    <a:lnTo>
                      <a:pt x="336" y="1840"/>
                    </a:lnTo>
                    <a:lnTo>
                      <a:pt x="312" y="1792"/>
                    </a:lnTo>
                    <a:lnTo>
                      <a:pt x="290" y="1744"/>
                    </a:lnTo>
                    <a:lnTo>
                      <a:pt x="270" y="1692"/>
                    </a:lnTo>
                    <a:lnTo>
                      <a:pt x="252" y="1642"/>
                    </a:lnTo>
                    <a:lnTo>
                      <a:pt x="238" y="1588"/>
                    </a:lnTo>
                    <a:lnTo>
                      <a:pt x="224" y="1534"/>
                    </a:lnTo>
                    <a:lnTo>
                      <a:pt x="216" y="1480"/>
                    </a:lnTo>
                    <a:lnTo>
                      <a:pt x="208" y="1424"/>
                    </a:lnTo>
                    <a:lnTo>
                      <a:pt x="204" y="1368"/>
                    </a:lnTo>
                    <a:lnTo>
                      <a:pt x="202" y="1312"/>
                    </a:lnTo>
                    <a:lnTo>
                      <a:pt x="202" y="1312"/>
                    </a:lnTo>
                    <a:lnTo>
                      <a:pt x="204" y="1254"/>
                    </a:lnTo>
                    <a:lnTo>
                      <a:pt x="208" y="1198"/>
                    </a:lnTo>
                    <a:lnTo>
                      <a:pt x="216" y="1142"/>
                    </a:lnTo>
                    <a:lnTo>
                      <a:pt x="224" y="1088"/>
                    </a:lnTo>
                    <a:lnTo>
                      <a:pt x="238" y="1034"/>
                    </a:lnTo>
                    <a:lnTo>
                      <a:pt x="252" y="982"/>
                    </a:lnTo>
                    <a:lnTo>
                      <a:pt x="270" y="930"/>
                    </a:lnTo>
                    <a:lnTo>
                      <a:pt x="290" y="880"/>
                    </a:lnTo>
                    <a:lnTo>
                      <a:pt x="312" y="830"/>
                    </a:lnTo>
                    <a:lnTo>
                      <a:pt x="336" y="782"/>
                    </a:lnTo>
                    <a:lnTo>
                      <a:pt x="362" y="736"/>
                    </a:lnTo>
                    <a:lnTo>
                      <a:pt x="392" y="692"/>
                    </a:lnTo>
                    <a:lnTo>
                      <a:pt x="422" y="648"/>
                    </a:lnTo>
                    <a:lnTo>
                      <a:pt x="456" y="606"/>
                    </a:lnTo>
                    <a:lnTo>
                      <a:pt x="490" y="566"/>
                    </a:lnTo>
                    <a:lnTo>
                      <a:pt x="528" y="526"/>
                    </a:lnTo>
                    <a:lnTo>
                      <a:pt x="566" y="490"/>
                    </a:lnTo>
                    <a:lnTo>
                      <a:pt x="606" y="456"/>
                    </a:lnTo>
                    <a:lnTo>
                      <a:pt x="648" y="422"/>
                    </a:lnTo>
                    <a:lnTo>
                      <a:pt x="692" y="392"/>
                    </a:lnTo>
                    <a:lnTo>
                      <a:pt x="736" y="362"/>
                    </a:lnTo>
                    <a:lnTo>
                      <a:pt x="782" y="336"/>
                    </a:lnTo>
                    <a:lnTo>
                      <a:pt x="830" y="312"/>
                    </a:lnTo>
                    <a:lnTo>
                      <a:pt x="880" y="290"/>
                    </a:lnTo>
                    <a:lnTo>
                      <a:pt x="930" y="270"/>
                    </a:lnTo>
                    <a:lnTo>
                      <a:pt x="982" y="252"/>
                    </a:lnTo>
                    <a:lnTo>
                      <a:pt x="1034" y="236"/>
                    </a:lnTo>
                    <a:lnTo>
                      <a:pt x="1088" y="224"/>
                    </a:lnTo>
                    <a:lnTo>
                      <a:pt x="1142" y="214"/>
                    </a:lnTo>
                    <a:lnTo>
                      <a:pt x="1198" y="208"/>
                    </a:lnTo>
                    <a:lnTo>
                      <a:pt x="1254" y="204"/>
                    </a:lnTo>
                    <a:lnTo>
                      <a:pt x="1312" y="202"/>
                    </a:lnTo>
                    <a:lnTo>
                      <a:pt x="1312" y="202"/>
                    </a:lnTo>
                    <a:lnTo>
                      <a:pt x="1368" y="204"/>
                    </a:lnTo>
                    <a:lnTo>
                      <a:pt x="1426" y="208"/>
                    </a:lnTo>
                    <a:lnTo>
                      <a:pt x="1480" y="214"/>
                    </a:lnTo>
                    <a:lnTo>
                      <a:pt x="1536" y="224"/>
                    </a:lnTo>
                    <a:lnTo>
                      <a:pt x="1588" y="236"/>
                    </a:lnTo>
                    <a:lnTo>
                      <a:pt x="1642" y="252"/>
                    </a:lnTo>
                    <a:lnTo>
                      <a:pt x="1694" y="270"/>
                    </a:lnTo>
                    <a:lnTo>
                      <a:pt x="1744" y="290"/>
                    </a:lnTo>
                    <a:lnTo>
                      <a:pt x="1792" y="312"/>
                    </a:lnTo>
                    <a:lnTo>
                      <a:pt x="1840" y="336"/>
                    </a:lnTo>
                    <a:lnTo>
                      <a:pt x="1886" y="362"/>
                    </a:lnTo>
                    <a:lnTo>
                      <a:pt x="1932" y="392"/>
                    </a:lnTo>
                    <a:lnTo>
                      <a:pt x="1976" y="422"/>
                    </a:lnTo>
                    <a:lnTo>
                      <a:pt x="2018" y="456"/>
                    </a:lnTo>
                    <a:lnTo>
                      <a:pt x="2058" y="490"/>
                    </a:lnTo>
                    <a:lnTo>
                      <a:pt x="2096" y="526"/>
                    </a:lnTo>
                    <a:lnTo>
                      <a:pt x="2132" y="566"/>
                    </a:lnTo>
                    <a:lnTo>
                      <a:pt x="2168" y="606"/>
                    </a:lnTo>
                    <a:lnTo>
                      <a:pt x="2200" y="648"/>
                    </a:lnTo>
                    <a:lnTo>
                      <a:pt x="2232" y="692"/>
                    </a:lnTo>
                    <a:lnTo>
                      <a:pt x="2260" y="736"/>
                    </a:lnTo>
                    <a:lnTo>
                      <a:pt x="2288" y="782"/>
                    </a:lnTo>
                    <a:lnTo>
                      <a:pt x="2312" y="830"/>
                    </a:lnTo>
                    <a:lnTo>
                      <a:pt x="2334" y="880"/>
                    </a:lnTo>
                    <a:lnTo>
                      <a:pt x="2354" y="930"/>
                    </a:lnTo>
                    <a:lnTo>
                      <a:pt x="2372" y="982"/>
                    </a:lnTo>
                    <a:lnTo>
                      <a:pt x="2386" y="1034"/>
                    </a:lnTo>
                    <a:lnTo>
                      <a:pt x="2398" y="1088"/>
                    </a:lnTo>
                    <a:lnTo>
                      <a:pt x="2408" y="1142"/>
                    </a:lnTo>
                    <a:lnTo>
                      <a:pt x="2416" y="1198"/>
                    </a:lnTo>
                    <a:lnTo>
                      <a:pt x="2420" y="1254"/>
                    </a:lnTo>
                    <a:lnTo>
                      <a:pt x="2422" y="1312"/>
                    </a:lnTo>
                    <a:lnTo>
                      <a:pt x="2422" y="1312"/>
                    </a:lnTo>
                    <a:lnTo>
                      <a:pt x="2420" y="1368"/>
                    </a:lnTo>
                    <a:lnTo>
                      <a:pt x="2416" y="1424"/>
                    </a:lnTo>
                    <a:lnTo>
                      <a:pt x="2408" y="1480"/>
                    </a:lnTo>
                    <a:lnTo>
                      <a:pt x="2398" y="1534"/>
                    </a:lnTo>
                    <a:lnTo>
                      <a:pt x="2386" y="1588"/>
                    </a:lnTo>
                    <a:lnTo>
                      <a:pt x="2372" y="1642"/>
                    </a:lnTo>
                    <a:lnTo>
                      <a:pt x="2354" y="1692"/>
                    </a:lnTo>
                    <a:lnTo>
                      <a:pt x="2334" y="1744"/>
                    </a:lnTo>
                    <a:lnTo>
                      <a:pt x="2312" y="1792"/>
                    </a:lnTo>
                    <a:lnTo>
                      <a:pt x="2288" y="1840"/>
                    </a:lnTo>
                    <a:lnTo>
                      <a:pt x="2260" y="1886"/>
                    </a:lnTo>
                    <a:lnTo>
                      <a:pt x="2232" y="1932"/>
                    </a:lnTo>
                    <a:lnTo>
                      <a:pt x="2200" y="1976"/>
                    </a:lnTo>
                    <a:lnTo>
                      <a:pt x="2168" y="2018"/>
                    </a:lnTo>
                    <a:lnTo>
                      <a:pt x="2132" y="2058"/>
                    </a:lnTo>
                    <a:lnTo>
                      <a:pt x="2096" y="2096"/>
                    </a:lnTo>
                    <a:lnTo>
                      <a:pt x="2058" y="2132"/>
                    </a:lnTo>
                    <a:lnTo>
                      <a:pt x="2018" y="2168"/>
                    </a:lnTo>
                    <a:lnTo>
                      <a:pt x="1976" y="2200"/>
                    </a:lnTo>
                    <a:lnTo>
                      <a:pt x="1932" y="2232"/>
                    </a:lnTo>
                    <a:lnTo>
                      <a:pt x="1886" y="2260"/>
                    </a:lnTo>
                    <a:lnTo>
                      <a:pt x="1840" y="2286"/>
                    </a:lnTo>
                    <a:lnTo>
                      <a:pt x="1792" y="2312"/>
                    </a:lnTo>
                    <a:lnTo>
                      <a:pt x="1744" y="2334"/>
                    </a:lnTo>
                    <a:lnTo>
                      <a:pt x="1694" y="2354"/>
                    </a:lnTo>
                    <a:lnTo>
                      <a:pt x="1642" y="2370"/>
                    </a:lnTo>
                    <a:lnTo>
                      <a:pt x="1588" y="2386"/>
                    </a:lnTo>
                    <a:lnTo>
                      <a:pt x="1536" y="2398"/>
                    </a:lnTo>
                    <a:lnTo>
                      <a:pt x="1480" y="2408"/>
                    </a:lnTo>
                    <a:lnTo>
                      <a:pt x="1426" y="2416"/>
                    </a:lnTo>
                    <a:lnTo>
                      <a:pt x="1368" y="2420"/>
                    </a:lnTo>
                    <a:lnTo>
                      <a:pt x="1312" y="2420"/>
                    </a:lnTo>
                    <a:lnTo>
                      <a:pt x="1312" y="242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gamma/>
                      <a:shade val="66667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19050" cap="rnd">
                <a:noFill/>
                <a:prstDash val="sysDot"/>
                <a:round/>
                <a:headEnd/>
                <a:tailEnd/>
              </a:ln>
              <a:effectLst/>
              <a:scene3d>
                <a:camera prst="legacyObliqueBottom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B2B2B2"/>
                </a:extrusionClr>
              </a:sp3d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zh-CN" altLang="en-US">
                  <a:latin typeface="굴림" pitchFamily="34" charset="-127"/>
                  <a:ea typeface="굴림" pitchFamily="34" charset="-127"/>
                </a:endParaRPr>
              </a:p>
            </p:txBody>
          </p:sp>
          <p:grpSp>
            <p:nvGrpSpPr>
              <p:cNvPr id="3091" name="Group 108"/>
              <p:cNvGrpSpPr>
                <a:grpSpLocks/>
              </p:cNvGrpSpPr>
              <p:nvPr/>
            </p:nvGrpSpPr>
            <p:grpSpPr bwMode="auto">
              <a:xfrm>
                <a:off x="793" y="1208"/>
                <a:ext cx="1860" cy="1338"/>
                <a:chOff x="793" y="1298"/>
                <a:chExt cx="1860" cy="1338"/>
              </a:xfrm>
            </p:grpSpPr>
            <p:sp>
              <p:nvSpPr>
                <p:cNvPr id="3093" name="Oval 109"/>
                <p:cNvSpPr>
                  <a:spLocks noChangeArrowheads="1"/>
                </p:cNvSpPr>
                <p:nvPr/>
              </p:nvSpPr>
              <p:spPr bwMode="auto">
                <a:xfrm>
                  <a:off x="793" y="1298"/>
                  <a:ext cx="1860" cy="13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C800"/>
                    </a:gs>
                    <a:gs pos="100000">
                      <a:srgbClr val="FF6400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5pPr>
                  <a:lvl6pPr marL="25146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6pPr>
                  <a:lvl7pPr marL="29718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7pPr>
                  <a:lvl8pPr marL="34290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8pPr>
                  <a:lvl9pPr marL="38862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3094" name="Freeform 110"/>
                <p:cNvSpPr>
                  <a:spLocks/>
                </p:cNvSpPr>
                <p:nvPr/>
              </p:nvSpPr>
              <p:spPr bwMode="auto">
                <a:xfrm>
                  <a:off x="839" y="1321"/>
                  <a:ext cx="1769" cy="624"/>
                </a:xfrm>
                <a:custGeom>
                  <a:avLst/>
                  <a:gdLst>
                    <a:gd name="T0" fmla="*/ 0 w 3456"/>
                    <a:gd name="T1" fmla="*/ 624 h 1728"/>
                    <a:gd name="T2" fmla="*/ 5 w 3456"/>
                    <a:gd name="T3" fmla="*/ 560 h 1728"/>
                    <a:gd name="T4" fmla="*/ 18 w 3456"/>
                    <a:gd name="T5" fmla="*/ 498 h 1728"/>
                    <a:gd name="T6" fmla="*/ 40 w 3456"/>
                    <a:gd name="T7" fmla="*/ 438 h 1728"/>
                    <a:gd name="T8" fmla="*/ 70 w 3456"/>
                    <a:gd name="T9" fmla="*/ 381 h 1728"/>
                    <a:gd name="T10" fmla="*/ 106 w 3456"/>
                    <a:gd name="T11" fmla="*/ 326 h 1728"/>
                    <a:gd name="T12" fmla="*/ 152 w 3456"/>
                    <a:gd name="T13" fmla="*/ 275 h 1728"/>
                    <a:gd name="T14" fmla="*/ 202 w 3456"/>
                    <a:gd name="T15" fmla="*/ 227 h 1728"/>
                    <a:gd name="T16" fmla="*/ 259 w 3456"/>
                    <a:gd name="T17" fmla="*/ 183 h 1728"/>
                    <a:gd name="T18" fmla="*/ 322 w 3456"/>
                    <a:gd name="T19" fmla="*/ 142 h 1728"/>
                    <a:gd name="T20" fmla="*/ 390 w 3456"/>
                    <a:gd name="T21" fmla="*/ 107 h 1728"/>
                    <a:gd name="T22" fmla="*/ 463 w 3456"/>
                    <a:gd name="T23" fmla="*/ 75 h 1728"/>
                    <a:gd name="T24" fmla="*/ 541 w 3456"/>
                    <a:gd name="T25" fmla="*/ 49 h 1728"/>
                    <a:gd name="T26" fmla="*/ 621 w 3456"/>
                    <a:gd name="T27" fmla="*/ 28 h 1728"/>
                    <a:gd name="T28" fmla="*/ 706 w 3456"/>
                    <a:gd name="T29" fmla="*/ 13 h 1728"/>
                    <a:gd name="T30" fmla="*/ 794 w 3456"/>
                    <a:gd name="T31" fmla="*/ 4 h 1728"/>
                    <a:gd name="T32" fmla="*/ 885 w 3456"/>
                    <a:gd name="T33" fmla="*/ 0 h 1728"/>
                    <a:gd name="T34" fmla="*/ 930 w 3456"/>
                    <a:gd name="T35" fmla="*/ 1 h 1728"/>
                    <a:gd name="T36" fmla="*/ 1020 w 3456"/>
                    <a:gd name="T37" fmla="*/ 7 h 1728"/>
                    <a:gd name="T38" fmla="*/ 1106 w 3456"/>
                    <a:gd name="T39" fmla="*/ 20 h 1728"/>
                    <a:gd name="T40" fmla="*/ 1189 w 3456"/>
                    <a:gd name="T41" fmla="*/ 38 h 1728"/>
                    <a:gd name="T42" fmla="*/ 1268 w 3456"/>
                    <a:gd name="T43" fmla="*/ 61 h 1728"/>
                    <a:gd name="T44" fmla="*/ 1343 w 3456"/>
                    <a:gd name="T45" fmla="*/ 90 h 1728"/>
                    <a:gd name="T46" fmla="*/ 1414 w 3456"/>
                    <a:gd name="T47" fmla="*/ 124 h 1728"/>
                    <a:gd name="T48" fmla="*/ 1479 w 3456"/>
                    <a:gd name="T49" fmla="*/ 162 h 1728"/>
                    <a:gd name="T50" fmla="*/ 1539 w 3456"/>
                    <a:gd name="T51" fmla="*/ 204 h 1728"/>
                    <a:gd name="T52" fmla="*/ 1593 w 3456"/>
                    <a:gd name="T53" fmla="*/ 251 h 1728"/>
                    <a:gd name="T54" fmla="*/ 1641 w 3456"/>
                    <a:gd name="T55" fmla="*/ 300 h 1728"/>
                    <a:gd name="T56" fmla="*/ 1682 w 3456"/>
                    <a:gd name="T57" fmla="*/ 353 h 1728"/>
                    <a:gd name="T58" fmla="*/ 1715 w 3456"/>
                    <a:gd name="T59" fmla="*/ 410 h 1728"/>
                    <a:gd name="T60" fmla="*/ 1741 w 3456"/>
                    <a:gd name="T61" fmla="*/ 468 h 1728"/>
                    <a:gd name="T62" fmla="*/ 1759 w 3456"/>
                    <a:gd name="T63" fmla="*/ 529 h 1728"/>
                    <a:gd name="T64" fmla="*/ 1768 w 3456"/>
                    <a:gd name="T65" fmla="*/ 592 h 1728"/>
                    <a:gd name="T66" fmla="*/ 0 w 3456"/>
                    <a:gd name="T67" fmla="*/ 624 h 1728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3456"/>
                    <a:gd name="T103" fmla="*/ 0 h 1728"/>
                    <a:gd name="T104" fmla="*/ 3456 w 3456"/>
                    <a:gd name="T105" fmla="*/ 1728 h 1728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3456" h="1728">
                      <a:moveTo>
                        <a:pt x="0" y="1728"/>
                      </a:moveTo>
                      <a:lnTo>
                        <a:pt x="0" y="1728"/>
                      </a:lnTo>
                      <a:lnTo>
                        <a:pt x="2" y="1638"/>
                      </a:lnTo>
                      <a:lnTo>
                        <a:pt x="10" y="1552"/>
                      </a:lnTo>
                      <a:lnTo>
                        <a:pt x="20" y="1464"/>
                      </a:lnTo>
                      <a:lnTo>
                        <a:pt x="36" y="1380"/>
                      </a:lnTo>
                      <a:lnTo>
                        <a:pt x="54" y="1296"/>
                      </a:lnTo>
                      <a:lnTo>
                        <a:pt x="78" y="1214"/>
                      </a:lnTo>
                      <a:lnTo>
                        <a:pt x="106" y="1134"/>
                      </a:lnTo>
                      <a:lnTo>
                        <a:pt x="136" y="1056"/>
                      </a:lnTo>
                      <a:lnTo>
                        <a:pt x="170" y="978"/>
                      </a:lnTo>
                      <a:lnTo>
                        <a:pt x="208" y="904"/>
                      </a:lnTo>
                      <a:lnTo>
                        <a:pt x="250" y="832"/>
                      </a:lnTo>
                      <a:lnTo>
                        <a:pt x="296" y="762"/>
                      </a:lnTo>
                      <a:lnTo>
                        <a:pt x="344" y="694"/>
                      </a:lnTo>
                      <a:lnTo>
                        <a:pt x="394" y="628"/>
                      </a:lnTo>
                      <a:lnTo>
                        <a:pt x="450" y="566"/>
                      </a:lnTo>
                      <a:lnTo>
                        <a:pt x="506" y="506"/>
                      </a:lnTo>
                      <a:lnTo>
                        <a:pt x="566" y="448"/>
                      </a:lnTo>
                      <a:lnTo>
                        <a:pt x="630" y="394"/>
                      </a:lnTo>
                      <a:lnTo>
                        <a:pt x="694" y="344"/>
                      </a:lnTo>
                      <a:lnTo>
                        <a:pt x="762" y="296"/>
                      </a:lnTo>
                      <a:lnTo>
                        <a:pt x="832" y="250"/>
                      </a:lnTo>
                      <a:lnTo>
                        <a:pt x="904" y="208"/>
                      </a:lnTo>
                      <a:lnTo>
                        <a:pt x="978" y="170"/>
                      </a:lnTo>
                      <a:lnTo>
                        <a:pt x="1056" y="136"/>
                      </a:lnTo>
                      <a:lnTo>
                        <a:pt x="1134" y="106"/>
                      </a:lnTo>
                      <a:lnTo>
                        <a:pt x="1214" y="78"/>
                      </a:lnTo>
                      <a:lnTo>
                        <a:pt x="1296" y="54"/>
                      </a:lnTo>
                      <a:lnTo>
                        <a:pt x="1380" y="36"/>
                      </a:lnTo>
                      <a:lnTo>
                        <a:pt x="1464" y="20"/>
                      </a:lnTo>
                      <a:lnTo>
                        <a:pt x="1552" y="10"/>
                      </a:lnTo>
                      <a:lnTo>
                        <a:pt x="1640" y="2"/>
                      </a:lnTo>
                      <a:lnTo>
                        <a:pt x="1728" y="0"/>
                      </a:lnTo>
                      <a:lnTo>
                        <a:pt x="1816" y="2"/>
                      </a:lnTo>
                      <a:lnTo>
                        <a:pt x="1904" y="10"/>
                      </a:lnTo>
                      <a:lnTo>
                        <a:pt x="1992" y="20"/>
                      </a:lnTo>
                      <a:lnTo>
                        <a:pt x="2076" y="36"/>
                      </a:lnTo>
                      <a:lnTo>
                        <a:pt x="2160" y="54"/>
                      </a:lnTo>
                      <a:lnTo>
                        <a:pt x="2242" y="78"/>
                      </a:lnTo>
                      <a:lnTo>
                        <a:pt x="2322" y="106"/>
                      </a:lnTo>
                      <a:lnTo>
                        <a:pt x="2400" y="136"/>
                      </a:lnTo>
                      <a:lnTo>
                        <a:pt x="2478" y="170"/>
                      </a:lnTo>
                      <a:lnTo>
                        <a:pt x="2552" y="208"/>
                      </a:lnTo>
                      <a:lnTo>
                        <a:pt x="2624" y="250"/>
                      </a:lnTo>
                      <a:lnTo>
                        <a:pt x="2694" y="296"/>
                      </a:lnTo>
                      <a:lnTo>
                        <a:pt x="2762" y="344"/>
                      </a:lnTo>
                      <a:lnTo>
                        <a:pt x="2826" y="394"/>
                      </a:lnTo>
                      <a:lnTo>
                        <a:pt x="2890" y="448"/>
                      </a:lnTo>
                      <a:lnTo>
                        <a:pt x="2950" y="506"/>
                      </a:lnTo>
                      <a:lnTo>
                        <a:pt x="3006" y="566"/>
                      </a:lnTo>
                      <a:lnTo>
                        <a:pt x="3062" y="628"/>
                      </a:lnTo>
                      <a:lnTo>
                        <a:pt x="3112" y="694"/>
                      </a:lnTo>
                      <a:lnTo>
                        <a:pt x="3160" y="762"/>
                      </a:lnTo>
                      <a:lnTo>
                        <a:pt x="3206" y="832"/>
                      </a:lnTo>
                      <a:lnTo>
                        <a:pt x="3248" y="904"/>
                      </a:lnTo>
                      <a:lnTo>
                        <a:pt x="3286" y="978"/>
                      </a:lnTo>
                      <a:lnTo>
                        <a:pt x="3320" y="1056"/>
                      </a:lnTo>
                      <a:lnTo>
                        <a:pt x="3350" y="1134"/>
                      </a:lnTo>
                      <a:lnTo>
                        <a:pt x="3378" y="1214"/>
                      </a:lnTo>
                      <a:lnTo>
                        <a:pt x="3402" y="1296"/>
                      </a:lnTo>
                      <a:lnTo>
                        <a:pt x="3420" y="1380"/>
                      </a:lnTo>
                      <a:lnTo>
                        <a:pt x="3436" y="1464"/>
                      </a:lnTo>
                      <a:lnTo>
                        <a:pt x="3446" y="1552"/>
                      </a:lnTo>
                      <a:lnTo>
                        <a:pt x="3454" y="1638"/>
                      </a:lnTo>
                      <a:lnTo>
                        <a:pt x="3456" y="1728"/>
                      </a:lnTo>
                      <a:lnTo>
                        <a:pt x="0" y="172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/>
                    </a:gs>
                    <a:gs pos="100000">
                      <a:srgbClr val="767676"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092" name="Text Box 111"/>
              <p:cNvSpPr txBox="1">
                <a:spLocks noChangeArrowheads="1"/>
              </p:cNvSpPr>
              <p:nvPr/>
            </p:nvSpPr>
            <p:spPr bwMode="auto">
              <a:xfrm>
                <a:off x="839" y="1389"/>
                <a:ext cx="1814" cy="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algn="ctr" eaLnBrk="1" hangingPunct="1"/>
                <a:r>
                  <a:rPr lang="en-US" altLang="ko-KR" sz="2000">
                    <a:latin typeface="Arial Black" panose="020B0A04020102020204" pitchFamily="34" charset="0"/>
                  </a:rPr>
                  <a:t>Visual</a:t>
                </a:r>
              </a:p>
              <a:p>
                <a:pPr algn="ctr" eaLnBrk="1" hangingPunct="1"/>
                <a:r>
                  <a:rPr lang="en-US" altLang="ko-KR" sz="2000">
                    <a:latin typeface="Arial Black" panose="020B0A04020102020204" pitchFamily="34" charset="0"/>
                  </a:rPr>
                  <a:t>Appealing</a:t>
                </a:r>
              </a:p>
              <a:p>
                <a:pPr algn="ctr" eaLnBrk="1" hangingPunct="1"/>
                <a:r>
                  <a:rPr lang="en-US" altLang="ko-KR" sz="1200">
                    <a:latin typeface="Arial" panose="020B0604020202020204" pitchFamily="34" charset="0"/>
                  </a:rPr>
                  <a:t>Captivate your viewing audience - PowerPoint Templates &amp; Backgrounds, Sleek Diagram &amp; Charts For Your Presentation</a:t>
                </a:r>
              </a:p>
            </p:txBody>
          </p:sp>
        </p:grpSp>
        <p:grpSp>
          <p:nvGrpSpPr>
            <p:cNvPr id="3080" name="Group 112"/>
            <p:cNvGrpSpPr>
              <a:grpSpLocks/>
            </p:cNvGrpSpPr>
            <p:nvPr/>
          </p:nvGrpSpPr>
          <p:grpSpPr bwMode="auto">
            <a:xfrm>
              <a:off x="2563" y="2143"/>
              <a:ext cx="907" cy="852"/>
              <a:chOff x="4264" y="1564"/>
              <a:chExt cx="907" cy="852"/>
            </a:xfrm>
          </p:grpSpPr>
          <p:sp>
            <p:nvSpPr>
              <p:cNvPr id="3083" name="Freeform 113"/>
              <p:cNvSpPr>
                <a:spLocks noEditPoints="1"/>
              </p:cNvSpPr>
              <p:nvPr/>
            </p:nvSpPr>
            <p:spPr bwMode="auto">
              <a:xfrm>
                <a:off x="4264" y="1768"/>
                <a:ext cx="907" cy="648"/>
              </a:xfrm>
              <a:custGeom>
                <a:avLst/>
                <a:gdLst>
                  <a:gd name="T0" fmla="*/ 810 w 1010"/>
                  <a:gd name="T1" fmla="*/ 278 h 1008"/>
                  <a:gd name="T2" fmla="*/ 801 w 1010"/>
                  <a:gd name="T3" fmla="*/ 251 h 1008"/>
                  <a:gd name="T4" fmla="*/ 751 w 1010"/>
                  <a:gd name="T5" fmla="*/ 176 h 1008"/>
                  <a:gd name="T6" fmla="*/ 661 w 1010"/>
                  <a:gd name="T7" fmla="*/ 111 h 1008"/>
                  <a:gd name="T8" fmla="*/ 593 w 1010"/>
                  <a:gd name="T9" fmla="*/ 85 h 1008"/>
                  <a:gd name="T10" fmla="*/ 517 w 1010"/>
                  <a:gd name="T11" fmla="*/ 68 h 1008"/>
                  <a:gd name="T12" fmla="*/ 390 w 1010"/>
                  <a:gd name="T13" fmla="*/ 68 h 1008"/>
                  <a:gd name="T14" fmla="*/ 350 w 1010"/>
                  <a:gd name="T15" fmla="*/ 75 h 1008"/>
                  <a:gd name="T16" fmla="*/ 246 w 1010"/>
                  <a:gd name="T17" fmla="*/ 111 h 1008"/>
                  <a:gd name="T18" fmla="*/ 156 w 1010"/>
                  <a:gd name="T19" fmla="*/ 176 h 1008"/>
                  <a:gd name="T20" fmla="*/ 119 w 1010"/>
                  <a:gd name="T21" fmla="*/ 224 h 1008"/>
                  <a:gd name="T22" fmla="*/ 97 w 1010"/>
                  <a:gd name="T23" fmla="*/ 278 h 1008"/>
                  <a:gd name="T24" fmla="*/ 97 w 1010"/>
                  <a:gd name="T25" fmla="*/ 369 h 1008"/>
                  <a:gd name="T26" fmla="*/ 106 w 1010"/>
                  <a:gd name="T27" fmla="*/ 397 h 1008"/>
                  <a:gd name="T28" fmla="*/ 156 w 1010"/>
                  <a:gd name="T29" fmla="*/ 472 h 1008"/>
                  <a:gd name="T30" fmla="*/ 246 w 1010"/>
                  <a:gd name="T31" fmla="*/ 536 h 1008"/>
                  <a:gd name="T32" fmla="*/ 314 w 1010"/>
                  <a:gd name="T33" fmla="*/ 563 h 1008"/>
                  <a:gd name="T34" fmla="*/ 390 w 1010"/>
                  <a:gd name="T35" fmla="*/ 579 h 1008"/>
                  <a:gd name="T36" fmla="*/ 517 w 1010"/>
                  <a:gd name="T37" fmla="*/ 579 h 1008"/>
                  <a:gd name="T38" fmla="*/ 557 w 1010"/>
                  <a:gd name="T39" fmla="*/ 572 h 1008"/>
                  <a:gd name="T40" fmla="*/ 661 w 1010"/>
                  <a:gd name="T41" fmla="*/ 536 h 1008"/>
                  <a:gd name="T42" fmla="*/ 751 w 1010"/>
                  <a:gd name="T43" fmla="*/ 472 h 1008"/>
                  <a:gd name="T44" fmla="*/ 788 w 1010"/>
                  <a:gd name="T45" fmla="*/ 423 h 1008"/>
                  <a:gd name="T46" fmla="*/ 810 w 1010"/>
                  <a:gd name="T47" fmla="*/ 369 h 1008"/>
                  <a:gd name="T48" fmla="*/ 453 w 1010"/>
                  <a:gd name="T49" fmla="*/ 518 h 1008"/>
                  <a:gd name="T50" fmla="*/ 372 w 1010"/>
                  <a:gd name="T51" fmla="*/ 509 h 1008"/>
                  <a:gd name="T52" fmla="*/ 302 w 1010"/>
                  <a:gd name="T53" fmla="*/ 485 h 1008"/>
                  <a:gd name="T54" fmla="*/ 244 w 1010"/>
                  <a:gd name="T55" fmla="*/ 447 h 1008"/>
                  <a:gd name="T56" fmla="*/ 203 w 1010"/>
                  <a:gd name="T57" fmla="*/ 400 h 1008"/>
                  <a:gd name="T58" fmla="*/ 183 w 1010"/>
                  <a:gd name="T59" fmla="*/ 343 h 1008"/>
                  <a:gd name="T60" fmla="*/ 183 w 1010"/>
                  <a:gd name="T61" fmla="*/ 303 h 1008"/>
                  <a:gd name="T62" fmla="*/ 203 w 1010"/>
                  <a:gd name="T63" fmla="*/ 248 h 1008"/>
                  <a:gd name="T64" fmla="*/ 244 w 1010"/>
                  <a:gd name="T65" fmla="*/ 201 h 1008"/>
                  <a:gd name="T66" fmla="*/ 302 w 1010"/>
                  <a:gd name="T67" fmla="*/ 162 h 1008"/>
                  <a:gd name="T68" fmla="*/ 372 w 1010"/>
                  <a:gd name="T69" fmla="*/ 138 h 1008"/>
                  <a:gd name="T70" fmla="*/ 453 w 1010"/>
                  <a:gd name="T71" fmla="*/ 130 h 1008"/>
                  <a:gd name="T72" fmla="*/ 508 w 1010"/>
                  <a:gd name="T73" fmla="*/ 134 h 1008"/>
                  <a:gd name="T74" fmla="*/ 584 w 1010"/>
                  <a:gd name="T75" fmla="*/ 153 h 1008"/>
                  <a:gd name="T76" fmla="*/ 645 w 1010"/>
                  <a:gd name="T77" fmla="*/ 186 h 1008"/>
                  <a:gd name="T78" fmla="*/ 691 w 1010"/>
                  <a:gd name="T79" fmla="*/ 231 h 1008"/>
                  <a:gd name="T80" fmla="*/ 720 w 1010"/>
                  <a:gd name="T81" fmla="*/ 284 h 1008"/>
                  <a:gd name="T82" fmla="*/ 726 w 1010"/>
                  <a:gd name="T83" fmla="*/ 324 h 1008"/>
                  <a:gd name="T84" fmla="*/ 713 w 1010"/>
                  <a:gd name="T85" fmla="*/ 382 h 1008"/>
                  <a:gd name="T86" fmla="*/ 679 w 1010"/>
                  <a:gd name="T87" fmla="*/ 432 h 1008"/>
                  <a:gd name="T88" fmla="*/ 627 w 1010"/>
                  <a:gd name="T89" fmla="*/ 474 h 1008"/>
                  <a:gd name="T90" fmla="*/ 559 w 1010"/>
                  <a:gd name="T91" fmla="*/ 503 h 1008"/>
                  <a:gd name="T92" fmla="*/ 481 w 1010"/>
                  <a:gd name="T93" fmla="*/ 517 h 100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1010"/>
                  <a:gd name="T142" fmla="*/ 0 h 1008"/>
                  <a:gd name="T143" fmla="*/ 1010 w 1010"/>
                  <a:gd name="T144" fmla="*/ 1008 h 100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1010" h="1008">
                    <a:moveTo>
                      <a:pt x="1010" y="574"/>
                    </a:moveTo>
                    <a:lnTo>
                      <a:pt x="1010" y="432"/>
                    </a:lnTo>
                    <a:lnTo>
                      <a:pt x="902" y="432"/>
                    </a:lnTo>
                    <a:lnTo>
                      <a:pt x="898" y="410"/>
                    </a:lnTo>
                    <a:lnTo>
                      <a:pt x="892" y="390"/>
                    </a:lnTo>
                    <a:lnTo>
                      <a:pt x="878" y="348"/>
                    </a:lnTo>
                    <a:lnTo>
                      <a:pt x="858" y="310"/>
                    </a:lnTo>
                    <a:lnTo>
                      <a:pt x="836" y="274"/>
                    </a:lnTo>
                    <a:lnTo>
                      <a:pt x="912" y="198"/>
                    </a:lnTo>
                    <a:lnTo>
                      <a:pt x="812" y="96"/>
                    </a:lnTo>
                    <a:lnTo>
                      <a:pt x="736" y="172"/>
                    </a:lnTo>
                    <a:lnTo>
                      <a:pt x="698" y="150"/>
                    </a:lnTo>
                    <a:lnTo>
                      <a:pt x="660" y="132"/>
                    </a:lnTo>
                    <a:lnTo>
                      <a:pt x="620" y="116"/>
                    </a:lnTo>
                    <a:lnTo>
                      <a:pt x="598" y="112"/>
                    </a:lnTo>
                    <a:lnTo>
                      <a:pt x="576" y="106"/>
                    </a:lnTo>
                    <a:lnTo>
                      <a:pt x="576" y="0"/>
                    </a:lnTo>
                    <a:lnTo>
                      <a:pt x="434" y="0"/>
                    </a:lnTo>
                    <a:lnTo>
                      <a:pt x="434" y="106"/>
                    </a:lnTo>
                    <a:lnTo>
                      <a:pt x="412" y="112"/>
                    </a:lnTo>
                    <a:lnTo>
                      <a:pt x="390" y="116"/>
                    </a:lnTo>
                    <a:lnTo>
                      <a:pt x="350" y="132"/>
                    </a:lnTo>
                    <a:lnTo>
                      <a:pt x="310" y="150"/>
                    </a:lnTo>
                    <a:lnTo>
                      <a:pt x="274" y="172"/>
                    </a:lnTo>
                    <a:lnTo>
                      <a:pt x="198" y="96"/>
                    </a:lnTo>
                    <a:lnTo>
                      <a:pt x="98" y="198"/>
                    </a:lnTo>
                    <a:lnTo>
                      <a:pt x="174" y="274"/>
                    </a:lnTo>
                    <a:lnTo>
                      <a:pt x="152" y="310"/>
                    </a:lnTo>
                    <a:lnTo>
                      <a:pt x="132" y="348"/>
                    </a:lnTo>
                    <a:lnTo>
                      <a:pt x="118" y="390"/>
                    </a:lnTo>
                    <a:lnTo>
                      <a:pt x="112" y="410"/>
                    </a:lnTo>
                    <a:lnTo>
                      <a:pt x="108" y="432"/>
                    </a:lnTo>
                    <a:lnTo>
                      <a:pt x="0" y="432"/>
                    </a:lnTo>
                    <a:lnTo>
                      <a:pt x="0" y="574"/>
                    </a:lnTo>
                    <a:lnTo>
                      <a:pt x="108" y="574"/>
                    </a:lnTo>
                    <a:lnTo>
                      <a:pt x="112" y="596"/>
                    </a:lnTo>
                    <a:lnTo>
                      <a:pt x="118" y="618"/>
                    </a:lnTo>
                    <a:lnTo>
                      <a:pt x="132" y="658"/>
                    </a:lnTo>
                    <a:lnTo>
                      <a:pt x="152" y="698"/>
                    </a:lnTo>
                    <a:lnTo>
                      <a:pt x="174" y="734"/>
                    </a:lnTo>
                    <a:lnTo>
                      <a:pt x="98" y="810"/>
                    </a:lnTo>
                    <a:lnTo>
                      <a:pt x="198" y="910"/>
                    </a:lnTo>
                    <a:lnTo>
                      <a:pt x="274" y="834"/>
                    </a:lnTo>
                    <a:lnTo>
                      <a:pt x="310" y="858"/>
                    </a:lnTo>
                    <a:lnTo>
                      <a:pt x="350" y="876"/>
                    </a:lnTo>
                    <a:lnTo>
                      <a:pt x="390" y="890"/>
                    </a:lnTo>
                    <a:lnTo>
                      <a:pt x="412" y="896"/>
                    </a:lnTo>
                    <a:lnTo>
                      <a:pt x="434" y="900"/>
                    </a:lnTo>
                    <a:lnTo>
                      <a:pt x="434" y="1008"/>
                    </a:lnTo>
                    <a:lnTo>
                      <a:pt x="576" y="1008"/>
                    </a:lnTo>
                    <a:lnTo>
                      <a:pt x="576" y="900"/>
                    </a:lnTo>
                    <a:lnTo>
                      <a:pt x="598" y="896"/>
                    </a:lnTo>
                    <a:lnTo>
                      <a:pt x="620" y="890"/>
                    </a:lnTo>
                    <a:lnTo>
                      <a:pt x="660" y="876"/>
                    </a:lnTo>
                    <a:lnTo>
                      <a:pt x="698" y="858"/>
                    </a:lnTo>
                    <a:lnTo>
                      <a:pt x="736" y="834"/>
                    </a:lnTo>
                    <a:lnTo>
                      <a:pt x="812" y="910"/>
                    </a:lnTo>
                    <a:lnTo>
                      <a:pt x="912" y="810"/>
                    </a:lnTo>
                    <a:lnTo>
                      <a:pt x="836" y="734"/>
                    </a:lnTo>
                    <a:lnTo>
                      <a:pt x="858" y="698"/>
                    </a:lnTo>
                    <a:lnTo>
                      <a:pt x="878" y="658"/>
                    </a:lnTo>
                    <a:lnTo>
                      <a:pt x="892" y="618"/>
                    </a:lnTo>
                    <a:lnTo>
                      <a:pt x="898" y="596"/>
                    </a:lnTo>
                    <a:lnTo>
                      <a:pt x="902" y="574"/>
                    </a:lnTo>
                    <a:lnTo>
                      <a:pt x="1010" y="574"/>
                    </a:lnTo>
                    <a:close/>
                    <a:moveTo>
                      <a:pt x="504" y="806"/>
                    </a:moveTo>
                    <a:lnTo>
                      <a:pt x="504" y="806"/>
                    </a:lnTo>
                    <a:lnTo>
                      <a:pt x="474" y="804"/>
                    </a:lnTo>
                    <a:lnTo>
                      <a:pt x="444" y="800"/>
                    </a:lnTo>
                    <a:lnTo>
                      <a:pt x="414" y="792"/>
                    </a:lnTo>
                    <a:lnTo>
                      <a:pt x="388" y="782"/>
                    </a:lnTo>
                    <a:lnTo>
                      <a:pt x="360" y="770"/>
                    </a:lnTo>
                    <a:lnTo>
                      <a:pt x="336" y="754"/>
                    </a:lnTo>
                    <a:lnTo>
                      <a:pt x="312" y="738"/>
                    </a:lnTo>
                    <a:lnTo>
                      <a:pt x="292" y="718"/>
                    </a:lnTo>
                    <a:lnTo>
                      <a:pt x="272" y="696"/>
                    </a:lnTo>
                    <a:lnTo>
                      <a:pt x="254" y="672"/>
                    </a:lnTo>
                    <a:lnTo>
                      <a:pt x="238" y="648"/>
                    </a:lnTo>
                    <a:lnTo>
                      <a:pt x="226" y="622"/>
                    </a:lnTo>
                    <a:lnTo>
                      <a:pt x="216" y="594"/>
                    </a:lnTo>
                    <a:lnTo>
                      <a:pt x="208" y="564"/>
                    </a:lnTo>
                    <a:lnTo>
                      <a:pt x="204" y="534"/>
                    </a:lnTo>
                    <a:lnTo>
                      <a:pt x="202" y="504"/>
                    </a:lnTo>
                    <a:lnTo>
                      <a:pt x="204" y="472"/>
                    </a:lnTo>
                    <a:lnTo>
                      <a:pt x="208" y="442"/>
                    </a:lnTo>
                    <a:lnTo>
                      <a:pt x="216" y="414"/>
                    </a:lnTo>
                    <a:lnTo>
                      <a:pt x="226" y="386"/>
                    </a:lnTo>
                    <a:lnTo>
                      <a:pt x="238" y="360"/>
                    </a:lnTo>
                    <a:lnTo>
                      <a:pt x="254" y="334"/>
                    </a:lnTo>
                    <a:lnTo>
                      <a:pt x="272" y="312"/>
                    </a:lnTo>
                    <a:lnTo>
                      <a:pt x="292" y="290"/>
                    </a:lnTo>
                    <a:lnTo>
                      <a:pt x="312" y="270"/>
                    </a:lnTo>
                    <a:lnTo>
                      <a:pt x="336" y="252"/>
                    </a:lnTo>
                    <a:lnTo>
                      <a:pt x="360" y="238"/>
                    </a:lnTo>
                    <a:lnTo>
                      <a:pt x="388" y="224"/>
                    </a:lnTo>
                    <a:lnTo>
                      <a:pt x="414" y="214"/>
                    </a:lnTo>
                    <a:lnTo>
                      <a:pt x="444" y="208"/>
                    </a:lnTo>
                    <a:lnTo>
                      <a:pt x="474" y="202"/>
                    </a:lnTo>
                    <a:lnTo>
                      <a:pt x="504" y="202"/>
                    </a:lnTo>
                    <a:lnTo>
                      <a:pt x="536" y="202"/>
                    </a:lnTo>
                    <a:lnTo>
                      <a:pt x="566" y="208"/>
                    </a:lnTo>
                    <a:lnTo>
                      <a:pt x="594" y="214"/>
                    </a:lnTo>
                    <a:lnTo>
                      <a:pt x="622" y="224"/>
                    </a:lnTo>
                    <a:lnTo>
                      <a:pt x="650" y="238"/>
                    </a:lnTo>
                    <a:lnTo>
                      <a:pt x="674" y="252"/>
                    </a:lnTo>
                    <a:lnTo>
                      <a:pt x="698" y="270"/>
                    </a:lnTo>
                    <a:lnTo>
                      <a:pt x="718" y="290"/>
                    </a:lnTo>
                    <a:lnTo>
                      <a:pt x="738" y="312"/>
                    </a:lnTo>
                    <a:lnTo>
                      <a:pt x="756" y="334"/>
                    </a:lnTo>
                    <a:lnTo>
                      <a:pt x="770" y="360"/>
                    </a:lnTo>
                    <a:lnTo>
                      <a:pt x="784" y="386"/>
                    </a:lnTo>
                    <a:lnTo>
                      <a:pt x="794" y="414"/>
                    </a:lnTo>
                    <a:lnTo>
                      <a:pt x="802" y="442"/>
                    </a:lnTo>
                    <a:lnTo>
                      <a:pt x="806" y="472"/>
                    </a:lnTo>
                    <a:lnTo>
                      <a:pt x="808" y="504"/>
                    </a:lnTo>
                    <a:lnTo>
                      <a:pt x="806" y="534"/>
                    </a:lnTo>
                    <a:lnTo>
                      <a:pt x="802" y="564"/>
                    </a:lnTo>
                    <a:lnTo>
                      <a:pt x="794" y="594"/>
                    </a:lnTo>
                    <a:lnTo>
                      <a:pt x="784" y="622"/>
                    </a:lnTo>
                    <a:lnTo>
                      <a:pt x="770" y="648"/>
                    </a:lnTo>
                    <a:lnTo>
                      <a:pt x="756" y="672"/>
                    </a:lnTo>
                    <a:lnTo>
                      <a:pt x="738" y="696"/>
                    </a:lnTo>
                    <a:lnTo>
                      <a:pt x="718" y="718"/>
                    </a:lnTo>
                    <a:lnTo>
                      <a:pt x="698" y="738"/>
                    </a:lnTo>
                    <a:lnTo>
                      <a:pt x="674" y="754"/>
                    </a:lnTo>
                    <a:lnTo>
                      <a:pt x="650" y="770"/>
                    </a:lnTo>
                    <a:lnTo>
                      <a:pt x="622" y="782"/>
                    </a:lnTo>
                    <a:lnTo>
                      <a:pt x="594" y="792"/>
                    </a:lnTo>
                    <a:lnTo>
                      <a:pt x="566" y="800"/>
                    </a:lnTo>
                    <a:lnTo>
                      <a:pt x="536" y="804"/>
                    </a:lnTo>
                    <a:lnTo>
                      <a:pt x="504" y="806"/>
                    </a:lnTo>
                    <a:close/>
                  </a:path>
                </a:pathLst>
              </a:custGeom>
              <a:solidFill>
                <a:schemeClr val="tx1">
                  <a:alpha val="50195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9050" cap="rnd">
                    <a:solidFill>
                      <a:srgbClr val="000000"/>
                    </a:solidFill>
                    <a:prstDash val="sysDot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77970" name="Freeform 114"/>
              <p:cNvSpPr>
                <a:spLocks noEditPoints="1"/>
              </p:cNvSpPr>
              <p:nvPr/>
            </p:nvSpPr>
            <p:spPr bwMode="auto">
              <a:xfrm>
                <a:off x="4264" y="1564"/>
                <a:ext cx="907" cy="648"/>
              </a:xfrm>
              <a:custGeom>
                <a:avLst/>
                <a:gdLst/>
                <a:ahLst/>
                <a:cxnLst>
                  <a:cxn ang="0">
                    <a:pos x="902" y="432"/>
                  </a:cxn>
                  <a:cxn ang="0">
                    <a:pos x="892" y="390"/>
                  </a:cxn>
                  <a:cxn ang="0">
                    <a:pos x="836" y="274"/>
                  </a:cxn>
                  <a:cxn ang="0">
                    <a:pos x="736" y="172"/>
                  </a:cxn>
                  <a:cxn ang="0">
                    <a:pos x="660" y="132"/>
                  </a:cxn>
                  <a:cxn ang="0">
                    <a:pos x="576" y="106"/>
                  </a:cxn>
                  <a:cxn ang="0">
                    <a:pos x="434" y="106"/>
                  </a:cxn>
                  <a:cxn ang="0">
                    <a:pos x="390" y="116"/>
                  </a:cxn>
                  <a:cxn ang="0">
                    <a:pos x="274" y="172"/>
                  </a:cxn>
                  <a:cxn ang="0">
                    <a:pos x="174" y="274"/>
                  </a:cxn>
                  <a:cxn ang="0">
                    <a:pos x="132" y="348"/>
                  </a:cxn>
                  <a:cxn ang="0">
                    <a:pos x="108" y="432"/>
                  </a:cxn>
                  <a:cxn ang="0">
                    <a:pos x="108" y="574"/>
                  </a:cxn>
                  <a:cxn ang="0">
                    <a:pos x="118" y="618"/>
                  </a:cxn>
                  <a:cxn ang="0">
                    <a:pos x="174" y="734"/>
                  </a:cxn>
                  <a:cxn ang="0">
                    <a:pos x="274" y="834"/>
                  </a:cxn>
                  <a:cxn ang="0">
                    <a:pos x="350" y="876"/>
                  </a:cxn>
                  <a:cxn ang="0">
                    <a:pos x="434" y="900"/>
                  </a:cxn>
                  <a:cxn ang="0">
                    <a:pos x="576" y="900"/>
                  </a:cxn>
                  <a:cxn ang="0">
                    <a:pos x="620" y="890"/>
                  </a:cxn>
                  <a:cxn ang="0">
                    <a:pos x="736" y="834"/>
                  </a:cxn>
                  <a:cxn ang="0">
                    <a:pos x="836" y="734"/>
                  </a:cxn>
                  <a:cxn ang="0">
                    <a:pos x="878" y="658"/>
                  </a:cxn>
                  <a:cxn ang="0">
                    <a:pos x="902" y="574"/>
                  </a:cxn>
                  <a:cxn ang="0">
                    <a:pos x="504" y="806"/>
                  </a:cxn>
                  <a:cxn ang="0">
                    <a:pos x="414" y="792"/>
                  </a:cxn>
                  <a:cxn ang="0">
                    <a:pos x="336" y="754"/>
                  </a:cxn>
                  <a:cxn ang="0">
                    <a:pos x="272" y="696"/>
                  </a:cxn>
                  <a:cxn ang="0">
                    <a:pos x="226" y="622"/>
                  </a:cxn>
                  <a:cxn ang="0">
                    <a:pos x="204" y="534"/>
                  </a:cxn>
                  <a:cxn ang="0">
                    <a:pos x="204" y="472"/>
                  </a:cxn>
                  <a:cxn ang="0">
                    <a:pos x="226" y="386"/>
                  </a:cxn>
                  <a:cxn ang="0">
                    <a:pos x="272" y="312"/>
                  </a:cxn>
                  <a:cxn ang="0">
                    <a:pos x="336" y="252"/>
                  </a:cxn>
                  <a:cxn ang="0">
                    <a:pos x="414" y="214"/>
                  </a:cxn>
                  <a:cxn ang="0">
                    <a:pos x="504" y="202"/>
                  </a:cxn>
                  <a:cxn ang="0">
                    <a:pos x="566" y="208"/>
                  </a:cxn>
                  <a:cxn ang="0">
                    <a:pos x="650" y="238"/>
                  </a:cxn>
                  <a:cxn ang="0">
                    <a:pos x="718" y="290"/>
                  </a:cxn>
                  <a:cxn ang="0">
                    <a:pos x="770" y="360"/>
                  </a:cxn>
                  <a:cxn ang="0">
                    <a:pos x="802" y="442"/>
                  </a:cxn>
                  <a:cxn ang="0">
                    <a:pos x="808" y="504"/>
                  </a:cxn>
                  <a:cxn ang="0">
                    <a:pos x="794" y="594"/>
                  </a:cxn>
                  <a:cxn ang="0">
                    <a:pos x="756" y="672"/>
                  </a:cxn>
                  <a:cxn ang="0">
                    <a:pos x="698" y="738"/>
                  </a:cxn>
                  <a:cxn ang="0">
                    <a:pos x="622" y="782"/>
                  </a:cxn>
                  <a:cxn ang="0">
                    <a:pos x="536" y="804"/>
                  </a:cxn>
                </a:cxnLst>
                <a:rect l="0" t="0" r="r" b="b"/>
                <a:pathLst>
                  <a:path w="1010" h="1008">
                    <a:moveTo>
                      <a:pt x="1010" y="574"/>
                    </a:moveTo>
                    <a:lnTo>
                      <a:pt x="1010" y="432"/>
                    </a:lnTo>
                    <a:lnTo>
                      <a:pt x="902" y="432"/>
                    </a:lnTo>
                    <a:lnTo>
                      <a:pt x="902" y="432"/>
                    </a:lnTo>
                    <a:lnTo>
                      <a:pt x="898" y="410"/>
                    </a:lnTo>
                    <a:lnTo>
                      <a:pt x="892" y="390"/>
                    </a:lnTo>
                    <a:lnTo>
                      <a:pt x="878" y="348"/>
                    </a:lnTo>
                    <a:lnTo>
                      <a:pt x="858" y="310"/>
                    </a:lnTo>
                    <a:lnTo>
                      <a:pt x="836" y="274"/>
                    </a:lnTo>
                    <a:lnTo>
                      <a:pt x="912" y="198"/>
                    </a:lnTo>
                    <a:lnTo>
                      <a:pt x="812" y="96"/>
                    </a:lnTo>
                    <a:lnTo>
                      <a:pt x="736" y="172"/>
                    </a:lnTo>
                    <a:lnTo>
                      <a:pt x="736" y="172"/>
                    </a:lnTo>
                    <a:lnTo>
                      <a:pt x="698" y="150"/>
                    </a:lnTo>
                    <a:lnTo>
                      <a:pt x="660" y="132"/>
                    </a:lnTo>
                    <a:lnTo>
                      <a:pt x="620" y="116"/>
                    </a:lnTo>
                    <a:lnTo>
                      <a:pt x="598" y="112"/>
                    </a:lnTo>
                    <a:lnTo>
                      <a:pt x="576" y="106"/>
                    </a:lnTo>
                    <a:lnTo>
                      <a:pt x="576" y="0"/>
                    </a:lnTo>
                    <a:lnTo>
                      <a:pt x="434" y="0"/>
                    </a:lnTo>
                    <a:lnTo>
                      <a:pt x="434" y="106"/>
                    </a:lnTo>
                    <a:lnTo>
                      <a:pt x="434" y="106"/>
                    </a:lnTo>
                    <a:lnTo>
                      <a:pt x="412" y="112"/>
                    </a:lnTo>
                    <a:lnTo>
                      <a:pt x="390" y="116"/>
                    </a:lnTo>
                    <a:lnTo>
                      <a:pt x="350" y="132"/>
                    </a:lnTo>
                    <a:lnTo>
                      <a:pt x="310" y="150"/>
                    </a:lnTo>
                    <a:lnTo>
                      <a:pt x="274" y="172"/>
                    </a:lnTo>
                    <a:lnTo>
                      <a:pt x="198" y="96"/>
                    </a:lnTo>
                    <a:lnTo>
                      <a:pt x="98" y="198"/>
                    </a:lnTo>
                    <a:lnTo>
                      <a:pt x="174" y="274"/>
                    </a:lnTo>
                    <a:lnTo>
                      <a:pt x="174" y="274"/>
                    </a:lnTo>
                    <a:lnTo>
                      <a:pt x="152" y="310"/>
                    </a:lnTo>
                    <a:lnTo>
                      <a:pt x="132" y="348"/>
                    </a:lnTo>
                    <a:lnTo>
                      <a:pt x="118" y="390"/>
                    </a:lnTo>
                    <a:lnTo>
                      <a:pt x="112" y="410"/>
                    </a:lnTo>
                    <a:lnTo>
                      <a:pt x="108" y="432"/>
                    </a:lnTo>
                    <a:lnTo>
                      <a:pt x="0" y="432"/>
                    </a:lnTo>
                    <a:lnTo>
                      <a:pt x="0" y="574"/>
                    </a:lnTo>
                    <a:lnTo>
                      <a:pt x="108" y="574"/>
                    </a:lnTo>
                    <a:lnTo>
                      <a:pt x="108" y="574"/>
                    </a:lnTo>
                    <a:lnTo>
                      <a:pt x="112" y="596"/>
                    </a:lnTo>
                    <a:lnTo>
                      <a:pt x="118" y="618"/>
                    </a:lnTo>
                    <a:lnTo>
                      <a:pt x="132" y="658"/>
                    </a:lnTo>
                    <a:lnTo>
                      <a:pt x="152" y="698"/>
                    </a:lnTo>
                    <a:lnTo>
                      <a:pt x="174" y="734"/>
                    </a:lnTo>
                    <a:lnTo>
                      <a:pt x="98" y="810"/>
                    </a:lnTo>
                    <a:lnTo>
                      <a:pt x="198" y="910"/>
                    </a:lnTo>
                    <a:lnTo>
                      <a:pt x="274" y="834"/>
                    </a:lnTo>
                    <a:lnTo>
                      <a:pt x="274" y="834"/>
                    </a:lnTo>
                    <a:lnTo>
                      <a:pt x="310" y="858"/>
                    </a:lnTo>
                    <a:lnTo>
                      <a:pt x="350" y="876"/>
                    </a:lnTo>
                    <a:lnTo>
                      <a:pt x="390" y="890"/>
                    </a:lnTo>
                    <a:lnTo>
                      <a:pt x="412" y="896"/>
                    </a:lnTo>
                    <a:lnTo>
                      <a:pt x="434" y="900"/>
                    </a:lnTo>
                    <a:lnTo>
                      <a:pt x="434" y="1008"/>
                    </a:lnTo>
                    <a:lnTo>
                      <a:pt x="576" y="1008"/>
                    </a:lnTo>
                    <a:lnTo>
                      <a:pt x="576" y="900"/>
                    </a:lnTo>
                    <a:lnTo>
                      <a:pt x="576" y="900"/>
                    </a:lnTo>
                    <a:lnTo>
                      <a:pt x="598" y="896"/>
                    </a:lnTo>
                    <a:lnTo>
                      <a:pt x="620" y="890"/>
                    </a:lnTo>
                    <a:lnTo>
                      <a:pt x="660" y="876"/>
                    </a:lnTo>
                    <a:lnTo>
                      <a:pt x="698" y="858"/>
                    </a:lnTo>
                    <a:lnTo>
                      <a:pt x="736" y="834"/>
                    </a:lnTo>
                    <a:lnTo>
                      <a:pt x="812" y="910"/>
                    </a:lnTo>
                    <a:lnTo>
                      <a:pt x="912" y="810"/>
                    </a:lnTo>
                    <a:lnTo>
                      <a:pt x="836" y="734"/>
                    </a:lnTo>
                    <a:lnTo>
                      <a:pt x="836" y="734"/>
                    </a:lnTo>
                    <a:lnTo>
                      <a:pt x="858" y="698"/>
                    </a:lnTo>
                    <a:lnTo>
                      <a:pt x="878" y="658"/>
                    </a:lnTo>
                    <a:lnTo>
                      <a:pt x="892" y="618"/>
                    </a:lnTo>
                    <a:lnTo>
                      <a:pt x="898" y="596"/>
                    </a:lnTo>
                    <a:lnTo>
                      <a:pt x="902" y="574"/>
                    </a:lnTo>
                    <a:lnTo>
                      <a:pt x="1010" y="574"/>
                    </a:lnTo>
                    <a:close/>
                    <a:moveTo>
                      <a:pt x="504" y="806"/>
                    </a:moveTo>
                    <a:lnTo>
                      <a:pt x="504" y="806"/>
                    </a:lnTo>
                    <a:lnTo>
                      <a:pt x="474" y="804"/>
                    </a:lnTo>
                    <a:lnTo>
                      <a:pt x="444" y="800"/>
                    </a:lnTo>
                    <a:lnTo>
                      <a:pt x="414" y="792"/>
                    </a:lnTo>
                    <a:lnTo>
                      <a:pt x="388" y="782"/>
                    </a:lnTo>
                    <a:lnTo>
                      <a:pt x="360" y="770"/>
                    </a:lnTo>
                    <a:lnTo>
                      <a:pt x="336" y="754"/>
                    </a:lnTo>
                    <a:lnTo>
                      <a:pt x="312" y="738"/>
                    </a:lnTo>
                    <a:lnTo>
                      <a:pt x="292" y="718"/>
                    </a:lnTo>
                    <a:lnTo>
                      <a:pt x="272" y="696"/>
                    </a:lnTo>
                    <a:lnTo>
                      <a:pt x="254" y="672"/>
                    </a:lnTo>
                    <a:lnTo>
                      <a:pt x="238" y="648"/>
                    </a:lnTo>
                    <a:lnTo>
                      <a:pt x="226" y="622"/>
                    </a:lnTo>
                    <a:lnTo>
                      <a:pt x="216" y="594"/>
                    </a:lnTo>
                    <a:lnTo>
                      <a:pt x="208" y="564"/>
                    </a:lnTo>
                    <a:lnTo>
                      <a:pt x="204" y="534"/>
                    </a:lnTo>
                    <a:lnTo>
                      <a:pt x="202" y="504"/>
                    </a:lnTo>
                    <a:lnTo>
                      <a:pt x="202" y="504"/>
                    </a:lnTo>
                    <a:lnTo>
                      <a:pt x="204" y="472"/>
                    </a:lnTo>
                    <a:lnTo>
                      <a:pt x="208" y="442"/>
                    </a:lnTo>
                    <a:lnTo>
                      <a:pt x="216" y="414"/>
                    </a:lnTo>
                    <a:lnTo>
                      <a:pt x="226" y="386"/>
                    </a:lnTo>
                    <a:lnTo>
                      <a:pt x="238" y="360"/>
                    </a:lnTo>
                    <a:lnTo>
                      <a:pt x="254" y="334"/>
                    </a:lnTo>
                    <a:lnTo>
                      <a:pt x="272" y="312"/>
                    </a:lnTo>
                    <a:lnTo>
                      <a:pt x="292" y="290"/>
                    </a:lnTo>
                    <a:lnTo>
                      <a:pt x="312" y="270"/>
                    </a:lnTo>
                    <a:lnTo>
                      <a:pt x="336" y="252"/>
                    </a:lnTo>
                    <a:lnTo>
                      <a:pt x="360" y="238"/>
                    </a:lnTo>
                    <a:lnTo>
                      <a:pt x="388" y="224"/>
                    </a:lnTo>
                    <a:lnTo>
                      <a:pt x="414" y="214"/>
                    </a:lnTo>
                    <a:lnTo>
                      <a:pt x="444" y="208"/>
                    </a:lnTo>
                    <a:lnTo>
                      <a:pt x="474" y="202"/>
                    </a:lnTo>
                    <a:lnTo>
                      <a:pt x="504" y="202"/>
                    </a:lnTo>
                    <a:lnTo>
                      <a:pt x="504" y="202"/>
                    </a:lnTo>
                    <a:lnTo>
                      <a:pt x="536" y="202"/>
                    </a:lnTo>
                    <a:lnTo>
                      <a:pt x="566" y="208"/>
                    </a:lnTo>
                    <a:lnTo>
                      <a:pt x="594" y="214"/>
                    </a:lnTo>
                    <a:lnTo>
                      <a:pt x="622" y="224"/>
                    </a:lnTo>
                    <a:lnTo>
                      <a:pt x="650" y="238"/>
                    </a:lnTo>
                    <a:lnTo>
                      <a:pt x="674" y="252"/>
                    </a:lnTo>
                    <a:lnTo>
                      <a:pt x="698" y="270"/>
                    </a:lnTo>
                    <a:lnTo>
                      <a:pt x="718" y="290"/>
                    </a:lnTo>
                    <a:lnTo>
                      <a:pt x="738" y="312"/>
                    </a:lnTo>
                    <a:lnTo>
                      <a:pt x="756" y="334"/>
                    </a:lnTo>
                    <a:lnTo>
                      <a:pt x="770" y="360"/>
                    </a:lnTo>
                    <a:lnTo>
                      <a:pt x="784" y="386"/>
                    </a:lnTo>
                    <a:lnTo>
                      <a:pt x="794" y="414"/>
                    </a:lnTo>
                    <a:lnTo>
                      <a:pt x="802" y="442"/>
                    </a:lnTo>
                    <a:lnTo>
                      <a:pt x="806" y="472"/>
                    </a:lnTo>
                    <a:lnTo>
                      <a:pt x="808" y="504"/>
                    </a:lnTo>
                    <a:lnTo>
                      <a:pt x="808" y="504"/>
                    </a:lnTo>
                    <a:lnTo>
                      <a:pt x="806" y="534"/>
                    </a:lnTo>
                    <a:lnTo>
                      <a:pt x="802" y="564"/>
                    </a:lnTo>
                    <a:lnTo>
                      <a:pt x="794" y="594"/>
                    </a:lnTo>
                    <a:lnTo>
                      <a:pt x="784" y="622"/>
                    </a:lnTo>
                    <a:lnTo>
                      <a:pt x="770" y="648"/>
                    </a:lnTo>
                    <a:lnTo>
                      <a:pt x="756" y="672"/>
                    </a:lnTo>
                    <a:lnTo>
                      <a:pt x="738" y="696"/>
                    </a:lnTo>
                    <a:lnTo>
                      <a:pt x="718" y="718"/>
                    </a:lnTo>
                    <a:lnTo>
                      <a:pt x="698" y="738"/>
                    </a:lnTo>
                    <a:lnTo>
                      <a:pt x="674" y="754"/>
                    </a:lnTo>
                    <a:lnTo>
                      <a:pt x="650" y="770"/>
                    </a:lnTo>
                    <a:lnTo>
                      <a:pt x="622" y="782"/>
                    </a:lnTo>
                    <a:lnTo>
                      <a:pt x="594" y="792"/>
                    </a:lnTo>
                    <a:lnTo>
                      <a:pt x="566" y="800"/>
                    </a:lnTo>
                    <a:lnTo>
                      <a:pt x="536" y="804"/>
                    </a:lnTo>
                    <a:lnTo>
                      <a:pt x="504" y="806"/>
                    </a:lnTo>
                    <a:lnTo>
                      <a:pt x="504" y="806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>
                      <a:gamma/>
                      <a:shade val="66667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19050" cap="rnd">
                <a:noFill/>
                <a:prstDash val="sysDot"/>
                <a:round/>
                <a:headEnd/>
                <a:tailEnd/>
              </a:ln>
              <a:effectLst/>
              <a:scene3d>
                <a:camera prst="legacyObliqueBottom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B2B2B2"/>
                </a:extrusionClr>
              </a:sp3d>
            </p:spPr>
            <p:txBody>
              <a:bodyPr>
                <a:flatTx/>
              </a:bodyPr>
              <a:lstStyle/>
              <a:p>
                <a:pPr>
                  <a:defRPr/>
                </a:pPr>
                <a:endParaRPr lang="zh-CN" altLang="en-US">
                  <a:latin typeface="굴림" pitchFamily="34" charset="-127"/>
                  <a:ea typeface="굴림" pitchFamily="34" charset="-127"/>
                </a:endParaRPr>
              </a:p>
            </p:txBody>
          </p:sp>
          <p:grpSp>
            <p:nvGrpSpPr>
              <p:cNvPr id="3085" name="Group 115"/>
              <p:cNvGrpSpPr>
                <a:grpSpLocks/>
              </p:cNvGrpSpPr>
              <p:nvPr/>
            </p:nvGrpSpPr>
            <p:grpSpPr bwMode="auto">
              <a:xfrm>
                <a:off x="4468" y="1707"/>
                <a:ext cx="499" cy="363"/>
                <a:chOff x="793" y="1298"/>
                <a:chExt cx="1860" cy="1338"/>
              </a:xfrm>
            </p:grpSpPr>
            <p:sp>
              <p:nvSpPr>
                <p:cNvPr id="3087" name="Oval 116"/>
                <p:cNvSpPr>
                  <a:spLocks noChangeArrowheads="1"/>
                </p:cNvSpPr>
                <p:nvPr/>
              </p:nvSpPr>
              <p:spPr bwMode="auto">
                <a:xfrm>
                  <a:off x="793" y="1298"/>
                  <a:ext cx="1860" cy="1338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BEBEBE"/>
                    </a:gs>
                    <a:gs pos="100000">
                      <a:srgbClr val="4D4D4D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1pPr>
                  <a:lvl2pPr marL="742950" indent="-28575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2pPr>
                  <a:lvl3pPr marL="1143000" indent="-22860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3pPr>
                  <a:lvl4pPr marL="1600200" indent="-22860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4pPr>
                  <a:lvl5pPr marL="2057400" indent="-228600" eaLnBrk="0" hangingPunct="0"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5pPr>
                  <a:lvl6pPr marL="25146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6pPr>
                  <a:lvl7pPr marL="29718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7pPr>
                  <a:lvl8pPr marL="34290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8pPr>
                  <a:lvl9pPr marL="3886200" indent="-228600" eaLnBrk="0" fontAlgn="base" latinLnBrk="1" hangingPunct="0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Gulim" panose="020B0600000101010101" pitchFamily="34" charset="-127"/>
                      <a:ea typeface="Gulim" panose="020B0600000101010101" pitchFamily="34" charset="-127"/>
                    </a:defRPr>
                  </a:lvl9pPr>
                </a:lstStyle>
                <a:p>
                  <a:pPr eaLnBrk="1" hangingPunct="1"/>
                  <a:endParaRPr lang="zh-CN" altLang="en-US"/>
                </a:p>
              </p:txBody>
            </p:sp>
            <p:sp>
              <p:nvSpPr>
                <p:cNvPr id="3088" name="Freeform 117"/>
                <p:cNvSpPr>
                  <a:spLocks/>
                </p:cNvSpPr>
                <p:nvPr/>
              </p:nvSpPr>
              <p:spPr bwMode="auto">
                <a:xfrm>
                  <a:off x="839" y="1321"/>
                  <a:ext cx="1769" cy="624"/>
                </a:xfrm>
                <a:custGeom>
                  <a:avLst/>
                  <a:gdLst>
                    <a:gd name="T0" fmla="*/ 0 w 3456"/>
                    <a:gd name="T1" fmla="*/ 624 h 1728"/>
                    <a:gd name="T2" fmla="*/ 5 w 3456"/>
                    <a:gd name="T3" fmla="*/ 560 h 1728"/>
                    <a:gd name="T4" fmla="*/ 18 w 3456"/>
                    <a:gd name="T5" fmla="*/ 498 h 1728"/>
                    <a:gd name="T6" fmla="*/ 40 w 3456"/>
                    <a:gd name="T7" fmla="*/ 438 h 1728"/>
                    <a:gd name="T8" fmla="*/ 70 w 3456"/>
                    <a:gd name="T9" fmla="*/ 381 h 1728"/>
                    <a:gd name="T10" fmla="*/ 106 w 3456"/>
                    <a:gd name="T11" fmla="*/ 326 h 1728"/>
                    <a:gd name="T12" fmla="*/ 152 w 3456"/>
                    <a:gd name="T13" fmla="*/ 275 h 1728"/>
                    <a:gd name="T14" fmla="*/ 202 w 3456"/>
                    <a:gd name="T15" fmla="*/ 227 h 1728"/>
                    <a:gd name="T16" fmla="*/ 259 w 3456"/>
                    <a:gd name="T17" fmla="*/ 183 h 1728"/>
                    <a:gd name="T18" fmla="*/ 322 w 3456"/>
                    <a:gd name="T19" fmla="*/ 142 h 1728"/>
                    <a:gd name="T20" fmla="*/ 390 w 3456"/>
                    <a:gd name="T21" fmla="*/ 107 h 1728"/>
                    <a:gd name="T22" fmla="*/ 463 w 3456"/>
                    <a:gd name="T23" fmla="*/ 75 h 1728"/>
                    <a:gd name="T24" fmla="*/ 541 w 3456"/>
                    <a:gd name="T25" fmla="*/ 49 h 1728"/>
                    <a:gd name="T26" fmla="*/ 621 w 3456"/>
                    <a:gd name="T27" fmla="*/ 28 h 1728"/>
                    <a:gd name="T28" fmla="*/ 706 w 3456"/>
                    <a:gd name="T29" fmla="*/ 13 h 1728"/>
                    <a:gd name="T30" fmla="*/ 794 w 3456"/>
                    <a:gd name="T31" fmla="*/ 4 h 1728"/>
                    <a:gd name="T32" fmla="*/ 885 w 3456"/>
                    <a:gd name="T33" fmla="*/ 0 h 1728"/>
                    <a:gd name="T34" fmla="*/ 930 w 3456"/>
                    <a:gd name="T35" fmla="*/ 1 h 1728"/>
                    <a:gd name="T36" fmla="*/ 1020 w 3456"/>
                    <a:gd name="T37" fmla="*/ 7 h 1728"/>
                    <a:gd name="T38" fmla="*/ 1106 w 3456"/>
                    <a:gd name="T39" fmla="*/ 20 h 1728"/>
                    <a:gd name="T40" fmla="*/ 1189 w 3456"/>
                    <a:gd name="T41" fmla="*/ 38 h 1728"/>
                    <a:gd name="T42" fmla="*/ 1268 w 3456"/>
                    <a:gd name="T43" fmla="*/ 61 h 1728"/>
                    <a:gd name="T44" fmla="*/ 1343 w 3456"/>
                    <a:gd name="T45" fmla="*/ 90 h 1728"/>
                    <a:gd name="T46" fmla="*/ 1414 w 3456"/>
                    <a:gd name="T47" fmla="*/ 124 h 1728"/>
                    <a:gd name="T48" fmla="*/ 1479 w 3456"/>
                    <a:gd name="T49" fmla="*/ 162 h 1728"/>
                    <a:gd name="T50" fmla="*/ 1539 w 3456"/>
                    <a:gd name="T51" fmla="*/ 204 h 1728"/>
                    <a:gd name="T52" fmla="*/ 1593 w 3456"/>
                    <a:gd name="T53" fmla="*/ 251 h 1728"/>
                    <a:gd name="T54" fmla="*/ 1641 w 3456"/>
                    <a:gd name="T55" fmla="*/ 300 h 1728"/>
                    <a:gd name="T56" fmla="*/ 1682 w 3456"/>
                    <a:gd name="T57" fmla="*/ 353 h 1728"/>
                    <a:gd name="T58" fmla="*/ 1715 w 3456"/>
                    <a:gd name="T59" fmla="*/ 410 h 1728"/>
                    <a:gd name="T60" fmla="*/ 1741 w 3456"/>
                    <a:gd name="T61" fmla="*/ 468 h 1728"/>
                    <a:gd name="T62" fmla="*/ 1759 w 3456"/>
                    <a:gd name="T63" fmla="*/ 529 h 1728"/>
                    <a:gd name="T64" fmla="*/ 1768 w 3456"/>
                    <a:gd name="T65" fmla="*/ 592 h 1728"/>
                    <a:gd name="T66" fmla="*/ 0 w 3456"/>
                    <a:gd name="T67" fmla="*/ 624 h 1728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3456"/>
                    <a:gd name="T103" fmla="*/ 0 h 1728"/>
                    <a:gd name="T104" fmla="*/ 3456 w 3456"/>
                    <a:gd name="T105" fmla="*/ 1728 h 1728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3456" h="1728">
                      <a:moveTo>
                        <a:pt x="0" y="1728"/>
                      </a:moveTo>
                      <a:lnTo>
                        <a:pt x="0" y="1728"/>
                      </a:lnTo>
                      <a:lnTo>
                        <a:pt x="2" y="1638"/>
                      </a:lnTo>
                      <a:lnTo>
                        <a:pt x="10" y="1552"/>
                      </a:lnTo>
                      <a:lnTo>
                        <a:pt x="20" y="1464"/>
                      </a:lnTo>
                      <a:lnTo>
                        <a:pt x="36" y="1380"/>
                      </a:lnTo>
                      <a:lnTo>
                        <a:pt x="54" y="1296"/>
                      </a:lnTo>
                      <a:lnTo>
                        <a:pt x="78" y="1214"/>
                      </a:lnTo>
                      <a:lnTo>
                        <a:pt x="106" y="1134"/>
                      </a:lnTo>
                      <a:lnTo>
                        <a:pt x="136" y="1056"/>
                      </a:lnTo>
                      <a:lnTo>
                        <a:pt x="170" y="978"/>
                      </a:lnTo>
                      <a:lnTo>
                        <a:pt x="208" y="904"/>
                      </a:lnTo>
                      <a:lnTo>
                        <a:pt x="250" y="832"/>
                      </a:lnTo>
                      <a:lnTo>
                        <a:pt x="296" y="762"/>
                      </a:lnTo>
                      <a:lnTo>
                        <a:pt x="344" y="694"/>
                      </a:lnTo>
                      <a:lnTo>
                        <a:pt x="394" y="628"/>
                      </a:lnTo>
                      <a:lnTo>
                        <a:pt x="450" y="566"/>
                      </a:lnTo>
                      <a:lnTo>
                        <a:pt x="506" y="506"/>
                      </a:lnTo>
                      <a:lnTo>
                        <a:pt x="566" y="448"/>
                      </a:lnTo>
                      <a:lnTo>
                        <a:pt x="630" y="394"/>
                      </a:lnTo>
                      <a:lnTo>
                        <a:pt x="694" y="344"/>
                      </a:lnTo>
                      <a:lnTo>
                        <a:pt x="762" y="296"/>
                      </a:lnTo>
                      <a:lnTo>
                        <a:pt x="832" y="250"/>
                      </a:lnTo>
                      <a:lnTo>
                        <a:pt x="904" y="208"/>
                      </a:lnTo>
                      <a:lnTo>
                        <a:pt x="978" y="170"/>
                      </a:lnTo>
                      <a:lnTo>
                        <a:pt x="1056" y="136"/>
                      </a:lnTo>
                      <a:lnTo>
                        <a:pt x="1134" y="106"/>
                      </a:lnTo>
                      <a:lnTo>
                        <a:pt x="1214" y="78"/>
                      </a:lnTo>
                      <a:lnTo>
                        <a:pt x="1296" y="54"/>
                      </a:lnTo>
                      <a:lnTo>
                        <a:pt x="1380" y="36"/>
                      </a:lnTo>
                      <a:lnTo>
                        <a:pt x="1464" y="20"/>
                      </a:lnTo>
                      <a:lnTo>
                        <a:pt x="1552" y="10"/>
                      </a:lnTo>
                      <a:lnTo>
                        <a:pt x="1640" y="2"/>
                      </a:lnTo>
                      <a:lnTo>
                        <a:pt x="1728" y="0"/>
                      </a:lnTo>
                      <a:lnTo>
                        <a:pt x="1816" y="2"/>
                      </a:lnTo>
                      <a:lnTo>
                        <a:pt x="1904" y="10"/>
                      </a:lnTo>
                      <a:lnTo>
                        <a:pt x="1992" y="20"/>
                      </a:lnTo>
                      <a:lnTo>
                        <a:pt x="2076" y="36"/>
                      </a:lnTo>
                      <a:lnTo>
                        <a:pt x="2160" y="54"/>
                      </a:lnTo>
                      <a:lnTo>
                        <a:pt x="2242" y="78"/>
                      </a:lnTo>
                      <a:lnTo>
                        <a:pt x="2322" y="106"/>
                      </a:lnTo>
                      <a:lnTo>
                        <a:pt x="2400" y="136"/>
                      </a:lnTo>
                      <a:lnTo>
                        <a:pt x="2478" y="170"/>
                      </a:lnTo>
                      <a:lnTo>
                        <a:pt x="2552" y="208"/>
                      </a:lnTo>
                      <a:lnTo>
                        <a:pt x="2624" y="250"/>
                      </a:lnTo>
                      <a:lnTo>
                        <a:pt x="2694" y="296"/>
                      </a:lnTo>
                      <a:lnTo>
                        <a:pt x="2762" y="344"/>
                      </a:lnTo>
                      <a:lnTo>
                        <a:pt x="2826" y="394"/>
                      </a:lnTo>
                      <a:lnTo>
                        <a:pt x="2890" y="448"/>
                      </a:lnTo>
                      <a:lnTo>
                        <a:pt x="2950" y="506"/>
                      </a:lnTo>
                      <a:lnTo>
                        <a:pt x="3006" y="566"/>
                      </a:lnTo>
                      <a:lnTo>
                        <a:pt x="3062" y="628"/>
                      </a:lnTo>
                      <a:lnTo>
                        <a:pt x="3112" y="694"/>
                      </a:lnTo>
                      <a:lnTo>
                        <a:pt x="3160" y="762"/>
                      </a:lnTo>
                      <a:lnTo>
                        <a:pt x="3206" y="832"/>
                      </a:lnTo>
                      <a:lnTo>
                        <a:pt x="3248" y="904"/>
                      </a:lnTo>
                      <a:lnTo>
                        <a:pt x="3286" y="978"/>
                      </a:lnTo>
                      <a:lnTo>
                        <a:pt x="3320" y="1056"/>
                      </a:lnTo>
                      <a:lnTo>
                        <a:pt x="3350" y="1134"/>
                      </a:lnTo>
                      <a:lnTo>
                        <a:pt x="3378" y="1214"/>
                      </a:lnTo>
                      <a:lnTo>
                        <a:pt x="3402" y="1296"/>
                      </a:lnTo>
                      <a:lnTo>
                        <a:pt x="3420" y="1380"/>
                      </a:lnTo>
                      <a:lnTo>
                        <a:pt x="3436" y="1464"/>
                      </a:lnTo>
                      <a:lnTo>
                        <a:pt x="3446" y="1552"/>
                      </a:lnTo>
                      <a:lnTo>
                        <a:pt x="3454" y="1638"/>
                      </a:lnTo>
                      <a:lnTo>
                        <a:pt x="3456" y="1728"/>
                      </a:lnTo>
                      <a:lnTo>
                        <a:pt x="0" y="1728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FFFFFF">
                        <a:alpha val="50000"/>
                      </a:srgbClr>
                    </a:gs>
                    <a:gs pos="100000">
                      <a:srgbClr val="767676">
                        <a:alpha val="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txBody>
                <a:bodyPr/>
                <a:lstStyle/>
                <a:p>
                  <a:endParaRPr lang="zh-CN" altLang="en-US"/>
                </a:p>
              </p:txBody>
            </p:sp>
          </p:grpSp>
          <p:sp>
            <p:nvSpPr>
              <p:cNvPr id="3086" name="Text Box 118"/>
              <p:cNvSpPr txBox="1">
                <a:spLocks noChangeArrowheads="1"/>
              </p:cNvSpPr>
              <p:nvPr/>
            </p:nvSpPr>
            <p:spPr bwMode="auto">
              <a:xfrm>
                <a:off x="4445" y="1729"/>
                <a:ext cx="567" cy="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5pPr>
                <a:lvl6pPr marL="25146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6pPr>
                <a:lvl7pPr marL="29718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7pPr>
                <a:lvl8pPr marL="34290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8pPr>
                <a:lvl9pPr marL="3886200" indent="-228600" eaLnBrk="0" fontAlgn="base" latinLnBrk="1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Gulim" panose="020B0600000101010101" pitchFamily="34" charset="-127"/>
                    <a:ea typeface="Gulim" panose="020B0600000101010101" pitchFamily="34" charset="-127"/>
                  </a:defRPr>
                </a:lvl9pPr>
              </a:lstStyle>
              <a:p>
                <a:pPr algn="ctr" eaLnBrk="1" hangingPunct="1"/>
                <a:r>
                  <a:rPr lang="en-US" altLang="ko-KR" sz="80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Sleek</a:t>
                </a:r>
              </a:p>
              <a:p>
                <a:pPr algn="ctr" eaLnBrk="1" hangingPunct="1"/>
                <a:r>
                  <a:rPr lang="en-US" altLang="ko-KR" sz="80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Diagram</a:t>
                </a:r>
              </a:p>
              <a:p>
                <a:pPr algn="ctr" eaLnBrk="1" hangingPunct="1"/>
                <a:r>
                  <a:rPr lang="en-US" altLang="ko-KR" sz="800">
                    <a:solidFill>
                      <a:schemeClr val="bg1"/>
                    </a:solidFill>
                    <a:latin typeface="Arial Black" panose="020B0A04020102020204" pitchFamily="34" charset="0"/>
                  </a:rPr>
                  <a:t>&amp; Chart</a:t>
                </a:r>
              </a:p>
            </p:txBody>
          </p:sp>
        </p:grpSp>
        <p:sp>
          <p:nvSpPr>
            <p:cNvPr id="3081" name="Text Box 119"/>
            <p:cNvSpPr txBox="1">
              <a:spLocks noChangeArrowheads="1"/>
            </p:cNvSpPr>
            <p:nvPr/>
          </p:nvSpPr>
          <p:spPr bwMode="auto">
            <a:xfrm>
              <a:off x="499" y="3132"/>
              <a:ext cx="3107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r>
                <a:rPr lang="en-US" altLang="ko-KR" sz="1400">
                  <a:solidFill>
                    <a:srgbClr val="FFB400"/>
                  </a:solidFill>
                  <a:latin typeface="Arial Black" panose="020B0A04020102020204" pitchFamily="34" charset="0"/>
                </a:rPr>
                <a:t>More choices and visual trends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It’s about giving you the variety you need to meet the design on your mind. </a:t>
              </a:r>
            </a:p>
            <a:p>
              <a:pPr eaLnBrk="1" hangingPunct="1"/>
              <a:r>
                <a:rPr lang="en-US" altLang="en-US" sz="1000">
                  <a:solidFill>
                    <a:srgbClr val="9E9E9E"/>
                  </a:solidFill>
                  <a:latin typeface="Arial" panose="020B0604020202020204" pitchFamily="34" charset="0"/>
                </a:rPr>
                <a:t>We create powerpoint templates based on new visual trends that’s fresh, relevant and always on the cutting edge.</a:t>
              </a:r>
              <a:endParaRPr lang="en-US" altLang="ko-KR" sz="1000">
                <a:solidFill>
                  <a:srgbClr val="9E9E9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2" name="Text Box 120"/>
            <p:cNvSpPr txBox="1">
              <a:spLocks noChangeArrowheads="1"/>
            </p:cNvSpPr>
            <p:nvPr/>
          </p:nvSpPr>
          <p:spPr bwMode="auto">
            <a:xfrm>
              <a:off x="4489" y="1049"/>
              <a:ext cx="1067" cy="14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Gulim" panose="020B0600000101010101" pitchFamily="34" charset="-127"/>
                  <a:ea typeface="Gulim" panose="020B0600000101010101" pitchFamily="34" charset="-127"/>
                </a:defRPr>
              </a:lvl9pPr>
            </a:lstStyle>
            <a:p>
              <a:pPr eaLnBrk="1" hangingPunct="1"/>
              <a:r>
                <a:rPr lang="en-US" altLang="ko-KR" sz="1400">
                  <a:solidFill>
                    <a:srgbClr val="00C8FF"/>
                  </a:solidFill>
                  <a:latin typeface="Arial Black" panose="020B0A04020102020204" pitchFamily="34" charset="0"/>
                </a:rPr>
                <a:t>PowerPoint</a:t>
              </a:r>
            </a:p>
            <a:p>
              <a:pPr eaLnBrk="1" hangingPunct="1"/>
              <a:r>
                <a:rPr lang="en-US" altLang="ko-KR" sz="1400">
                  <a:solidFill>
                    <a:srgbClr val="00C8FF"/>
                  </a:solidFill>
                  <a:latin typeface="Arial Black" panose="020B0A04020102020204" pitchFamily="34" charset="0"/>
                </a:rPr>
                <a:t>Presentation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PowerPoint is a complete 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presentation graphics 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package. It gives you 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everything you need to 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produce a professional-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looking presentation. 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PowerPoint offers word 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processing, outlining, 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drawing, graphing, and 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presentation management 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tools- all designed to be </a:t>
              </a:r>
            </a:p>
            <a:p>
              <a:pPr eaLnBrk="1" hangingPunct="1"/>
              <a:r>
                <a:rPr lang="en-US" altLang="ko-KR" sz="1000">
                  <a:solidFill>
                    <a:srgbClr val="9E9E9E"/>
                  </a:solidFill>
                  <a:latin typeface="Arial" panose="020B0604020202020204" pitchFamily="34" charset="0"/>
                </a:rPr>
                <a:t>easy to use and learn.</a:t>
              </a:r>
            </a:p>
          </p:txBody>
        </p:sp>
      </p:grpSp>
      <p:sp>
        <p:nvSpPr>
          <p:cNvPr id="3077" name="TextBox 29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249613" y="6027738"/>
            <a:ext cx="58943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eaLnBrk="1" hangingPunct="1"/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835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기본 디자인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FF6400"/>
            </a:gs>
            <a:gs pos="100000">
              <a:srgbClr val="FFC800"/>
            </a:gs>
          </a:gsLst>
          <a:lin ang="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rgbClr val="646464">
              <a:alpha val="50000"/>
            </a:srgbClr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1_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115</Words>
  <Application>Microsoft Office PowerPoint</Application>
  <PresentationFormat>全屏显示(4:3)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Gulim</vt:lpstr>
      <vt:lpstr>Gulim</vt:lpstr>
      <vt:lpstr>Arial Black</vt:lpstr>
      <vt:lpstr>Times New Roman</vt:lpstr>
      <vt:lpstr>Arial</vt:lpstr>
      <vt:lpstr>1_기본 디자인</vt:lpstr>
      <vt:lpstr>PowerPoint 演示文稿</vt:lpstr>
    </vt:vector>
  </TitlesOfParts>
  <Company>aa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사용자</dc:creator>
  <dc:description/>
  <cp:lastModifiedBy>Windows 用户</cp:lastModifiedBy>
  <cp:revision>265</cp:revision>
  <dcterms:created xsi:type="dcterms:W3CDTF">2008-05-05T17:18:36Z</dcterms:created>
  <dcterms:modified xsi:type="dcterms:W3CDTF">2013-12-31T09:51:54Z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슬라이드 1</vt:lpwstr>
  </property>
  <property fmtid="{D5CDD505-2E9C-101B-9397-08002B2CF9AE}" pid="3" name="SlideDescription">
    <vt:lpwstr/>
  </property>
</Properties>
</file>