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268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0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4100" name="Group 60"/>
          <p:cNvGrpSpPr>
            <a:grpSpLocks/>
          </p:cNvGrpSpPr>
          <p:nvPr/>
        </p:nvGrpSpPr>
        <p:grpSpPr bwMode="auto">
          <a:xfrm>
            <a:off x="719138" y="1809750"/>
            <a:ext cx="8245475" cy="3849688"/>
            <a:chOff x="453" y="1140"/>
            <a:chExt cx="5194" cy="2425"/>
          </a:xfrm>
        </p:grpSpPr>
        <p:sp>
          <p:nvSpPr>
            <p:cNvPr id="4102" name="Freeform 61"/>
            <p:cNvSpPr>
              <a:spLocks/>
            </p:cNvSpPr>
            <p:nvPr/>
          </p:nvSpPr>
          <p:spPr bwMode="auto">
            <a:xfrm>
              <a:off x="453" y="2615"/>
              <a:ext cx="1791" cy="894"/>
            </a:xfrm>
            <a:custGeom>
              <a:avLst/>
              <a:gdLst>
                <a:gd name="T0" fmla="*/ 896 w 2304"/>
                <a:gd name="T1" fmla="*/ 894 h 1152"/>
                <a:gd name="T2" fmla="*/ 1791 w 2304"/>
                <a:gd name="T3" fmla="*/ 447 h 1152"/>
                <a:gd name="T4" fmla="*/ 896 w 2304"/>
                <a:gd name="T5" fmla="*/ 0 h 1152"/>
                <a:gd name="T6" fmla="*/ 0 w 2304"/>
                <a:gd name="T7" fmla="*/ 447 h 1152"/>
                <a:gd name="T8" fmla="*/ 896 w 2304"/>
                <a:gd name="T9" fmla="*/ 894 h 1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"/>
                <a:gd name="T16" fmla="*/ 0 h 1152"/>
                <a:gd name="T17" fmla="*/ 2304 w 2304"/>
                <a:gd name="T18" fmla="*/ 1152 h 1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" h="1152">
                  <a:moveTo>
                    <a:pt x="1152" y="1152"/>
                  </a:moveTo>
                  <a:lnTo>
                    <a:pt x="2304" y="576"/>
                  </a:lnTo>
                  <a:lnTo>
                    <a:pt x="1152" y="0"/>
                  </a:lnTo>
                  <a:lnTo>
                    <a:pt x="0" y="576"/>
                  </a:lnTo>
                  <a:lnTo>
                    <a:pt x="1152" y="115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3" name="Freeform 62"/>
            <p:cNvSpPr>
              <a:spLocks/>
            </p:cNvSpPr>
            <p:nvPr/>
          </p:nvSpPr>
          <p:spPr bwMode="auto">
            <a:xfrm>
              <a:off x="1349" y="3062"/>
              <a:ext cx="895" cy="503"/>
            </a:xfrm>
            <a:custGeom>
              <a:avLst/>
              <a:gdLst>
                <a:gd name="T0" fmla="*/ 0 w 1152"/>
                <a:gd name="T1" fmla="*/ 447 h 648"/>
                <a:gd name="T2" fmla="*/ 895 w 1152"/>
                <a:gd name="T3" fmla="*/ 0 h 648"/>
                <a:gd name="T4" fmla="*/ 895 w 1152"/>
                <a:gd name="T5" fmla="*/ 56 h 648"/>
                <a:gd name="T6" fmla="*/ 0 w 1152"/>
                <a:gd name="T7" fmla="*/ 503 h 648"/>
                <a:gd name="T8" fmla="*/ 0 w 1152"/>
                <a:gd name="T9" fmla="*/ 447 h 6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648"/>
                <a:gd name="T17" fmla="*/ 1152 w 1152"/>
                <a:gd name="T18" fmla="*/ 648 h 6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648">
                  <a:moveTo>
                    <a:pt x="0" y="576"/>
                  </a:moveTo>
                  <a:lnTo>
                    <a:pt x="1152" y="0"/>
                  </a:lnTo>
                  <a:lnTo>
                    <a:pt x="1152" y="72"/>
                  </a:lnTo>
                  <a:lnTo>
                    <a:pt x="0" y="648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4" name="Freeform 63"/>
            <p:cNvSpPr>
              <a:spLocks/>
            </p:cNvSpPr>
            <p:nvPr/>
          </p:nvSpPr>
          <p:spPr bwMode="auto">
            <a:xfrm>
              <a:off x="453" y="3062"/>
              <a:ext cx="896" cy="503"/>
            </a:xfrm>
            <a:custGeom>
              <a:avLst/>
              <a:gdLst>
                <a:gd name="T0" fmla="*/ 896 w 1152"/>
                <a:gd name="T1" fmla="*/ 503 h 648"/>
                <a:gd name="T2" fmla="*/ 0 w 1152"/>
                <a:gd name="T3" fmla="*/ 56 h 648"/>
                <a:gd name="T4" fmla="*/ 0 w 1152"/>
                <a:gd name="T5" fmla="*/ 0 h 648"/>
                <a:gd name="T6" fmla="*/ 896 w 1152"/>
                <a:gd name="T7" fmla="*/ 447 h 648"/>
                <a:gd name="T8" fmla="*/ 896 w 1152"/>
                <a:gd name="T9" fmla="*/ 503 h 6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648"/>
                <a:gd name="T17" fmla="*/ 1152 w 1152"/>
                <a:gd name="T18" fmla="*/ 648 h 6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648">
                  <a:moveTo>
                    <a:pt x="1152" y="648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152" y="576"/>
                  </a:lnTo>
                  <a:lnTo>
                    <a:pt x="1152" y="64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5" name="Freeform 64"/>
            <p:cNvSpPr>
              <a:spLocks/>
            </p:cNvSpPr>
            <p:nvPr/>
          </p:nvSpPr>
          <p:spPr bwMode="auto">
            <a:xfrm>
              <a:off x="453" y="2447"/>
              <a:ext cx="1791" cy="671"/>
            </a:xfrm>
            <a:custGeom>
              <a:avLst/>
              <a:gdLst>
                <a:gd name="T0" fmla="*/ 896 w 2304"/>
                <a:gd name="T1" fmla="*/ 671 h 864"/>
                <a:gd name="T2" fmla="*/ 1791 w 2304"/>
                <a:gd name="T3" fmla="*/ 336 h 864"/>
                <a:gd name="T4" fmla="*/ 896 w 2304"/>
                <a:gd name="T5" fmla="*/ 0 h 864"/>
                <a:gd name="T6" fmla="*/ 0 w 2304"/>
                <a:gd name="T7" fmla="*/ 336 h 864"/>
                <a:gd name="T8" fmla="*/ 896 w 2304"/>
                <a:gd name="T9" fmla="*/ 671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"/>
                <a:gd name="T16" fmla="*/ 0 h 864"/>
                <a:gd name="T17" fmla="*/ 2304 w 2304"/>
                <a:gd name="T18" fmla="*/ 864 h 8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" h="864">
                  <a:moveTo>
                    <a:pt x="1152" y="864"/>
                  </a:moveTo>
                  <a:lnTo>
                    <a:pt x="2304" y="432"/>
                  </a:lnTo>
                  <a:lnTo>
                    <a:pt x="1152" y="0"/>
                  </a:lnTo>
                  <a:lnTo>
                    <a:pt x="0" y="432"/>
                  </a:lnTo>
                  <a:lnTo>
                    <a:pt x="1152" y="864"/>
                  </a:lnTo>
                  <a:close/>
                </a:path>
              </a:pathLst>
            </a:custGeom>
            <a:gradFill rotWithShape="1">
              <a:gsLst>
                <a:gs pos="0">
                  <a:srgbClr val="004BFF"/>
                </a:gs>
                <a:gs pos="100000">
                  <a:srgbClr val="00C8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6" name="Freeform 65"/>
            <p:cNvSpPr>
              <a:spLocks/>
            </p:cNvSpPr>
            <p:nvPr/>
          </p:nvSpPr>
          <p:spPr bwMode="auto">
            <a:xfrm>
              <a:off x="1349" y="2782"/>
              <a:ext cx="895" cy="392"/>
            </a:xfrm>
            <a:custGeom>
              <a:avLst/>
              <a:gdLst>
                <a:gd name="T0" fmla="*/ 0 w 1152"/>
                <a:gd name="T1" fmla="*/ 336 h 504"/>
                <a:gd name="T2" fmla="*/ 895 w 1152"/>
                <a:gd name="T3" fmla="*/ 0 h 504"/>
                <a:gd name="T4" fmla="*/ 895 w 1152"/>
                <a:gd name="T5" fmla="*/ 56 h 504"/>
                <a:gd name="T6" fmla="*/ 0 w 1152"/>
                <a:gd name="T7" fmla="*/ 392 h 504"/>
                <a:gd name="T8" fmla="*/ 0 w 1152"/>
                <a:gd name="T9" fmla="*/ 336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04"/>
                <a:gd name="T17" fmla="*/ 1152 w 1152"/>
                <a:gd name="T18" fmla="*/ 504 h 5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04">
                  <a:moveTo>
                    <a:pt x="0" y="432"/>
                  </a:moveTo>
                  <a:lnTo>
                    <a:pt x="1152" y="0"/>
                  </a:lnTo>
                  <a:lnTo>
                    <a:pt x="1152" y="72"/>
                  </a:lnTo>
                  <a:lnTo>
                    <a:pt x="0" y="50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003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7" name="Freeform 66"/>
            <p:cNvSpPr>
              <a:spLocks/>
            </p:cNvSpPr>
            <p:nvPr/>
          </p:nvSpPr>
          <p:spPr bwMode="auto">
            <a:xfrm>
              <a:off x="453" y="2782"/>
              <a:ext cx="896" cy="392"/>
            </a:xfrm>
            <a:custGeom>
              <a:avLst/>
              <a:gdLst>
                <a:gd name="T0" fmla="*/ 896 w 1152"/>
                <a:gd name="T1" fmla="*/ 392 h 504"/>
                <a:gd name="T2" fmla="*/ 0 w 1152"/>
                <a:gd name="T3" fmla="*/ 56 h 504"/>
                <a:gd name="T4" fmla="*/ 0 w 1152"/>
                <a:gd name="T5" fmla="*/ 0 h 504"/>
                <a:gd name="T6" fmla="*/ 896 w 1152"/>
                <a:gd name="T7" fmla="*/ 336 h 504"/>
                <a:gd name="T8" fmla="*/ 896 w 1152"/>
                <a:gd name="T9" fmla="*/ 392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04"/>
                <a:gd name="T17" fmla="*/ 1152 w 1152"/>
                <a:gd name="T18" fmla="*/ 504 h 5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04">
                  <a:moveTo>
                    <a:pt x="1152" y="504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152" y="432"/>
                  </a:lnTo>
                  <a:lnTo>
                    <a:pt x="1152" y="504"/>
                  </a:lnTo>
                  <a:close/>
                </a:path>
              </a:pathLst>
            </a:custGeom>
            <a:solidFill>
              <a:srgbClr val="00C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8" name="Freeform 67"/>
            <p:cNvSpPr>
              <a:spLocks/>
            </p:cNvSpPr>
            <p:nvPr/>
          </p:nvSpPr>
          <p:spPr bwMode="auto">
            <a:xfrm>
              <a:off x="453" y="2279"/>
              <a:ext cx="1791" cy="447"/>
            </a:xfrm>
            <a:custGeom>
              <a:avLst/>
              <a:gdLst>
                <a:gd name="T0" fmla="*/ 896 w 2304"/>
                <a:gd name="T1" fmla="*/ 447 h 576"/>
                <a:gd name="T2" fmla="*/ 1791 w 2304"/>
                <a:gd name="T3" fmla="*/ 224 h 576"/>
                <a:gd name="T4" fmla="*/ 896 w 2304"/>
                <a:gd name="T5" fmla="*/ 0 h 576"/>
                <a:gd name="T6" fmla="*/ 0 w 2304"/>
                <a:gd name="T7" fmla="*/ 224 h 576"/>
                <a:gd name="T8" fmla="*/ 896 w 2304"/>
                <a:gd name="T9" fmla="*/ 447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"/>
                <a:gd name="T16" fmla="*/ 0 h 576"/>
                <a:gd name="T17" fmla="*/ 2304 w 2304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" h="576">
                  <a:moveTo>
                    <a:pt x="1152" y="576"/>
                  </a:moveTo>
                  <a:lnTo>
                    <a:pt x="2304" y="288"/>
                  </a:lnTo>
                  <a:lnTo>
                    <a:pt x="1152" y="0"/>
                  </a:lnTo>
                  <a:lnTo>
                    <a:pt x="0" y="288"/>
                  </a:lnTo>
                  <a:lnTo>
                    <a:pt x="1152" y="576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9" name="Freeform 68"/>
            <p:cNvSpPr>
              <a:spLocks/>
            </p:cNvSpPr>
            <p:nvPr/>
          </p:nvSpPr>
          <p:spPr bwMode="auto">
            <a:xfrm>
              <a:off x="1349" y="2503"/>
              <a:ext cx="895" cy="279"/>
            </a:xfrm>
            <a:custGeom>
              <a:avLst/>
              <a:gdLst>
                <a:gd name="T0" fmla="*/ 0 w 1152"/>
                <a:gd name="T1" fmla="*/ 223 h 360"/>
                <a:gd name="T2" fmla="*/ 895 w 1152"/>
                <a:gd name="T3" fmla="*/ 0 h 360"/>
                <a:gd name="T4" fmla="*/ 895 w 1152"/>
                <a:gd name="T5" fmla="*/ 56 h 360"/>
                <a:gd name="T6" fmla="*/ 0 w 1152"/>
                <a:gd name="T7" fmla="*/ 279 h 360"/>
                <a:gd name="T8" fmla="*/ 0 w 1152"/>
                <a:gd name="T9" fmla="*/ 223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360"/>
                <a:gd name="T17" fmla="*/ 1152 w 1152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360">
                  <a:moveTo>
                    <a:pt x="0" y="288"/>
                  </a:moveTo>
                  <a:lnTo>
                    <a:pt x="1152" y="0"/>
                  </a:lnTo>
                  <a:lnTo>
                    <a:pt x="1152" y="72"/>
                  </a:lnTo>
                  <a:lnTo>
                    <a:pt x="0" y="36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0" name="Freeform 69"/>
            <p:cNvSpPr>
              <a:spLocks/>
            </p:cNvSpPr>
            <p:nvPr/>
          </p:nvSpPr>
          <p:spPr bwMode="auto">
            <a:xfrm>
              <a:off x="453" y="2503"/>
              <a:ext cx="896" cy="279"/>
            </a:xfrm>
            <a:custGeom>
              <a:avLst/>
              <a:gdLst>
                <a:gd name="T0" fmla="*/ 896 w 1152"/>
                <a:gd name="T1" fmla="*/ 279 h 360"/>
                <a:gd name="T2" fmla="*/ 0 w 1152"/>
                <a:gd name="T3" fmla="*/ 56 h 360"/>
                <a:gd name="T4" fmla="*/ 0 w 1152"/>
                <a:gd name="T5" fmla="*/ 0 h 360"/>
                <a:gd name="T6" fmla="*/ 896 w 1152"/>
                <a:gd name="T7" fmla="*/ 223 h 360"/>
                <a:gd name="T8" fmla="*/ 896 w 1152"/>
                <a:gd name="T9" fmla="*/ 279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360"/>
                <a:gd name="T17" fmla="*/ 1152 w 1152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360">
                  <a:moveTo>
                    <a:pt x="1152" y="360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152" y="288"/>
                  </a:lnTo>
                  <a:lnTo>
                    <a:pt x="1152" y="36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1" name="Freeform 70"/>
            <p:cNvSpPr>
              <a:spLocks/>
            </p:cNvSpPr>
            <p:nvPr/>
          </p:nvSpPr>
          <p:spPr bwMode="auto">
            <a:xfrm>
              <a:off x="453" y="1217"/>
              <a:ext cx="1791" cy="447"/>
            </a:xfrm>
            <a:custGeom>
              <a:avLst/>
              <a:gdLst>
                <a:gd name="T0" fmla="*/ 896 w 2304"/>
                <a:gd name="T1" fmla="*/ 0 h 576"/>
                <a:gd name="T2" fmla="*/ 0 w 2304"/>
                <a:gd name="T3" fmla="*/ 224 h 576"/>
                <a:gd name="T4" fmla="*/ 896 w 2304"/>
                <a:gd name="T5" fmla="*/ 447 h 576"/>
                <a:gd name="T6" fmla="*/ 1791 w 2304"/>
                <a:gd name="T7" fmla="*/ 224 h 576"/>
                <a:gd name="T8" fmla="*/ 896 w 2304"/>
                <a:gd name="T9" fmla="*/ 0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"/>
                <a:gd name="T16" fmla="*/ 0 h 576"/>
                <a:gd name="T17" fmla="*/ 2304 w 2304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" h="576">
                  <a:moveTo>
                    <a:pt x="1152" y="0"/>
                  </a:moveTo>
                  <a:lnTo>
                    <a:pt x="0" y="288"/>
                  </a:lnTo>
                  <a:lnTo>
                    <a:pt x="1152" y="576"/>
                  </a:lnTo>
                  <a:lnTo>
                    <a:pt x="2304" y="288"/>
                  </a:lnTo>
                  <a:lnTo>
                    <a:pt x="1152" y="0"/>
                  </a:lnTo>
                  <a:close/>
                </a:path>
              </a:pathLst>
            </a:custGeom>
            <a:solidFill>
              <a:srgbClr val="C25B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2" name="Freeform 71"/>
            <p:cNvSpPr>
              <a:spLocks/>
            </p:cNvSpPr>
            <p:nvPr/>
          </p:nvSpPr>
          <p:spPr bwMode="auto">
            <a:xfrm>
              <a:off x="453" y="1161"/>
              <a:ext cx="896" cy="280"/>
            </a:xfrm>
            <a:custGeom>
              <a:avLst/>
              <a:gdLst>
                <a:gd name="T0" fmla="*/ 896 w 1152"/>
                <a:gd name="T1" fmla="*/ 56 h 360"/>
                <a:gd name="T2" fmla="*/ 0 w 1152"/>
                <a:gd name="T3" fmla="*/ 280 h 360"/>
                <a:gd name="T4" fmla="*/ 0 w 1152"/>
                <a:gd name="T5" fmla="*/ 224 h 360"/>
                <a:gd name="T6" fmla="*/ 896 w 1152"/>
                <a:gd name="T7" fmla="*/ 0 h 360"/>
                <a:gd name="T8" fmla="*/ 896 w 1152"/>
                <a:gd name="T9" fmla="*/ 56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360"/>
                <a:gd name="T17" fmla="*/ 1152 w 1152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360">
                  <a:moveTo>
                    <a:pt x="1152" y="72"/>
                  </a:moveTo>
                  <a:lnTo>
                    <a:pt x="0" y="360"/>
                  </a:lnTo>
                  <a:lnTo>
                    <a:pt x="0" y="288"/>
                  </a:lnTo>
                  <a:lnTo>
                    <a:pt x="1152" y="0"/>
                  </a:lnTo>
                  <a:lnTo>
                    <a:pt x="1152" y="72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3" name="Freeform 72"/>
            <p:cNvSpPr>
              <a:spLocks/>
            </p:cNvSpPr>
            <p:nvPr/>
          </p:nvSpPr>
          <p:spPr bwMode="auto">
            <a:xfrm>
              <a:off x="1349" y="1161"/>
              <a:ext cx="895" cy="280"/>
            </a:xfrm>
            <a:custGeom>
              <a:avLst/>
              <a:gdLst>
                <a:gd name="T0" fmla="*/ 0 w 1152"/>
                <a:gd name="T1" fmla="*/ 0 h 360"/>
                <a:gd name="T2" fmla="*/ 895 w 1152"/>
                <a:gd name="T3" fmla="*/ 224 h 360"/>
                <a:gd name="T4" fmla="*/ 895 w 1152"/>
                <a:gd name="T5" fmla="*/ 280 h 360"/>
                <a:gd name="T6" fmla="*/ 0 w 1152"/>
                <a:gd name="T7" fmla="*/ 56 h 360"/>
                <a:gd name="T8" fmla="*/ 0 w 1152"/>
                <a:gd name="T9" fmla="*/ 0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360"/>
                <a:gd name="T17" fmla="*/ 1152 w 1152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360">
                  <a:moveTo>
                    <a:pt x="0" y="0"/>
                  </a:moveTo>
                  <a:lnTo>
                    <a:pt x="1152" y="288"/>
                  </a:lnTo>
                  <a:lnTo>
                    <a:pt x="1152" y="360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6400"/>
                </a:gs>
                <a:gs pos="100000">
                  <a:srgbClr val="FFC8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4" name="Freeform 73"/>
            <p:cNvSpPr>
              <a:spLocks/>
            </p:cNvSpPr>
            <p:nvPr/>
          </p:nvSpPr>
          <p:spPr bwMode="auto">
            <a:xfrm>
              <a:off x="453" y="2111"/>
              <a:ext cx="1791" cy="224"/>
            </a:xfrm>
            <a:custGeom>
              <a:avLst/>
              <a:gdLst>
                <a:gd name="T0" fmla="*/ 896 w 2304"/>
                <a:gd name="T1" fmla="*/ 224 h 288"/>
                <a:gd name="T2" fmla="*/ 1791 w 2304"/>
                <a:gd name="T3" fmla="*/ 112 h 288"/>
                <a:gd name="T4" fmla="*/ 896 w 2304"/>
                <a:gd name="T5" fmla="*/ 0 h 288"/>
                <a:gd name="T6" fmla="*/ 0 w 2304"/>
                <a:gd name="T7" fmla="*/ 112 h 288"/>
                <a:gd name="T8" fmla="*/ 896 w 2304"/>
                <a:gd name="T9" fmla="*/ 224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"/>
                <a:gd name="T16" fmla="*/ 0 h 288"/>
                <a:gd name="T17" fmla="*/ 2304 w 2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" h="288">
                  <a:moveTo>
                    <a:pt x="1152" y="288"/>
                  </a:moveTo>
                  <a:lnTo>
                    <a:pt x="2304" y="144"/>
                  </a:lnTo>
                  <a:lnTo>
                    <a:pt x="1152" y="0"/>
                  </a:lnTo>
                  <a:lnTo>
                    <a:pt x="0" y="144"/>
                  </a:lnTo>
                  <a:lnTo>
                    <a:pt x="1152" y="288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5" name="Freeform 74"/>
            <p:cNvSpPr>
              <a:spLocks/>
            </p:cNvSpPr>
            <p:nvPr/>
          </p:nvSpPr>
          <p:spPr bwMode="auto">
            <a:xfrm>
              <a:off x="1349" y="2223"/>
              <a:ext cx="895" cy="168"/>
            </a:xfrm>
            <a:custGeom>
              <a:avLst/>
              <a:gdLst>
                <a:gd name="T0" fmla="*/ 0 w 1152"/>
                <a:gd name="T1" fmla="*/ 112 h 216"/>
                <a:gd name="T2" fmla="*/ 895 w 1152"/>
                <a:gd name="T3" fmla="*/ 0 h 216"/>
                <a:gd name="T4" fmla="*/ 895 w 1152"/>
                <a:gd name="T5" fmla="*/ 56 h 216"/>
                <a:gd name="T6" fmla="*/ 0 w 1152"/>
                <a:gd name="T7" fmla="*/ 168 h 216"/>
                <a:gd name="T8" fmla="*/ 0 w 1152"/>
                <a:gd name="T9" fmla="*/ 112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216"/>
                <a:gd name="T17" fmla="*/ 1152 w 1152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216">
                  <a:moveTo>
                    <a:pt x="0" y="144"/>
                  </a:moveTo>
                  <a:lnTo>
                    <a:pt x="1152" y="0"/>
                  </a:lnTo>
                  <a:lnTo>
                    <a:pt x="1152" y="72"/>
                  </a:lnTo>
                  <a:lnTo>
                    <a:pt x="0" y="216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6" name="Freeform 75"/>
            <p:cNvSpPr>
              <a:spLocks/>
            </p:cNvSpPr>
            <p:nvPr/>
          </p:nvSpPr>
          <p:spPr bwMode="auto">
            <a:xfrm>
              <a:off x="453" y="2223"/>
              <a:ext cx="896" cy="168"/>
            </a:xfrm>
            <a:custGeom>
              <a:avLst/>
              <a:gdLst>
                <a:gd name="T0" fmla="*/ 896 w 1152"/>
                <a:gd name="T1" fmla="*/ 168 h 216"/>
                <a:gd name="T2" fmla="*/ 0 w 1152"/>
                <a:gd name="T3" fmla="*/ 56 h 216"/>
                <a:gd name="T4" fmla="*/ 0 w 1152"/>
                <a:gd name="T5" fmla="*/ 0 h 216"/>
                <a:gd name="T6" fmla="*/ 896 w 1152"/>
                <a:gd name="T7" fmla="*/ 112 h 216"/>
                <a:gd name="T8" fmla="*/ 896 w 1152"/>
                <a:gd name="T9" fmla="*/ 168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216"/>
                <a:gd name="T17" fmla="*/ 1152 w 1152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216">
                  <a:moveTo>
                    <a:pt x="1152" y="216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152" y="144"/>
                  </a:lnTo>
                  <a:lnTo>
                    <a:pt x="1152" y="21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7" name="Freeform 76"/>
            <p:cNvSpPr>
              <a:spLocks/>
            </p:cNvSpPr>
            <p:nvPr/>
          </p:nvSpPr>
          <p:spPr bwMode="auto">
            <a:xfrm>
              <a:off x="453" y="1608"/>
              <a:ext cx="1791" cy="224"/>
            </a:xfrm>
            <a:custGeom>
              <a:avLst/>
              <a:gdLst>
                <a:gd name="T0" fmla="*/ 896 w 2304"/>
                <a:gd name="T1" fmla="*/ 0 h 288"/>
                <a:gd name="T2" fmla="*/ 1791 w 2304"/>
                <a:gd name="T3" fmla="*/ 112 h 288"/>
                <a:gd name="T4" fmla="*/ 896 w 2304"/>
                <a:gd name="T5" fmla="*/ 224 h 288"/>
                <a:gd name="T6" fmla="*/ 0 w 2304"/>
                <a:gd name="T7" fmla="*/ 112 h 288"/>
                <a:gd name="T8" fmla="*/ 896 w 2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"/>
                <a:gd name="T16" fmla="*/ 0 h 288"/>
                <a:gd name="T17" fmla="*/ 2304 w 2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" h="288">
                  <a:moveTo>
                    <a:pt x="1152" y="0"/>
                  </a:moveTo>
                  <a:lnTo>
                    <a:pt x="2304" y="144"/>
                  </a:lnTo>
                  <a:lnTo>
                    <a:pt x="1152" y="288"/>
                  </a:lnTo>
                  <a:lnTo>
                    <a:pt x="0" y="144"/>
                  </a:lnTo>
                  <a:lnTo>
                    <a:pt x="1152" y="0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8" name="Freeform 77"/>
            <p:cNvSpPr>
              <a:spLocks/>
            </p:cNvSpPr>
            <p:nvPr/>
          </p:nvSpPr>
          <p:spPr bwMode="auto">
            <a:xfrm>
              <a:off x="1349" y="1552"/>
              <a:ext cx="895" cy="168"/>
            </a:xfrm>
            <a:custGeom>
              <a:avLst/>
              <a:gdLst>
                <a:gd name="T0" fmla="*/ 0 w 1152"/>
                <a:gd name="T1" fmla="*/ 0 h 216"/>
                <a:gd name="T2" fmla="*/ 895 w 1152"/>
                <a:gd name="T3" fmla="*/ 112 h 216"/>
                <a:gd name="T4" fmla="*/ 895 w 1152"/>
                <a:gd name="T5" fmla="*/ 168 h 216"/>
                <a:gd name="T6" fmla="*/ 0 w 1152"/>
                <a:gd name="T7" fmla="*/ 56 h 216"/>
                <a:gd name="T8" fmla="*/ 0 w 1152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216"/>
                <a:gd name="T17" fmla="*/ 1152 w 1152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216">
                  <a:moveTo>
                    <a:pt x="0" y="0"/>
                  </a:moveTo>
                  <a:lnTo>
                    <a:pt x="1152" y="144"/>
                  </a:lnTo>
                  <a:lnTo>
                    <a:pt x="1152" y="216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9" name="Freeform 78"/>
            <p:cNvSpPr>
              <a:spLocks/>
            </p:cNvSpPr>
            <p:nvPr/>
          </p:nvSpPr>
          <p:spPr bwMode="auto">
            <a:xfrm>
              <a:off x="453" y="1552"/>
              <a:ext cx="896" cy="168"/>
            </a:xfrm>
            <a:custGeom>
              <a:avLst/>
              <a:gdLst>
                <a:gd name="T0" fmla="*/ 896 w 1152"/>
                <a:gd name="T1" fmla="*/ 56 h 216"/>
                <a:gd name="T2" fmla="*/ 0 w 1152"/>
                <a:gd name="T3" fmla="*/ 168 h 216"/>
                <a:gd name="T4" fmla="*/ 0 w 1152"/>
                <a:gd name="T5" fmla="*/ 112 h 216"/>
                <a:gd name="T6" fmla="*/ 896 w 1152"/>
                <a:gd name="T7" fmla="*/ 0 h 216"/>
                <a:gd name="T8" fmla="*/ 896 w 1152"/>
                <a:gd name="T9" fmla="*/ 56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216"/>
                <a:gd name="T17" fmla="*/ 1152 w 1152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216">
                  <a:moveTo>
                    <a:pt x="1152" y="72"/>
                  </a:moveTo>
                  <a:lnTo>
                    <a:pt x="0" y="216"/>
                  </a:lnTo>
                  <a:lnTo>
                    <a:pt x="0" y="144"/>
                  </a:lnTo>
                  <a:lnTo>
                    <a:pt x="1152" y="0"/>
                  </a:lnTo>
                  <a:lnTo>
                    <a:pt x="1152" y="7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0" name="Rectangle 79"/>
            <p:cNvSpPr>
              <a:spLocks noChangeArrowheads="1"/>
            </p:cNvSpPr>
            <p:nvPr/>
          </p:nvSpPr>
          <p:spPr bwMode="auto">
            <a:xfrm>
              <a:off x="1349" y="1944"/>
              <a:ext cx="895" cy="5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21" name="Rectangle 80"/>
            <p:cNvSpPr>
              <a:spLocks noChangeArrowheads="1"/>
            </p:cNvSpPr>
            <p:nvPr/>
          </p:nvSpPr>
          <p:spPr bwMode="auto">
            <a:xfrm>
              <a:off x="453" y="1944"/>
              <a:ext cx="896" cy="5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4122" name="Group 81"/>
            <p:cNvGrpSpPr>
              <a:grpSpLocks/>
            </p:cNvGrpSpPr>
            <p:nvPr/>
          </p:nvGrpSpPr>
          <p:grpSpPr bwMode="auto">
            <a:xfrm>
              <a:off x="2562" y="2569"/>
              <a:ext cx="2926" cy="362"/>
              <a:chOff x="2562" y="2251"/>
              <a:chExt cx="2926" cy="362"/>
            </a:xfrm>
          </p:grpSpPr>
          <p:sp>
            <p:nvSpPr>
              <p:cNvPr id="4136" name="AutoShape 82"/>
              <p:cNvSpPr>
                <a:spLocks noChangeArrowheads="1"/>
              </p:cNvSpPr>
              <p:nvPr/>
            </p:nvSpPr>
            <p:spPr bwMode="auto">
              <a:xfrm>
                <a:off x="2562" y="2251"/>
                <a:ext cx="2926" cy="362"/>
              </a:xfrm>
              <a:prstGeom prst="roundRect">
                <a:avLst>
                  <a:gd name="adj" fmla="val 7231"/>
                </a:avLst>
              </a:prstGeom>
              <a:solidFill>
                <a:schemeClr val="tx1">
                  <a:alpha val="10196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137" name="Text Box 83"/>
              <p:cNvSpPr txBox="1">
                <a:spLocks noChangeArrowheads="1"/>
              </p:cNvSpPr>
              <p:nvPr/>
            </p:nvSpPr>
            <p:spPr bwMode="auto">
              <a:xfrm>
                <a:off x="2585" y="2273"/>
                <a:ext cx="279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00C8FF"/>
                    </a:solidFill>
                    <a:latin typeface="Arial Black" panose="020B0A04020102020204" pitchFamily="34" charset="0"/>
                  </a:rPr>
                  <a:t>First Floor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To offer you what you want, when you want</a:t>
                </a:r>
              </a:p>
            </p:txBody>
          </p:sp>
        </p:grpSp>
        <p:grpSp>
          <p:nvGrpSpPr>
            <p:cNvPr id="4123" name="Group 84"/>
            <p:cNvGrpSpPr>
              <a:grpSpLocks/>
            </p:cNvGrpSpPr>
            <p:nvPr/>
          </p:nvGrpSpPr>
          <p:grpSpPr bwMode="auto">
            <a:xfrm>
              <a:off x="2562" y="2138"/>
              <a:ext cx="3085" cy="362"/>
              <a:chOff x="2562" y="1775"/>
              <a:chExt cx="3085" cy="362"/>
            </a:xfrm>
          </p:grpSpPr>
          <p:sp>
            <p:nvSpPr>
              <p:cNvPr id="4134" name="AutoShape 85"/>
              <p:cNvSpPr>
                <a:spLocks noChangeArrowheads="1"/>
              </p:cNvSpPr>
              <p:nvPr/>
            </p:nvSpPr>
            <p:spPr bwMode="auto">
              <a:xfrm>
                <a:off x="2562" y="1775"/>
                <a:ext cx="2926" cy="362"/>
              </a:xfrm>
              <a:prstGeom prst="roundRect">
                <a:avLst>
                  <a:gd name="adj" fmla="val 7231"/>
                </a:avLst>
              </a:prstGeom>
              <a:solidFill>
                <a:schemeClr val="tx1">
                  <a:alpha val="10196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135" name="Text Box 86"/>
              <p:cNvSpPr txBox="1">
                <a:spLocks noChangeArrowheads="1"/>
              </p:cNvSpPr>
              <p:nvPr/>
            </p:nvSpPr>
            <p:spPr bwMode="auto">
              <a:xfrm>
                <a:off x="2585" y="1797"/>
                <a:ext cx="306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9E9E9E"/>
                    </a:solidFill>
                    <a:latin typeface="Arial Black" panose="020B0A04020102020204" pitchFamily="34" charset="0"/>
                  </a:rPr>
                  <a:t>Second Floor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Subscription offers you all designs you'll ever need to make your PowerPoint </a:t>
                </a:r>
              </a:p>
            </p:txBody>
          </p:sp>
        </p:grpSp>
        <p:grpSp>
          <p:nvGrpSpPr>
            <p:cNvPr id="4124" name="Group 87"/>
            <p:cNvGrpSpPr>
              <a:grpSpLocks/>
            </p:cNvGrpSpPr>
            <p:nvPr/>
          </p:nvGrpSpPr>
          <p:grpSpPr bwMode="auto">
            <a:xfrm>
              <a:off x="2562" y="2999"/>
              <a:ext cx="2926" cy="454"/>
              <a:chOff x="2562" y="2772"/>
              <a:chExt cx="2926" cy="454"/>
            </a:xfrm>
          </p:grpSpPr>
          <p:sp>
            <p:nvSpPr>
              <p:cNvPr id="4132" name="AutoShape 88"/>
              <p:cNvSpPr>
                <a:spLocks noChangeArrowheads="1"/>
              </p:cNvSpPr>
              <p:nvPr/>
            </p:nvSpPr>
            <p:spPr bwMode="auto">
              <a:xfrm>
                <a:off x="2562" y="2772"/>
                <a:ext cx="2926" cy="454"/>
              </a:xfrm>
              <a:prstGeom prst="roundRect">
                <a:avLst>
                  <a:gd name="adj" fmla="val 7231"/>
                </a:avLst>
              </a:prstGeom>
              <a:solidFill>
                <a:schemeClr val="tx1">
                  <a:alpha val="10196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133" name="Text Box 89"/>
              <p:cNvSpPr txBox="1">
                <a:spLocks noChangeArrowheads="1"/>
              </p:cNvSpPr>
              <p:nvPr/>
            </p:nvSpPr>
            <p:spPr bwMode="auto">
              <a:xfrm>
                <a:off x="2585" y="2795"/>
                <a:ext cx="2790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9E9E9E"/>
                    </a:solidFill>
                    <a:latin typeface="Arial Black" panose="020B0A04020102020204" pitchFamily="34" charset="0"/>
                  </a:rPr>
                  <a:t>Basement first Floor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Feel the touch of art - PowerPoint Templates, PPT Slides, PPT Diagrams For Your Presentation</a:t>
                </a:r>
              </a:p>
            </p:txBody>
          </p:sp>
        </p:grpSp>
        <p:grpSp>
          <p:nvGrpSpPr>
            <p:cNvPr id="4125" name="Group 90"/>
            <p:cNvGrpSpPr>
              <a:grpSpLocks/>
            </p:cNvGrpSpPr>
            <p:nvPr/>
          </p:nvGrpSpPr>
          <p:grpSpPr bwMode="auto">
            <a:xfrm>
              <a:off x="2562" y="1140"/>
              <a:ext cx="3085" cy="362"/>
              <a:chOff x="2562" y="1049"/>
              <a:chExt cx="3085" cy="362"/>
            </a:xfrm>
          </p:grpSpPr>
          <p:sp>
            <p:nvSpPr>
              <p:cNvPr id="4130" name="AutoShape 91"/>
              <p:cNvSpPr>
                <a:spLocks noChangeArrowheads="1"/>
              </p:cNvSpPr>
              <p:nvPr/>
            </p:nvSpPr>
            <p:spPr bwMode="auto">
              <a:xfrm>
                <a:off x="2562" y="1049"/>
                <a:ext cx="2926" cy="362"/>
              </a:xfrm>
              <a:prstGeom prst="roundRect">
                <a:avLst>
                  <a:gd name="adj" fmla="val 7231"/>
                </a:avLst>
              </a:prstGeom>
              <a:solidFill>
                <a:schemeClr val="tx1">
                  <a:alpha val="10196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131" name="Text Box 92"/>
              <p:cNvSpPr txBox="1">
                <a:spLocks noChangeArrowheads="1"/>
              </p:cNvSpPr>
              <p:nvPr/>
            </p:nvSpPr>
            <p:spPr bwMode="auto">
              <a:xfrm>
                <a:off x="2585" y="1071"/>
                <a:ext cx="306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FF7401"/>
                    </a:solidFill>
                    <a:latin typeface="Arial Black" panose="020B0A04020102020204" pitchFamily="34" charset="0"/>
                  </a:rPr>
                  <a:t>Top Floor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Subtle Touch! - Add Clarity and Impact to your PowerPoint Templates</a:t>
                </a:r>
              </a:p>
            </p:txBody>
          </p:sp>
        </p:grpSp>
        <p:sp>
          <p:nvSpPr>
            <p:cNvPr id="4126" name="Freeform 93"/>
            <p:cNvSpPr>
              <a:spLocks/>
            </p:cNvSpPr>
            <p:nvPr/>
          </p:nvSpPr>
          <p:spPr bwMode="auto">
            <a:xfrm>
              <a:off x="1859" y="1185"/>
              <a:ext cx="703" cy="136"/>
            </a:xfrm>
            <a:custGeom>
              <a:avLst/>
              <a:gdLst>
                <a:gd name="T0" fmla="*/ 703 w 703"/>
                <a:gd name="T1" fmla="*/ 136 h 114"/>
                <a:gd name="T2" fmla="*/ 545 w 703"/>
                <a:gd name="T3" fmla="*/ 136 h 114"/>
                <a:gd name="T4" fmla="*/ 545 w 703"/>
                <a:gd name="T5" fmla="*/ 0 h 114"/>
                <a:gd name="T6" fmla="*/ 0 w 703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3"/>
                <a:gd name="T13" fmla="*/ 0 h 114"/>
                <a:gd name="T14" fmla="*/ 703 w 703"/>
                <a:gd name="T15" fmla="*/ 114 h 1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3" h="114">
                  <a:moveTo>
                    <a:pt x="703" y="114"/>
                  </a:moveTo>
                  <a:lnTo>
                    <a:pt x="545" y="114"/>
                  </a:lnTo>
                  <a:lnTo>
                    <a:pt x="545" y="0"/>
                  </a:lnTo>
                  <a:lnTo>
                    <a:pt x="0" y="0"/>
                  </a:lnTo>
                </a:path>
              </a:pathLst>
            </a:custGeom>
            <a:noFill/>
            <a:ln w="31750" cap="flat" cmpd="sng">
              <a:solidFill>
                <a:srgbClr val="FF9900"/>
              </a:solidFill>
              <a:prstDash val="solid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7" name="Freeform 94"/>
            <p:cNvSpPr>
              <a:spLocks/>
            </p:cNvSpPr>
            <p:nvPr/>
          </p:nvSpPr>
          <p:spPr bwMode="auto">
            <a:xfrm flipV="1">
              <a:off x="1859" y="2319"/>
              <a:ext cx="703" cy="136"/>
            </a:xfrm>
            <a:custGeom>
              <a:avLst/>
              <a:gdLst>
                <a:gd name="T0" fmla="*/ 703 w 703"/>
                <a:gd name="T1" fmla="*/ 136 h 114"/>
                <a:gd name="T2" fmla="*/ 545 w 703"/>
                <a:gd name="T3" fmla="*/ 136 h 114"/>
                <a:gd name="T4" fmla="*/ 545 w 703"/>
                <a:gd name="T5" fmla="*/ 0 h 114"/>
                <a:gd name="T6" fmla="*/ 0 w 703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3"/>
                <a:gd name="T13" fmla="*/ 0 h 114"/>
                <a:gd name="T14" fmla="*/ 703 w 703"/>
                <a:gd name="T15" fmla="*/ 114 h 1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3" h="114">
                  <a:moveTo>
                    <a:pt x="703" y="114"/>
                  </a:moveTo>
                  <a:lnTo>
                    <a:pt x="545" y="114"/>
                  </a:lnTo>
                  <a:lnTo>
                    <a:pt x="545" y="0"/>
                  </a:lnTo>
                  <a:lnTo>
                    <a:pt x="0" y="0"/>
                  </a:lnTo>
                </a:path>
              </a:pathLst>
            </a:custGeom>
            <a:noFill/>
            <a:ln w="31750" cap="flat" cmpd="sng">
              <a:solidFill>
                <a:srgbClr val="808080"/>
              </a:solidFill>
              <a:prstDash val="solid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8" name="Freeform 95"/>
            <p:cNvSpPr>
              <a:spLocks/>
            </p:cNvSpPr>
            <p:nvPr/>
          </p:nvSpPr>
          <p:spPr bwMode="auto">
            <a:xfrm>
              <a:off x="1859" y="3090"/>
              <a:ext cx="703" cy="136"/>
            </a:xfrm>
            <a:custGeom>
              <a:avLst/>
              <a:gdLst>
                <a:gd name="T0" fmla="*/ 703 w 703"/>
                <a:gd name="T1" fmla="*/ 136 h 114"/>
                <a:gd name="T2" fmla="*/ 545 w 703"/>
                <a:gd name="T3" fmla="*/ 136 h 114"/>
                <a:gd name="T4" fmla="*/ 545 w 703"/>
                <a:gd name="T5" fmla="*/ 0 h 114"/>
                <a:gd name="T6" fmla="*/ 0 w 703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3"/>
                <a:gd name="T13" fmla="*/ 0 h 114"/>
                <a:gd name="T14" fmla="*/ 703 w 703"/>
                <a:gd name="T15" fmla="*/ 114 h 1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3" h="114">
                  <a:moveTo>
                    <a:pt x="703" y="114"/>
                  </a:moveTo>
                  <a:lnTo>
                    <a:pt x="545" y="114"/>
                  </a:lnTo>
                  <a:lnTo>
                    <a:pt x="545" y="0"/>
                  </a:lnTo>
                  <a:lnTo>
                    <a:pt x="0" y="0"/>
                  </a:lnTo>
                </a:path>
              </a:pathLst>
            </a:custGeom>
            <a:noFill/>
            <a:ln w="31750" cap="flat" cmpd="sng">
              <a:solidFill>
                <a:srgbClr val="808080"/>
              </a:solidFill>
              <a:prstDash val="solid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9" name="Line 96"/>
            <p:cNvSpPr>
              <a:spLocks noChangeShapeType="1"/>
            </p:cNvSpPr>
            <p:nvPr/>
          </p:nvSpPr>
          <p:spPr bwMode="auto">
            <a:xfrm flipH="1">
              <a:off x="1837" y="2750"/>
              <a:ext cx="725" cy="0"/>
            </a:xfrm>
            <a:prstGeom prst="line">
              <a:avLst/>
            </a:prstGeom>
            <a:noFill/>
            <a:ln w="31750">
              <a:solidFill>
                <a:srgbClr val="4BD8FF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101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661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60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