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embeddedFontLst>
    <p:embeddedFont>
      <p:font typeface="Gulim" panose="020B0600000101010101" pitchFamily="34" charset="-127"/>
      <p:regular r:id="rId3"/>
    </p:embeddedFont>
    <p:embeddedFont>
      <p:font typeface="Gulim" panose="020B0600000101010101" pitchFamily="34" charset="-127"/>
      <p:regular r:id="rId3"/>
    </p:embeddedFont>
    <p:embeddedFont>
      <p:font typeface="Arial Black" panose="020B0A04020102020204" pitchFamily="34" charset="0"/>
      <p:bold r:id="rId4"/>
    </p:embeddedFont>
  </p:embeddedFont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font" Target="fonts/font1.fntdata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0851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02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bbs.ruideppt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73025" y="549275"/>
            <a:ext cx="9070975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ko-KR" sz="1000" dirty="0">
              <a:solidFill>
                <a:srgbClr val="80808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ko-KR" sz="1000" dirty="0">
              <a:solidFill>
                <a:srgbClr val="80808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ko-KR" sz="1000" dirty="0">
              <a:solidFill>
                <a:srgbClr val="808080"/>
              </a:solidFill>
              <a:latin typeface="Arial" panose="020B0604020202020204" pitchFamily="34" charset="0"/>
            </a:endParaRPr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287338" y="728663"/>
            <a:ext cx="8821737" cy="5329237"/>
            <a:chOff x="181" y="459"/>
            <a:chExt cx="5557" cy="3357"/>
          </a:xfrm>
        </p:grpSpPr>
        <p:grpSp>
          <p:nvGrpSpPr>
            <p:cNvPr id="4102" name="Group 5"/>
            <p:cNvGrpSpPr>
              <a:grpSpLocks/>
            </p:cNvGrpSpPr>
            <p:nvPr/>
          </p:nvGrpSpPr>
          <p:grpSpPr bwMode="auto">
            <a:xfrm>
              <a:off x="4400" y="459"/>
              <a:ext cx="988" cy="1206"/>
              <a:chOff x="-650" y="-465"/>
              <a:chExt cx="988" cy="1206"/>
            </a:xfrm>
          </p:grpSpPr>
          <p:sp>
            <p:nvSpPr>
              <p:cNvPr id="4154" name="Freeform 6"/>
              <p:cNvSpPr>
                <a:spLocks/>
              </p:cNvSpPr>
              <p:nvPr/>
            </p:nvSpPr>
            <p:spPr bwMode="auto">
              <a:xfrm>
                <a:off x="-650" y="-355"/>
                <a:ext cx="870" cy="1096"/>
              </a:xfrm>
              <a:custGeom>
                <a:avLst/>
                <a:gdLst>
                  <a:gd name="T0" fmla="*/ 588 w 870"/>
                  <a:gd name="T1" fmla="*/ 288 h 1096"/>
                  <a:gd name="T2" fmla="*/ 0 w 870"/>
                  <a:gd name="T3" fmla="*/ 0 h 1096"/>
                  <a:gd name="T4" fmla="*/ 282 w 870"/>
                  <a:gd name="T5" fmla="*/ 808 h 1096"/>
                  <a:gd name="T6" fmla="*/ 870 w 870"/>
                  <a:gd name="T7" fmla="*/ 1096 h 1096"/>
                  <a:gd name="T8" fmla="*/ 588 w 870"/>
                  <a:gd name="T9" fmla="*/ 288 h 109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70"/>
                  <a:gd name="T16" fmla="*/ 0 h 1096"/>
                  <a:gd name="T17" fmla="*/ 870 w 870"/>
                  <a:gd name="T18" fmla="*/ 1096 h 109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70" h="1096">
                    <a:moveTo>
                      <a:pt x="588" y="288"/>
                    </a:moveTo>
                    <a:lnTo>
                      <a:pt x="0" y="0"/>
                    </a:lnTo>
                    <a:lnTo>
                      <a:pt x="282" y="808"/>
                    </a:lnTo>
                    <a:lnTo>
                      <a:pt x="870" y="1096"/>
                    </a:lnTo>
                    <a:lnTo>
                      <a:pt x="588" y="288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55" name="Freeform 7"/>
              <p:cNvSpPr>
                <a:spLocks/>
              </p:cNvSpPr>
              <p:nvPr/>
            </p:nvSpPr>
            <p:spPr bwMode="auto">
              <a:xfrm>
                <a:off x="-62" y="-177"/>
                <a:ext cx="400" cy="918"/>
              </a:xfrm>
              <a:custGeom>
                <a:avLst/>
                <a:gdLst>
                  <a:gd name="T0" fmla="*/ 0 w 400"/>
                  <a:gd name="T1" fmla="*/ 110 h 918"/>
                  <a:gd name="T2" fmla="*/ 118 w 400"/>
                  <a:gd name="T3" fmla="*/ 0 h 918"/>
                  <a:gd name="T4" fmla="*/ 400 w 400"/>
                  <a:gd name="T5" fmla="*/ 808 h 918"/>
                  <a:gd name="T6" fmla="*/ 282 w 400"/>
                  <a:gd name="T7" fmla="*/ 918 h 918"/>
                  <a:gd name="T8" fmla="*/ 0 w 400"/>
                  <a:gd name="T9" fmla="*/ 110 h 9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00"/>
                  <a:gd name="T16" fmla="*/ 0 h 918"/>
                  <a:gd name="T17" fmla="*/ 400 w 400"/>
                  <a:gd name="T18" fmla="*/ 918 h 9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00" h="918">
                    <a:moveTo>
                      <a:pt x="0" y="110"/>
                    </a:moveTo>
                    <a:lnTo>
                      <a:pt x="118" y="0"/>
                    </a:lnTo>
                    <a:lnTo>
                      <a:pt x="400" y="808"/>
                    </a:lnTo>
                    <a:lnTo>
                      <a:pt x="282" y="918"/>
                    </a:lnTo>
                    <a:lnTo>
                      <a:pt x="0" y="11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156" name="Freeform 8"/>
              <p:cNvSpPr>
                <a:spLocks/>
              </p:cNvSpPr>
              <p:nvPr/>
            </p:nvSpPr>
            <p:spPr bwMode="auto">
              <a:xfrm>
                <a:off x="-650" y="-465"/>
                <a:ext cx="706" cy="398"/>
              </a:xfrm>
              <a:custGeom>
                <a:avLst/>
                <a:gdLst>
                  <a:gd name="T0" fmla="*/ 706 w 706"/>
                  <a:gd name="T1" fmla="*/ 288 h 398"/>
                  <a:gd name="T2" fmla="*/ 118 w 706"/>
                  <a:gd name="T3" fmla="*/ 0 h 398"/>
                  <a:gd name="T4" fmla="*/ 0 w 706"/>
                  <a:gd name="T5" fmla="*/ 110 h 398"/>
                  <a:gd name="T6" fmla="*/ 588 w 706"/>
                  <a:gd name="T7" fmla="*/ 398 h 398"/>
                  <a:gd name="T8" fmla="*/ 706 w 706"/>
                  <a:gd name="T9" fmla="*/ 288 h 39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6"/>
                  <a:gd name="T16" fmla="*/ 0 h 398"/>
                  <a:gd name="T17" fmla="*/ 706 w 706"/>
                  <a:gd name="T18" fmla="*/ 398 h 39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6" h="398">
                    <a:moveTo>
                      <a:pt x="706" y="288"/>
                    </a:moveTo>
                    <a:lnTo>
                      <a:pt x="118" y="0"/>
                    </a:lnTo>
                    <a:lnTo>
                      <a:pt x="0" y="110"/>
                    </a:lnTo>
                    <a:lnTo>
                      <a:pt x="588" y="398"/>
                    </a:lnTo>
                    <a:lnTo>
                      <a:pt x="706" y="288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4103" name="Group 9"/>
            <p:cNvGrpSpPr>
              <a:grpSpLocks/>
            </p:cNvGrpSpPr>
            <p:nvPr/>
          </p:nvGrpSpPr>
          <p:grpSpPr bwMode="auto">
            <a:xfrm>
              <a:off x="4269" y="481"/>
              <a:ext cx="720" cy="1368"/>
              <a:chOff x="2241" y="1386"/>
              <a:chExt cx="720" cy="1368"/>
            </a:xfrm>
          </p:grpSpPr>
          <p:sp>
            <p:nvSpPr>
              <p:cNvPr id="4151" name="Freeform 10"/>
              <p:cNvSpPr>
                <a:spLocks/>
              </p:cNvSpPr>
              <p:nvPr/>
            </p:nvSpPr>
            <p:spPr bwMode="auto">
              <a:xfrm>
                <a:off x="2241" y="1458"/>
                <a:ext cx="576" cy="1296"/>
              </a:xfrm>
              <a:custGeom>
                <a:avLst/>
                <a:gdLst>
                  <a:gd name="T0" fmla="*/ 576 w 576"/>
                  <a:gd name="T1" fmla="*/ 288 h 1296"/>
                  <a:gd name="T2" fmla="*/ 0 w 576"/>
                  <a:gd name="T3" fmla="*/ 0 h 1296"/>
                  <a:gd name="T4" fmla="*/ 0 w 576"/>
                  <a:gd name="T5" fmla="*/ 1008 h 1296"/>
                  <a:gd name="T6" fmla="*/ 576 w 576"/>
                  <a:gd name="T7" fmla="*/ 1296 h 1296"/>
                  <a:gd name="T8" fmla="*/ 576 w 576"/>
                  <a:gd name="T9" fmla="*/ 288 h 129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76"/>
                  <a:gd name="T16" fmla="*/ 0 h 1296"/>
                  <a:gd name="T17" fmla="*/ 576 w 576"/>
                  <a:gd name="T18" fmla="*/ 1296 h 129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76" h="1296">
                    <a:moveTo>
                      <a:pt x="576" y="288"/>
                    </a:moveTo>
                    <a:lnTo>
                      <a:pt x="0" y="0"/>
                    </a:lnTo>
                    <a:lnTo>
                      <a:pt x="0" y="1008"/>
                    </a:lnTo>
                    <a:lnTo>
                      <a:pt x="576" y="1296"/>
                    </a:lnTo>
                    <a:lnTo>
                      <a:pt x="576" y="288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52" name="Freeform 11"/>
              <p:cNvSpPr>
                <a:spLocks/>
              </p:cNvSpPr>
              <p:nvPr/>
            </p:nvSpPr>
            <p:spPr bwMode="auto">
              <a:xfrm>
                <a:off x="2817" y="1674"/>
                <a:ext cx="144" cy="1080"/>
              </a:xfrm>
              <a:custGeom>
                <a:avLst/>
                <a:gdLst>
                  <a:gd name="T0" fmla="*/ 0 w 144"/>
                  <a:gd name="T1" fmla="*/ 72 h 1080"/>
                  <a:gd name="T2" fmla="*/ 144 w 144"/>
                  <a:gd name="T3" fmla="*/ 0 h 1080"/>
                  <a:gd name="T4" fmla="*/ 144 w 144"/>
                  <a:gd name="T5" fmla="*/ 1008 h 1080"/>
                  <a:gd name="T6" fmla="*/ 0 w 144"/>
                  <a:gd name="T7" fmla="*/ 1080 h 1080"/>
                  <a:gd name="T8" fmla="*/ 0 w 144"/>
                  <a:gd name="T9" fmla="*/ 72 h 10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4"/>
                  <a:gd name="T16" fmla="*/ 0 h 1080"/>
                  <a:gd name="T17" fmla="*/ 144 w 144"/>
                  <a:gd name="T18" fmla="*/ 1080 h 10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4" h="1080">
                    <a:moveTo>
                      <a:pt x="0" y="72"/>
                    </a:moveTo>
                    <a:lnTo>
                      <a:pt x="144" y="0"/>
                    </a:lnTo>
                    <a:lnTo>
                      <a:pt x="144" y="1008"/>
                    </a:lnTo>
                    <a:lnTo>
                      <a:pt x="0" y="1080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153" name="Freeform 12"/>
              <p:cNvSpPr>
                <a:spLocks/>
              </p:cNvSpPr>
              <p:nvPr/>
            </p:nvSpPr>
            <p:spPr bwMode="auto">
              <a:xfrm>
                <a:off x="2241" y="1386"/>
                <a:ext cx="720" cy="360"/>
              </a:xfrm>
              <a:custGeom>
                <a:avLst/>
                <a:gdLst>
                  <a:gd name="T0" fmla="*/ 720 w 720"/>
                  <a:gd name="T1" fmla="*/ 288 h 360"/>
                  <a:gd name="T2" fmla="*/ 144 w 720"/>
                  <a:gd name="T3" fmla="*/ 0 h 360"/>
                  <a:gd name="T4" fmla="*/ 0 w 720"/>
                  <a:gd name="T5" fmla="*/ 72 h 360"/>
                  <a:gd name="T6" fmla="*/ 576 w 720"/>
                  <a:gd name="T7" fmla="*/ 360 h 360"/>
                  <a:gd name="T8" fmla="*/ 720 w 720"/>
                  <a:gd name="T9" fmla="*/ 288 h 36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0"/>
                  <a:gd name="T16" fmla="*/ 0 h 360"/>
                  <a:gd name="T17" fmla="*/ 720 w 720"/>
                  <a:gd name="T18" fmla="*/ 360 h 36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0" h="360">
                    <a:moveTo>
                      <a:pt x="720" y="288"/>
                    </a:moveTo>
                    <a:lnTo>
                      <a:pt x="144" y="0"/>
                    </a:lnTo>
                    <a:lnTo>
                      <a:pt x="0" y="72"/>
                    </a:lnTo>
                    <a:lnTo>
                      <a:pt x="576" y="360"/>
                    </a:lnTo>
                    <a:lnTo>
                      <a:pt x="720" y="288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4104" name="Group 13"/>
            <p:cNvGrpSpPr>
              <a:grpSpLocks/>
            </p:cNvGrpSpPr>
            <p:nvPr/>
          </p:nvGrpSpPr>
          <p:grpSpPr bwMode="auto">
            <a:xfrm>
              <a:off x="3815" y="707"/>
              <a:ext cx="720" cy="1368"/>
              <a:chOff x="2241" y="1386"/>
              <a:chExt cx="720" cy="1368"/>
            </a:xfrm>
          </p:grpSpPr>
          <p:sp>
            <p:nvSpPr>
              <p:cNvPr id="4148" name="Freeform 14"/>
              <p:cNvSpPr>
                <a:spLocks/>
              </p:cNvSpPr>
              <p:nvPr/>
            </p:nvSpPr>
            <p:spPr bwMode="auto">
              <a:xfrm>
                <a:off x="2241" y="1458"/>
                <a:ext cx="576" cy="1296"/>
              </a:xfrm>
              <a:custGeom>
                <a:avLst/>
                <a:gdLst>
                  <a:gd name="T0" fmla="*/ 576 w 576"/>
                  <a:gd name="T1" fmla="*/ 288 h 1296"/>
                  <a:gd name="T2" fmla="*/ 0 w 576"/>
                  <a:gd name="T3" fmla="*/ 0 h 1296"/>
                  <a:gd name="T4" fmla="*/ 0 w 576"/>
                  <a:gd name="T5" fmla="*/ 1008 h 1296"/>
                  <a:gd name="T6" fmla="*/ 576 w 576"/>
                  <a:gd name="T7" fmla="*/ 1296 h 1296"/>
                  <a:gd name="T8" fmla="*/ 576 w 576"/>
                  <a:gd name="T9" fmla="*/ 288 h 129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76"/>
                  <a:gd name="T16" fmla="*/ 0 h 1296"/>
                  <a:gd name="T17" fmla="*/ 576 w 576"/>
                  <a:gd name="T18" fmla="*/ 1296 h 129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76" h="1296">
                    <a:moveTo>
                      <a:pt x="576" y="288"/>
                    </a:moveTo>
                    <a:lnTo>
                      <a:pt x="0" y="0"/>
                    </a:lnTo>
                    <a:lnTo>
                      <a:pt x="0" y="1008"/>
                    </a:lnTo>
                    <a:lnTo>
                      <a:pt x="576" y="1296"/>
                    </a:lnTo>
                    <a:lnTo>
                      <a:pt x="576" y="288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C8FF"/>
                  </a:gs>
                  <a:gs pos="100000">
                    <a:srgbClr val="004B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49" name="Freeform 15"/>
              <p:cNvSpPr>
                <a:spLocks/>
              </p:cNvSpPr>
              <p:nvPr/>
            </p:nvSpPr>
            <p:spPr bwMode="auto">
              <a:xfrm>
                <a:off x="2817" y="1674"/>
                <a:ext cx="144" cy="1080"/>
              </a:xfrm>
              <a:custGeom>
                <a:avLst/>
                <a:gdLst>
                  <a:gd name="T0" fmla="*/ 0 w 144"/>
                  <a:gd name="T1" fmla="*/ 72 h 1080"/>
                  <a:gd name="T2" fmla="*/ 144 w 144"/>
                  <a:gd name="T3" fmla="*/ 0 h 1080"/>
                  <a:gd name="T4" fmla="*/ 144 w 144"/>
                  <a:gd name="T5" fmla="*/ 1008 h 1080"/>
                  <a:gd name="T6" fmla="*/ 0 w 144"/>
                  <a:gd name="T7" fmla="*/ 1080 h 1080"/>
                  <a:gd name="T8" fmla="*/ 0 w 144"/>
                  <a:gd name="T9" fmla="*/ 72 h 10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4"/>
                  <a:gd name="T16" fmla="*/ 0 h 1080"/>
                  <a:gd name="T17" fmla="*/ 144 w 144"/>
                  <a:gd name="T18" fmla="*/ 1080 h 10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4" h="1080">
                    <a:moveTo>
                      <a:pt x="0" y="72"/>
                    </a:moveTo>
                    <a:lnTo>
                      <a:pt x="144" y="0"/>
                    </a:lnTo>
                    <a:lnTo>
                      <a:pt x="144" y="1008"/>
                    </a:lnTo>
                    <a:lnTo>
                      <a:pt x="0" y="1080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rgbClr val="0038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50" name="Freeform 16"/>
              <p:cNvSpPr>
                <a:spLocks/>
              </p:cNvSpPr>
              <p:nvPr/>
            </p:nvSpPr>
            <p:spPr bwMode="auto">
              <a:xfrm>
                <a:off x="2241" y="1386"/>
                <a:ext cx="720" cy="360"/>
              </a:xfrm>
              <a:custGeom>
                <a:avLst/>
                <a:gdLst>
                  <a:gd name="T0" fmla="*/ 720 w 720"/>
                  <a:gd name="T1" fmla="*/ 288 h 360"/>
                  <a:gd name="T2" fmla="*/ 144 w 720"/>
                  <a:gd name="T3" fmla="*/ 0 h 360"/>
                  <a:gd name="T4" fmla="*/ 0 w 720"/>
                  <a:gd name="T5" fmla="*/ 72 h 360"/>
                  <a:gd name="T6" fmla="*/ 576 w 720"/>
                  <a:gd name="T7" fmla="*/ 360 h 360"/>
                  <a:gd name="T8" fmla="*/ 720 w 720"/>
                  <a:gd name="T9" fmla="*/ 288 h 36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0"/>
                  <a:gd name="T16" fmla="*/ 0 h 360"/>
                  <a:gd name="T17" fmla="*/ 720 w 720"/>
                  <a:gd name="T18" fmla="*/ 360 h 36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0" h="360">
                    <a:moveTo>
                      <a:pt x="720" y="288"/>
                    </a:moveTo>
                    <a:lnTo>
                      <a:pt x="144" y="0"/>
                    </a:lnTo>
                    <a:lnTo>
                      <a:pt x="0" y="72"/>
                    </a:lnTo>
                    <a:lnTo>
                      <a:pt x="576" y="360"/>
                    </a:lnTo>
                    <a:lnTo>
                      <a:pt x="720" y="288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C8FF"/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4105" name="Group 17"/>
            <p:cNvGrpSpPr>
              <a:grpSpLocks/>
            </p:cNvGrpSpPr>
            <p:nvPr/>
          </p:nvGrpSpPr>
          <p:grpSpPr bwMode="auto">
            <a:xfrm>
              <a:off x="3362" y="933"/>
              <a:ext cx="720" cy="1368"/>
              <a:chOff x="2241" y="1386"/>
              <a:chExt cx="720" cy="1368"/>
            </a:xfrm>
          </p:grpSpPr>
          <p:sp>
            <p:nvSpPr>
              <p:cNvPr id="4145" name="Freeform 18"/>
              <p:cNvSpPr>
                <a:spLocks/>
              </p:cNvSpPr>
              <p:nvPr/>
            </p:nvSpPr>
            <p:spPr bwMode="auto">
              <a:xfrm>
                <a:off x="2241" y="1458"/>
                <a:ext cx="576" cy="1296"/>
              </a:xfrm>
              <a:custGeom>
                <a:avLst/>
                <a:gdLst>
                  <a:gd name="T0" fmla="*/ 576 w 576"/>
                  <a:gd name="T1" fmla="*/ 288 h 1296"/>
                  <a:gd name="T2" fmla="*/ 0 w 576"/>
                  <a:gd name="T3" fmla="*/ 0 h 1296"/>
                  <a:gd name="T4" fmla="*/ 0 w 576"/>
                  <a:gd name="T5" fmla="*/ 1008 h 1296"/>
                  <a:gd name="T6" fmla="*/ 576 w 576"/>
                  <a:gd name="T7" fmla="*/ 1296 h 1296"/>
                  <a:gd name="T8" fmla="*/ 576 w 576"/>
                  <a:gd name="T9" fmla="*/ 288 h 129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76"/>
                  <a:gd name="T16" fmla="*/ 0 h 1296"/>
                  <a:gd name="T17" fmla="*/ 576 w 576"/>
                  <a:gd name="T18" fmla="*/ 1296 h 129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76" h="1296">
                    <a:moveTo>
                      <a:pt x="576" y="288"/>
                    </a:moveTo>
                    <a:lnTo>
                      <a:pt x="0" y="0"/>
                    </a:lnTo>
                    <a:lnTo>
                      <a:pt x="0" y="1008"/>
                    </a:lnTo>
                    <a:lnTo>
                      <a:pt x="576" y="1296"/>
                    </a:lnTo>
                    <a:lnTo>
                      <a:pt x="576" y="288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46" name="Freeform 19"/>
              <p:cNvSpPr>
                <a:spLocks/>
              </p:cNvSpPr>
              <p:nvPr/>
            </p:nvSpPr>
            <p:spPr bwMode="auto">
              <a:xfrm>
                <a:off x="2817" y="1674"/>
                <a:ext cx="144" cy="1080"/>
              </a:xfrm>
              <a:custGeom>
                <a:avLst/>
                <a:gdLst>
                  <a:gd name="T0" fmla="*/ 0 w 144"/>
                  <a:gd name="T1" fmla="*/ 72 h 1080"/>
                  <a:gd name="T2" fmla="*/ 144 w 144"/>
                  <a:gd name="T3" fmla="*/ 0 h 1080"/>
                  <a:gd name="T4" fmla="*/ 144 w 144"/>
                  <a:gd name="T5" fmla="*/ 1008 h 1080"/>
                  <a:gd name="T6" fmla="*/ 0 w 144"/>
                  <a:gd name="T7" fmla="*/ 1080 h 1080"/>
                  <a:gd name="T8" fmla="*/ 0 w 144"/>
                  <a:gd name="T9" fmla="*/ 72 h 10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4"/>
                  <a:gd name="T16" fmla="*/ 0 h 1080"/>
                  <a:gd name="T17" fmla="*/ 144 w 144"/>
                  <a:gd name="T18" fmla="*/ 1080 h 10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4" h="1080">
                    <a:moveTo>
                      <a:pt x="0" y="72"/>
                    </a:moveTo>
                    <a:lnTo>
                      <a:pt x="144" y="0"/>
                    </a:lnTo>
                    <a:lnTo>
                      <a:pt x="144" y="1008"/>
                    </a:lnTo>
                    <a:lnTo>
                      <a:pt x="0" y="1080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147" name="Freeform 20"/>
              <p:cNvSpPr>
                <a:spLocks/>
              </p:cNvSpPr>
              <p:nvPr/>
            </p:nvSpPr>
            <p:spPr bwMode="auto">
              <a:xfrm>
                <a:off x="2241" y="1386"/>
                <a:ext cx="720" cy="360"/>
              </a:xfrm>
              <a:custGeom>
                <a:avLst/>
                <a:gdLst>
                  <a:gd name="T0" fmla="*/ 720 w 720"/>
                  <a:gd name="T1" fmla="*/ 288 h 360"/>
                  <a:gd name="T2" fmla="*/ 144 w 720"/>
                  <a:gd name="T3" fmla="*/ 0 h 360"/>
                  <a:gd name="T4" fmla="*/ 0 w 720"/>
                  <a:gd name="T5" fmla="*/ 72 h 360"/>
                  <a:gd name="T6" fmla="*/ 576 w 720"/>
                  <a:gd name="T7" fmla="*/ 360 h 360"/>
                  <a:gd name="T8" fmla="*/ 720 w 720"/>
                  <a:gd name="T9" fmla="*/ 288 h 36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0"/>
                  <a:gd name="T16" fmla="*/ 0 h 360"/>
                  <a:gd name="T17" fmla="*/ 720 w 720"/>
                  <a:gd name="T18" fmla="*/ 360 h 36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0" h="360">
                    <a:moveTo>
                      <a:pt x="720" y="288"/>
                    </a:moveTo>
                    <a:lnTo>
                      <a:pt x="144" y="0"/>
                    </a:lnTo>
                    <a:lnTo>
                      <a:pt x="0" y="72"/>
                    </a:lnTo>
                    <a:lnTo>
                      <a:pt x="576" y="360"/>
                    </a:lnTo>
                    <a:lnTo>
                      <a:pt x="720" y="288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4106" name="Group 21"/>
            <p:cNvGrpSpPr>
              <a:grpSpLocks/>
            </p:cNvGrpSpPr>
            <p:nvPr/>
          </p:nvGrpSpPr>
          <p:grpSpPr bwMode="auto">
            <a:xfrm>
              <a:off x="2908" y="1159"/>
              <a:ext cx="720" cy="1368"/>
              <a:chOff x="2241" y="1386"/>
              <a:chExt cx="720" cy="1368"/>
            </a:xfrm>
          </p:grpSpPr>
          <p:sp>
            <p:nvSpPr>
              <p:cNvPr id="4142" name="Freeform 22"/>
              <p:cNvSpPr>
                <a:spLocks/>
              </p:cNvSpPr>
              <p:nvPr/>
            </p:nvSpPr>
            <p:spPr bwMode="auto">
              <a:xfrm>
                <a:off x="2241" y="1458"/>
                <a:ext cx="576" cy="1296"/>
              </a:xfrm>
              <a:custGeom>
                <a:avLst/>
                <a:gdLst>
                  <a:gd name="T0" fmla="*/ 576 w 576"/>
                  <a:gd name="T1" fmla="*/ 288 h 1296"/>
                  <a:gd name="T2" fmla="*/ 0 w 576"/>
                  <a:gd name="T3" fmla="*/ 0 h 1296"/>
                  <a:gd name="T4" fmla="*/ 0 w 576"/>
                  <a:gd name="T5" fmla="*/ 1008 h 1296"/>
                  <a:gd name="T6" fmla="*/ 576 w 576"/>
                  <a:gd name="T7" fmla="*/ 1296 h 1296"/>
                  <a:gd name="T8" fmla="*/ 576 w 576"/>
                  <a:gd name="T9" fmla="*/ 288 h 129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76"/>
                  <a:gd name="T16" fmla="*/ 0 h 1296"/>
                  <a:gd name="T17" fmla="*/ 576 w 576"/>
                  <a:gd name="T18" fmla="*/ 1296 h 129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76" h="1296">
                    <a:moveTo>
                      <a:pt x="576" y="288"/>
                    </a:moveTo>
                    <a:lnTo>
                      <a:pt x="0" y="0"/>
                    </a:lnTo>
                    <a:lnTo>
                      <a:pt x="0" y="1008"/>
                    </a:lnTo>
                    <a:lnTo>
                      <a:pt x="576" y="1296"/>
                    </a:lnTo>
                    <a:lnTo>
                      <a:pt x="576" y="288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43" name="Freeform 23"/>
              <p:cNvSpPr>
                <a:spLocks/>
              </p:cNvSpPr>
              <p:nvPr/>
            </p:nvSpPr>
            <p:spPr bwMode="auto">
              <a:xfrm>
                <a:off x="2817" y="1674"/>
                <a:ext cx="144" cy="1080"/>
              </a:xfrm>
              <a:custGeom>
                <a:avLst/>
                <a:gdLst>
                  <a:gd name="T0" fmla="*/ 0 w 144"/>
                  <a:gd name="T1" fmla="*/ 72 h 1080"/>
                  <a:gd name="T2" fmla="*/ 144 w 144"/>
                  <a:gd name="T3" fmla="*/ 0 h 1080"/>
                  <a:gd name="T4" fmla="*/ 144 w 144"/>
                  <a:gd name="T5" fmla="*/ 1008 h 1080"/>
                  <a:gd name="T6" fmla="*/ 0 w 144"/>
                  <a:gd name="T7" fmla="*/ 1080 h 1080"/>
                  <a:gd name="T8" fmla="*/ 0 w 144"/>
                  <a:gd name="T9" fmla="*/ 72 h 10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4"/>
                  <a:gd name="T16" fmla="*/ 0 h 1080"/>
                  <a:gd name="T17" fmla="*/ 144 w 144"/>
                  <a:gd name="T18" fmla="*/ 1080 h 10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4" h="1080">
                    <a:moveTo>
                      <a:pt x="0" y="72"/>
                    </a:moveTo>
                    <a:lnTo>
                      <a:pt x="144" y="0"/>
                    </a:lnTo>
                    <a:lnTo>
                      <a:pt x="144" y="1008"/>
                    </a:lnTo>
                    <a:lnTo>
                      <a:pt x="0" y="1080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144" name="Freeform 24"/>
              <p:cNvSpPr>
                <a:spLocks/>
              </p:cNvSpPr>
              <p:nvPr/>
            </p:nvSpPr>
            <p:spPr bwMode="auto">
              <a:xfrm>
                <a:off x="2241" y="1386"/>
                <a:ext cx="720" cy="360"/>
              </a:xfrm>
              <a:custGeom>
                <a:avLst/>
                <a:gdLst>
                  <a:gd name="T0" fmla="*/ 720 w 720"/>
                  <a:gd name="T1" fmla="*/ 288 h 360"/>
                  <a:gd name="T2" fmla="*/ 144 w 720"/>
                  <a:gd name="T3" fmla="*/ 0 h 360"/>
                  <a:gd name="T4" fmla="*/ 0 w 720"/>
                  <a:gd name="T5" fmla="*/ 72 h 360"/>
                  <a:gd name="T6" fmla="*/ 576 w 720"/>
                  <a:gd name="T7" fmla="*/ 360 h 360"/>
                  <a:gd name="T8" fmla="*/ 720 w 720"/>
                  <a:gd name="T9" fmla="*/ 288 h 36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0"/>
                  <a:gd name="T16" fmla="*/ 0 h 360"/>
                  <a:gd name="T17" fmla="*/ 720 w 720"/>
                  <a:gd name="T18" fmla="*/ 360 h 36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0" h="360">
                    <a:moveTo>
                      <a:pt x="720" y="288"/>
                    </a:moveTo>
                    <a:lnTo>
                      <a:pt x="144" y="0"/>
                    </a:lnTo>
                    <a:lnTo>
                      <a:pt x="0" y="72"/>
                    </a:lnTo>
                    <a:lnTo>
                      <a:pt x="576" y="360"/>
                    </a:lnTo>
                    <a:lnTo>
                      <a:pt x="720" y="288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4107" name="Group 25"/>
            <p:cNvGrpSpPr>
              <a:grpSpLocks/>
            </p:cNvGrpSpPr>
            <p:nvPr/>
          </p:nvGrpSpPr>
          <p:grpSpPr bwMode="auto">
            <a:xfrm>
              <a:off x="2455" y="1385"/>
              <a:ext cx="720" cy="1368"/>
              <a:chOff x="2241" y="1386"/>
              <a:chExt cx="720" cy="1368"/>
            </a:xfrm>
          </p:grpSpPr>
          <p:sp>
            <p:nvSpPr>
              <p:cNvPr id="4139" name="Freeform 26"/>
              <p:cNvSpPr>
                <a:spLocks/>
              </p:cNvSpPr>
              <p:nvPr/>
            </p:nvSpPr>
            <p:spPr bwMode="auto">
              <a:xfrm>
                <a:off x="2241" y="1458"/>
                <a:ext cx="576" cy="1296"/>
              </a:xfrm>
              <a:custGeom>
                <a:avLst/>
                <a:gdLst>
                  <a:gd name="T0" fmla="*/ 576 w 576"/>
                  <a:gd name="T1" fmla="*/ 288 h 1296"/>
                  <a:gd name="T2" fmla="*/ 0 w 576"/>
                  <a:gd name="T3" fmla="*/ 0 h 1296"/>
                  <a:gd name="T4" fmla="*/ 0 w 576"/>
                  <a:gd name="T5" fmla="*/ 1008 h 1296"/>
                  <a:gd name="T6" fmla="*/ 576 w 576"/>
                  <a:gd name="T7" fmla="*/ 1296 h 1296"/>
                  <a:gd name="T8" fmla="*/ 576 w 576"/>
                  <a:gd name="T9" fmla="*/ 288 h 129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76"/>
                  <a:gd name="T16" fmla="*/ 0 h 1296"/>
                  <a:gd name="T17" fmla="*/ 576 w 576"/>
                  <a:gd name="T18" fmla="*/ 1296 h 129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76" h="1296">
                    <a:moveTo>
                      <a:pt x="576" y="288"/>
                    </a:moveTo>
                    <a:lnTo>
                      <a:pt x="0" y="0"/>
                    </a:lnTo>
                    <a:lnTo>
                      <a:pt x="0" y="1008"/>
                    </a:lnTo>
                    <a:lnTo>
                      <a:pt x="576" y="1296"/>
                    </a:lnTo>
                    <a:lnTo>
                      <a:pt x="576" y="288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40" name="Freeform 27"/>
              <p:cNvSpPr>
                <a:spLocks/>
              </p:cNvSpPr>
              <p:nvPr/>
            </p:nvSpPr>
            <p:spPr bwMode="auto">
              <a:xfrm>
                <a:off x="2817" y="1674"/>
                <a:ext cx="144" cy="1080"/>
              </a:xfrm>
              <a:custGeom>
                <a:avLst/>
                <a:gdLst>
                  <a:gd name="T0" fmla="*/ 0 w 144"/>
                  <a:gd name="T1" fmla="*/ 72 h 1080"/>
                  <a:gd name="T2" fmla="*/ 144 w 144"/>
                  <a:gd name="T3" fmla="*/ 0 h 1080"/>
                  <a:gd name="T4" fmla="*/ 144 w 144"/>
                  <a:gd name="T5" fmla="*/ 1008 h 1080"/>
                  <a:gd name="T6" fmla="*/ 0 w 144"/>
                  <a:gd name="T7" fmla="*/ 1080 h 1080"/>
                  <a:gd name="T8" fmla="*/ 0 w 144"/>
                  <a:gd name="T9" fmla="*/ 72 h 10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4"/>
                  <a:gd name="T16" fmla="*/ 0 h 1080"/>
                  <a:gd name="T17" fmla="*/ 144 w 144"/>
                  <a:gd name="T18" fmla="*/ 1080 h 10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4" h="1080">
                    <a:moveTo>
                      <a:pt x="0" y="72"/>
                    </a:moveTo>
                    <a:lnTo>
                      <a:pt x="144" y="0"/>
                    </a:lnTo>
                    <a:lnTo>
                      <a:pt x="144" y="1008"/>
                    </a:lnTo>
                    <a:lnTo>
                      <a:pt x="0" y="1080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141" name="Freeform 28"/>
              <p:cNvSpPr>
                <a:spLocks/>
              </p:cNvSpPr>
              <p:nvPr/>
            </p:nvSpPr>
            <p:spPr bwMode="auto">
              <a:xfrm>
                <a:off x="2241" y="1386"/>
                <a:ext cx="720" cy="360"/>
              </a:xfrm>
              <a:custGeom>
                <a:avLst/>
                <a:gdLst>
                  <a:gd name="T0" fmla="*/ 720 w 720"/>
                  <a:gd name="T1" fmla="*/ 288 h 360"/>
                  <a:gd name="T2" fmla="*/ 144 w 720"/>
                  <a:gd name="T3" fmla="*/ 0 h 360"/>
                  <a:gd name="T4" fmla="*/ 0 w 720"/>
                  <a:gd name="T5" fmla="*/ 72 h 360"/>
                  <a:gd name="T6" fmla="*/ 576 w 720"/>
                  <a:gd name="T7" fmla="*/ 360 h 360"/>
                  <a:gd name="T8" fmla="*/ 720 w 720"/>
                  <a:gd name="T9" fmla="*/ 288 h 36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0"/>
                  <a:gd name="T16" fmla="*/ 0 h 360"/>
                  <a:gd name="T17" fmla="*/ 720 w 720"/>
                  <a:gd name="T18" fmla="*/ 360 h 36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0" h="360">
                    <a:moveTo>
                      <a:pt x="720" y="288"/>
                    </a:moveTo>
                    <a:lnTo>
                      <a:pt x="144" y="0"/>
                    </a:lnTo>
                    <a:lnTo>
                      <a:pt x="0" y="72"/>
                    </a:lnTo>
                    <a:lnTo>
                      <a:pt x="576" y="360"/>
                    </a:lnTo>
                    <a:lnTo>
                      <a:pt x="720" y="288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4108" name="Group 29"/>
            <p:cNvGrpSpPr>
              <a:grpSpLocks/>
            </p:cNvGrpSpPr>
            <p:nvPr/>
          </p:nvGrpSpPr>
          <p:grpSpPr bwMode="auto">
            <a:xfrm>
              <a:off x="2001" y="1611"/>
              <a:ext cx="720" cy="1368"/>
              <a:chOff x="2241" y="1386"/>
              <a:chExt cx="720" cy="1368"/>
            </a:xfrm>
          </p:grpSpPr>
          <p:sp>
            <p:nvSpPr>
              <p:cNvPr id="4136" name="Freeform 30"/>
              <p:cNvSpPr>
                <a:spLocks/>
              </p:cNvSpPr>
              <p:nvPr/>
            </p:nvSpPr>
            <p:spPr bwMode="auto">
              <a:xfrm>
                <a:off x="2241" y="1458"/>
                <a:ext cx="576" cy="1296"/>
              </a:xfrm>
              <a:custGeom>
                <a:avLst/>
                <a:gdLst>
                  <a:gd name="T0" fmla="*/ 576 w 576"/>
                  <a:gd name="T1" fmla="*/ 288 h 1296"/>
                  <a:gd name="T2" fmla="*/ 0 w 576"/>
                  <a:gd name="T3" fmla="*/ 0 h 1296"/>
                  <a:gd name="T4" fmla="*/ 0 w 576"/>
                  <a:gd name="T5" fmla="*/ 1008 h 1296"/>
                  <a:gd name="T6" fmla="*/ 576 w 576"/>
                  <a:gd name="T7" fmla="*/ 1296 h 1296"/>
                  <a:gd name="T8" fmla="*/ 576 w 576"/>
                  <a:gd name="T9" fmla="*/ 288 h 129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76"/>
                  <a:gd name="T16" fmla="*/ 0 h 1296"/>
                  <a:gd name="T17" fmla="*/ 576 w 576"/>
                  <a:gd name="T18" fmla="*/ 1296 h 129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76" h="1296">
                    <a:moveTo>
                      <a:pt x="576" y="288"/>
                    </a:moveTo>
                    <a:lnTo>
                      <a:pt x="0" y="0"/>
                    </a:lnTo>
                    <a:lnTo>
                      <a:pt x="0" y="1008"/>
                    </a:lnTo>
                    <a:lnTo>
                      <a:pt x="576" y="1296"/>
                    </a:lnTo>
                    <a:lnTo>
                      <a:pt x="576" y="288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37" name="Freeform 31"/>
              <p:cNvSpPr>
                <a:spLocks/>
              </p:cNvSpPr>
              <p:nvPr/>
            </p:nvSpPr>
            <p:spPr bwMode="auto">
              <a:xfrm>
                <a:off x="2817" y="1674"/>
                <a:ext cx="144" cy="1080"/>
              </a:xfrm>
              <a:custGeom>
                <a:avLst/>
                <a:gdLst>
                  <a:gd name="T0" fmla="*/ 0 w 144"/>
                  <a:gd name="T1" fmla="*/ 72 h 1080"/>
                  <a:gd name="T2" fmla="*/ 144 w 144"/>
                  <a:gd name="T3" fmla="*/ 0 h 1080"/>
                  <a:gd name="T4" fmla="*/ 144 w 144"/>
                  <a:gd name="T5" fmla="*/ 1008 h 1080"/>
                  <a:gd name="T6" fmla="*/ 0 w 144"/>
                  <a:gd name="T7" fmla="*/ 1080 h 1080"/>
                  <a:gd name="T8" fmla="*/ 0 w 144"/>
                  <a:gd name="T9" fmla="*/ 72 h 10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4"/>
                  <a:gd name="T16" fmla="*/ 0 h 1080"/>
                  <a:gd name="T17" fmla="*/ 144 w 144"/>
                  <a:gd name="T18" fmla="*/ 1080 h 10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4" h="1080">
                    <a:moveTo>
                      <a:pt x="0" y="72"/>
                    </a:moveTo>
                    <a:lnTo>
                      <a:pt x="144" y="0"/>
                    </a:lnTo>
                    <a:lnTo>
                      <a:pt x="144" y="1008"/>
                    </a:lnTo>
                    <a:lnTo>
                      <a:pt x="0" y="1080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138" name="Freeform 32"/>
              <p:cNvSpPr>
                <a:spLocks/>
              </p:cNvSpPr>
              <p:nvPr/>
            </p:nvSpPr>
            <p:spPr bwMode="auto">
              <a:xfrm>
                <a:off x="2241" y="1386"/>
                <a:ext cx="720" cy="360"/>
              </a:xfrm>
              <a:custGeom>
                <a:avLst/>
                <a:gdLst>
                  <a:gd name="T0" fmla="*/ 720 w 720"/>
                  <a:gd name="T1" fmla="*/ 288 h 360"/>
                  <a:gd name="T2" fmla="*/ 144 w 720"/>
                  <a:gd name="T3" fmla="*/ 0 h 360"/>
                  <a:gd name="T4" fmla="*/ 0 w 720"/>
                  <a:gd name="T5" fmla="*/ 72 h 360"/>
                  <a:gd name="T6" fmla="*/ 576 w 720"/>
                  <a:gd name="T7" fmla="*/ 360 h 360"/>
                  <a:gd name="T8" fmla="*/ 720 w 720"/>
                  <a:gd name="T9" fmla="*/ 288 h 36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0"/>
                  <a:gd name="T16" fmla="*/ 0 h 360"/>
                  <a:gd name="T17" fmla="*/ 720 w 720"/>
                  <a:gd name="T18" fmla="*/ 360 h 36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0" h="360">
                    <a:moveTo>
                      <a:pt x="720" y="288"/>
                    </a:moveTo>
                    <a:lnTo>
                      <a:pt x="144" y="0"/>
                    </a:lnTo>
                    <a:lnTo>
                      <a:pt x="0" y="72"/>
                    </a:lnTo>
                    <a:lnTo>
                      <a:pt x="576" y="360"/>
                    </a:lnTo>
                    <a:lnTo>
                      <a:pt x="720" y="288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4109" name="Group 33"/>
            <p:cNvGrpSpPr>
              <a:grpSpLocks/>
            </p:cNvGrpSpPr>
            <p:nvPr/>
          </p:nvGrpSpPr>
          <p:grpSpPr bwMode="auto">
            <a:xfrm>
              <a:off x="1547" y="1837"/>
              <a:ext cx="720" cy="1368"/>
              <a:chOff x="2241" y="1386"/>
              <a:chExt cx="720" cy="1368"/>
            </a:xfrm>
          </p:grpSpPr>
          <p:sp>
            <p:nvSpPr>
              <p:cNvPr id="4133" name="Freeform 34"/>
              <p:cNvSpPr>
                <a:spLocks/>
              </p:cNvSpPr>
              <p:nvPr/>
            </p:nvSpPr>
            <p:spPr bwMode="auto">
              <a:xfrm>
                <a:off x="2241" y="1458"/>
                <a:ext cx="576" cy="1296"/>
              </a:xfrm>
              <a:custGeom>
                <a:avLst/>
                <a:gdLst>
                  <a:gd name="T0" fmla="*/ 576 w 576"/>
                  <a:gd name="T1" fmla="*/ 288 h 1296"/>
                  <a:gd name="T2" fmla="*/ 0 w 576"/>
                  <a:gd name="T3" fmla="*/ 0 h 1296"/>
                  <a:gd name="T4" fmla="*/ 0 w 576"/>
                  <a:gd name="T5" fmla="*/ 1008 h 1296"/>
                  <a:gd name="T6" fmla="*/ 576 w 576"/>
                  <a:gd name="T7" fmla="*/ 1296 h 1296"/>
                  <a:gd name="T8" fmla="*/ 576 w 576"/>
                  <a:gd name="T9" fmla="*/ 288 h 129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76"/>
                  <a:gd name="T16" fmla="*/ 0 h 1296"/>
                  <a:gd name="T17" fmla="*/ 576 w 576"/>
                  <a:gd name="T18" fmla="*/ 1296 h 129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76" h="1296">
                    <a:moveTo>
                      <a:pt x="576" y="288"/>
                    </a:moveTo>
                    <a:lnTo>
                      <a:pt x="0" y="0"/>
                    </a:lnTo>
                    <a:lnTo>
                      <a:pt x="0" y="1008"/>
                    </a:lnTo>
                    <a:lnTo>
                      <a:pt x="576" y="1296"/>
                    </a:lnTo>
                    <a:lnTo>
                      <a:pt x="576" y="288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34" name="Freeform 35"/>
              <p:cNvSpPr>
                <a:spLocks/>
              </p:cNvSpPr>
              <p:nvPr/>
            </p:nvSpPr>
            <p:spPr bwMode="auto">
              <a:xfrm>
                <a:off x="2817" y="1674"/>
                <a:ext cx="144" cy="1080"/>
              </a:xfrm>
              <a:custGeom>
                <a:avLst/>
                <a:gdLst>
                  <a:gd name="T0" fmla="*/ 0 w 144"/>
                  <a:gd name="T1" fmla="*/ 72 h 1080"/>
                  <a:gd name="T2" fmla="*/ 144 w 144"/>
                  <a:gd name="T3" fmla="*/ 0 h 1080"/>
                  <a:gd name="T4" fmla="*/ 144 w 144"/>
                  <a:gd name="T5" fmla="*/ 1008 h 1080"/>
                  <a:gd name="T6" fmla="*/ 0 w 144"/>
                  <a:gd name="T7" fmla="*/ 1080 h 1080"/>
                  <a:gd name="T8" fmla="*/ 0 w 144"/>
                  <a:gd name="T9" fmla="*/ 72 h 10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4"/>
                  <a:gd name="T16" fmla="*/ 0 h 1080"/>
                  <a:gd name="T17" fmla="*/ 144 w 144"/>
                  <a:gd name="T18" fmla="*/ 1080 h 10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4" h="1080">
                    <a:moveTo>
                      <a:pt x="0" y="72"/>
                    </a:moveTo>
                    <a:lnTo>
                      <a:pt x="144" y="0"/>
                    </a:lnTo>
                    <a:lnTo>
                      <a:pt x="144" y="1008"/>
                    </a:lnTo>
                    <a:lnTo>
                      <a:pt x="0" y="1080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135" name="Freeform 36"/>
              <p:cNvSpPr>
                <a:spLocks/>
              </p:cNvSpPr>
              <p:nvPr/>
            </p:nvSpPr>
            <p:spPr bwMode="auto">
              <a:xfrm>
                <a:off x="2241" y="1386"/>
                <a:ext cx="720" cy="360"/>
              </a:xfrm>
              <a:custGeom>
                <a:avLst/>
                <a:gdLst>
                  <a:gd name="T0" fmla="*/ 720 w 720"/>
                  <a:gd name="T1" fmla="*/ 288 h 360"/>
                  <a:gd name="T2" fmla="*/ 144 w 720"/>
                  <a:gd name="T3" fmla="*/ 0 h 360"/>
                  <a:gd name="T4" fmla="*/ 0 w 720"/>
                  <a:gd name="T5" fmla="*/ 72 h 360"/>
                  <a:gd name="T6" fmla="*/ 576 w 720"/>
                  <a:gd name="T7" fmla="*/ 360 h 360"/>
                  <a:gd name="T8" fmla="*/ 720 w 720"/>
                  <a:gd name="T9" fmla="*/ 288 h 36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0"/>
                  <a:gd name="T16" fmla="*/ 0 h 360"/>
                  <a:gd name="T17" fmla="*/ 720 w 720"/>
                  <a:gd name="T18" fmla="*/ 360 h 36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0" h="360">
                    <a:moveTo>
                      <a:pt x="720" y="288"/>
                    </a:moveTo>
                    <a:lnTo>
                      <a:pt x="144" y="0"/>
                    </a:lnTo>
                    <a:lnTo>
                      <a:pt x="0" y="72"/>
                    </a:lnTo>
                    <a:lnTo>
                      <a:pt x="576" y="360"/>
                    </a:lnTo>
                    <a:lnTo>
                      <a:pt x="720" y="288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4110" name="Group 37"/>
            <p:cNvGrpSpPr>
              <a:grpSpLocks/>
            </p:cNvGrpSpPr>
            <p:nvPr/>
          </p:nvGrpSpPr>
          <p:grpSpPr bwMode="auto">
            <a:xfrm>
              <a:off x="1094" y="2063"/>
              <a:ext cx="720" cy="1368"/>
              <a:chOff x="2241" y="1386"/>
              <a:chExt cx="720" cy="1368"/>
            </a:xfrm>
          </p:grpSpPr>
          <p:sp>
            <p:nvSpPr>
              <p:cNvPr id="4130" name="Freeform 38"/>
              <p:cNvSpPr>
                <a:spLocks/>
              </p:cNvSpPr>
              <p:nvPr/>
            </p:nvSpPr>
            <p:spPr bwMode="auto">
              <a:xfrm>
                <a:off x="2241" y="1458"/>
                <a:ext cx="576" cy="1296"/>
              </a:xfrm>
              <a:custGeom>
                <a:avLst/>
                <a:gdLst>
                  <a:gd name="T0" fmla="*/ 576 w 576"/>
                  <a:gd name="T1" fmla="*/ 288 h 1296"/>
                  <a:gd name="T2" fmla="*/ 0 w 576"/>
                  <a:gd name="T3" fmla="*/ 0 h 1296"/>
                  <a:gd name="T4" fmla="*/ 0 w 576"/>
                  <a:gd name="T5" fmla="*/ 1008 h 1296"/>
                  <a:gd name="T6" fmla="*/ 576 w 576"/>
                  <a:gd name="T7" fmla="*/ 1296 h 1296"/>
                  <a:gd name="T8" fmla="*/ 576 w 576"/>
                  <a:gd name="T9" fmla="*/ 288 h 129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76"/>
                  <a:gd name="T16" fmla="*/ 0 h 1296"/>
                  <a:gd name="T17" fmla="*/ 576 w 576"/>
                  <a:gd name="T18" fmla="*/ 1296 h 129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76" h="1296">
                    <a:moveTo>
                      <a:pt x="576" y="288"/>
                    </a:moveTo>
                    <a:lnTo>
                      <a:pt x="0" y="0"/>
                    </a:lnTo>
                    <a:lnTo>
                      <a:pt x="0" y="1008"/>
                    </a:lnTo>
                    <a:lnTo>
                      <a:pt x="576" y="1296"/>
                    </a:lnTo>
                    <a:lnTo>
                      <a:pt x="576" y="288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6400"/>
                  </a:gs>
                  <a:gs pos="100000">
                    <a:srgbClr val="FFC8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31" name="Freeform 39"/>
              <p:cNvSpPr>
                <a:spLocks/>
              </p:cNvSpPr>
              <p:nvPr/>
            </p:nvSpPr>
            <p:spPr bwMode="auto">
              <a:xfrm>
                <a:off x="2817" y="1674"/>
                <a:ext cx="144" cy="1080"/>
              </a:xfrm>
              <a:custGeom>
                <a:avLst/>
                <a:gdLst>
                  <a:gd name="T0" fmla="*/ 0 w 144"/>
                  <a:gd name="T1" fmla="*/ 72 h 1080"/>
                  <a:gd name="T2" fmla="*/ 144 w 144"/>
                  <a:gd name="T3" fmla="*/ 0 h 1080"/>
                  <a:gd name="T4" fmla="*/ 144 w 144"/>
                  <a:gd name="T5" fmla="*/ 1008 h 1080"/>
                  <a:gd name="T6" fmla="*/ 0 w 144"/>
                  <a:gd name="T7" fmla="*/ 1080 h 1080"/>
                  <a:gd name="T8" fmla="*/ 0 w 144"/>
                  <a:gd name="T9" fmla="*/ 72 h 10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4"/>
                  <a:gd name="T16" fmla="*/ 0 h 1080"/>
                  <a:gd name="T17" fmla="*/ 144 w 144"/>
                  <a:gd name="T18" fmla="*/ 1080 h 10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4" h="1080">
                    <a:moveTo>
                      <a:pt x="0" y="72"/>
                    </a:moveTo>
                    <a:lnTo>
                      <a:pt x="144" y="0"/>
                    </a:lnTo>
                    <a:lnTo>
                      <a:pt x="144" y="1008"/>
                    </a:lnTo>
                    <a:lnTo>
                      <a:pt x="0" y="1080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rgbClr val="96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32" name="Freeform 40"/>
              <p:cNvSpPr>
                <a:spLocks/>
              </p:cNvSpPr>
              <p:nvPr/>
            </p:nvSpPr>
            <p:spPr bwMode="auto">
              <a:xfrm>
                <a:off x="2241" y="1386"/>
                <a:ext cx="720" cy="360"/>
              </a:xfrm>
              <a:custGeom>
                <a:avLst/>
                <a:gdLst>
                  <a:gd name="T0" fmla="*/ 720 w 720"/>
                  <a:gd name="T1" fmla="*/ 288 h 360"/>
                  <a:gd name="T2" fmla="*/ 144 w 720"/>
                  <a:gd name="T3" fmla="*/ 0 h 360"/>
                  <a:gd name="T4" fmla="*/ 0 w 720"/>
                  <a:gd name="T5" fmla="*/ 72 h 360"/>
                  <a:gd name="T6" fmla="*/ 576 w 720"/>
                  <a:gd name="T7" fmla="*/ 360 h 360"/>
                  <a:gd name="T8" fmla="*/ 720 w 720"/>
                  <a:gd name="T9" fmla="*/ 288 h 36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0"/>
                  <a:gd name="T16" fmla="*/ 0 h 360"/>
                  <a:gd name="T17" fmla="*/ 720 w 720"/>
                  <a:gd name="T18" fmla="*/ 360 h 36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0" h="360">
                    <a:moveTo>
                      <a:pt x="720" y="288"/>
                    </a:moveTo>
                    <a:lnTo>
                      <a:pt x="144" y="0"/>
                    </a:lnTo>
                    <a:lnTo>
                      <a:pt x="0" y="72"/>
                    </a:lnTo>
                    <a:lnTo>
                      <a:pt x="576" y="360"/>
                    </a:lnTo>
                    <a:lnTo>
                      <a:pt x="720" y="288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C800"/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4111" name="Freeform 41"/>
            <p:cNvSpPr>
              <a:spLocks/>
            </p:cNvSpPr>
            <p:nvPr/>
          </p:nvSpPr>
          <p:spPr bwMode="auto">
            <a:xfrm>
              <a:off x="1814" y="3476"/>
              <a:ext cx="549" cy="275"/>
            </a:xfrm>
            <a:custGeom>
              <a:avLst/>
              <a:gdLst>
                <a:gd name="T0" fmla="*/ 235 w 1008"/>
                <a:gd name="T1" fmla="*/ 39 h 504"/>
                <a:gd name="T2" fmla="*/ 314 w 1008"/>
                <a:gd name="T3" fmla="*/ 0 h 504"/>
                <a:gd name="T4" fmla="*/ 0 w 1008"/>
                <a:gd name="T5" fmla="*/ 0 h 504"/>
                <a:gd name="T6" fmla="*/ 0 w 1008"/>
                <a:gd name="T7" fmla="*/ 157 h 504"/>
                <a:gd name="T8" fmla="*/ 78 w 1008"/>
                <a:gd name="T9" fmla="*/ 118 h 504"/>
                <a:gd name="T10" fmla="*/ 392 w 1008"/>
                <a:gd name="T11" fmla="*/ 275 h 504"/>
                <a:gd name="T12" fmla="*/ 549 w 1008"/>
                <a:gd name="T13" fmla="*/ 196 h 504"/>
                <a:gd name="T14" fmla="*/ 235 w 1008"/>
                <a:gd name="T15" fmla="*/ 39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08"/>
                <a:gd name="T25" fmla="*/ 0 h 504"/>
                <a:gd name="T26" fmla="*/ 1008 w 1008"/>
                <a:gd name="T27" fmla="*/ 504 h 50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08" h="504">
                  <a:moveTo>
                    <a:pt x="432" y="72"/>
                  </a:moveTo>
                  <a:lnTo>
                    <a:pt x="576" y="0"/>
                  </a:lnTo>
                  <a:lnTo>
                    <a:pt x="0" y="0"/>
                  </a:lnTo>
                  <a:lnTo>
                    <a:pt x="0" y="288"/>
                  </a:lnTo>
                  <a:lnTo>
                    <a:pt x="144" y="216"/>
                  </a:lnTo>
                  <a:lnTo>
                    <a:pt x="720" y="504"/>
                  </a:lnTo>
                  <a:lnTo>
                    <a:pt x="1008" y="360"/>
                  </a:lnTo>
                  <a:lnTo>
                    <a:pt x="432" y="72"/>
                  </a:lnTo>
                  <a:close/>
                </a:path>
              </a:pathLst>
            </a:custGeom>
            <a:gradFill rotWithShape="1">
              <a:gsLst>
                <a:gs pos="0">
                  <a:srgbClr val="FFC800"/>
                </a:gs>
                <a:gs pos="100000">
                  <a:srgbClr val="FFFFFF">
                    <a:alpha val="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78922" name="Freeform 42"/>
            <p:cNvSpPr>
              <a:spLocks/>
            </p:cNvSpPr>
            <p:nvPr/>
          </p:nvSpPr>
          <p:spPr bwMode="auto">
            <a:xfrm>
              <a:off x="340" y="3312"/>
              <a:ext cx="1008" cy="504"/>
            </a:xfrm>
            <a:custGeom>
              <a:avLst/>
              <a:gdLst/>
              <a:ahLst/>
              <a:cxnLst>
                <a:cxn ang="0">
                  <a:pos x="432" y="432"/>
                </a:cxn>
                <a:cxn ang="0">
                  <a:pos x="576" y="504"/>
                </a:cxn>
                <a:cxn ang="0">
                  <a:pos x="0" y="504"/>
                </a:cxn>
                <a:cxn ang="0">
                  <a:pos x="0" y="216"/>
                </a:cxn>
                <a:cxn ang="0">
                  <a:pos x="144" y="288"/>
                </a:cxn>
                <a:cxn ang="0">
                  <a:pos x="720" y="0"/>
                </a:cxn>
                <a:cxn ang="0">
                  <a:pos x="1008" y="144"/>
                </a:cxn>
                <a:cxn ang="0">
                  <a:pos x="432" y="432"/>
                </a:cxn>
              </a:cxnLst>
              <a:rect l="0" t="0" r="r" b="b"/>
              <a:pathLst>
                <a:path w="1008" h="504">
                  <a:moveTo>
                    <a:pt x="432" y="432"/>
                  </a:moveTo>
                  <a:lnTo>
                    <a:pt x="576" y="504"/>
                  </a:lnTo>
                  <a:lnTo>
                    <a:pt x="0" y="504"/>
                  </a:lnTo>
                  <a:lnTo>
                    <a:pt x="0" y="216"/>
                  </a:lnTo>
                  <a:lnTo>
                    <a:pt x="144" y="288"/>
                  </a:lnTo>
                  <a:lnTo>
                    <a:pt x="720" y="0"/>
                  </a:lnTo>
                  <a:lnTo>
                    <a:pt x="1008" y="144"/>
                  </a:lnTo>
                  <a:lnTo>
                    <a:pt x="432" y="432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0"/>
                    <a:invGamma/>
                    <a:alpha val="0"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굴림" pitchFamily="34" charset="-127"/>
                <a:ea typeface="굴림" pitchFamily="34" charset="-127"/>
              </a:endParaRPr>
            </a:p>
          </p:txBody>
        </p:sp>
        <p:sp>
          <p:nvSpPr>
            <p:cNvPr id="378923" name="Freeform 43"/>
            <p:cNvSpPr>
              <a:spLocks/>
            </p:cNvSpPr>
            <p:nvPr/>
          </p:nvSpPr>
          <p:spPr bwMode="auto">
            <a:xfrm>
              <a:off x="2268" y="3249"/>
              <a:ext cx="549" cy="275"/>
            </a:xfrm>
            <a:custGeom>
              <a:avLst/>
              <a:gdLst/>
              <a:ahLst/>
              <a:cxnLst>
                <a:cxn ang="0">
                  <a:pos x="432" y="72"/>
                </a:cxn>
                <a:cxn ang="0">
                  <a:pos x="576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4" y="216"/>
                </a:cxn>
                <a:cxn ang="0">
                  <a:pos x="720" y="504"/>
                </a:cxn>
                <a:cxn ang="0">
                  <a:pos x="1008" y="360"/>
                </a:cxn>
                <a:cxn ang="0">
                  <a:pos x="432" y="72"/>
                </a:cxn>
              </a:cxnLst>
              <a:rect l="0" t="0" r="r" b="b"/>
              <a:pathLst>
                <a:path w="1008" h="504">
                  <a:moveTo>
                    <a:pt x="432" y="72"/>
                  </a:moveTo>
                  <a:lnTo>
                    <a:pt x="576" y="0"/>
                  </a:lnTo>
                  <a:lnTo>
                    <a:pt x="0" y="0"/>
                  </a:lnTo>
                  <a:lnTo>
                    <a:pt x="0" y="288"/>
                  </a:lnTo>
                  <a:lnTo>
                    <a:pt x="144" y="216"/>
                  </a:lnTo>
                  <a:lnTo>
                    <a:pt x="720" y="504"/>
                  </a:lnTo>
                  <a:lnTo>
                    <a:pt x="1008" y="360"/>
                  </a:lnTo>
                  <a:lnTo>
                    <a:pt x="432" y="72"/>
                  </a:lnTo>
                  <a:close/>
                </a:path>
              </a:pathLst>
            </a:custGeom>
            <a:gradFill rotWithShape="1">
              <a:gsLst>
                <a:gs pos="0">
                  <a:schemeClr val="tx1">
                    <a:alpha val="25000"/>
                  </a:schemeClr>
                </a:gs>
                <a:gs pos="100000">
                  <a:schemeClr val="tx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latin typeface="굴림" pitchFamily="34" charset="-127"/>
                <a:ea typeface="굴림" pitchFamily="34" charset="-127"/>
              </a:endParaRPr>
            </a:p>
          </p:txBody>
        </p:sp>
        <p:sp>
          <p:nvSpPr>
            <p:cNvPr id="378924" name="Freeform 44"/>
            <p:cNvSpPr>
              <a:spLocks/>
            </p:cNvSpPr>
            <p:nvPr/>
          </p:nvSpPr>
          <p:spPr bwMode="auto">
            <a:xfrm>
              <a:off x="2721" y="3022"/>
              <a:ext cx="549" cy="275"/>
            </a:xfrm>
            <a:custGeom>
              <a:avLst/>
              <a:gdLst/>
              <a:ahLst/>
              <a:cxnLst>
                <a:cxn ang="0">
                  <a:pos x="432" y="72"/>
                </a:cxn>
                <a:cxn ang="0">
                  <a:pos x="576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4" y="216"/>
                </a:cxn>
                <a:cxn ang="0">
                  <a:pos x="720" y="504"/>
                </a:cxn>
                <a:cxn ang="0">
                  <a:pos x="1008" y="360"/>
                </a:cxn>
                <a:cxn ang="0">
                  <a:pos x="432" y="72"/>
                </a:cxn>
              </a:cxnLst>
              <a:rect l="0" t="0" r="r" b="b"/>
              <a:pathLst>
                <a:path w="1008" h="504">
                  <a:moveTo>
                    <a:pt x="432" y="72"/>
                  </a:moveTo>
                  <a:lnTo>
                    <a:pt x="576" y="0"/>
                  </a:lnTo>
                  <a:lnTo>
                    <a:pt x="0" y="0"/>
                  </a:lnTo>
                  <a:lnTo>
                    <a:pt x="0" y="288"/>
                  </a:lnTo>
                  <a:lnTo>
                    <a:pt x="144" y="216"/>
                  </a:lnTo>
                  <a:lnTo>
                    <a:pt x="720" y="504"/>
                  </a:lnTo>
                  <a:lnTo>
                    <a:pt x="1008" y="360"/>
                  </a:lnTo>
                  <a:lnTo>
                    <a:pt x="432" y="72"/>
                  </a:lnTo>
                  <a:close/>
                </a:path>
              </a:pathLst>
            </a:custGeom>
            <a:gradFill rotWithShape="1">
              <a:gsLst>
                <a:gs pos="0">
                  <a:schemeClr val="tx1">
                    <a:alpha val="25000"/>
                  </a:schemeClr>
                </a:gs>
                <a:gs pos="100000">
                  <a:schemeClr val="tx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latin typeface="굴림" pitchFamily="34" charset="-127"/>
                <a:ea typeface="굴림" pitchFamily="34" charset="-127"/>
              </a:endParaRPr>
            </a:p>
          </p:txBody>
        </p:sp>
        <p:sp>
          <p:nvSpPr>
            <p:cNvPr id="378925" name="Freeform 45"/>
            <p:cNvSpPr>
              <a:spLocks/>
            </p:cNvSpPr>
            <p:nvPr/>
          </p:nvSpPr>
          <p:spPr bwMode="auto">
            <a:xfrm>
              <a:off x="3175" y="2796"/>
              <a:ext cx="549" cy="275"/>
            </a:xfrm>
            <a:custGeom>
              <a:avLst/>
              <a:gdLst/>
              <a:ahLst/>
              <a:cxnLst>
                <a:cxn ang="0">
                  <a:pos x="432" y="72"/>
                </a:cxn>
                <a:cxn ang="0">
                  <a:pos x="576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4" y="216"/>
                </a:cxn>
                <a:cxn ang="0">
                  <a:pos x="720" y="504"/>
                </a:cxn>
                <a:cxn ang="0">
                  <a:pos x="1008" y="360"/>
                </a:cxn>
                <a:cxn ang="0">
                  <a:pos x="432" y="72"/>
                </a:cxn>
              </a:cxnLst>
              <a:rect l="0" t="0" r="r" b="b"/>
              <a:pathLst>
                <a:path w="1008" h="504">
                  <a:moveTo>
                    <a:pt x="432" y="72"/>
                  </a:moveTo>
                  <a:lnTo>
                    <a:pt x="576" y="0"/>
                  </a:lnTo>
                  <a:lnTo>
                    <a:pt x="0" y="0"/>
                  </a:lnTo>
                  <a:lnTo>
                    <a:pt x="0" y="288"/>
                  </a:lnTo>
                  <a:lnTo>
                    <a:pt x="144" y="216"/>
                  </a:lnTo>
                  <a:lnTo>
                    <a:pt x="720" y="504"/>
                  </a:lnTo>
                  <a:lnTo>
                    <a:pt x="1008" y="360"/>
                  </a:lnTo>
                  <a:lnTo>
                    <a:pt x="432" y="72"/>
                  </a:lnTo>
                  <a:close/>
                </a:path>
              </a:pathLst>
            </a:custGeom>
            <a:gradFill rotWithShape="1">
              <a:gsLst>
                <a:gs pos="0">
                  <a:schemeClr val="tx1">
                    <a:alpha val="25000"/>
                  </a:schemeClr>
                </a:gs>
                <a:gs pos="100000">
                  <a:schemeClr val="tx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latin typeface="굴림" pitchFamily="34" charset="-127"/>
                <a:ea typeface="굴림" pitchFamily="34" charset="-127"/>
              </a:endParaRPr>
            </a:p>
          </p:txBody>
        </p:sp>
        <p:sp>
          <p:nvSpPr>
            <p:cNvPr id="378926" name="Freeform 46"/>
            <p:cNvSpPr>
              <a:spLocks/>
            </p:cNvSpPr>
            <p:nvPr/>
          </p:nvSpPr>
          <p:spPr bwMode="auto">
            <a:xfrm>
              <a:off x="3629" y="2569"/>
              <a:ext cx="549" cy="275"/>
            </a:xfrm>
            <a:custGeom>
              <a:avLst/>
              <a:gdLst/>
              <a:ahLst/>
              <a:cxnLst>
                <a:cxn ang="0">
                  <a:pos x="432" y="72"/>
                </a:cxn>
                <a:cxn ang="0">
                  <a:pos x="576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4" y="216"/>
                </a:cxn>
                <a:cxn ang="0">
                  <a:pos x="720" y="504"/>
                </a:cxn>
                <a:cxn ang="0">
                  <a:pos x="1008" y="360"/>
                </a:cxn>
                <a:cxn ang="0">
                  <a:pos x="432" y="72"/>
                </a:cxn>
              </a:cxnLst>
              <a:rect l="0" t="0" r="r" b="b"/>
              <a:pathLst>
                <a:path w="1008" h="504">
                  <a:moveTo>
                    <a:pt x="432" y="72"/>
                  </a:moveTo>
                  <a:lnTo>
                    <a:pt x="576" y="0"/>
                  </a:lnTo>
                  <a:lnTo>
                    <a:pt x="0" y="0"/>
                  </a:lnTo>
                  <a:lnTo>
                    <a:pt x="0" y="288"/>
                  </a:lnTo>
                  <a:lnTo>
                    <a:pt x="144" y="216"/>
                  </a:lnTo>
                  <a:lnTo>
                    <a:pt x="720" y="504"/>
                  </a:lnTo>
                  <a:lnTo>
                    <a:pt x="1008" y="360"/>
                  </a:lnTo>
                  <a:lnTo>
                    <a:pt x="432" y="72"/>
                  </a:lnTo>
                  <a:close/>
                </a:path>
              </a:pathLst>
            </a:custGeom>
            <a:gradFill rotWithShape="1">
              <a:gsLst>
                <a:gs pos="0">
                  <a:schemeClr val="tx1">
                    <a:alpha val="25000"/>
                  </a:schemeClr>
                </a:gs>
                <a:gs pos="100000">
                  <a:schemeClr val="tx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latin typeface="굴림" pitchFamily="34" charset="-127"/>
                <a:ea typeface="굴림" pitchFamily="34" charset="-127"/>
              </a:endParaRPr>
            </a:p>
          </p:txBody>
        </p:sp>
        <p:sp>
          <p:nvSpPr>
            <p:cNvPr id="378927" name="Freeform 47"/>
            <p:cNvSpPr>
              <a:spLocks/>
            </p:cNvSpPr>
            <p:nvPr/>
          </p:nvSpPr>
          <p:spPr bwMode="auto">
            <a:xfrm>
              <a:off x="4082" y="2342"/>
              <a:ext cx="549" cy="275"/>
            </a:xfrm>
            <a:custGeom>
              <a:avLst/>
              <a:gdLst/>
              <a:ahLst/>
              <a:cxnLst>
                <a:cxn ang="0">
                  <a:pos x="432" y="72"/>
                </a:cxn>
                <a:cxn ang="0">
                  <a:pos x="576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4" y="216"/>
                </a:cxn>
                <a:cxn ang="0">
                  <a:pos x="720" y="504"/>
                </a:cxn>
                <a:cxn ang="0">
                  <a:pos x="1008" y="360"/>
                </a:cxn>
                <a:cxn ang="0">
                  <a:pos x="432" y="72"/>
                </a:cxn>
              </a:cxnLst>
              <a:rect l="0" t="0" r="r" b="b"/>
              <a:pathLst>
                <a:path w="1008" h="504">
                  <a:moveTo>
                    <a:pt x="432" y="72"/>
                  </a:moveTo>
                  <a:lnTo>
                    <a:pt x="576" y="0"/>
                  </a:lnTo>
                  <a:lnTo>
                    <a:pt x="0" y="0"/>
                  </a:lnTo>
                  <a:lnTo>
                    <a:pt x="0" y="288"/>
                  </a:lnTo>
                  <a:lnTo>
                    <a:pt x="144" y="216"/>
                  </a:lnTo>
                  <a:lnTo>
                    <a:pt x="720" y="504"/>
                  </a:lnTo>
                  <a:lnTo>
                    <a:pt x="1008" y="360"/>
                  </a:lnTo>
                  <a:lnTo>
                    <a:pt x="432" y="72"/>
                  </a:lnTo>
                  <a:close/>
                </a:path>
              </a:pathLst>
            </a:custGeom>
            <a:gradFill rotWithShape="1">
              <a:gsLst>
                <a:gs pos="0">
                  <a:schemeClr val="tx1">
                    <a:alpha val="25000"/>
                  </a:schemeClr>
                </a:gs>
                <a:gs pos="100000">
                  <a:schemeClr val="tx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latin typeface="굴림" pitchFamily="34" charset="-127"/>
                <a:ea typeface="굴림" pitchFamily="34" charset="-127"/>
              </a:endParaRPr>
            </a:p>
          </p:txBody>
        </p:sp>
        <p:sp>
          <p:nvSpPr>
            <p:cNvPr id="4118" name="Freeform 48"/>
            <p:cNvSpPr>
              <a:spLocks/>
            </p:cNvSpPr>
            <p:nvPr/>
          </p:nvSpPr>
          <p:spPr bwMode="auto">
            <a:xfrm>
              <a:off x="4536" y="2115"/>
              <a:ext cx="549" cy="275"/>
            </a:xfrm>
            <a:custGeom>
              <a:avLst/>
              <a:gdLst>
                <a:gd name="T0" fmla="*/ 235 w 1008"/>
                <a:gd name="T1" fmla="*/ 39 h 504"/>
                <a:gd name="T2" fmla="*/ 314 w 1008"/>
                <a:gd name="T3" fmla="*/ 0 h 504"/>
                <a:gd name="T4" fmla="*/ 0 w 1008"/>
                <a:gd name="T5" fmla="*/ 0 h 504"/>
                <a:gd name="T6" fmla="*/ 0 w 1008"/>
                <a:gd name="T7" fmla="*/ 157 h 504"/>
                <a:gd name="T8" fmla="*/ 78 w 1008"/>
                <a:gd name="T9" fmla="*/ 118 h 504"/>
                <a:gd name="T10" fmla="*/ 392 w 1008"/>
                <a:gd name="T11" fmla="*/ 275 h 504"/>
                <a:gd name="T12" fmla="*/ 549 w 1008"/>
                <a:gd name="T13" fmla="*/ 196 h 504"/>
                <a:gd name="T14" fmla="*/ 235 w 1008"/>
                <a:gd name="T15" fmla="*/ 39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08"/>
                <a:gd name="T25" fmla="*/ 0 h 504"/>
                <a:gd name="T26" fmla="*/ 1008 w 1008"/>
                <a:gd name="T27" fmla="*/ 504 h 50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08" h="504">
                  <a:moveTo>
                    <a:pt x="432" y="72"/>
                  </a:moveTo>
                  <a:lnTo>
                    <a:pt x="576" y="0"/>
                  </a:lnTo>
                  <a:lnTo>
                    <a:pt x="0" y="0"/>
                  </a:lnTo>
                  <a:lnTo>
                    <a:pt x="0" y="288"/>
                  </a:lnTo>
                  <a:lnTo>
                    <a:pt x="144" y="216"/>
                  </a:lnTo>
                  <a:lnTo>
                    <a:pt x="720" y="504"/>
                  </a:lnTo>
                  <a:lnTo>
                    <a:pt x="1008" y="360"/>
                  </a:lnTo>
                  <a:lnTo>
                    <a:pt x="432" y="72"/>
                  </a:lnTo>
                  <a:close/>
                </a:path>
              </a:pathLst>
            </a:custGeom>
            <a:gradFill rotWithShape="1">
              <a:gsLst>
                <a:gs pos="0">
                  <a:srgbClr val="00C8FF"/>
                </a:gs>
                <a:gs pos="100000">
                  <a:srgbClr val="FFFFFF">
                    <a:alpha val="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78929" name="Freeform 49"/>
            <p:cNvSpPr>
              <a:spLocks/>
            </p:cNvSpPr>
            <p:nvPr/>
          </p:nvSpPr>
          <p:spPr bwMode="auto">
            <a:xfrm>
              <a:off x="4990" y="1888"/>
              <a:ext cx="549" cy="275"/>
            </a:xfrm>
            <a:custGeom>
              <a:avLst/>
              <a:gdLst/>
              <a:ahLst/>
              <a:cxnLst>
                <a:cxn ang="0">
                  <a:pos x="432" y="72"/>
                </a:cxn>
                <a:cxn ang="0">
                  <a:pos x="576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4" y="216"/>
                </a:cxn>
                <a:cxn ang="0">
                  <a:pos x="720" y="504"/>
                </a:cxn>
                <a:cxn ang="0">
                  <a:pos x="1008" y="360"/>
                </a:cxn>
                <a:cxn ang="0">
                  <a:pos x="432" y="72"/>
                </a:cxn>
              </a:cxnLst>
              <a:rect l="0" t="0" r="r" b="b"/>
              <a:pathLst>
                <a:path w="1008" h="504">
                  <a:moveTo>
                    <a:pt x="432" y="72"/>
                  </a:moveTo>
                  <a:lnTo>
                    <a:pt x="576" y="0"/>
                  </a:lnTo>
                  <a:lnTo>
                    <a:pt x="0" y="0"/>
                  </a:lnTo>
                  <a:lnTo>
                    <a:pt x="0" y="288"/>
                  </a:lnTo>
                  <a:lnTo>
                    <a:pt x="144" y="216"/>
                  </a:lnTo>
                  <a:lnTo>
                    <a:pt x="720" y="504"/>
                  </a:lnTo>
                  <a:lnTo>
                    <a:pt x="1008" y="360"/>
                  </a:lnTo>
                  <a:lnTo>
                    <a:pt x="432" y="72"/>
                  </a:lnTo>
                  <a:close/>
                </a:path>
              </a:pathLst>
            </a:custGeom>
            <a:gradFill rotWithShape="1">
              <a:gsLst>
                <a:gs pos="0">
                  <a:schemeClr val="tx1">
                    <a:alpha val="25000"/>
                  </a:schemeClr>
                </a:gs>
                <a:gs pos="100000">
                  <a:schemeClr val="tx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latin typeface="굴림" pitchFamily="34" charset="-127"/>
                <a:ea typeface="굴림" pitchFamily="34" charset="-127"/>
              </a:endParaRPr>
            </a:p>
          </p:txBody>
        </p:sp>
        <p:sp>
          <p:nvSpPr>
            <p:cNvPr id="4120" name="Text Box 50"/>
            <p:cNvSpPr txBox="1">
              <a:spLocks noChangeArrowheads="1"/>
            </p:cNvSpPr>
            <p:nvPr/>
          </p:nvSpPr>
          <p:spPr bwMode="auto">
            <a:xfrm rot="1800000">
              <a:off x="2419" y="3393"/>
              <a:ext cx="57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algn="r" eaLnBrk="1" hangingPunct="1"/>
              <a:r>
                <a:rPr lang="en-US" altLang="ko-KR" sz="1200">
                  <a:latin typeface="Arial Black" panose="020B0A04020102020204" pitchFamily="34" charset="0"/>
                </a:rPr>
                <a:t>Value 10</a:t>
              </a:r>
            </a:p>
          </p:txBody>
        </p:sp>
        <p:sp>
          <p:nvSpPr>
            <p:cNvPr id="4121" name="Text Box 51"/>
            <p:cNvSpPr txBox="1">
              <a:spLocks noChangeArrowheads="1"/>
            </p:cNvSpPr>
            <p:nvPr/>
          </p:nvSpPr>
          <p:spPr bwMode="auto">
            <a:xfrm rot="1800000">
              <a:off x="1965" y="3620"/>
              <a:ext cx="57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algn="r" eaLnBrk="1" hangingPunct="1"/>
              <a:r>
                <a:rPr lang="en-US" altLang="ko-KR" sz="1200">
                  <a:latin typeface="Arial Black" panose="020B0A04020102020204" pitchFamily="34" charset="0"/>
                </a:rPr>
                <a:t>Value 10</a:t>
              </a:r>
            </a:p>
          </p:txBody>
        </p:sp>
        <p:sp>
          <p:nvSpPr>
            <p:cNvPr id="4122" name="Text Box 52"/>
            <p:cNvSpPr txBox="1">
              <a:spLocks noChangeArrowheads="1"/>
            </p:cNvSpPr>
            <p:nvPr/>
          </p:nvSpPr>
          <p:spPr bwMode="auto">
            <a:xfrm rot="1800000">
              <a:off x="3326" y="2940"/>
              <a:ext cx="57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algn="r" eaLnBrk="1" hangingPunct="1"/>
              <a:r>
                <a:rPr lang="en-US" altLang="ko-KR" sz="1200">
                  <a:latin typeface="Arial Black" panose="020B0A04020102020204" pitchFamily="34" charset="0"/>
                </a:rPr>
                <a:t>Value 10</a:t>
              </a:r>
            </a:p>
          </p:txBody>
        </p:sp>
        <p:sp>
          <p:nvSpPr>
            <p:cNvPr id="4123" name="Text Box 53"/>
            <p:cNvSpPr txBox="1">
              <a:spLocks noChangeArrowheads="1"/>
            </p:cNvSpPr>
            <p:nvPr/>
          </p:nvSpPr>
          <p:spPr bwMode="auto">
            <a:xfrm rot="1800000">
              <a:off x="2872" y="3167"/>
              <a:ext cx="57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algn="r" eaLnBrk="1" hangingPunct="1"/>
              <a:r>
                <a:rPr lang="en-US" altLang="ko-KR" sz="1200">
                  <a:latin typeface="Arial Black" panose="020B0A04020102020204" pitchFamily="34" charset="0"/>
                </a:rPr>
                <a:t>Value 10</a:t>
              </a:r>
            </a:p>
          </p:txBody>
        </p:sp>
        <p:sp>
          <p:nvSpPr>
            <p:cNvPr id="4124" name="Text Box 54"/>
            <p:cNvSpPr txBox="1">
              <a:spLocks noChangeArrowheads="1"/>
            </p:cNvSpPr>
            <p:nvPr/>
          </p:nvSpPr>
          <p:spPr bwMode="auto">
            <a:xfrm rot="1800000">
              <a:off x="3780" y="2712"/>
              <a:ext cx="57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algn="r" eaLnBrk="1" hangingPunct="1"/>
              <a:r>
                <a:rPr lang="en-US" altLang="ko-KR" sz="1200">
                  <a:latin typeface="Arial Black" panose="020B0A04020102020204" pitchFamily="34" charset="0"/>
                </a:rPr>
                <a:t>Value 10</a:t>
              </a:r>
            </a:p>
          </p:txBody>
        </p:sp>
        <p:sp>
          <p:nvSpPr>
            <p:cNvPr id="4125" name="Text Box 55"/>
            <p:cNvSpPr txBox="1">
              <a:spLocks noChangeArrowheads="1"/>
            </p:cNvSpPr>
            <p:nvPr/>
          </p:nvSpPr>
          <p:spPr bwMode="auto">
            <a:xfrm rot="1800000">
              <a:off x="4687" y="2259"/>
              <a:ext cx="57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algn="r" eaLnBrk="1" hangingPunct="1"/>
              <a:r>
                <a:rPr lang="en-US" altLang="ko-KR" sz="1200">
                  <a:latin typeface="Arial Black" panose="020B0A04020102020204" pitchFamily="34" charset="0"/>
                </a:rPr>
                <a:t>Value 10</a:t>
              </a:r>
            </a:p>
          </p:txBody>
        </p:sp>
        <p:sp>
          <p:nvSpPr>
            <p:cNvPr id="4126" name="Text Box 56"/>
            <p:cNvSpPr txBox="1">
              <a:spLocks noChangeArrowheads="1"/>
            </p:cNvSpPr>
            <p:nvPr/>
          </p:nvSpPr>
          <p:spPr bwMode="auto">
            <a:xfrm rot="1800000">
              <a:off x="4233" y="2486"/>
              <a:ext cx="57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algn="r" eaLnBrk="1" hangingPunct="1"/>
              <a:r>
                <a:rPr lang="en-US" altLang="ko-KR" sz="1200">
                  <a:latin typeface="Arial Black" panose="020B0A04020102020204" pitchFamily="34" charset="0"/>
                </a:rPr>
                <a:t>Value 10</a:t>
              </a:r>
            </a:p>
          </p:txBody>
        </p:sp>
        <p:sp>
          <p:nvSpPr>
            <p:cNvPr id="4127" name="Text Box 57"/>
            <p:cNvSpPr txBox="1">
              <a:spLocks noChangeArrowheads="1"/>
            </p:cNvSpPr>
            <p:nvPr/>
          </p:nvSpPr>
          <p:spPr bwMode="auto">
            <a:xfrm rot="1800000">
              <a:off x="5163" y="2064"/>
              <a:ext cx="57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algn="r" eaLnBrk="1" hangingPunct="1"/>
              <a:r>
                <a:rPr lang="en-US" altLang="ko-KR" sz="1200">
                  <a:latin typeface="Arial Black" panose="020B0A04020102020204" pitchFamily="34" charset="0"/>
                </a:rPr>
                <a:t>Value 10</a:t>
              </a:r>
            </a:p>
          </p:txBody>
        </p:sp>
        <p:sp>
          <p:nvSpPr>
            <p:cNvPr id="4128" name="Text Box 58"/>
            <p:cNvSpPr txBox="1">
              <a:spLocks noChangeArrowheads="1"/>
            </p:cNvSpPr>
            <p:nvPr/>
          </p:nvSpPr>
          <p:spPr bwMode="auto">
            <a:xfrm>
              <a:off x="181" y="867"/>
              <a:ext cx="2722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eaLnBrk="1" hangingPunct="1"/>
              <a:r>
                <a:rPr lang="en-US" altLang="ko-KR" sz="1400">
                  <a:solidFill>
                    <a:srgbClr val="FF7401"/>
                  </a:solidFill>
                  <a:latin typeface="Arial Black" panose="020B0A04020102020204" pitchFamily="34" charset="0"/>
                </a:rPr>
                <a:t>A wide range of subjects</a:t>
              </a:r>
            </a:p>
            <a:p>
              <a:pPr eaLnBrk="1" hangingPunct="1"/>
              <a:r>
                <a:rPr lang="en-US" altLang="en-US" sz="1000">
                  <a:solidFill>
                    <a:srgbClr val="9E9E9E"/>
                  </a:solidFill>
                  <a:latin typeface="Arial" panose="020B0604020202020204" pitchFamily="34" charset="0"/>
                </a:rPr>
                <a:t>PresenterTemplates provides the themes that surrounds you every</a:t>
              </a:r>
            </a:p>
            <a:p>
              <a:pPr eaLnBrk="1" hangingPunct="1"/>
              <a:r>
                <a:rPr lang="en-US" altLang="en-US" sz="1000">
                  <a:solidFill>
                    <a:srgbClr val="9E9E9E"/>
                  </a:solidFill>
                  <a:latin typeface="Arial" panose="020B0604020202020204" pitchFamily="34" charset="0"/>
                </a:rPr>
                <a:t>day. We cover a wide range of subjects including business, IT,</a:t>
              </a:r>
            </a:p>
            <a:p>
              <a:pPr eaLnBrk="1" hangingPunct="1"/>
              <a:r>
                <a:rPr lang="en-US" altLang="en-US" sz="1000">
                  <a:solidFill>
                    <a:srgbClr val="9E9E9E"/>
                  </a:solidFill>
                  <a:latin typeface="Arial" panose="020B0604020202020204" pitchFamily="34" charset="0"/>
                </a:rPr>
                <a:t>lifestyle, nature, travel, technology, school, culture and</a:t>
              </a:r>
            </a:p>
            <a:p>
              <a:pPr eaLnBrk="1" hangingPunct="1"/>
              <a:r>
                <a:rPr lang="en-US" altLang="en-US" sz="1000">
                  <a:solidFill>
                    <a:srgbClr val="9E9E9E"/>
                  </a:solidFill>
                  <a:latin typeface="Arial" panose="020B0604020202020204" pitchFamily="34" charset="0"/>
                </a:rPr>
                <a:t>much more for you to choose from and</a:t>
              </a:r>
            </a:p>
            <a:p>
              <a:pPr eaLnBrk="1" hangingPunct="1"/>
              <a:r>
                <a:rPr lang="en-US" altLang="en-US" sz="1000">
                  <a:solidFill>
                    <a:srgbClr val="9E9E9E"/>
                  </a:solidFill>
                  <a:latin typeface="Arial" panose="020B0604020202020204" pitchFamily="34" charset="0"/>
                </a:rPr>
                <a:t>about 200 are added</a:t>
              </a:r>
            </a:p>
            <a:p>
              <a:pPr eaLnBrk="1" hangingPunct="1"/>
              <a:r>
                <a:rPr lang="en-US" altLang="en-US" sz="1000">
                  <a:solidFill>
                    <a:srgbClr val="9E9E9E"/>
                  </a:solidFill>
                  <a:latin typeface="Arial" panose="020B0604020202020204" pitchFamily="34" charset="0"/>
                </a:rPr>
                <a:t>every month.</a:t>
              </a:r>
              <a:endParaRPr lang="en-US" altLang="ko-KR" sz="1000">
                <a:solidFill>
                  <a:srgbClr val="9E9E9E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129" name="Text Box 59"/>
            <p:cNvSpPr txBox="1">
              <a:spLocks noChangeArrowheads="1"/>
            </p:cNvSpPr>
            <p:nvPr/>
          </p:nvSpPr>
          <p:spPr bwMode="auto">
            <a:xfrm>
              <a:off x="3243" y="3362"/>
              <a:ext cx="2359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algn="r" eaLnBrk="1" hangingPunct="1"/>
              <a:r>
                <a:rPr lang="en-US" altLang="ko-KR" sz="1400">
                  <a:solidFill>
                    <a:srgbClr val="00C8FF"/>
                  </a:solidFill>
                  <a:latin typeface="Arial Black" panose="020B0A04020102020204" pitchFamily="34" charset="0"/>
                </a:rPr>
                <a:t>Diversity of Culture</a:t>
              </a:r>
            </a:p>
            <a:p>
              <a:pPr algn="r" eaLnBrk="1" hangingPunct="1"/>
              <a:r>
                <a:rPr lang="en-US" altLang="ko-KR" sz="1000">
                  <a:solidFill>
                    <a:srgbClr val="9E9E9E"/>
                  </a:solidFill>
                  <a:latin typeface="Arial" panose="020B0604020202020204" pitchFamily="34" charset="0"/>
                </a:rPr>
                <a:t>Experience the diversity of arts and culture - predesigned PowerPoint Design Templates &amp; Diagrams and Layout Slides</a:t>
              </a:r>
            </a:p>
          </p:txBody>
        </p:sp>
      </p:grpSp>
      <p:sp>
        <p:nvSpPr>
          <p:cNvPr id="4101" name="TextBox 29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249613" y="6027738"/>
            <a:ext cx="589438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eaLnBrk="1" hangingPunct="1"/>
            <a:endParaRPr lang="zh-CN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eaLnBrk="1" hangingPunct="1"/>
            <a:endParaRPr lang="en-US" altLang="zh-CN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33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디자인 사용자 지정">
  <a:themeElements>
    <a:clrScheme name="디자인 사용자 지정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디자인 사용자 지정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FF6400"/>
            </a:gs>
            <a:gs pos="100000">
              <a:srgbClr val="FFC800"/>
            </a:gs>
          </a:gsLst>
          <a:lin ang="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646464">
              <a:alpha val="50000"/>
            </a:srgbClr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34" charset="-127"/>
            <a:ea typeface="굴림" pitchFamily="34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FF6400"/>
            </a:gs>
            <a:gs pos="100000">
              <a:srgbClr val="FFC800"/>
            </a:gs>
          </a:gsLst>
          <a:lin ang="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646464">
              <a:alpha val="50000"/>
            </a:srgbClr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34" charset="-127"/>
            <a:ea typeface="굴림" pitchFamily="34" charset="-127"/>
          </a:defRPr>
        </a:defPPr>
      </a:lstStyle>
    </a:lnDef>
  </a:objectDefaults>
  <a:extraClrSchemeLst>
    <a:extraClrScheme>
      <a:clrScheme name="디자인 사용자 지정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</TotalTime>
  <Words>90</Words>
  <Application>Microsoft Office PowerPoint</Application>
  <PresentationFormat>全屏显示(4:3)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Gulim</vt:lpstr>
      <vt:lpstr>Gulim</vt:lpstr>
      <vt:lpstr>Arial Black</vt:lpstr>
      <vt:lpstr>Times New Roman</vt:lpstr>
      <vt:lpstr>Arial</vt:lpstr>
      <vt:lpstr>디자인 사용자 지정</vt:lpstr>
      <vt:lpstr>PowerPoint 演示文稿</vt:lpstr>
    </vt:vector>
  </TitlesOfParts>
  <Company>aa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사용자</dc:creator>
  <dc:description/>
  <cp:lastModifiedBy>Windows 用户</cp:lastModifiedBy>
  <cp:revision>265</cp:revision>
  <dcterms:created xsi:type="dcterms:W3CDTF">2008-05-05T17:18:36Z</dcterms:created>
  <dcterms:modified xsi:type="dcterms:W3CDTF">2013-12-31T09:51:53Z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슬라이드 1</vt:lpwstr>
  </property>
  <property fmtid="{D5CDD505-2E9C-101B-9397-08002B2CF9AE}" pid="3" name="SlideDescription">
    <vt:lpwstr/>
  </property>
</Properties>
</file>