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43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016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287338" y="728663"/>
            <a:ext cx="8821737" cy="5329237"/>
            <a:chOff x="181" y="459"/>
            <a:chExt cx="5557" cy="3357"/>
          </a:xfrm>
        </p:grpSpPr>
        <p:grpSp>
          <p:nvGrpSpPr>
            <p:cNvPr id="3078" name="Group 5"/>
            <p:cNvGrpSpPr>
              <a:grpSpLocks/>
            </p:cNvGrpSpPr>
            <p:nvPr/>
          </p:nvGrpSpPr>
          <p:grpSpPr bwMode="auto">
            <a:xfrm>
              <a:off x="4400" y="459"/>
              <a:ext cx="988" cy="1206"/>
              <a:chOff x="-650" y="-465"/>
              <a:chExt cx="988" cy="1206"/>
            </a:xfrm>
          </p:grpSpPr>
          <p:sp>
            <p:nvSpPr>
              <p:cNvPr id="3130" name="Freeform 6"/>
              <p:cNvSpPr>
                <a:spLocks/>
              </p:cNvSpPr>
              <p:nvPr/>
            </p:nvSpPr>
            <p:spPr bwMode="auto">
              <a:xfrm>
                <a:off x="-650" y="-355"/>
                <a:ext cx="870" cy="1096"/>
              </a:xfrm>
              <a:custGeom>
                <a:avLst/>
                <a:gdLst>
                  <a:gd name="T0" fmla="*/ 588 w 870"/>
                  <a:gd name="T1" fmla="*/ 288 h 1096"/>
                  <a:gd name="T2" fmla="*/ 0 w 870"/>
                  <a:gd name="T3" fmla="*/ 0 h 1096"/>
                  <a:gd name="T4" fmla="*/ 282 w 870"/>
                  <a:gd name="T5" fmla="*/ 808 h 1096"/>
                  <a:gd name="T6" fmla="*/ 870 w 870"/>
                  <a:gd name="T7" fmla="*/ 1096 h 1096"/>
                  <a:gd name="T8" fmla="*/ 588 w 870"/>
                  <a:gd name="T9" fmla="*/ 288 h 10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0"/>
                  <a:gd name="T16" fmla="*/ 0 h 1096"/>
                  <a:gd name="T17" fmla="*/ 870 w 870"/>
                  <a:gd name="T18" fmla="*/ 1096 h 10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0" h="1096">
                    <a:moveTo>
                      <a:pt x="588" y="288"/>
                    </a:moveTo>
                    <a:lnTo>
                      <a:pt x="0" y="0"/>
                    </a:lnTo>
                    <a:lnTo>
                      <a:pt x="282" y="808"/>
                    </a:lnTo>
                    <a:lnTo>
                      <a:pt x="870" y="1096"/>
                    </a:lnTo>
                    <a:lnTo>
                      <a:pt x="588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1" name="Freeform 7"/>
              <p:cNvSpPr>
                <a:spLocks/>
              </p:cNvSpPr>
              <p:nvPr/>
            </p:nvSpPr>
            <p:spPr bwMode="auto">
              <a:xfrm>
                <a:off x="-62" y="-177"/>
                <a:ext cx="400" cy="918"/>
              </a:xfrm>
              <a:custGeom>
                <a:avLst/>
                <a:gdLst>
                  <a:gd name="T0" fmla="*/ 0 w 400"/>
                  <a:gd name="T1" fmla="*/ 110 h 918"/>
                  <a:gd name="T2" fmla="*/ 118 w 400"/>
                  <a:gd name="T3" fmla="*/ 0 h 918"/>
                  <a:gd name="T4" fmla="*/ 400 w 400"/>
                  <a:gd name="T5" fmla="*/ 808 h 918"/>
                  <a:gd name="T6" fmla="*/ 282 w 400"/>
                  <a:gd name="T7" fmla="*/ 918 h 918"/>
                  <a:gd name="T8" fmla="*/ 0 w 400"/>
                  <a:gd name="T9" fmla="*/ 110 h 9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0"/>
                  <a:gd name="T16" fmla="*/ 0 h 918"/>
                  <a:gd name="T17" fmla="*/ 400 w 400"/>
                  <a:gd name="T18" fmla="*/ 918 h 9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0" h="918">
                    <a:moveTo>
                      <a:pt x="0" y="110"/>
                    </a:moveTo>
                    <a:lnTo>
                      <a:pt x="118" y="0"/>
                    </a:lnTo>
                    <a:lnTo>
                      <a:pt x="400" y="808"/>
                    </a:lnTo>
                    <a:lnTo>
                      <a:pt x="282" y="918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2" name="Freeform 8"/>
              <p:cNvSpPr>
                <a:spLocks/>
              </p:cNvSpPr>
              <p:nvPr/>
            </p:nvSpPr>
            <p:spPr bwMode="auto">
              <a:xfrm>
                <a:off x="-650" y="-465"/>
                <a:ext cx="706" cy="398"/>
              </a:xfrm>
              <a:custGeom>
                <a:avLst/>
                <a:gdLst>
                  <a:gd name="T0" fmla="*/ 706 w 706"/>
                  <a:gd name="T1" fmla="*/ 288 h 398"/>
                  <a:gd name="T2" fmla="*/ 118 w 706"/>
                  <a:gd name="T3" fmla="*/ 0 h 398"/>
                  <a:gd name="T4" fmla="*/ 0 w 706"/>
                  <a:gd name="T5" fmla="*/ 110 h 398"/>
                  <a:gd name="T6" fmla="*/ 588 w 706"/>
                  <a:gd name="T7" fmla="*/ 398 h 398"/>
                  <a:gd name="T8" fmla="*/ 706 w 706"/>
                  <a:gd name="T9" fmla="*/ 288 h 3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6"/>
                  <a:gd name="T16" fmla="*/ 0 h 398"/>
                  <a:gd name="T17" fmla="*/ 706 w 706"/>
                  <a:gd name="T18" fmla="*/ 398 h 3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6" h="398">
                    <a:moveTo>
                      <a:pt x="706" y="288"/>
                    </a:moveTo>
                    <a:lnTo>
                      <a:pt x="118" y="0"/>
                    </a:lnTo>
                    <a:lnTo>
                      <a:pt x="0" y="110"/>
                    </a:lnTo>
                    <a:lnTo>
                      <a:pt x="588" y="398"/>
                    </a:lnTo>
                    <a:lnTo>
                      <a:pt x="706" y="2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79" name="Group 9"/>
            <p:cNvGrpSpPr>
              <a:grpSpLocks/>
            </p:cNvGrpSpPr>
            <p:nvPr/>
          </p:nvGrpSpPr>
          <p:grpSpPr bwMode="auto">
            <a:xfrm>
              <a:off x="4269" y="481"/>
              <a:ext cx="720" cy="1368"/>
              <a:chOff x="2241" y="1386"/>
              <a:chExt cx="720" cy="1368"/>
            </a:xfrm>
          </p:grpSpPr>
          <p:sp>
            <p:nvSpPr>
              <p:cNvPr id="3127" name="Freeform 10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8" name="Freeform 11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9" name="Freeform 12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80" name="Group 13"/>
            <p:cNvGrpSpPr>
              <a:grpSpLocks/>
            </p:cNvGrpSpPr>
            <p:nvPr/>
          </p:nvGrpSpPr>
          <p:grpSpPr bwMode="auto">
            <a:xfrm>
              <a:off x="3815" y="707"/>
              <a:ext cx="720" cy="1368"/>
              <a:chOff x="2241" y="1386"/>
              <a:chExt cx="720" cy="1368"/>
            </a:xfrm>
          </p:grpSpPr>
          <p:sp>
            <p:nvSpPr>
              <p:cNvPr id="3124" name="Freeform 14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C8FF"/>
                  </a:gs>
                  <a:gs pos="100000">
                    <a:srgbClr val="004B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5" name="Freeform 15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38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6" name="Freeform 16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C8FF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081" name="Group 17"/>
            <p:cNvGrpSpPr>
              <a:grpSpLocks/>
            </p:cNvGrpSpPr>
            <p:nvPr/>
          </p:nvGrpSpPr>
          <p:grpSpPr bwMode="auto">
            <a:xfrm>
              <a:off x="3362" y="933"/>
              <a:ext cx="720" cy="1368"/>
              <a:chOff x="2241" y="1386"/>
              <a:chExt cx="720" cy="1368"/>
            </a:xfrm>
          </p:grpSpPr>
          <p:sp>
            <p:nvSpPr>
              <p:cNvPr id="3121" name="Freeform 18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2" name="Freeform 19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3" name="Freeform 20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82" name="Group 21"/>
            <p:cNvGrpSpPr>
              <a:grpSpLocks/>
            </p:cNvGrpSpPr>
            <p:nvPr/>
          </p:nvGrpSpPr>
          <p:grpSpPr bwMode="auto">
            <a:xfrm>
              <a:off x="2908" y="1159"/>
              <a:ext cx="720" cy="1368"/>
              <a:chOff x="2241" y="1386"/>
              <a:chExt cx="720" cy="1368"/>
            </a:xfrm>
          </p:grpSpPr>
          <p:sp>
            <p:nvSpPr>
              <p:cNvPr id="3118" name="Freeform 22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9" name="Freeform 23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0" name="Freeform 24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83" name="Group 25"/>
            <p:cNvGrpSpPr>
              <a:grpSpLocks/>
            </p:cNvGrpSpPr>
            <p:nvPr/>
          </p:nvGrpSpPr>
          <p:grpSpPr bwMode="auto">
            <a:xfrm>
              <a:off x="2455" y="1385"/>
              <a:ext cx="720" cy="1368"/>
              <a:chOff x="2241" y="1386"/>
              <a:chExt cx="720" cy="1368"/>
            </a:xfrm>
          </p:grpSpPr>
          <p:sp>
            <p:nvSpPr>
              <p:cNvPr id="3115" name="Freeform 26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6" name="Freeform 27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7" name="Freeform 28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84" name="Group 29"/>
            <p:cNvGrpSpPr>
              <a:grpSpLocks/>
            </p:cNvGrpSpPr>
            <p:nvPr/>
          </p:nvGrpSpPr>
          <p:grpSpPr bwMode="auto">
            <a:xfrm>
              <a:off x="2001" y="1611"/>
              <a:ext cx="720" cy="1368"/>
              <a:chOff x="2241" y="1386"/>
              <a:chExt cx="720" cy="1368"/>
            </a:xfrm>
          </p:grpSpPr>
          <p:sp>
            <p:nvSpPr>
              <p:cNvPr id="3112" name="Freeform 30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3" name="Freeform 31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4" name="Freeform 32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85" name="Group 33"/>
            <p:cNvGrpSpPr>
              <a:grpSpLocks/>
            </p:cNvGrpSpPr>
            <p:nvPr/>
          </p:nvGrpSpPr>
          <p:grpSpPr bwMode="auto">
            <a:xfrm>
              <a:off x="1547" y="1837"/>
              <a:ext cx="720" cy="1368"/>
              <a:chOff x="2241" y="1386"/>
              <a:chExt cx="720" cy="1368"/>
            </a:xfrm>
          </p:grpSpPr>
          <p:sp>
            <p:nvSpPr>
              <p:cNvPr id="3109" name="Freeform 34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0" name="Freeform 35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1" name="Freeform 36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86" name="Group 37"/>
            <p:cNvGrpSpPr>
              <a:grpSpLocks/>
            </p:cNvGrpSpPr>
            <p:nvPr/>
          </p:nvGrpSpPr>
          <p:grpSpPr bwMode="auto">
            <a:xfrm>
              <a:off x="1094" y="2063"/>
              <a:ext cx="720" cy="1368"/>
              <a:chOff x="2241" y="1386"/>
              <a:chExt cx="720" cy="1368"/>
            </a:xfrm>
          </p:grpSpPr>
          <p:sp>
            <p:nvSpPr>
              <p:cNvPr id="3106" name="Freeform 38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6400"/>
                  </a:gs>
                  <a:gs pos="100000">
                    <a:srgbClr val="FFC8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7" name="Freeform 39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96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8" name="Freeform 40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C800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087" name="Freeform 41"/>
            <p:cNvSpPr>
              <a:spLocks/>
            </p:cNvSpPr>
            <p:nvPr/>
          </p:nvSpPr>
          <p:spPr bwMode="auto">
            <a:xfrm>
              <a:off x="1814" y="3476"/>
              <a:ext cx="549" cy="275"/>
            </a:xfrm>
            <a:custGeom>
              <a:avLst/>
              <a:gdLst>
                <a:gd name="T0" fmla="*/ 235 w 1008"/>
                <a:gd name="T1" fmla="*/ 39 h 504"/>
                <a:gd name="T2" fmla="*/ 314 w 1008"/>
                <a:gd name="T3" fmla="*/ 0 h 504"/>
                <a:gd name="T4" fmla="*/ 0 w 1008"/>
                <a:gd name="T5" fmla="*/ 0 h 504"/>
                <a:gd name="T6" fmla="*/ 0 w 1008"/>
                <a:gd name="T7" fmla="*/ 157 h 504"/>
                <a:gd name="T8" fmla="*/ 78 w 1008"/>
                <a:gd name="T9" fmla="*/ 118 h 504"/>
                <a:gd name="T10" fmla="*/ 392 w 1008"/>
                <a:gd name="T11" fmla="*/ 275 h 504"/>
                <a:gd name="T12" fmla="*/ 549 w 1008"/>
                <a:gd name="T13" fmla="*/ 196 h 504"/>
                <a:gd name="T14" fmla="*/ 235 w 1008"/>
                <a:gd name="T15" fmla="*/ 3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rgbClr val="FFC800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8" name="Freeform 42"/>
            <p:cNvSpPr>
              <a:spLocks/>
            </p:cNvSpPr>
            <p:nvPr/>
          </p:nvSpPr>
          <p:spPr bwMode="auto">
            <a:xfrm>
              <a:off x="340" y="3312"/>
              <a:ext cx="1008" cy="504"/>
            </a:xfrm>
            <a:custGeom>
              <a:avLst/>
              <a:gdLst>
                <a:gd name="T0" fmla="*/ 432 w 1008"/>
                <a:gd name="T1" fmla="*/ 432 h 504"/>
                <a:gd name="T2" fmla="*/ 576 w 1008"/>
                <a:gd name="T3" fmla="*/ 504 h 504"/>
                <a:gd name="T4" fmla="*/ 0 w 1008"/>
                <a:gd name="T5" fmla="*/ 504 h 504"/>
                <a:gd name="T6" fmla="*/ 0 w 1008"/>
                <a:gd name="T7" fmla="*/ 216 h 504"/>
                <a:gd name="T8" fmla="*/ 144 w 1008"/>
                <a:gd name="T9" fmla="*/ 288 h 504"/>
                <a:gd name="T10" fmla="*/ 720 w 1008"/>
                <a:gd name="T11" fmla="*/ 0 h 504"/>
                <a:gd name="T12" fmla="*/ 1008 w 1008"/>
                <a:gd name="T13" fmla="*/ 144 h 504"/>
                <a:gd name="T14" fmla="*/ 432 w 1008"/>
                <a:gd name="T15" fmla="*/ 432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432"/>
                  </a:moveTo>
                  <a:lnTo>
                    <a:pt x="576" y="504"/>
                  </a:lnTo>
                  <a:lnTo>
                    <a:pt x="0" y="504"/>
                  </a:lnTo>
                  <a:lnTo>
                    <a:pt x="0" y="216"/>
                  </a:lnTo>
                  <a:lnTo>
                    <a:pt x="144" y="288"/>
                  </a:lnTo>
                  <a:lnTo>
                    <a:pt x="720" y="0"/>
                  </a:lnTo>
                  <a:lnTo>
                    <a:pt x="1008" y="144"/>
                  </a:lnTo>
                  <a:lnTo>
                    <a:pt x="432" y="432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9" name="Freeform 43"/>
            <p:cNvSpPr>
              <a:spLocks/>
            </p:cNvSpPr>
            <p:nvPr/>
          </p:nvSpPr>
          <p:spPr bwMode="auto">
            <a:xfrm>
              <a:off x="2268" y="3249"/>
              <a:ext cx="549" cy="275"/>
            </a:xfrm>
            <a:custGeom>
              <a:avLst/>
              <a:gdLst>
                <a:gd name="T0" fmla="*/ 235 w 1008"/>
                <a:gd name="T1" fmla="*/ 39 h 504"/>
                <a:gd name="T2" fmla="*/ 314 w 1008"/>
                <a:gd name="T3" fmla="*/ 0 h 504"/>
                <a:gd name="T4" fmla="*/ 0 w 1008"/>
                <a:gd name="T5" fmla="*/ 0 h 504"/>
                <a:gd name="T6" fmla="*/ 0 w 1008"/>
                <a:gd name="T7" fmla="*/ 157 h 504"/>
                <a:gd name="T8" fmla="*/ 78 w 1008"/>
                <a:gd name="T9" fmla="*/ 118 h 504"/>
                <a:gd name="T10" fmla="*/ 392 w 1008"/>
                <a:gd name="T11" fmla="*/ 275 h 504"/>
                <a:gd name="T12" fmla="*/ 549 w 1008"/>
                <a:gd name="T13" fmla="*/ 196 h 504"/>
                <a:gd name="T14" fmla="*/ 235 w 1008"/>
                <a:gd name="T15" fmla="*/ 3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0" name="Freeform 44"/>
            <p:cNvSpPr>
              <a:spLocks/>
            </p:cNvSpPr>
            <p:nvPr/>
          </p:nvSpPr>
          <p:spPr bwMode="auto">
            <a:xfrm>
              <a:off x="2721" y="3022"/>
              <a:ext cx="549" cy="275"/>
            </a:xfrm>
            <a:custGeom>
              <a:avLst/>
              <a:gdLst>
                <a:gd name="T0" fmla="*/ 235 w 1008"/>
                <a:gd name="T1" fmla="*/ 39 h 504"/>
                <a:gd name="T2" fmla="*/ 314 w 1008"/>
                <a:gd name="T3" fmla="*/ 0 h 504"/>
                <a:gd name="T4" fmla="*/ 0 w 1008"/>
                <a:gd name="T5" fmla="*/ 0 h 504"/>
                <a:gd name="T6" fmla="*/ 0 w 1008"/>
                <a:gd name="T7" fmla="*/ 157 h 504"/>
                <a:gd name="T8" fmla="*/ 78 w 1008"/>
                <a:gd name="T9" fmla="*/ 118 h 504"/>
                <a:gd name="T10" fmla="*/ 392 w 1008"/>
                <a:gd name="T11" fmla="*/ 275 h 504"/>
                <a:gd name="T12" fmla="*/ 549 w 1008"/>
                <a:gd name="T13" fmla="*/ 196 h 504"/>
                <a:gd name="T14" fmla="*/ 235 w 1008"/>
                <a:gd name="T15" fmla="*/ 3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1" name="Freeform 45"/>
            <p:cNvSpPr>
              <a:spLocks/>
            </p:cNvSpPr>
            <p:nvPr/>
          </p:nvSpPr>
          <p:spPr bwMode="auto">
            <a:xfrm>
              <a:off x="3175" y="2796"/>
              <a:ext cx="549" cy="275"/>
            </a:xfrm>
            <a:custGeom>
              <a:avLst/>
              <a:gdLst>
                <a:gd name="T0" fmla="*/ 235 w 1008"/>
                <a:gd name="T1" fmla="*/ 39 h 504"/>
                <a:gd name="T2" fmla="*/ 314 w 1008"/>
                <a:gd name="T3" fmla="*/ 0 h 504"/>
                <a:gd name="T4" fmla="*/ 0 w 1008"/>
                <a:gd name="T5" fmla="*/ 0 h 504"/>
                <a:gd name="T6" fmla="*/ 0 w 1008"/>
                <a:gd name="T7" fmla="*/ 157 h 504"/>
                <a:gd name="T8" fmla="*/ 78 w 1008"/>
                <a:gd name="T9" fmla="*/ 118 h 504"/>
                <a:gd name="T10" fmla="*/ 392 w 1008"/>
                <a:gd name="T11" fmla="*/ 275 h 504"/>
                <a:gd name="T12" fmla="*/ 549 w 1008"/>
                <a:gd name="T13" fmla="*/ 196 h 504"/>
                <a:gd name="T14" fmla="*/ 235 w 1008"/>
                <a:gd name="T15" fmla="*/ 3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2" name="Freeform 46"/>
            <p:cNvSpPr>
              <a:spLocks/>
            </p:cNvSpPr>
            <p:nvPr/>
          </p:nvSpPr>
          <p:spPr bwMode="auto">
            <a:xfrm>
              <a:off x="3629" y="2569"/>
              <a:ext cx="549" cy="275"/>
            </a:xfrm>
            <a:custGeom>
              <a:avLst/>
              <a:gdLst>
                <a:gd name="T0" fmla="*/ 235 w 1008"/>
                <a:gd name="T1" fmla="*/ 39 h 504"/>
                <a:gd name="T2" fmla="*/ 314 w 1008"/>
                <a:gd name="T3" fmla="*/ 0 h 504"/>
                <a:gd name="T4" fmla="*/ 0 w 1008"/>
                <a:gd name="T5" fmla="*/ 0 h 504"/>
                <a:gd name="T6" fmla="*/ 0 w 1008"/>
                <a:gd name="T7" fmla="*/ 157 h 504"/>
                <a:gd name="T8" fmla="*/ 78 w 1008"/>
                <a:gd name="T9" fmla="*/ 118 h 504"/>
                <a:gd name="T10" fmla="*/ 392 w 1008"/>
                <a:gd name="T11" fmla="*/ 275 h 504"/>
                <a:gd name="T12" fmla="*/ 549 w 1008"/>
                <a:gd name="T13" fmla="*/ 196 h 504"/>
                <a:gd name="T14" fmla="*/ 235 w 1008"/>
                <a:gd name="T15" fmla="*/ 3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3" name="Freeform 47"/>
            <p:cNvSpPr>
              <a:spLocks/>
            </p:cNvSpPr>
            <p:nvPr/>
          </p:nvSpPr>
          <p:spPr bwMode="auto">
            <a:xfrm>
              <a:off x="4082" y="2342"/>
              <a:ext cx="549" cy="275"/>
            </a:xfrm>
            <a:custGeom>
              <a:avLst/>
              <a:gdLst>
                <a:gd name="T0" fmla="*/ 235 w 1008"/>
                <a:gd name="T1" fmla="*/ 39 h 504"/>
                <a:gd name="T2" fmla="*/ 314 w 1008"/>
                <a:gd name="T3" fmla="*/ 0 h 504"/>
                <a:gd name="T4" fmla="*/ 0 w 1008"/>
                <a:gd name="T5" fmla="*/ 0 h 504"/>
                <a:gd name="T6" fmla="*/ 0 w 1008"/>
                <a:gd name="T7" fmla="*/ 157 h 504"/>
                <a:gd name="T8" fmla="*/ 78 w 1008"/>
                <a:gd name="T9" fmla="*/ 118 h 504"/>
                <a:gd name="T10" fmla="*/ 392 w 1008"/>
                <a:gd name="T11" fmla="*/ 275 h 504"/>
                <a:gd name="T12" fmla="*/ 549 w 1008"/>
                <a:gd name="T13" fmla="*/ 196 h 504"/>
                <a:gd name="T14" fmla="*/ 235 w 1008"/>
                <a:gd name="T15" fmla="*/ 3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4" name="Freeform 48"/>
            <p:cNvSpPr>
              <a:spLocks/>
            </p:cNvSpPr>
            <p:nvPr/>
          </p:nvSpPr>
          <p:spPr bwMode="auto">
            <a:xfrm>
              <a:off x="4536" y="2115"/>
              <a:ext cx="549" cy="275"/>
            </a:xfrm>
            <a:custGeom>
              <a:avLst/>
              <a:gdLst>
                <a:gd name="T0" fmla="*/ 235 w 1008"/>
                <a:gd name="T1" fmla="*/ 39 h 504"/>
                <a:gd name="T2" fmla="*/ 314 w 1008"/>
                <a:gd name="T3" fmla="*/ 0 h 504"/>
                <a:gd name="T4" fmla="*/ 0 w 1008"/>
                <a:gd name="T5" fmla="*/ 0 h 504"/>
                <a:gd name="T6" fmla="*/ 0 w 1008"/>
                <a:gd name="T7" fmla="*/ 157 h 504"/>
                <a:gd name="T8" fmla="*/ 78 w 1008"/>
                <a:gd name="T9" fmla="*/ 118 h 504"/>
                <a:gd name="T10" fmla="*/ 392 w 1008"/>
                <a:gd name="T11" fmla="*/ 275 h 504"/>
                <a:gd name="T12" fmla="*/ 549 w 1008"/>
                <a:gd name="T13" fmla="*/ 196 h 504"/>
                <a:gd name="T14" fmla="*/ 235 w 1008"/>
                <a:gd name="T15" fmla="*/ 3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rgbClr val="00C8FF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5" name="Freeform 49"/>
            <p:cNvSpPr>
              <a:spLocks/>
            </p:cNvSpPr>
            <p:nvPr/>
          </p:nvSpPr>
          <p:spPr bwMode="auto">
            <a:xfrm>
              <a:off x="4990" y="1888"/>
              <a:ext cx="549" cy="275"/>
            </a:xfrm>
            <a:custGeom>
              <a:avLst/>
              <a:gdLst>
                <a:gd name="T0" fmla="*/ 235 w 1008"/>
                <a:gd name="T1" fmla="*/ 39 h 504"/>
                <a:gd name="T2" fmla="*/ 314 w 1008"/>
                <a:gd name="T3" fmla="*/ 0 h 504"/>
                <a:gd name="T4" fmla="*/ 0 w 1008"/>
                <a:gd name="T5" fmla="*/ 0 h 504"/>
                <a:gd name="T6" fmla="*/ 0 w 1008"/>
                <a:gd name="T7" fmla="*/ 157 h 504"/>
                <a:gd name="T8" fmla="*/ 78 w 1008"/>
                <a:gd name="T9" fmla="*/ 118 h 504"/>
                <a:gd name="T10" fmla="*/ 392 w 1008"/>
                <a:gd name="T11" fmla="*/ 275 h 504"/>
                <a:gd name="T12" fmla="*/ 549 w 1008"/>
                <a:gd name="T13" fmla="*/ 196 h 504"/>
                <a:gd name="T14" fmla="*/ 235 w 1008"/>
                <a:gd name="T15" fmla="*/ 3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6" name="Text Box 50"/>
            <p:cNvSpPr txBox="1">
              <a:spLocks noChangeArrowheads="1"/>
            </p:cNvSpPr>
            <p:nvPr/>
          </p:nvSpPr>
          <p:spPr bwMode="auto">
            <a:xfrm rot="1800000">
              <a:off x="2419" y="3393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3097" name="Text Box 51"/>
            <p:cNvSpPr txBox="1">
              <a:spLocks noChangeArrowheads="1"/>
            </p:cNvSpPr>
            <p:nvPr/>
          </p:nvSpPr>
          <p:spPr bwMode="auto">
            <a:xfrm rot="1800000">
              <a:off x="1965" y="3620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3098" name="Text Box 52"/>
            <p:cNvSpPr txBox="1">
              <a:spLocks noChangeArrowheads="1"/>
            </p:cNvSpPr>
            <p:nvPr/>
          </p:nvSpPr>
          <p:spPr bwMode="auto">
            <a:xfrm rot="1800000">
              <a:off x="3326" y="2940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3099" name="Text Box 53"/>
            <p:cNvSpPr txBox="1">
              <a:spLocks noChangeArrowheads="1"/>
            </p:cNvSpPr>
            <p:nvPr/>
          </p:nvSpPr>
          <p:spPr bwMode="auto">
            <a:xfrm rot="1800000">
              <a:off x="2872" y="3167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3100" name="Text Box 54"/>
            <p:cNvSpPr txBox="1">
              <a:spLocks noChangeArrowheads="1"/>
            </p:cNvSpPr>
            <p:nvPr/>
          </p:nvSpPr>
          <p:spPr bwMode="auto">
            <a:xfrm rot="1800000">
              <a:off x="3780" y="2712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3101" name="Text Box 55"/>
            <p:cNvSpPr txBox="1">
              <a:spLocks noChangeArrowheads="1"/>
            </p:cNvSpPr>
            <p:nvPr/>
          </p:nvSpPr>
          <p:spPr bwMode="auto">
            <a:xfrm rot="1800000">
              <a:off x="4687" y="2259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3102" name="Text Box 56"/>
            <p:cNvSpPr txBox="1">
              <a:spLocks noChangeArrowheads="1"/>
            </p:cNvSpPr>
            <p:nvPr/>
          </p:nvSpPr>
          <p:spPr bwMode="auto">
            <a:xfrm rot="1800000">
              <a:off x="4233" y="2486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3103" name="Text Box 57"/>
            <p:cNvSpPr txBox="1">
              <a:spLocks noChangeArrowheads="1"/>
            </p:cNvSpPr>
            <p:nvPr/>
          </p:nvSpPr>
          <p:spPr bwMode="auto">
            <a:xfrm rot="1800000">
              <a:off x="5163" y="2064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3104" name="Text Box 58"/>
            <p:cNvSpPr txBox="1">
              <a:spLocks noChangeArrowheads="1"/>
            </p:cNvSpPr>
            <p:nvPr/>
          </p:nvSpPr>
          <p:spPr bwMode="auto">
            <a:xfrm>
              <a:off x="181" y="867"/>
              <a:ext cx="2722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FFB400"/>
                  </a:solidFill>
                  <a:latin typeface="Arial Black" panose="020B0A04020102020204" pitchFamily="34" charset="0"/>
                </a:rPr>
                <a:t>A wide range of subjects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PresenterTemplates provides the themes that surrounds you every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day. We cover a wide range of subjects including business, IT,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lifestyle, nature, travel, technology, school, culture and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much more for you to choose from and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about 200 are added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every month.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05" name="Text Box 59"/>
            <p:cNvSpPr txBox="1">
              <a:spLocks noChangeArrowheads="1"/>
            </p:cNvSpPr>
            <p:nvPr/>
          </p:nvSpPr>
          <p:spPr bwMode="auto">
            <a:xfrm>
              <a:off x="3243" y="3362"/>
              <a:ext cx="235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400">
                  <a:solidFill>
                    <a:srgbClr val="00C8FF"/>
                  </a:solidFill>
                  <a:latin typeface="Arial Black" panose="020B0A04020102020204" pitchFamily="34" charset="0"/>
                </a:rPr>
                <a:t>Diversity of Culture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Experience the diversity of arts and culture - predesigned PowerPoint Design Templates &amp; Diagrams and Layout Slides</a:t>
              </a:r>
            </a:p>
          </p:txBody>
        </p:sp>
      </p:grpSp>
      <p:sp>
        <p:nvSpPr>
          <p:cNvPr id="3077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021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90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