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98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817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82"/>
          <p:cNvGrpSpPr>
            <a:grpSpLocks/>
          </p:cNvGrpSpPr>
          <p:nvPr/>
        </p:nvGrpSpPr>
        <p:grpSpPr bwMode="auto">
          <a:xfrm>
            <a:off x="3659188" y="2566988"/>
            <a:ext cx="2317750" cy="2317750"/>
            <a:chOff x="2706" y="762"/>
            <a:chExt cx="1232" cy="1232"/>
          </a:xfrm>
        </p:grpSpPr>
        <p:sp>
          <p:nvSpPr>
            <p:cNvPr id="3102" name="Freeform 83"/>
            <p:cNvSpPr>
              <a:spLocks noEditPoints="1"/>
            </p:cNvSpPr>
            <p:nvPr/>
          </p:nvSpPr>
          <p:spPr bwMode="auto">
            <a:xfrm>
              <a:off x="3138" y="1194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02 w 368"/>
                <a:gd name="T19" fmla="*/ 368 h 368"/>
                <a:gd name="T20" fmla="*/ 238 w 368"/>
                <a:gd name="T21" fmla="*/ 360 h 368"/>
                <a:gd name="T22" fmla="*/ 272 w 368"/>
                <a:gd name="T23" fmla="*/ 346 h 368"/>
                <a:gd name="T24" fmla="*/ 300 w 368"/>
                <a:gd name="T25" fmla="*/ 326 h 368"/>
                <a:gd name="T26" fmla="*/ 326 w 368"/>
                <a:gd name="T27" fmla="*/ 300 h 368"/>
                <a:gd name="T28" fmla="*/ 346 w 368"/>
                <a:gd name="T29" fmla="*/ 272 h 368"/>
                <a:gd name="T30" fmla="*/ 360 w 368"/>
                <a:gd name="T31" fmla="*/ 238 h 368"/>
                <a:gd name="T32" fmla="*/ 368 w 368"/>
                <a:gd name="T33" fmla="*/ 202 h 368"/>
                <a:gd name="T34" fmla="*/ 368 w 368"/>
                <a:gd name="T35" fmla="*/ 184 h 368"/>
                <a:gd name="T36" fmla="*/ 364 w 368"/>
                <a:gd name="T37" fmla="*/ 146 h 368"/>
                <a:gd name="T38" fmla="*/ 354 w 368"/>
                <a:gd name="T39" fmla="*/ 112 h 368"/>
                <a:gd name="T40" fmla="*/ 336 w 368"/>
                <a:gd name="T41" fmla="*/ 82 h 368"/>
                <a:gd name="T42" fmla="*/ 314 w 368"/>
                <a:gd name="T43" fmla="*/ 54 h 368"/>
                <a:gd name="T44" fmla="*/ 286 w 368"/>
                <a:gd name="T45" fmla="*/ 32 h 368"/>
                <a:gd name="T46" fmla="*/ 256 w 368"/>
                <a:gd name="T47" fmla="*/ 14 h 368"/>
                <a:gd name="T48" fmla="*/ 222 w 368"/>
                <a:gd name="T49" fmla="*/ 4 h 368"/>
                <a:gd name="T50" fmla="*/ 184 w 368"/>
                <a:gd name="T51" fmla="*/ 0 h 368"/>
                <a:gd name="T52" fmla="*/ 166 w 368"/>
                <a:gd name="T53" fmla="*/ 0 h 368"/>
                <a:gd name="T54" fmla="*/ 130 w 368"/>
                <a:gd name="T55" fmla="*/ 8 h 368"/>
                <a:gd name="T56" fmla="*/ 96 w 368"/>
                <a:gd name="T57" fmla="*/ 22 h 368"/>
                <a:gd name="T58" fmla="*/ 68 w 368"/>
                <a:gd name="T59" fmla="*/ 42 h 368"/>
                <a:gd name="T60" fmla="*/ 42 w 368"/>
                <a:gd name="T61" fmla="*/ 68 h 368"/>
                <a:gd name="T62" fmla="*/ 22 w 368"/>
                <a:gd name="T63" fmla="*/ 96 h 368"/>
                <a:gd name="T64" fmla="*/ 8 w 368"/>
                <a:gd name="T65" fmla="*/ 130 h 368"/>
                <a:gd name="T66" fmla="*/ 0 w 368"/>
                <a:gd name="T67" fmla="*/ 166 h 368"/>
                <a:gd name="T68" fmla="*/ 0 w 368"/>
                <a:gd name="T69" fmla="*/ 184 h 368"/>
                <a:gd name="T70" fmla="*/ 80 w 368"/>
                <a:gd name="T71" fmla="*/ 184 h 368"/>
                <a:gd name="T72" fmla="*/ 88 w 368"/>
                <a:gd name="T73" fmla="*/ 144 h 368"/>
                <a:gd name="T74" fmla="*/ 110 w 368"/>
                <a:gd name="T75" fmla="*/ 110 h 368"/>
                <a:gd name="T76" fmla="*/ 144 w 368"/>
                <a:gd name="T77" fmla="*/ 88 h 368"/>
                <a:gd name="T78" fmla="*/ 184 w 368"/>
                <a:gd name="T79" fmla="*/ 80 h 368"/>
                <a:gd name="T80" fmla="*/ 204 w 368"/>
                <a:gd name="T81" fmla="*/ 82 h 368"/>
                <a:gd name="T82" fmla="*/ 242 w 368"/>
                <a:gd name="T83" fmla="*/ 98 h 368"/>
                <a:gd name="T84" fmla="*/ 270 w 368"/>
                <a:gd name="T85" fmla="*/ 126 h 368"/>
                <a:gd name="T86" fmla="*/ 286 w 368"/>
                <a:gd name="T87" fmla="*/ 164 h 368"/>
                <a:gd name="T88" fmla="*/ 288 w 368"/>
                <a:gd name="T89" fmla="*/ 184 h 368"/>
                <a:gd name="T90" fmla="*/ 280 w 368"/>
                <a:gd name="T91" fmla="*/ 224 h 368"/>
                <a:gd name="T92" fmla="*/ 258 w 368"/>
                <a:gd name="T93" fmla="*/ 258 h 368"/>
                <a:gd name="T94" fmla="*/ 224 w 368"/>
                <a:gd name="T95" fmla="*/ 280 h 368"/>
                <a:gd name="T96" fmla="*/ 184 w 368"/>
                <a:gd name="T97" fmla="*/ 288 h 368"/>
                <a:gd name="T98" fmla="*/ 164 w 368"/>
                <a:gd name="T99" fmla="*/ 286 h 368"/>
                <a:gd name="T100" fmla="*/ 126 w 368"/>
                <a:gd name="T101" fmla="*/ 270 h 368"/>
                <a:gd name="T102" fmla="*/ 98 w 368"/>
                <a:gd name="T103" fmla="*/ 242 h 368"/>
                <a:gd name="T104" fmla="*/ 82 w 368"/>
                <a:gd name="T105" fmla="*/ 204 h 368"/>
                <a:gd name="T106" fmla="*/ 80 w 368"/>
                <a:gd name="T107" fmla="*/ 184 h 3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8"/>
                <a:gd name="T163" fmla="*/ 0 h 368"/>
                <a:gd name="T164" fmla="*/ 368 w 368"/>
                <a:gd name="T165" fmla="*/ 368 h 36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3" name="Freeform 84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chemeClr val="bg1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4" name="Freeform 85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5" name="Freeform 86"/>
            <p:cNvSpPr>
              <a:spLocks noEditPoints="1"/>
            </p:cNvSpPr>
            <p:nvPr/>
          </p:nvSpPr>
          <p:spPr bwMode="auto">
            <a:xfrm>
              <a:off x="2706" y="762"/>
              <a:ext cx="1232" cy="1232"/>
            </a:xfrm>
            <a:custGeom>
              <a:avLst/>
              <a:gdLst>
                <a:gd name="T0" fmla="*/ 8 w 1232"/>
                <a:gd name="T1" fmla="*/ 710 h 1232"/>
                <a:gd name="T2" fmla="*/ 48 w 1232"/>
                <a:gd name="T3" fmla="*/ 856 h 1232"/>
                <a:gd name="T4" fmla="*/ 122 w 1232"/>
                <a:gd name="T5" fmla="*/ 984 h 1232"/>
                <a:gd name="T6" fmla="*/ 224 w 1232"/>
                <a:gd name="T7" fmla="*/ 1092 h 1232"/>
                <a:gd name="T8" fmla="*/ 350 w 1232"/>
                <a:gd name="T9" fmla="*/ 1172 h 1232"/>
                <a:gd name="T10" fmla="*/ 492 w 1232"/>
                <a:gd name="T11" fmla="*/ 1220 h 1232"/>
                <a:gd name="T12" fmla="*/ 616 w 1232"/>
                <a:gd name="T13" fmla="*/ 1232 h 1232"/>
                <a:gd name="T14" fmla="*/ 770 w 1232"/>
                <a:gd name="T15" fmla="*/ 1212 h 1232"/>
                <a:gd name="T16" fmla="*/ 910 w 1232"/>
                <a:gd name="T17" fmla="*/ 1158 h 1232"/>
                <a:gd name="T18" fmla="*/ 1030 w 1232"/>
                <a:gd name="T19" fmla="*/ 1072 h 1232"/>
                <a:gd name="T20" fmla="*/ 1126 w 1232"/>
                <a:gd name="T21" fmla="*/ 960 h 1232"/>
                <a:gd name="T22" fmla="*/ 1194 w 1232"/>
                <a:gd name="T23" fmla="*/ 828 h 1232"/>
                <a:gd name="T24" fmla="*/ 1228 w 1232"/>
                <a:gd name="T25" fmla="*/ 678 h 1232"/>
                <a:gd name="T26" fmla="*/ 1228 w 1232"/>
                <a:gd name="T27" fmla="*/ 554 h 1232"/>
                <a:gd name="T28" fmla="*/ 1194 w 1232"/>
                <a:gd name="T29" fmla="*/ 404 h 1232"/>
                <a:gd name="T30" fmla="*/ 1126 w 1232"/>
                <a:gd name="T31" fmla="*/ 272 h 1232"/>
                <a:gd name="T32" fmla="*/ 1030 w 1232"/>
                <a:gd name="T33" fmla="*/ 160 h 1232"/>
                <a:gd name="T34" fmla="*/ 910 w 1232"/>
                <a:gd name="T35" fmla="*/ 74 h 1232"/>
                <a:gd name="T36" fmla="*/ 770 w 1232"/>
                <a:gd name="T37" fmla="*/ 20 h 1232"/>
                <a:gd name="T38" fmla="*/ 616 w 1232"/>
                <a:gd name="T39" fmla="*/ 0 h 1232"/>
                <a:gd name="T40" fmla="*/ 492 w 1232"/>
                <a:gd name="T41" fmla="*/ 12 h 1232"/>
                <a:gd name="T42" fmla="*/ 350 w 1232"/>
                <a:gd name="T43" fmla="*/ 60 h 1232"/>
                <a:gd name="T44" fmla="*/ 224 w 1232"/>
                <a:gd name="T45" fmla="*/ 140 h 1232"/>
                <a:gd name="T46" fmla="*/ 122 w 1232"/>
                <a:gd name="T47" fmla="*/ 248 h 1232"/>
                <a:gd name="T48" fmla="*/ 48 w 1232"/>
                <a:gd name="T49" fmla="*/ 376 h 1232"/>
                <a:gd name="T50" fmla="*/ 8 w 1232"/>
                <a:gd name="T51" fmla="*/ 522 h 1232"/>
                <a:gd name="T52" fmla="*/ 80 w 1232"/>
                <a:gd name="T53" fmla="*/ 616 h 1232"/>
                <a:gd name="T54" fmla="*/ 90 w 1232"/>
                <a:gd name="T55" fmla="*/ 508 h 1232"/>
                <a:gd name="T56" fmla="*/ 132 w 1232"/>
                <a:gd name="T57" fmla="*/ 384 h 1232"/>
                <a:gd name="T58" fmla="*/ 202 w 1232"/>
                <a:gd name="T59" fmla="*/ 276 h 1232"/>
                <a:gd name="T60" fmla="*/ 296 w 1232"/>
                <a:gd name="T61" fmla="*/ 186 h 1232"/>
                <a:gd name="T62" fmla="*/ 408 w 1232"/>
                <a:gd name="T63" fmla="*/ 122 h 1232"/>
                <a:gd name="T64" fmla="*/ 534 w 1232"/>
                <a:gd name="T65" fmla="*/ 86 h 1232"/>
                <a:gd name="T66" fmla="*/ 644 w 1232"/>
                <a:gd name="T67" fmla="*/ 80 h 1232"/>
                <a:gd name="T68" fmla="*/ 776 w 1232"/>
                <a:gd name="T69" fmla="*/ 104 h 1232"/>
                <a:gd name="T70" fmla="*/ 894 w 1232"/>
                <a:gd name="T71" fmla="*/ 158 h 1232"/>
                <a:gd name="T72" fmla="*/ 994 w 1232"/>
                <a:gd name="T73" fmla="*/ 238 h 1232"/>
                <a:gd name="T74" fmla="*/ 1074 w 1232"/>
                <a:gd name="T75" fmla="*/ 338 h 1232"/>
                <a:gd name="T76" fmla="*/ 1128 w 1232"/>
                <a:gd name="T77" fmla="*/ 456 h 1232"/>
                <a:gd name="T78" fmla="*/ 1152 w 1232"/>
                <a:gd name="T79" fmla="*/ 588 h 1232"/>
                <a:gd name="T80" fmla="*/ 1146 w 1232"/>
                <a:gd name="T81" fmla="*/ 698 h 1232"/>
                <a:gd name="T82" fmla="*/ 1110 w 1232"/>
                <a:gd name="T83" fmla="*/ 824 h 1232"/>
                <a:gd name="T84" fmla="*/ 1046 w 1232"/>
                <a:gd name="T85" fmla="*/ 936 h 1232"/>
                <a:gd name="T86" fmla="*/ 956 w 1232"/>
                <a:gd name="T87" fmla="*/ 1030 h 1232"/>
                <a:gd name="T88" fmla="*/ 848 w 1232"/>
                <a:gd name="T89" fmla="*/ 1100 h 1232"/>
                <a:gd name="T90" fmla="*/ 724 w 1232"/>
                <a:gd name="T91" fmla="*/ 1142 h 1232"/>
                <a:gd name="T92" fmla="*/ 616 w 1232"/>
                <a:gd name="T93" fmla="*/ 1152 h 1232"/>
                <a:gd name="T94" fmla="*/ 482 w 1232"/>
                <a:gd name="T95" fmla="*/ 1136 h 1232"/>
                <a:gd name="T96" fmla="*/ 360 w 1232"/>
                <a:gd name="T97" fmla="*/ 1088 h 1232"/>
                <a:gd name="T98" fmla="*/ 256 w 1232"/>
                <a:gd name="T99" fmla="*/ 1012 h 1232"/>
                <a:gd name="T100" fmla="*/ 172 w 1232"/>
                <a:gd name="T101" fmla="*/ 916 h 1232"/>
                <a:gd name="T102" fmla="*/ 112 w 1232"/>
                <a:gd name="T103" fmla="*/ 800 h 1232"/>
                <a:gd name="T104" fmla="*/ 82 w 1232"/>
                <a:gd name="T105" fmla="*/ 670 h 12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32"/>
                <a:gd name="T160" fmla="*/ 0 h 1232"/>
                <a:gd name="T161" fmla="*/ 1232 w 1232"/>
                <a:gd name="T162" fmla="*/ 1232 h 12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32" h="1232">
                  <a:moveTo>
                    <a:pt x="0" y="616"/>
                  </a:moveTo>
                  <a:lnTo>
                    <a:pt x="0" y="616"/>
                  </a:lnTo>
                  <a:lnTo>
                    <a:pt x="0" y="648"/>
                  </a:lnTo>
                  <a:lnTo>
                    <a:pt x="4" y="678"/>
                  </a:lnTo>
                  <a:lnTo>
                    <a:pt x="8" y="710"/>
                  </a:lnTo>
                  <a:lnTo>
                    <a:pt x="12" y="740"/>
                  </a:lnTo>
                  <a:lnTo>
                    <a:pt x="20" y="770"/>
                  </a:lnTo>
                  <a:lnTo>
                    <a:pt x="28" y="798"/>
                  </a:lnTo>
                  <a:lnTo>
                    <a:pt x="38" y="828"/>
                  </a:lnTo>
                  <a:lnTo>
                    <a:pt x="48" y="856"/>
                  </a:lnTo>
                  <a:lnTo>
                    <a:pt x="60" y="882"/>
                  </a:lnTo>
                  <a:lnTo>
                    <a:pt x="74" y="910"/>
                  </a:lnTo>
                  <a:lnTo>
                    <a:pt x="90" y="936"/>
                  </a:lnTo>
                  <a:lnTo>
                    <a:pt x="106" y="960"/>
                  </a:lnTo>
                  <a:lnTo>
                    <a:pt x="122" y="984"/>
                  </a:lnTo>
                  <a:lnTo>
                    <a:pt x="140" y="1008"/>
                  </a:lnTo>
                  <a:lnTo>
                    <a:pt x="160" y="1030"/>
                  </a:lnTo>
                  <a:lnTo>
                    <a:pt x="180" y="1052"/>
                  </a:lnTo>
                  <a:lnTo>
                    <a:pt x="202" y="1072"/>
                  </a:lnTo>
                  <a:lnTo>
                    <a:pt x="224" y="1092"/>
                  </a:lnTo>
                  <a:lnTo>
                    <a:pt x="248" y="1110"/>
                  </a:lnTo>
                  <a:lnTo>
                    <a:pt x="272" y="1126"/>
                  </a:lnTo>
                  <a:lnTo>
                    <a:pt x="296" y="1142"/>
                  </a:lnTo>
                  <a:lnTo>
                    <a:pt x="322" y="1158"/>
                  </a:lnTo>
                  <a:lnTo>
                    <a:pt x="350" y="1172"/>
                  </a:lnTo>
                  <a:lnTo>
                    <a:pt x="376" y="1184"/>
                  </a:lnTo>
                  <a:lnTo>
                    <a:pt x="404" y="1194"/>
                  </a:lnTo>
                  <a:lnTo>
                    <a:pt x="434" y="1204"/>
                  </a:lnTo>
                  <a:lnTo>
                    <a:pt x="462" y="1212"/>
                  </a:lnTo>
                  <a:lnTo>
                    <a:pt x="492" y="1220"/>
                  </a:lnTo>
                  <a:lnTo>
                    <a:pt x="522" y="1224"/>
                  </a:lnTo>
                  <a:lnTo>
                    <a:pt x="554" y="1228"/>
                  </a:lnTo>
                  <a:lnTo>
                    <a:pt x="584" y="1232"/>
                  </a:lnTo>
                  <a:lnTo>
                    <a:pt x="616" y="1232"/>
                  </a:lnTo>
                  <a:lnTo>
                    <a:pt x="648" y="1232"/>
                  </a:lnTo>
                  <a:lnTo>
                    <a:pt x="678" y="1228"/>
                  </a:lnTo>
                  <a:lnTo>
                    <a:pt x="710" y="1224"/>
                  </a:lnTo>
                  <a:lnTo>
                    <a:pt x="740" y="1220"/>
                  </a:lnTo>
                  <a:lnTo>
                    <a:pt x="770" y="1212"/>
                  </a:lnTo>
                  <a:lnTo>
                    <a:pt x="798" y="1204"/>
                  </a:lnTo>
                  <a:lnTo>
                    <a:pt x="828" y="1194"/>
                  </a:lnTo>
                  <a:lnTo>
                    <a:pt x="856" y="1184"/>
                  </a:lnTo>
                  <a:lnTo>
                    <a:pt x="882" y="1172"/>
                  </a:lnTo>
                  <a:lnTo>
                    <a:pt x="910" y="1158"/>
                  </a:lnTo>
                  <a:lnTo>
                    <a:pt x="936" y="1142"/>
                  </a:lnTo>
                  <a:lnTo>
                    <a:pt x="960" y="1126"/>
                  </a:lnTo>
                  <a:lnTo>
                    <a:pt x="984" y="1110"/>
                  </a:lnTo>
                  <a:lnTo>
                    <a:pt x="1008" y="1092"/>
                  </a:lnTo>
                  <a:lnTo>
                    <a:pt x="1030" y="1072"/>
                  </a:lnTo>
                  <a:lnTo>
                    <a:pt x="1052" y="1052"/>
                  </a:lnTo>
                  <a:lnTo>
                    <a:pt x="1072" y="1030"/>
                  </a:lnTo>
                  <a:lnTo>
                    <a:pt x="1092" y="1008"/>
                  </a:lnTo>
                  <a:lnTo>
                    <a:pt x="1110" y="984"/>
                  </a:lnTo>
                  <a:lnTo>
                    <a:pt x="1126" y="960"/>
                  </a:lnTo>
                  <a:lnTo>
                    <a:pt x="1142" y="936"/>
                  </a:lnTo>
                  <a:lnTo>
                    <a:pt x="1158" y="910"/>
                  </a:lnTo>
                  <a:lnTo>
                    <a:pt x="1172" y="882"/>
                  </a:lnTo>
                  <a:lnTo>
                    <a:pt x="1184" y="856"/>
                  </a:lnTo>
                  <a:lnTo>
                    <a:pt x="1194" y="828"/>
                  </a:lnTo>
                  <a:lnTo>
                    <a:pt x="1204" y="798"/>
                  </a:lnTo>
                  <a:lnTo>
                    <a:pt x="1212" y="770"/>
                  </a:lnTo>
                  <a:lnTo>
                    <a:pt x="1220" y="740"/>
                  </a:lnTo>
                  <a:lnTo>
                    <a:pt x="1224" y="710"/>
                  </a:lnTo>
                  <a:lnTo>
                    <a:pt x="1228" y="678"/>
                  </a:lnTo>
                  <a:lnTo>
                    <a:pt x="1232" y="648"/>
                  </a:lnTo>
                  <a:lnTo>
                    <a:pt x="1232" y="616"/>
                  </a:lnTo>
                  <a:lnTo>
                    <a:pt x="1232" y="584"/>
                  </a:lnTo>
                  <a:lnTo>
                    <a:pt x="1228" y="554"/>
                  </a:lnTo>
                  <a:lnTo>
                    <a:pt x="1224" y="522"/>
                  </a:lnTo>
                  <a:lnTo>
                    <a:pt x="1220" y="492"/>
                  </a:lnTo>
                  <a:lnTo>
                    <a:pt x="1212" y="462"/>
                  </a:lnTo>
                  <a:lnTo>
                    <a:pt x="1204" y="434"/>
                  </a:lnTo>
                  <a:lnTo>
                    <a:pt x="1194" y="404"/>
                  </a:lnTo>
                  <a:lnTo>
                    <a:pt x="1184" y="376"/>
                  </a:lnTo>
                  <a:lnTo>
                    <a:pt x="1172" y="350"/>
                  </a:lnTo>
                  <a:lnTo>
                    <a:pt x="1158" y="322"/>
                  </a:lnTo>
                  <a:lnTo>
                    <a:pt x="1142" y="296"/>
                  </a:lnTo>
                  <a:lnTo>
                    <a:pt x="1126" y="272"/>
                  </a:lnTo>
                  <a:lnTo>
                    <a:pt x="1110" y="248"/>
                  </a:lnTo>
                  <a:lnTo>
                    <a:pt x="1092" y="224"/>
                  </a:lnTo>
                  <a:lnTo>
                    <a:pt x="1072" y="202"/>
                  </a:lnTo>
                  <a:lnTo>
                    <a:pt x="1052" y="180"/>
                  </a:lnTo>
                  <a:lnTo>
                    <a:pt x="1030" y="160"/>
                  </a:lnTo>
                  <a:lnTo>
                    <a:pt x="1008" y="140"/>
                  </a:lnTo>
                  <a:lnTo>
                    <a:pt x="984" y="122"/>
                  </a:lnTo>
                  <a:lnTo>
                    <a:pt x="960" y="106"/>
                  </a:lnTo>
                  <a:lnTo>
                    <a:pt x="936" y="90"/>
                  </a:lnTo>
                  <a:lnTo>
                    <a:pt x="910" y="74"/>
                  </a:lnTo>
                  <a:lnTo>
                    <a:pt x="882" y="60"/>
                  </a:lnTo>
                  <a:lnTo>
                    <a:pt x="856" y="48"/>
                  </a:lnTo>
                  <a:lnTo>
                    <a:pt x="828" y="38"/>
                  </a:lnTo>
                  <a:lnTo>
                    <a:pt x="798" y="28"/>
                  </a:lnTo>
                  <a:lnTo>
                    <a:pt x="770" y="20"/>
                  </a:lnTo>
                  <a:lnTo>
                    <a:pt x="740" y="12"/>
                  </a:lnTo>
                  <a:lnTo>
                    <a:pt x="710" y="8"/>
                  </a:lnTo>
                  <a:lnTo>
                    <a:pt x="678" y="4"/>
                  </a:lnTo>
                  <a:lnTo>
                    <a:pt x="648" y="0"/>
                  </a:lnTo>
                  <a:lnTo>
                    <a:pt x="616" y="0"/>
                  </a:lnTo>
                  <a:lnTo>
                    <a:pt x="584" y="0"/>
                  </a:lnTo>
                  <a:lnTo>
                    <a:pt x="554" y="4"/>
                  </a:lnTo>
                  <a:lnTo>
                    <a:pt x="522" y="8"/>
                  </a:lnTo>
                  <a:lnTo>
                    <a:pt x="492" y="12"/>
                  </a:lnTo>
                  <a:lnTo>
                    <a:pt x="462" y="20"/>
                  </a:lnTo>
                  <a:lnTo>
                    <a:pt x="434" y="28"/>
                  </a:lnTo>
                  <a:lnTo>
                    <a:pt x="404" y="38"/>
                  </a:lnTo>
                  <a:lnTo>
                    <a:pt x="376" y="48"/>
                  </a:lnTo>
                  <a:lnTo>
                    <a:pt x="350" y="60"/>
                  </a:lnTo>
                  <a:lnTo>
                    <a:pt x="322" y="74"/>
                  </a:lnTo>
                  <a:lnTo>
                    <a:pt x="296" y="90"/>
                  </a:lnTo>
                  <a:lnTo>
                    <a:pt x="272" y="106"/>
                  </a:lnTo>
                  <a:lnTo>
                    <a:pt x="248" y="122"/>
                  </a:lnTo>
                  <a:lnTo>
                    <a:pt x="224" y="140"/>
                  </a:lnTo>
                  <a:lnTo>
                    <a:pt x="202" y="160"/>
                  </a:lnTo>
                  <a:lnTo>
                    <a:pt x="180" y="180"/>
                  </a:lnTo>
                  <a:lnTo>
                    <a:pt x="160" y="202"/>
                  </a:lnTo>
                  <a:lnTo>
                    <a:pt x="140" y="224"/>
                  </a:lnTo>
                  <a:lnTo>
                    <a:pt x="122" y="248"/>
                  </a:lnTo>
                  <a:lnTo>
                    <a:pt x="106" y="272"/>
                  </a:lnTo>
                  <a:lnTo>
                    <a:pt x="90" y="296"/>
                  </a:lnTo>
                  <a:lnTo>
                    <a:pt x="74" y="322"/>
                  </a:lnTo>
                  <a:lnTo>
                    <a:pt x="60" y="350"/>
                  </a:lnTo>
                  <a:lnTo>
                    <a:pt x="48" y="376"/>
                  </a:lnTo>
                  <a:lnTo>
                    <a:pt x="38" y="404"/>
                  </a:lnTo>
                  <a:lnTo>
                    <a:pt x="28" y="434"/>
                  </a:lnTo>
                  <a:lnTo>
                    <a:pt x="20" y="462"/>
                  </a:lnTo>
                  <a:lnTo>
                    <a:pt x="12" y="492"/>
                  </a:lnTo>
                  <a:lnTo>
                    <a:pt x="8" y="522"/>
                  </a:lnTo>
                  <a:lnTo>
                    <a:pt x="4" y="554"/>
                  </a:lnTo>
                  <a:lnTo>
                    <a:pt x="0" y="584"/>
                  </a:lnTo>
                  <a:lnTo>
                    <a:pt x="0" y="616"/>
                  </a:lnTo>
                  <a:close/>
                  <a:moveTo>
                    <a:pt x="80" y="616"/>
                  </a:moveTo>
                  <a:lnTo>
                    <a:pt x="80" y="616"/>
                  </a:lnTo>
                  <a:lnTo>
                    <a:pt x="80" y="588"/>
                  </a:lnTo>
                  <a:lnTo>
                    <a:pt x="82" y="562"/>
                  </a:lnTo>
                  <a:lnTo>
                    <a:pt x="86" y="534"/>
                  </a:lnTo>
                  <a:lnTo>
                    <a:pt x="90" y="508"/>
                  </a:lnTo>
                  <a:lnTo>
                    <a:pt x="96" y="482"/>
                  </a:lnTo>
                  <a:lnTo>
                    <a:pt x="104" y="456"/>
                  </a:lnTo>
                  <a:lnTo>
                    <a:pt x="112" y="432"/>
                  </a:lnTo>
                  <a:lnTo>
                    <a:pt x="122" y="408"/>
                  </a:lnTo>
                  <a:lnTo>
                    <a:pt x="132" y="384"/>
                  </a:lnTo>
                  <a:lnTo>
                    <a:pt x="144" y="360"/>
                  </a:lnTo>
                  <a:lnTo>
                    <a:pt x="158" y="338"/>
                  </a:lnTo>
                  <a:lnTo>
                    <a:pt x="172" y="316"/>
                  </a:lnTo>
                  <a:lnTo>
                    <a:pt x="186" y="296"/>
                  </a:lnTo>
                  <a:lnTo>
                    <a:pt x="202" y="276"/>
                  </a:lnTo>
                  <a:lnTo>
                    <a:pt x="220" y="256"/>
                  </a:lnTo>
                  <a:lnTo>
                    <a:pt x="238" y="238"/>
                  </a:lnTo>
                  <a:lnTo>
                    <a:pt x="256" y="220"/>
                  </a:lnTo>
                  <a:lnTo>
                    <a:pt x="276" y="202"/>
                  </a:lnTo>
                  <a:lnTo>
                    <a:pt x="296" y="186"/>
                  </a:lnTo>
                  <a:lnTo>
                    <a:pt x="316" y="172"/>
                  </a:lnTo>
                  <a:lnTo>
                    <a:pt x="338" y="158"/>
                  </a:lnTo>
                  <a:lnTo>
                    <a:pt x="360" y="144"/>
                  </a:lnTo>
                  <a:lnTo>
                    <a:pt x="384" y="132"/>
                  </a:lnTo>
                  <a:lnTo>
                    <a:pt x="408" y="122"/>
                  </a:lnTo>
                  <a:lnTo>
                    <a:pt x="432" y="112"/>
                  </a:lnTo>
                  <a:lnTo>
                    <a:pt x="456" y="104"/>
                  </a:lnTo>
                  <a:lnTo>
                    <a:pt x="482" y="96"/>
                  </a:lnTo>
                  <a:lnTo>
                    <a:pt x="508" y="90"/>
                  </a:lnTo>
                  <a:lnTo>
                    <a:pt x="534" y="86"/>
                  </a:lnTo>
                  <a:lnTo>
                    <a:pt x="562" y="82"/>
                  </a:lnTo>
                  <a:lnTo>
                    <a:pt x="588" y="80"/>
                  </a:lnTo>
                  <a:lnTo>
                    <a:pt x="616" y="80"/>
                  </a:lnTo>
                  <a:lnTo>
                    <a:pt x="644" y="80"/>
                  </a:lnTo>
                  <a:lnTo>
                    <a:pt x="670" y="82"/>
                  </a:lnTo>
                  <a:lnTo>
                    <a:pt x="698" y="86"/>
                  </a:lnTo>
                  <a:lnTo>
                    <a:pt x="724" y="90"/>
                  </a:lnTo>
                  <a:lnTo>
                    <a:pt x="750" y="96"/>
                  </a:lnTo>
                  <a:lnTo>
                    <a:pt x="776" y="104"/>
                  </a:lnTo>
                  <a:lnTo>
                    <a:pt x="800" y="112"/>
                  </a:lnTo>
                  <a:lnTo>
                    <a:pt x="824" y="122"/>
                  </a:lnTo>
                  <a:lnTo>
                    <a:pt x="848" y="132"/>
                  </a:lnTo>
                  <a:lnTo>
                    <a:pt x="872" y="144"/>
                  </a:lnTo>
                  <a:lnTo>
                    <a:pt x="894" y="158"/>
                  </a:lnTo>
                  <a:lnTo>
                    <a:pt x="916" y="172"/>
                  </a:lnTo>
                  <a:lnTo>
                    <a:pt x="936" y="186"/>
                  </a:lnTo>
                  <a:lnTo>
                    <a:pt x="956" y="202"/>
                  </a:lnTo>
                  <a:lnTo>
                    <a:pt x="976" y="220"/>
                  </a:lnTo>
                  <a:lnTo>
                    <a:pt x="994" y="238"/>
                  </a:lnTo>
                  <a:lnTo>
                    <a:pt x="1012" y="256"/>
                  </a:lnTo>
                  <a:lnTo>
                    <a:pt x="1030" y="276"/>
                  </a:lnTo>
                  <a:lnTo>
                    <a:pt x="1046" y="296"/>
                  </a:lnTo>
                  <a:lnTo>
                    <a:pt x="1060" y="316"/>
                  </a:lnTo>
                  <a:lnTo>
                    <a:pt x="1074" y="338"/>
                  </a:lnTo>
                  <a:lnTo>
                    <a:pt x="1088" y="360"/>
                  </a:lnTo>
                  <a:lnTo>
                    <a:pt x="1100" y="384"/>
                  </a:lnTo>
                  <a:lnTo>
                    <a:pt x="1110" y="408"/>
                  </a:lnTo>
                  <a:lnTo>
                    <a:pt x="1120" y="432"/>
                  </a:lnTo>
                  <a:lnTo>
                    <a:pt x="1128" y="456"/>
                  </a:lnTo>
                  <a:lnTo>
                    <a:pt x="1136" y="482"/>
                  </a:lnTo>
                  <a:lnTo>
                    <a:pt x="1142" y="508"/>
                  </a:lnTo>
                  <a:lnTo>
                    <a:pt x="1146" y="534"/>
                  </a:lnTo>
                  <a:lnTo>
                    <a:pt x="1150" y="562"/>
                  </a:lnTo>
                  <a:lnTo>
                    <a:pt x="1152" y="588"/>
                  </a:lnTo>
                  <a:lnTo>
                    <a:pt x="1152" y="616"/>
                  </a:lnTo>
                  <a:lnTo>
                    <a:pt x="1152" y="644"/>
                  </a:lnTo>
                  <a:lnTo>
                    <a:pt x="1150" y="670"/>
                  </a:lnTo>
                  <a:lnTo>
                    <a:pt x="1146" y="698"/>
                  </a:lnTo>
                  <a:lnTo>
                    <a:pt x="1142" y="724"/>
                  </a:lnTo>
                  <a:lnTo>
                    <a:pt x="1136" y="750"/>
                  </a:lnTo>
                  <a:lnTo>
                    <a:pt x="1128" y="776"/>
                  </a:lnTo>
                  <a:lnTo>
                    <a:pt x="1120" y="800"/>
                  </a:lnTo>
                  <a:lnTo>
                    <a:pt x="1110" y="824"/>
                  </a:lnTo>
                  <a:lnTo>
                    <a:pt x="1100" y="848"/>
                  </a:lnTo>
                  <a:lnTo>
                    <a:pt x="1088" y="872"/>
                  </a:lnTo>
                  <a:lnTo>
                    <a:pt x="1074" y="894"/>
                  </a:lnTo>
                  <a:lnTo>
                    <a:pt x="1060" y="916"/>
                  </a:lnTo>
                  <a:lnTo>
                    <a:pt x="1046" y="936"/>
                  </a:lnTo>
                  <a:lnTo>
                    <a:pt x="1030" y="956"/>
                  </a:lnTo>
                  <a:lnTo>
                    <a:pt x="1012" y="976"/>
                  </a:lnTo>
                  <a:lnTo>
                    <a:pt x="994" y="994"/>
                  </a:lnTo>
                  <a:lnTo>
                    <a:pt x="976" y="1012"/>
                  </a:lnTo>
                  <a:lnTo>
                    <a:pt x="956" y="1030"/>
                  </a:lnTo>
                  <a:lnTo>
                    <a:pt x="936" y="1046"/>
                  </a:lnTo>
                  <a:lnTo>
                    <a:pt x="916" y="1060"/>
                  </a:lnTo>
                  <a:lnTo>
                    <a:pt x="894" y="1074"/>
                  </a:lnTo>
                  <a:lnTo>
                    <a:pt x="872" y="1088"/>
                  </a:lnTo>
                  <a:lnTo>
                    <a:pt x="848" y="1100"/>
                  </a:lnTo>
                  <a:lnTo>
                    <a:pt x="824" y="1110"/>
                  </a:lnTo>
                  <a:lnTo>
                    <a:pt x="800" y="1120"/>
                  </a:lnTo>
                  <a:lnTo>
                    <a:pt x="776" y="1128"/>
                  </a:lnTo>
                  <a:lnTo>
                    <a:pt x="750" y="1136"/>
                  </a:lnTo>
                  <a:lnTo>
                    <a:pt x="724" y="1142"/>
                  </a:lnTo>
                  <a:lnTo>
                    <a:pt x="698" y="1146"/>
                  </a:lnTo>
                  <a:lnTo>
                    <a:pt x="670" y="1150"/>
                  </a:lnTo>
                  <a:lnTo>
                    <a:pt x="644" y="1152"/>
                  </a:lnTo>
                  <a:lnTo>
                    <a:pt x="616" y="1152"/>
                  </a:lnTo>
                  <a:lnTo>
                    <a:pt x="588" y="1152"/>
                  </a:lnTo>
                  <a:lnTo>
                    <a:pt x="562" y="1150"/>
                  </a:lnTo>
                  <a:lnTo>
                    <a:pt x="534" y="1146"/>
                  </a:lnTo>
                  <a:lnTo>
                    <a:pt x="508" y="1142"/>
                  </a:lnTo>
                  <a:lnTo>
                    <a:pt x="482" y="1136"/>
                  </a:lnTo>
                  <a:lnTo>
                    <a:pt x="456" y="1128"/>
                  </a:lnTo>
                  <a:lnTo>
                    <a:pt x="432" y="1120"/>
                  </a:lnTo>
                  <a:lnTo>
                    <a:pt x="408" y="1110"/>
                  </a:lnTo>
                  <a:lnTo>
                    <a:pt x="384" y="1100"/>
                  </a:lnTo>
                  <a:lnTo>
                    <a:pt x="360" y="1088"/>
                  </a:lnTo>
                  <a:lnTo>
                    <a:pt x="338" y="1074"/>
                  </a:lnTo>
                  <a:lnTo>
                    <a:pt x="316" y="1060"/>
                  </a:lnTo>
                  <a:lnTo>
                    <a:pt x="296" y="1046"/>
                  </a:lnTo>
                  <a:lnTo>
                    <a:pt x="276" y="1030"/>
                  </a:lnTo>
                  <a:lnTo>
                    <a:pt x="256" y="1012"/>
                  </a:lnTo>
                  <a:lnTo>
                    <a:pt x="238" y="994"/>
                  </a:lnTo>
                  <a:lnTo>
                    <a:pt x="220" y="976"/>
                  </a:lnTo>
                  <a:lnTo>
                    <a:pt x="202" y="956"/>
                  </a:lnTo>
                  <a:lnTo>
                    <a:pt x="186" y="936"/>
                  </a:lnTo>
                  <a:lnTo>
                    <a:pt x="172" y="916"/>
                  </a:lnTo>
                  <a:lnTo>
                    <a:pt x="158" y="894"/>
                  </a:lnTo>
                  <a:lnTo>
                    <a:pt x="144" y="872"/>
                  </a:lnTo>
                  <a:lnTo>
                    <a:pt x="132" y="848"/>
                  </a:lnTo>
                  <a:lnTo>
                    <a:pt x="122" y="824"/>
                  </a:lnTo>
                  <a:lnTo>
                    <a:pt x="112" y="800"/>
                  </a:lnTo>
                  <a:lnTo>
                    <a:pt x="104" y="776"/>
                  </a:lnTo>
                  <a:lnTo>
                    <a:pt x="96" y="750"/>
                  </a:lnTo>
                  <a:lnTo>
                    <a:pt x="90" y="724"/>
                  </a:lnTo>
                  <a:lnTo>
                    <a:pt x="86" y="698"/>
                  </a:lnTo>
                  <a:lnTo>
                    <a:pt x="82" y="670"/>
                  </a:lnTo>
                  <a:lnTo>
                    <a:pt x="80" y="644"/>
                  </a:lnTo>
                  <a:lnTo>
                    <a:pt x="80" y="616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5" name="AutoShape 87"/>
          <p:cNvSpPr>
            <a:spLocks noChangeArrowheads="1"/>
          </p:cNvSpPr>
          <p:nvPr/>
        </p:nvSpPr>
        <p:spPr bwMode="auto">
          <a:xfrm>
            <a:off x="0" y="3395663"/>
            <a:ext cx="4824413" cy="682625"/>
          </a:xfrm>
          <a:prstGeom prst="homePlate">
            <a:avLst>
              <a:gd name="adj" fmla="val 43942"/>
            </a:avLst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8" name="Text Box 90"/>
          <p:cNvSpPr txBox="1">
            <a:spLocks noChangeArrowheads="1"/>
          </p:cNvSpPr>
          <p:nvPr/>
        </p:nvSpPr>
        <p:spPr bwMode="auto">
          <a:xfrm>
            <a:off x="719138" y="3595688"/>
            <a:ext cx="361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latin typeface="Arial Black" panose="020B0A04020102020204" pitchFamily="34" charset="0"/>
              </a:rPr>
              <a:t>Visual Appealing / Universal Design</a:t>
            </a:r>
          </a:p>
        </p:txBody>
      </p:sp>
      <p:sp>
        <p:nvSpPr>
          <p:cNvPr id="3079" name="Oval 91"/>
          <p:cNvSpPr>
            <a:spLocks noChangeArrowheads="1"/>
          </p:cNvSpPr>
          <p:nvPr/>
        </p:nvSpPr>
        <p:spPr bwMode="auto">
          <a:xfrm>
            <a:off x="5183188" y="2892425"/>
            <a:ext cx="1728787" cy="1728788"/>
          </a:xfrm>
          <a:prstGeom prst="ellipse">
            <a:avLst/>
          </a:prstGeom>
          <a:gradFill rotWithShape="1"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3080" name="Group 92"/>
          <p:cNvGrpSpPr>
            <a:grpSpLocks/>
          </p:cNvGrpSpPr>
          <p:nvPr/>
        </p:nvGrpSpPr>
        <p:grpSpPr bwMode="auto">
          <a:xfrm>
            <a:off x="5327650" y="2940050"/>
            <a:ext cx="1441450" cy="469900"/>
            <a:chOff x="1431" y="1843"/>
            <a:chExt cx="907" cy="295"/>
          </a:xfrm>
        </p:grpSpPr>
        <p:sp>
          <p:nvSpPr>
            <p:cNvPr id="371805" name="Freeform 93"/>
            <p:cNvSpPr>
              <a:spLocks/>
            </p:cNvSpPr>
            <p:nvPr/>
          </p:nvSpPr>
          <p:spPr bwMode="auto">
            <a:xfrm>
              <a:off x="1431" y="1843"/>
              <a:ext cx="907" cy="295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75000"/>
                  </a:schemeClr>
                </a:gs>
                <a:gs pos="100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3101" name="Oval 94"/>
            <p:cNvSpPr>
              <a:spLocks noChangeArrowheads="1"/>
            </p:cNvSpPr>
            <p:nvPr/>
          </p:nvSpPr>
          <p:spPr bwMode="auto">
            <a:xfrm>
              <a:off x="1771" y="1843"/>
              <a:ext cx="227" cy="20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3081" name="Text Box 95"/>
          <p:cNvSpPr txBox="1">
            <a:spLocks noChangeArrowheads="1"/>
          </p:cNvSpPr>
          <p:nvPr/>
        </p:nvSpPr>
        <p:spPr bwMode="auto">
          <a:xfrm>
            <a:off x="5380038" y="3397250"/>
            <a:ext cx="13176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2400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  <a:p>
            <a:pPr algn="ctr" eaLnBrk="1" hangingPunct="1"/>
            <a:r>
              <a:rPr lang="en-US" altLang="ko-KR" sz="1400">
                <a:solidFill>
                  <a:schemeClr val="bg1"/>
                </a:solidFill>
                <a:latin typeface="Arial Black" panose="020B0A04020102020204" pitchFamily="34" charset="0"/>
              </a:rPr>
              <a:t>Inspiration</a:t>
            </a:r>
          </a:p>
        </p:txBody>
      </p:sp>
      <p:sp>
        <p:nvSpPr>
          <p:cNvPr id="3082" name="AutoShape 96"/>
          <p:cNvSpPr>
            <a:spLocks noChangeArrowheads="1"/>
          </p:cNvSpPr>
          <p:nvPr/>
        </p:nvSpPr>
        <p:spPr bwMode="auto">
          <a:xfrm rot="10800000">
            <a:off x="7237413" y="3395663"/>
            <a:ext cx="1906587" cy="682625"/>
          </a:xfrm>
          <a:prstGeom prst="homePlate">
            <a:avLst>
              <a:gd name="adj" fmla="val 43731"/>
            </a:avLst>
          </a:pr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3" name="Text Box 97"/>
          <p:cNvSpPr txBox="1">
            <a:spLocks noChangeArrowheads="1"/>
          </p:cNvSpPr>
          <p:nvPr/>
        </p:nvSpPr>
        <p:spPr bwMode="auto">
          <a:xfrm>
            <a:off x="7596188" y="3595688"/>
            <a:ext cx="825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solidFill>
                  <a:schemeClr val="bg1"/>
                </a:solidFill>
                <a:latin typeface="Arial Black" panose="020B0A04020102020204" pitchFamily="34" charset="0"/>
              </a:rPr>
              <a:t>Clarity</a:t>
            </a:r>
          </a:p>
        </p:txBody>
      </p:sp>
      <p:sp>
        <p:nvSpPr>
          <p:cNvPr id="371810" name="AutoShape 98"/>
          <p:cNvSpPr>
            <a:spLocks noChangeArrowheads="1"/>
          </p:cNvSpPr>
          <p:nvPr/>
        </p:nvSpPr>
        <p:spPr bwMode="auto">
          <a:xfrm rot="5400000">
            <a:off x="4319588" y="3576638"/>
            <a:ext cx="685800" cy="32385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1811" name="AutoShape 99"/>
          <p:cNvSpPr>
            <a:spLocks noChangeArrowheads="1"/>
          </p:cNvSpPr>
          <p:nvPr/>
        </p:nvSpPr>
        <p:spPr bwMode="auto">
          <a:xfrm rot="16200000">
            <a:off x="7037388" y="3594100"/>
            <a:ext cx="685800" cy="2889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6" name="AutoShape 100"/>
          <p:cNvSpPr>
            <a:spLocks noChangeArrowheads="1"/>
          </p:cNvSpPr>
          <p:nvPr/>
        </p:nvSpPr>
        <p:spPr bwMode="auto">
          <a:xfrm rot="5400000">
            <a:off x="5330032" y="1488281"/>
            <a:ext cx="1401762" cy="682625"/>
          </a:xfrm>
          <a:prstGeom prst="homePlate">
            <a:avLst>
              <a:gd name="adj" fmla="val 35594"/>
            </a:avLst>
          </a:pr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1813" name="AutoShape 101"/>
          <p:cNvSpPr>
            <a:spLocks noChangeArrowheads="1"/>
          </p:cNvSpPr>
          <p:nvPr/>
        </p:nvSpPr>
        <p:spPr bwMode="auto">
          <a:xfrm rot="10800000">
            <a:off x="5689600" y="2279650"/>
            <a:ext cx="682625" cy="2524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8" name="AutoShape 102"/>
          <p:cNvSpPr>
            <a:spLocks noChangeArrowheads="1"/>
          </p:cNvSpPr>
          <p:nvPr/>
        </p:nvSpPr>
        <p:spPr bwMode="auto">
          <a:xfrm rot="-5400000">
            <a:off x="5329238" y="5305425"/>
            <a:ext cx="1403350" cy="682625"/>
          </a:xfrm>
          <a:prstGeom prst="homePlate">
            <a:avLst>
              <a:gd name="adj" fmla="val 41164"/>
            </a:avLst>
          </a:pr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1815" name="AutoShape 103"/>
          <p:cNvSpPr>
            <a:spLocks noChangeArrowheads="1"/>
          </p:cNvSpPr>
          <p:nvPr/>
        </p:nvSpPr>
        <p:spPr bwMode="auto">
          <a:xfrm rot="21600000">
            <a:off x="5689600" y="4945063"/>
            <a:ext cx="682625" cy="28733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0" name="Text Box 104"/>
          <p:cNvSpPr txBox="1">
            <a:spLocks noChangeArrowheads="1"/>
          </p:cNvSpPr>
          <p:nvPr/>
        </p:nvSpPr>
        <p:spPr bwMode="auto">
          <a:xfrm rot="-5400000">
            <a:off x="5464969" y="1588294"/>
            <a:ext cx="1150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solidFill>
                  <a:schemeClr val="bg1"/>
                </a:solidFill>
                <a:latin typeface="Arial Black" panose="020B0A04020102020204" pitchFamily="34" charset="0"/>
              </a:rPr>
              <a:t>Simplicity</a:t>
            </a:r>
          </a:p>
        </p:txBody>
      </p:sp>
      <p:sp>
        <p:nvSpPr>
          <p:cNvPr id="3091" name="Text Box 105"/>
          <p:cNvSpPr txBox="1">
            <a:spLocks noChangeArrowheads="1"/>
          </p:cNvSpPr>
          <p:nvPr/>
        </p:nvSpPr>
        <p:spPr bwMode="auto">
          <a:xfrm rot="5400000">
            <a:off x="5607050" y="5478463"/>
            <a:ext cx="866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solidFill>
                  <a:schemeClr val="bg1"/>
                </a:solidFill>
                <a:latin typeface="Arial Black" panose="020B0A04020102020204" pitchFamily="34" charset="0"/>
              </a:rPr>
              <a:t>Beauty</a:t>
            </a:r>
          </a:p>
        </p:txBody>
      </p:sp>
      <p:sp>
        <p:nvSpPr>
          <p:cNvPr id="3092" name="AutoShape 106"/>
          <p:cNvSpPr>
            <a:spLocks noChangeArrowheads="1"/>
          </p:cNvSpPr>
          <p:nvPr/>
        </p:nvSpPr>
        <p:spPr bwMode="auto">
          <a:xfrm>
            <a:off x="287338" y="1703388"/>
            <a:ext cx="4248150" cy="1512887"/>
          </a:xfrm>
          <a:prstGeom prst="roundRect">
            <a:avLst>
              <a:gd name="adj" fmla="val 5528"/>
            </a:avLst>
          </a:prstGeom>
          <a:solidFill>
            <a:schemeClr val="tx1">
              <a:alpha val="25098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/>
          </a:p>
        </p:txBody>
      </p:sp>
      <p:sp>
        <p:nvSpPr>
          <p:cNvPr id="3093" name="Text Box 107"/>
          <p:cNvSpPr txBox="1">
            <a:spLocks noChangeArrowheads="1"/>
          </p:cNvSpPr>
          <p:nvPr/>
        </p:nvSpPr>
        <p:spPr bwMode="auto">
          <a:xfrm>
            <a:off x="358775" y="2495550"/>
            <a:ext cx="40687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1400">
                <a:solidFill>
                  <a:srgbClr val="FFB400"/>
                </a:solidFill>
                <a:latin typeface="Arial Black" panose="020B0A04020102020204" pitchFamily="34" charset="0"/>
              </a:rPr>
              <a:t>Visual Appealing</a:t>
            </a:r>
          </a:p>
          <a:p>
            <a:pPr algn="r"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Captivate your viewing audience - PowerPoint Templates &amp; Backgrounds Sleek Diagram &amp; Charts For Your Presentation</a:t>
            </a:r>
          </a:p>
        </p:txBody>
      </p:sp>
      <p:sp>
        <p:nvSpPr>
          <p:cNvPr id="3094" name="AutoShape 108"/>
          <p:cNvSpPr>
            <a:spLocks noChangeArrowheads="1"/>
          </p:cNvSpPr>
          <p:nvPr/>
        </p:nvSpPr>
        <p:spPr bwMode="auto">
          <a:xfrm>
            <a:off x="287338" y="4259263"/>
            <a:ext cx="4248150" cy="1512887"/>
          </a:xfrm>
          <a:prstGeom prst="roundRect">
            <a:avLst>
              <a:gd name="adj" fmla="val 5528"/>
            </a:avLst>
          </a:prstGeom>
          <a:solidFill>
            <a:schemeClr val="tx1">
              <a:alpha val="25098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/>
          </a:p>
        </p:txBody>
      </p:sp>
      <p:sp>
        <p:nvSpPr>
          <p:cNvPr id="3095" name="Text Box 109"/>
          <p:cNvSpPr txBox="1">
            <a:spLocks noChangeArrowheads="1"/>
          </p:cNvSpPr>
          <p:nvPr/>
        </p:nvSpPr>
        <p:spPr bwMode="auto">
          <a:xfrm>
            <a:off x="358775" y="4332288"/>
            <a:ext cx="40687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1400">
                <a:solidFill>
                  <a:srgbClr val="FFB400"/>
                </a:solidFill>
                <a:latin typeface="Arial Black" panose="020B0A04020102020204" pitchFamily="34" charset="0"/>
              </a:rPr>
              <a:t>A wide range of subjects</a:t>
            </a:r>
          </a:p>
          <a:p>
            <a:pPr algn="r"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PresenterTemplates provides the themes that surrounds you every day. We cover a wide range of subjects including business, IT, lifestyle, nature, travel, technology, school, culture and much more   for you to choose from and about 200 are added  every month</a:t>
            </a:r>
          </a:p>
        </p:txBody>
      </p:sp>
      <p:sp>
        <p:nvSpPr>
          <p:cNvPr id="3096" name="Arc 110"/>
          <p:cNvSpPr>
            <a:spLocks/>
          </p:cNvSpPr>
          <p:nvPr/>
        </p:nvSpPr>
        <p:spPr bwMode="auto">
          <a:xfrm>
            <a:off x="6029325" y="2244725"/>
            <a:ext cx="1549400" cy="3022600"/>
          </a:xfrm>
          <a:custGeom>
            <a:avLst/>
            <a:gdLst>
              <a:gd name="T0" fmla="*/ 0 w 21600"/>
              <a:gd name="T1" fmla="*/ 0 h 43200"/>
              <a:gd name="T2" fmla="*/ 524859 w 21600"/>
              <a:gd name="T3" fmla="*/ 211484039 h 43200"/>
              <a:gd name="T4" fmla="*/ 0 w 21600"/>
              <a:gd name="T5" fmla="*/ 105742019 h 43200"/>
              <a:gd name="T6" fmla="*/ 0 60000 65536"/>
              <a:gd name="T7" fmla="*/ 0 60000 65536"/>
              <a:gd name="T8" fmla="*/ 0 60000 65536"/>
              <a:gd name="T9" fmla="*/ 0 w 21600"/>
              <a:gd name="T10" fmla="*/ 0 h 43200"/>
              <a:gd name="T11" fmla="*/ 21600 w 216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9"/>
                  <a:pt x="11991" y="43143"/>
                  <a:pt x="101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9"/>
                  <a:pt x="11991" y="43143"/>
                  <a:pt x="101" y="43199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9E9E9E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7" name="WordArt 111"/>
          <p:cNvSpPr>
            <a:spLocks noChangeArrowheads="1" noChangeShapeType="1" noTextEdit="1"/>
          </p:cNvSpPr>
          <p:nvPr/>
        </p:nvSpPr>
        <p:spPr bwMode="auto">
          <a:xfrm rot="2700000">
            <a:off x="6129337" y="2470151"/>
            <a:ext cx="1655763" cy="7731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2038612"/>
              </a:avLst>
            </a:prstTxWarp>
          </a:bodyPr>
          <a:lstStyle/>
          <a:p>
            <a:pPr algn="ctr"/>
            <a:r>
              <a:rPr lang="en-US" altLang="zh-CN" sz="800" kern="10">
                <a:solidFill>
                  <a:schemeClr val="bg1"/>
                </a:solidFill>
                <a:latin typeface="Arial Black" panose="020B0A04020102020204" pitchFamily="34" charset="0"/>
              </a:rPr>
              <a:t>Eye-Catching Visual</a:t>
            </a:r>
            <a:endParaRPr lang="zh-CN" altLang="en-US" sz="800" kern="1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098" name="WordArt 112"/>
          <p:cNvSpPr>
            <a:spLocks noChangeArrowheads="1" noChangeShapeType="1" noTextEdit="1"/>
          </p:cNvSpPr>
          <p:nvPr/>
        </p:nvSpPr>
        <p:spPr bwMode="auto">
          <a:xfrm rot="8100000">
            <a:off x="6084888" y="4241800"/>
            <a:ext cx="1754187" cy="8112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1568356"/>
              </a:avLst>
            </a:prstTxWarp>
          </a:bodyPr>
          <a:lstStyle/>
          <a:p>
            <a:pPr algn="ctr"/>
            <a:r>
              <a:rPr lang="en-US" altLang="zh-CN" sz="800" kern="10">
                <a:solidFill>
                  <a:schemeClr val="bg1"/>
                </a:solidFill>
                <a:latin typeface="Arial Black" panose="020B0A04020102020204" pitchFamily="34" charset="0"/>
              </a:rPr>
              <a:t>Immense Visual Appeal</a:t>
            </a:r>
            <a:endParaRPr lang="zh-CN" altLang="en-US" sz="800" kern="1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099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86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86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