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094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167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3025" y="549275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2628900" y="4560888"/>
            <a:ext cx="973138" cy="973137"/>
            <a:chOff x="2335" y="1139"/>
            <a:chExt cx="1089" cy="1089"/>
          </a:xfrm>
        </p:grpSpPr>
        <p:sp>
          <p:nvSpPr>
            <p:cNvPr id="3120" name="Oval 5"/>
            <p:cNvSpPr>
              <a:spLocks noChangeArrowheads="1"/>
            </p:cNvSpPr>
            <p:nvPr/>
          </p:nvSpPr>
          <p:spPr bwMode="auto">
            <a:xfrm>
              <a:off x="2335" y="1139"/>
              <a:ext cx="1089" cy="1089"/>
            </a:xfrm>
            <a:prstGeom prst="ellipse">
              <a:avLst/>
            </a:prstGeom>
            <a:gradFill rotWithShape="1">
              <a:gsLst>
                <a:gs pos="0">
                  <a:srgbClr val="FFC800"/>
                </a:gs>
                <a:gs pos="100000">
                  <a:srgbClr val="FF64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3121" name="Group 6"/>
            <p:cNvGrpSpPr>
              <a:grpSpLocks/>
            </p:cNvGrpSpPr>
            <p:nvPr/>
          </p:nvGrpSpPr>
          <p:grpSpPr bwMode="auto">
            <a:xfrm>
              <a:off x="2426" y="1169"/>
              <a:ext cx="908" cy="296"/>
              <a:chOff x="1431" y="1843"/>
              <a:chExt cx="907" cy="295"/>
            </a:xfrm>
          </p:grpSpPr>
          <p:sp>
            <p:nvSpPr>
              <p:cNvPr id="371719" name="Freeform 7"/>
              <p:cNvSpPr>
                <a:spLocks/>
              </p:cNvSpPr>
              <p:nvPr/>
            </p:nvSpPr>
            <p:spPr bwMode="auto">
              <a:xfrm>
                <a:off x="1431" y="1843"/>
                <a:ext cx="907" cy="297"/>
              </a:xfrm>
              <a:custGeom>
                <a:avLst/>
                <a:gdLst/>
                <a:ahLst/>
                <a:cxnLst>
                  <a:cxn ang="0">
                    <a:pos x="0" y="1576"/>
                  </a:cxn>
                  <a:cxn ang="0">
                    <a:pos x="50" y="1462"/>
                  </a:cxn>
                  <a:cxn ang="0">
                    <a:pos x="108" y="1350"/>
                  </a:cxn>
                  <a:cxn ang="0">
                    <a:pos x="170" y="1242"/>
                  </a:cxn>
                  <a:cxn ang="0">
                    <a:pos x="238" y="1138"/>
                  </a:cxn>
                  <a:cxn ang="0">
                    <a:pos x="310" y="1036"/>
                  </a:cxn>
                  <a:cxn ang="0">
                    <a:pos x="386" y="940"/>
                  </a:cxn>
                  <a:cxn ang="0">
                    <a:pos x="468" y="846"/>
                  </a:cxn>
                  <a:cxn ang="0">
                    <a:pos x="552" y="756"/>
                  </a:cxn>
                  <a:cxn ang="0">
                    <a:pos x="596" y="712"/>
                  </a:cxn>
                  <a:cxn ang="0">
                    <a:pos x="688" y="630"/>
                  </a:cxn>
                  <a:cxn ang="0">
                    <a:pos x="784" y="550"/>
                  </a:cxn>
                  <a:cxn ang="0">
                    <a:pos x="884" y="476"/>
                  </a:cxn>
                  <a:cxn ang="0">
                    <a:pos x="986" y="406"/>
                  </a:cxn>
                  <a:cxn ang="0">
                    <a:pos x="1092" y="342"/>
                  </a:cxn>
                  <a:cxn ang="0">
                    <a:pos x="1202" y="282"/>
                  </a:cxn>
                  <a:cxn ang="0">
                    <a:pos x="1316" y="228"/>
                  </a:cxn>
                  <a:cxn ang="0">
                    <a:pos x="1374" y="202"/>
                  </a:cxn>
                  <a:cxn ang="0">
                    <a:pos x="1490" y="156"/>
                  </a:cxn>
                  <a:cxn ang="0">
                    <a:pos x="1610" y="116"/>
                  </a:cxn>
                  <a:cxn ang="0">
                    <a:pos x="1732" y="80"/>
                  </a:cxn>
                  <a:cxn ang="0">
                    <a:pos x="1858" y="52"/>
                  </a:cxn>
                  <a:cxn ang="0">
                    <a:pos x="1984" y="30"/>
                  </a:cxn>
                  <a:cxn ang="0">
                    <a:pos x="2114" y="12"/>
                  </a:cxn>
                  <a:cxn ang="0">
                    <a:pos x="2246" y="2"/>
                  </a:cxn>
                  <a:cxn ang="0">
                    <a:pos x="2378" y="0"/>
                  </a:cxn>
                  <a:cxn ang="0">
                    <a:pos x="2444" y="0"/>
                  </a:cxn>
                  <a:cxn ang="0">
                    <a:pos x="2576" y="8"/>
                  </a:cxn>
                  <a:cxn ang="0">
                    <a:pos x="2706" y="20"/>
                  </a:cxn>
                  <a:cxn ang="0">
                    <a:pos x="2834" y="40"/>
                  </a:cxn>
                  <a:cxn ang="0">
                    <a:pos x="2962" y="66"/>
                  </a:cxn>
                  <a:cxn ang="0">
                    <a:pos x="3084" y="98"/>
                  </a:cxn>
                  <a:cxn ang="0">
                    <a:pos x="3206" y="136"/>
                  </a:cxn>
                  <a:cxn ang="0">
                    <a:pos x="3324" y="178"/>
                  </a:cxn>
                  <a:cxn ang="0">
                    <a:pos x="3382" y="202"/>
                  </a:cxn>
                  <a:cxn ang="0">
                    <a:pos x="3498" y="254"/>
                  </a:cxn>
                  <a:cxn ang="0">
                    <a:pos x="3608" y="312"/>
                  </a:cxn>
                  <a:cxn ang="0">
                    <a:pos x="3716" y="374"/>
                  </a:cxn>
                  <a:cxn ang="0">
                    <a:pos x="3822" y="440"/>
                  </a:cxn>
                  <a:cxn ang="0">
                    <a:pos x="3922" y="512"/>
                  </a:cxn>
                  <a:cxn ang="0">
                    <a:pos x="4020" y="590"/>
                  </a:cxn>
                  <a:cxn ang="0">
                    <a:pos x="4114" y="670"/>
                  </a:cxn>
                  <a:cxn ang="0">
                    <a:pos x="4204" y="756"/>
                  </a:cxn>
                  <a:cxn ang="0">
                    <a:pos x="4246" y="800"/>
                  </a:cxn>
                  <a:cxn ang="0">
                    <a:pos x="4330" y="892"/>
                  </a:cxn>
                  <a:cxn ang="0">
                    <a:pos x="4410" y="988"/>
                  </a:cxn>
                  <a:cxn ang="0">
                    <a:pos x="4484" y="1086"/>
                  </a:cxn>
                  <a:cxn ang="0">
                    <a:pos x="4552" y="1190"/>
                  </a:cxn>
                  <a:cxn ang="0">
                    <a:pos x="4618" y="1296"/>
                  </a:cxn>
                  <a:cxn ang="0">
                    <a:pos x="4678" y="1406"/>
                  </a:cxn>
                  <a:cxn ang="0">
                    <a:pos x="4732" y="1518"/>
                  </a:cxn>
                  <a:cxn ang="0">
                    <a:pos x="0" y="1576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75000"/>
                    </a:schemeClr>
                  </a:gs>
                  <a:gs pos="100000">
                    <a:schemeClr val="bg1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굴림" pitchFamily="34" charset="-127"/>
                  <a:ea typeface="굴림" pitchFamily="34" charset="-127"/>
                </a:endParaRPr>
              </a:p>
            </p:txBody>
          </p:sp>
          <p:sp>
            <p:nvSpPr>
              <p:cNvPr id="3123" name="Oval 8"/>
              <p:cNvSpPr>
                <a:spLocks noChangeArrowheads="1"/>
              </p:cNvSpPr>
              <p:nvPr/>
            </p:nvSpPr>
            <p:spPr bwMode="auto">
              <a:xfrm>
                <a:off x="1771" y="1843"/>
                <a:ext cx="227" cy="20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grpSp>
        <p:nvGrpSpPr>
          <p:cNvPr id="3077" name="Group 9"/>
          <p:cNvGrpSpPr>
            <a:grpSpLocks/>
          </p:cNvGrpSpPr>
          <p:nvPr/>
        </p:nvGrpSpPr>
        <p:grpSpPr bwMode="auto">
          <a:xfrm>
            <a:off x="3779838" y="3911600"/>
            <a:ext cx="973137" cy="973138"/>
            <a:chOff x="2335" y="1139"/>
            <a:chExt cx="1089" cy="1089"/>
          </a:xfrm>
        </p:grpSpPr>
        <p:sp>
          <p:nvSpPr>
            <p:cNvPr id="3116" name="Oval 10"/>
            <p:cNvSpPr>
              <a:spLocks noChangeArrowheads="1"/>
            </p:cNvSpPr>
            <p:nvPr/>
          </p:nvSpPr>
          <p:spPr bwMode="auto">
            <a:xfrm>
              <a:off x="2335" y="1139"/>
              <a:ext cx="1089" cy="1089"/>
            </a:xfrm>
            <a:prstGeom prst="ellipse">
              <a:avLst/>
            </a:prstGeom>
            <a:solidFill>
              <a:srgbClr val="9E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3117" name="Group 11"/>
            <p:cNvGrpSpPr>
              <a:grpSpLocks/>
            </p:cNvGrpSpPr>
            <p:nvPr/>
          </p:nvGrpSpPr>
          <p:grpSpPr bwMode="auto">
            <a:xfrm>
              <a:off x="2426" y="1169"/>
              <a:ext cx="908" cy="296"/>
              <a:chOff x="1431" y="1843"/>
              <a:chExt cx="907" cy="295"/>
            </a:xfrm>
          </p:grpSpPr>
          <p:sp>
            <p:nvSpPr>
              <p:cNvPr id="371724" name="Freeform 12"/>
              <p:cNvSpPr>
                <a:spLocks/>
              </p:cNvSpPr>
              <p:nvPr/>
            </p:nvSpPr>
            <p:spPr bwMode="auto">
              <a:xfrm>
                <a:off x="1431" y="1843"/>
                <a:ext cx="907" cy="297"/>
              </a:xfrm>
              <a:custGeom>
                <a:avLst/>
                <a:gdLst/>
                <a:ahLst/>
                <a:cxnLst>
                  <a:cxn ang="0">
                    <a:pos x="0" y="1576"/>
                  </a:cxn>
                  <a:cxn ang="0">
                    <a:pos x="50" y="1462"/>
                  </a:cxn>
                  <a:cxn ang="0">
                    <a:pos x="108" y="1350"/>
                  </a:cxn>
                  <a:cxn ang="0">
                    <a:pos x="170" y="1242"/>
                  </a:cxn>
                  <a:cxn ang="0">
                    <a:pos x="238" y="1138"/>
                  </a:cxn>
                  <a:cxn ang="0">
                    <a:pos x="310" y="1036"/>
                  </a:cxn>
                  <a:cxn ang="0">
                    <a:pos x="386" y="940"/>
                  </a:cxn>
                  <a:cxn ang="0">
                    <a:pos x="468" y="846"/>
                  </a:cxn>
                  <a:cxn ang="0">
                    <a:pos x="552" y="756"/>
                  </a:cxn>
                  <a:cxn ang="0">
                    <a:pos x="596" y="712"/>
                  </a:cxn>
                  <a:cxn ang="0">
                    <a:pos x="688" y="630"/>
                  </a:cxn>
                  <a:cxn ang="0">
                    <a:pos x="784" y="550"/>
                  </a:cxn>
                  <a:cxn ang="0">
                    <a:pos x="884" y="476"/>
                  </a:cxn>
                  <a:cxn ang="0">
                    <a:pos x="986" y="406"/>
                  </a:cxn>
                  <a:cxn ang="0">
                    <a:pos x="1092" y="342"/>
                  </a:cxn>
                  <a:cxn ang="0">
                    <a:pos x="1202" y="282"/>
                  </a:cxn>
                  <a:cxn ang="0">
                    <a:pos x="1316" y="228"/>
                  </a:cxn>
                  <a:cxn ang="0">
                    <a:pos x="1374" y="202"/>
                  </a:cxn>
                  <a:cxn ang="0">
                    <a:pos x="1490" y="156"/>
                  </a:cxn>
                  <a:cxn ang="0">
                    <a:pos x="1610" y="116"/>
                  </a:cxn>
                  <a:cxn ang="0">
                    <a:pos x="1732" y="80"/>
                  </a:cxn>
                  <a:cxn ang="0">
                    <a:pos x="1858" y="52"/>
                  </a:cxn>
                  <a:cxn ang="0">
                    <a:pos x="1984" y="30"/>
                  </a:cxn>
                  <a:cxn ang="0">
                    <a:pos x="2114" y="12"/>
                  </a:cxn>
                  <a:cxn ang="0">
                    <a:pos x="2246" y="2"/>
                  </a:cxn>
                  <a:cxn ang="0">
                    <a:pos x="2378" y="0"/>
                  </a:cxn>
                  <a:cxn ang="0">
                    <a:pos x="2444" y="0"/>
                  </a:cxn>
                  <a:cxn ang="0">
                    <a:pos x="2576" y="8"/>
                  </a:cxn>
                  <a:cxn ang="0">
                    <a:pos x="2706" y="20"/>
                  </a:cxn>
                  <a:cxn ang="0">
                    <a:pos x="2834" y="40"/>
                  </a:cxn>
                  <a:cxn ang="0">
                    <a:pos x="2962" y="66"/>
                  </a:cxn>
                  <a:cxn ang="0">
                    <a:pos x="3084" y="98"/>
                  </a:cxn>
                  <a:cxn ang="0">
                    <a:pos x="3206" y="136"/>
                  </a:cxn>
                  <a:cxn ang="0">
                    <a:pos x="3324" y="178"/>
                  </a:cxn>
                  <a:cxn ang="0">
                    <a:pos x="3382" y="202"/>
                  </a:cxn>
                  <a:cxn ang="0">
                    <a:pos x="3498" y="254"/>
                  </a:cxn>
                  <a:cxn ang="0">
                    <a:pos x="3608" y="312"/>
                  </a:cxn>
                  <a:cxn ang="0">
                    <a:pos x="3716" y="374"/>
                  </a:cxn>
                  <a:cxn ang="0">
                    <a:pos x="3822" y="440"/>
                  </a:cxn>
                  <a:cxn ang="0">
                    <a:pos x="3922" y="512"/>
                  </a:cxn>
                  <a:cxn ang="0">
                    <a:pos x="4020" y="590"/>
                  </a:cxn>
                  <a:cxn ang="0">
                    <a:pos x="4114" y="670"/>
                  </a:cxn>
                  <a:cxn ang="0">
                    <a:pos x="4204" y="756"/>
                  </a:cxn>
                  <a:cxn ang="0">
                    <a:pos x="4246" y="800"/>
                  </a:cxn>
                  <a:cxn ang="0">
                    <a:pos x="4330" y="892"/>
                  </a:cxn>
                  <a:cxn ang="0">
                    <a:pos x="4410" y="988"/>
                  </a:cxn>
                  <a:cxn ang="0">
                    <a:pos x="4484" y="1086"/>
                  </a:cxn>
                  <a:cxn ang="0">
                    <a:pos x="4552" y="1190"/>
                  </a:cxn>
                  <a:cxn ang="0">
                    <a:pos x="4618" y="1296"/>
                  </a:cxn>
                  <a:cxn ang="0">
                    <a:pos x="4678" y="1406"/>
                  </a:cxn>
                  <a:cxn ang="0">
                    <a:pos x="4732" y="1518"/>
                  </a:cxn>
                  <a:cxn ang="0">
                    <a:pos x="0" y="1576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75000"/>
                    </a:schemeClr>
                  </a:gs>
                  <a:gs pos="100000">
                    <a:schemeClr val="bg1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굴림" pitchFamily="34" charset="-127"/>
                  <a:ea typeface="굴림" pitchFamily="34" charset="-127"/>
                </a:endParaRPr>
              </a:p>
            </p:txBody>
          </p:sp>
          <p:sp>
            <p:nvSpPr>
              <p:cNvPr id="3119" name="Oval 13"/>
              <p:cNvSpPr>
                <a:spLocks noChangeArrowheads="1"/>
              </p:cNvSpPr>
              <p:nvPr/>
            </p:nvSpPr>
            <p:spPr bwMode="auto">
              <a:xfrm>
                <a:off x="1771" y="1843"/>
                <a:ext cx="227" cy="20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grpSp>
        <p:nvGrpSpPr>
          <p:cNvPr id="3078" name="Group 14"/>
          <p:cNvGrpSpPr>
            <a:grpSpLocks/>
          </p:cNvGrpSpPr>
          <p:nvPr/>
        </p:nvGrpSpPr>
        <p:grpSpPr bwMode="auto">
          <a:xfrm>
            <a:off x="4930775" y="3263900"/>
            <a:ext cx="973138" cy="973138"/>
            <a:chOff x="2335" y="1139"/>
            <a:chExt cx="1089" cy="1089"/>
          </a:xfrm>
        </p:grpSpPr>
        <p:sp>
          <p:nvSpPr>
            <p:cNvPr id="3112" name="Oval 15"/>
            <p:cNvSpPr>
              <a:spLocks noChangeArrowheads="1"/>
            </p:cNvSpPr>
            <p:nvPr/>
          </p:nvSpPr>
          <p:spPr bwMode="auto">
            <a:xfrm>
              <a:off x="2335" y="1139"/>
              <a:ext cx="1089" cy="1089"/>
            </a:xfrm>
            <a:prstGeom prst="ellipse">
              <a:avLst/>
            </a:prstGeom>
            <a:solidFill>
              <a:srgbClr val="9E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3113" name="Group 16"/>
            <p:cNvGrpSpPr>
              <a:grpSpLocks/>
            </p:cNvGrpSpPr>
            <p:nvPr/>
          </p:nvGrpSpPr>
          <p:grpSpPr bwMode="auto">
            <a:xfrm>
              <a:off x="2426" y="1169"/>
              <a:ext cx="908" cy="296"/>
              <a:chOff x="1431" y="1843"/>
              <a:chExt cx="907" cy="295"/>
            </a:xfrm>
          </p:grpSpPr>
          <p:sp>
            <p:nvSpPr>
              <p:cNvPr id="371729" name="Freeform 17"/>
              <p:cNvSpPr>
                <a:spLocks/>
              </p:cNvSpPr>
              <p:nvPr/>
            </p:nvSpPr>
            <p:spPr bwMode="auto">
              <a:xfrm>
                <a:off x="1431" y="1843"/>
                <a:ext cx="907" cy="297"/>
              </a:xfrm>
              <a:custGeom>
                <a:avLst/>
                <a:gdLst/>
                <a:ahLst/>
                <a:cxnLst>
                  <a:cxn ang="0">
                    <a:pos x="0" y="1576"/>
                  </a:cxn>
                  <a:cxn ang="0">
                    <a:pos x="50" y="1462"/>
                  </a:cxn>
                  <a:cxn ang="0">
                    <a:pos x="108" y="1350"/>
                  </a:cxn>
                  <a:cxn ang="0">
                    <a:pos x="170" y="1242"/>
                  </a:cxn>
                  <a:cxn ang="0">
                    <a:pos x="238" y="1138"/>
                  </a:cxn>
                  <a:cxn ang="0">
                    <a:pos x="310" y="1036"/>
                  </a:cxn>
                  <a:cxn ang="0">
                    <a:pos x="386" y="940"/>
                  </a:cxn>
                  <a:cxn ang="0">
                    <a:pos x="468" y="846"/>
                  </a:cxn>
                  <a:cxn ang="0">
                    <a:pos x="552" y="756"/>
                  </a:cxn>
                  <a:cxn ang="0">
                    <a:pos x="596" y="712"/>
                  </a:cxn>
                  <a:cxn ang="0">
                    <a:pos x="688" y="630"/>
                  </a:cxn>
                  <a:cxn ang="0">
                    <a:pos x="784" y="550"/>
                  </a:cxn>
                  <a:cxn ang="0">
                    <a:pos x="884" y="476"/>
                  </a:cxn>
                  <a:cxn ang="0">
                    <a:pos x="986" y="406"/>
                  </a:cxn>
                  <a:cxn ang="0">
                    <a:pos x="1092" y="342"/>
                  </a:cxn>
                  <a:cxn ang="0">
                    <a:pos x="1202" y="282"/>
                  </a:cxn>
                  <a:cxn ang="0">
                    <a:pos x="1316" y="228"/>
                  </a:cxn>
                  <a:cxn ang="0">
                    <a:pos x="1374" y="202"/>
                  </a:cxn>
                  <a:cxn ang="0">
                    <a:pos x="1490" y="156"/>
                  </a:cxn>
                  <a:cxn ang="0">
                    <a:pos x="1610" y="116"/>
                  </a:cxn>
                  <a:cxn ang="0">
                    <a:pos x="1732" y="80"/>
                  </a:cxn>
                  <a:cxn ang="0">
                    <a:pos x="1858" y="52"/>
                  </a:cxn>
                  <a:cxn ang="0">
                    <a:pos x="1984" y="30"/>
                  </a:cxn>
                  <a:cxn ang="0">
                    <a:pos x="2114" y="12"/>
                  </a:cxn>
                  <a:cxn ang="0">
                    <a:pos x="2246" y="2"/>
                  </a:cxn>
                  <a:cxn ang="0">
                    <a:pos x="2378" y="0"/>
                  </a:cxn>
                  <a:cxn ang="0">
                    <a:pos x="2444" y="0"/>
                  </a:cxn>
                  <a:cxn ang="0">
                    <a:pos x="2576" y="8"/>
                  </a:cxn>
                  <a:cxn ang="0">
                    <a:pos x="2706" y="20"/>
                  </a:cxn>
                  <a:cxn ang="0">
                    <a:pos x="2834" y="40"/>
                  </a:cxn>
                  <a:cxn ang="0">
                    <a:pos x="2962" y="66"/>
                  </a:cxn>
                  <a:cxn ang="0">
                    <a:pos x="3084" y="98"/>
                  </a:cxn>
                  <a:cxn ang="0">
                    <a:pos x="3206" y="136"/>
                  </a:cxn>
                  <a:cxn ang="0">
                    <a:pos x="3324" y="178"/>
                  </a:cxn>
                  <a:cxn ang="0">
                    <a:pos x="3382" y="202"/>
                  </a:cxn>
                  <a:cxn ang="0">
                    <a:pos x="3498" y="254"/>
                  </a:cxn>
                  <a:cxn ang="0">
                    <a:pos x="3608" y="312"/>
                  </a:cxn>
                  <a:cxn ang="0">
                    <a:pos x="3716" y="374"/>
                  </a:cxn>
                  <a:cxn ang="0">
                    <a:pos x="3822" y="440"/>
                  </a:cxn>
                  <a:cxn ang="0">
                    <a:pos x="3922" y="512"/>
                  </a:cxn>
                  <a:cxn ang="0">
                    <a:pos x="4020" y="590"/>
                  </a:cxn>
                  <a:cxn ang="0">
                    <a:pos x="4114" y="670"/>
                  </a:cxn>
                  <a:cxn ang="0">
                    <a:pos x="4204" y="756"/>
                  </a:cxn>
                  <a:cxn ang="0">
                    <a:pos x="4246" y="800"/>
                  </a:cxn>
                  <a:cxn ang="0">
                    <a:pos x="4330" y="892"/>
                  </a:cxn>
                  <a:cxn ang="0">
                    <a:pos x="4410" y="988"/>
                  </a:cxn>
                  <a:cxn ang="0">
                    <a:pos x="4484" y="1086"/>
                  </a:cxn>
                  <a:cxn ang="0">
                    <a:pos x="4552" y="1190"/>
                  </a:cxn>
                  <a:cxn ang="0">
                    <a:pos x="4618" y="1296"/>
                  </a:cxn>
                  <a:cxn ang="0">
                    <a:pos x="4678" y="1406"/>
                  </a:cxn>
                  <a:cxn ang="0">
                    <a:pos x="4732" y="1518"/>
                  </a:cxn>
                  <a:cxn ang="0">
                    <a:pos x="0" y="1576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75000"/>
                    </a:schemeClr>
                  </a:gs>
                  <a:gs pos="100000">
                    <a:schemeClr val="bg1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굴림" pitchFamily="34" charset="-127"/>
                  <a:ea typeface="굴림" pitchFamily="34" charset="-127"/>
                </a:endParaRPr>
              </a:p>
            </p:txBody>
          </p:sp>
          <p:sp>
            <p:nvSpPr>
              <p:cNvPr id="3115" name="Oval 18"/>
              <p:cNvSpPr>
                <a:spLocks noChangeArrowheads="1"/>
              </p:cNvSpPr>
              <p:nvPr/>
            </p:nvSpPr>
            <p:spPr bwMode="auto">
              <a:xfrm>
                <a:off x="1771" y="1843"/>
                <a:ext cx="227" cy="20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grpSp>
        <p:nvGrpSpPr>
          <p:cNvPr id="3079" name="Group 19"/>
          <p:cNvGrpSpPr>
            <a:grpSpLocks/>
          </p:cNvGrpSpPr>
          <p:nvPr/>
        </p:nvGrpSpPr>
        <p:grpSpPr bwMode="auto">
          <a:xfrm>
            <a:off x="6084888" y="2617788"/>
            <a:ext cx="973137" cy="973137"/>
            <a:chOff x="2335" y="1139"/>
            <a:chExt cx="1089" cy="1089"/>
          </a:xfrm>
        </p:grpSpPr>
        <p:sp>
          <p:nvSpPr>
            <p:cNvPr id="3108" name="Oval 20"/>
            <p:cNvSpPr>
              <a:spLocks noChangeArrowheads="1"/>
            </p:cNvSpPr>
            <p:nvPr/>
          </p:nvSpPr>
          <p:spPr bwMode="auto">
            <a:xfrm>
              <a:off x="2335" y="1139"/>
              <a:ext cx="1089" cy="1089"/>
            </a:xfrm>
            <a:prstGeom prst="ellipse">
              <a:avLst/>
            </a:prstGeom>
            <a:solidFill>
              <a:srgbClr val="9E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3109" name="Group 21"/>
            <p:cNvGrpSpPr>
              <a:grpSpLocks/>
            </p:cNvGrpSpPr>
            <p:nvPr/>
          </p:nvGrpSpPr>
          <p:grpSpPr bwMode="auto">
            <a:xfrm>
              <a:off x="2426" y="1169"/>
              <a:ext cx="908" cy="296"/>
              <a:chOff x="1431" y="1843"/>
              <a:chExt cx="907" cy="295"/>
            </a:xfrm>
          </p:grpSpPr>
          <p:sp>
            <p:nvSpPr>
              <p:cNvPr id="371734" name="Freeform 22"/>
              <p:cNvSpPr>
                <a:spLocks/>
              </p:cNvSpPr>
              <p:nvPr/>
            </p:nvSpPr>
            <p:spPr bwMode="auto">
              <a:xfrm>
                <a:off x="1431" y="1843"/>
                <a:ext cx="907" cy="297"/>
              </a:xfrm>
              <a:custGeom>
                <a:avLst/>
                <a:gdLst/>
                <a:ahLst/>
                <a:cxnLst>
                  <a:cxn ang="0">
                    <a:pos x="0" y="1576"/>
                  </a:cxn>
                  <a:cxn ang="0">
                    <a:pos x="50" y="1462"/>
                  </a:cxn>
                  <a:cxn ang="0">
                    <a:pos x="108" y="1350"/>
                  </a:cxn>
                  <a:cxn ang="0">
                    <a:pos x="170" y="1242"/>
                  </a:cxn>
                  <a:cxn ang="0">
                    <a:pos x="238" y="1138"/>
                  </a:cxn>
                  <a:cxn ang="0">
                    <a:pos x="310" y="1036"/>
                  </a:cxn>
                  <a:cxn ang="0">
                    <a:pos x="386" y="940"/>
                  </a:cxn>
                  <a:cxn ang="0">
                    <a:pos x="468" y="846"/>
                  </a:cxn>
                  <a:cxn ang="0">
                    <a:pos x="552" y="756"/>
                  </a:cxn>
                  <a:cxn ang="0">
                    <a:pos x="596" y="712"/>
                  </a:cxn>
                  <a:cxn ang="0">
                    <a:pos x="688" y="630"/>
                  </a:cxn>
                  <a:cxn ang="0">
                    <a:pos x="784" y="550"/>
                  </a:cxn>
                  <a:cxn ang="0">
                    <a:pos x="884" y="476"/>
                  </a:cxn>
                  <a:cxn ang="0">
                    <a:pos x="986" y="406"/>
                  </a:cxn>
                  <a:cxn ang="0">
                    <a:pos x="1092" y="342"/>
                  </a:cxn>
                  <a:cxn ang="0">
                    <a:pos x="1202" y="282"/>
                  </a:cxn>
                  <a:cxn ang="0">
                    <a:pos x="1316" y="228"/>
                  </a:cxn>
                  <a:cxn ang="0">
                    <a:pos x="1374" y="202"/>
                  </a:cxn>
                  <a:cxn ang="0">
                    <a:pos x="1490" y="156"/>
                  </a:cxn>
                  <a:cxn ang="0">
                    <a:pos x="1610" y="116"/>
                  </a:cxn>
                  <a:cxn ang="0">
                    <a:pos x="1732" y="80"/>
                  </a:cxn>
                  <a:cxn ang="0">
                    <a:pos x="1858" y="52"/>
                  </a:cxn>
                  <a:cxn ang="0">
                    <a:pos x="1984" y="30"/>
                  </a:cxn>
                  <a:cxn ang="0">
                    <a:pos x="2114" y="12"/>
                  </a:cxn>
                  <a:cxn ang="0">
                    <a:pos x="2246" y="2"/>
                  </a:cxn>
                  <a:cxn ang="0">
                    <a:pos x="2378" y="0"/>
                  </a:cxn>
                  <a:cxn ang="0">
                    <a:pos x="2444" y="0"/>
                  </a:cxn>
                  <a:cxn ang="0">
                    <a:pos x="2576" y="8"/>
                  </a:cxn>
                  <a:cxn ang="0">
                    <a:pos x="2706" y="20"/>
                  </a:cxn>
                  <a:cxn ang="0">
                    <a:pos x="2834" y="40"/>
                  </a:cxn>
                  <a:cxn ang="0">
                    <a:pos x="2962" y="66"/>
                  </a:cxn>
                  <a:cxn ang="0">
                    <a:pos x="3084" y="98"/>
                  </a:cxn>
                  <a:cxn ang="0">
                    <a:pos x="3206" y="136"/>
                  </a:cxn>
                  <a:cxn ang="0">
                    <a:pos x="3324" y="178"/>
                  </a:cxn>
                  <a:cxn ang="0">
                    <a:pos x="3382" y="202"/>
                  </a:cxn>
                  <a:cxn ang="0">
                    <a:pos x="3498" y="254"/>
                  </a:cxn>
                  <a:cxn ang="0">
                    <a:pos x="3608" y="312"/>
                  </a:cxn>
                  <a:cxn ang="0">
                    <a:pos x="3716" y="374"/>
                  </a:cxn>
                  <a:cxn ang="0">
                    <a:pos x="3822" y="440"/>
                  </a:cxn>
                  <a:cxn ang="0">
                    <a:pos x="3922" y="512"/>
                  </a:cxn>
                  <a:cxn ang="0">
                    <a:pos x="4020" y="590"/>
                  </a:cxn>
                  <a:cxn ang="0">
                    <a:pos x="4114" y="670"/>
                  </a:cxn>
                  <a:cxn ang="0">
                    <a:pos x="4204" y="756"/>
                  </a:cxn>
                  <a:cxn ang="0">
                    <a:pos x="4246" y="800"/>
                  </a:cxn>
                  <a:cxn ang="0">
                    <a:pos x="4330" y="892"/>
                  </a:cxn>
                  <a:cxn ang="0">
                    <a:pos x="4410" y="988"/>
                  </a:cxn>
                  <a:cxn ang="0">
                    <a:pos x="4484" y="1086"/>
                  </a:cxn>
                  <a:cxn ang="0">
                    <a:pos x="4552" y="1190"/>
                  </a:cxn>
                  <a:cxn ang="0">
                    <a:pos x="4618" y="1296"/>
                  </a:cxn>
                  <a:cxn ang="0">
                    <a:pos x="4678" y="1406"/>
                  </a:cxn>
                  <a:cxn ang="0">
                    <a:pos x="4732" y="1518"/>
                  </a:cxn>
                  <a:cxn ang="0">
                    <a:pos x="0" y="1576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75000"/>
                    </a:schemeClr>
                  </a:gs>
                  <a:gs pos="100000">
                    <a:schemeClr val="bg1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굴림" pitchFamily="34" charset="-127"/>
                  <a:ea typeface="굴림" pitchFamily="34" charset="-127"/>
                </a:endParaRPr>
              </a:p>
            </p:txBody>
          </p:sp>
          <p:sp>
            <p:nvSpPr>
              <p:cNvPr id="3111" name="Oval 23"/>
              <p:cNvSpPr>
                <a:spLocks noChangeArrowheads="1"/>
              </p:cNvSpPr>
              <p:nvPr/>
            </p:nvSpPr>
            <p:spPr bwMode="auto">
              <a:xfrm>
                <a:off x="1771" y="1843"/>
                <a:ext cx="227" cy="20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grpSp>
        <p:nvGrpSpPr>
          <p:cNvPr id="3080" name="Group 24"/>
          <p:cNvGrpSpPr>
            <a:grpSpLocks/>
          </p:cNvGrpSpPr>
          <p:nvPr/>
        </p:nvGrpSpPr>
        <p:grpSpPr bwMode="auto">
          <a:xfrm>
            <a:off x="7235825" y="1968500"/>
            <a:ext cx="973138" cy="973138"/>
            <a:chOff x="2335" y="1139"/>
            <a:chExt cx="1089" cy="1089"/>
          </a:xfrm>
        </p:grpSpPr>
        <p:sp>
          <p:nvSpPr>
            <p:cNvPr id="3104" name="Oval 25"/>
            <p:cNvSpPr>
              <a:spLocks noChangeArrowheads="1"/>
            </p:cNvSpPr>
            <p:nvPr/>
          </p:nvSpPr>
          <p:spPr bwMode="auto">
            <a:xfrm>
              <a:off x="2335" y="1139"/>
              <a:ext cx="1089" cy="1089"/>
            </a:xfrm>
            <a:prstGeom prst="ellipse">
              <a:avLst/>
            </a:prstGeom>
            <a:gradFill rotWithShape="1">
              <a:gsLst>
                <a:gs pos="0">
                  <a:srgbClr val="00C8FF"/>
                </a:gs>
                <a:gs pos="100000">
                  <a:srgbClr val="004B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3105" name="Group 26"/>
            <p:cNvGrpSpPr>
              <a:grpSpLocks/>
            </p:cNvGrpSpPr>
            <p:nvPr/>
          </p:nvGrpSpPr>
          <p:grpSpPr bwMode="auto">
            <a:xfrm>
              <a:off x="2426" y="1169"/>
              <a:ext cx="908" cy="296"/>
              <a:chOff x="1431" y="1843"/>
              <a:chExt cx="907" cy="295"/>
            </a:xfrm>
          </p:grpSpPr>
          <p:sp>
            <p:nvSpPr>
              <p:cNvPr id="371739" name="Freeform 27"/>
              <p:cNvSpPr>
                <a:spLocks/>
              </p:cNvSpPr>
              <p:nvPr/>
            </p:nvSpPr>
            <p:spPr bwMode="auto">
              <a:xfrm>
                <a:off x="1431" y="1843"/>
                <a:ext cx="907" cy="297"/>
              </a:xfrm>
              <a:custGeom>
                <a:avLst/>
                <a:gdLst/>
                <a:ahLst/>
                <a:cxnLst>
                  <a:cxn ang="0">
                    <a:pos x="0" y="1576"/>
                  </a:cxn>
                  <a:cxn ang="0">
                    <a:pos x="50" y="1462"/>
                  </a:cxn>
                  <a:cxn ang="0">
                    <a:pos x="108" y="1350"/>
                  </a:cxn>
                  <a:cxn ang="0">
                    <a:pos x="170" y="1242"/>
                  </a:cxn>
                  <a:cxn ang="0">
                    <a:pos x="238" y="1138"/>
                  </a:cxn>
                  <a:cxn ang="0">
                    <a:pos x="310" y="1036"/>
                  </a:cxn>
                  <a:cxn ang="0">
                    <a:pos x="386" y="940"/>
                  </a:cxn>
                  <a:cxn ang="0">
                    <a:pos x="468" y="846"/>
                  </a:cxn>
                  <a:cxn ang="0">
                    <a:pos x="552" y="756"/>
                  </a:cxn>
                  <a:cxn ang="0">
                    <a:pos x="596" y="712"/>
                  </a:cxn>
                  <a:cxn ang="0">
                    <a:pos x="688" y="630"/>
                  </a:cxn>
                  <a:cxn ang="0">
                    <a:pos x="784" y="550"/>
                  </a:cxn>
                  <a:cxn ang="0">
                    <a:pos x="884" y="476"/>
                  </a:cxn>
                  <a:cxn ang="0">
                    <a:pos x="986" y="406"/>
                  </a:cxn>
                  <a:cxn ang="0">
                    <a:pos x="1092" y="342"/>
                  </a:cxn>
                  <a:cxn ang="0">
                    <a:pos x="1202" y="282"/>
                  </a:cxn>
                  <a:cxn ang="0">
                    <a:pos x="1316" y="228"/>
                  </a:cxn>
                  <a:cxn ang="0">
                    <a:pos x="1374" y="202"/>
                  </a:cxn>
                  <a:cxn ang="0">
                    <a:pos x="1490" y="156"/>
                  </a:cxn>
                  <a:cxn ang="0">
                    <a:pos x="1610" y="116"/>
                  </a:cxn>
                  <a:cxn ang="0">
                    <a:pos x="1732" y="80"/>
                  </a:cxn>
                  <a:cxn ang="0">
                    <a:pos x="1858" y="52"/>
                  </a:cxn>
                  <a:cxn ang="0">
                    <a:pos x="1984" y="30"/>
                  </a:cxn>
                  <a:cxn ang="0">
                    <a:pos x="2114" y="12"/>
                  </a:cxn>
                  <a:cxn ang="0">
                    <a:pos x="2246" y="2"/>
                  </a:cxn>
                  <a:cxn ang="0">
                    <a:pos x="2378" y="0"/>
                  </a:cxn>
                  <a:cxn ang="0">
                    <a:pos x="2444" y="0"/>
                  </a:cxn>
                  <a:cxn ang="0">
                    <a:pos x="2576" y="8"/>
                  </a:cxn>
                  <a:cxn ang="0">
                    <a:pos x="2706" y="20"/>
                  </a:cxn>
                  <a:cxn ang="0">
                    <a:pos x="2834" y="40"/>
                  </a:cxn>
                  <a:cxn ang="0">
                    <a:pos x="2962" y="66"/>
                  </a:cxn>
                  <a:cxn ang="0">
                    <a:pos x="3084" y="98"/>
                  </a:cxn>
                  <a:cxn ang="0">
                    <a:pos x="3206" y="136"/>
                  </a:cxn>
                  <a:cxn ang="0">
                    <a:pos x="3324" y="178"/>
                  </a:cxn>
                  <a:cxn ang="0">
                    <a:pos x="3382" y="202"/>
                  </a:cxn>
                  <a:cxn ang="0">
                    <a:pos x="3498" y="254"/>
                  </a:cxn>
                  <a:cxn ang="0">
                    <a:pos x="3608" y="312"/>
                  </a:cxn>
                  <a:cxn ang="0">
                    <a:pos x="3716" y="374"/>
                  </a:cxn>
                  <a:cxn ang="0">
                    <a:pos x="3822" y="440"/>
                  </a:cxn>
                  <a:cxn ang="0">
                    <a:pos x="3922" y="512"/>
                  </a:cxn>
                  <a:cxn ang="0">
                    <a:pos x="4020" y="590"/>
                  </a:cxn>
                  <a:cxn ang="0">
                    <a:pos x="4114" y="670"/>
                  </a:cxn>
                  <a:cxn ang="0">
                    <a:pos x="4204" y="756"/>
                  </a:cxn>
                  <a:cxn ang="0">
                    <a:pos x="4246" y="800"/>
                  </a:cxn>
                  <a:cxn ang="0">
                    <a:pos x="4330" y="892"/>
                  </a:cxn>
                  <a:cxn ang="0">
                    <a:pos x="4410" y="988"/>
                  </a:cxn>
                  <a:cxn ang="0">
                    <a:pos x="4484" y="1086"/>
                  </a:cxn>
                  <a:cxn ang="0">
                    <a:pos x="4552" y="1190"/>
                  </a:cxn>
                  <a:cxn ang="0">
                    <a:pos x="4618" y="1296"/>
                  </a:cxn>
                  <a:cxn ang="0">
                    <a:pos x="4678" y="1406"/>
                  </a:cxn>
                  <a:cxn ang="0">
                    <a:pos x="4732" y="1518"/>
                  </a:cxn>
                  <a:cxn ang="0">
                    <a:pos x="0" y="1576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75000"/>
                    </a:schemeClr>
                  </a:gs>
                  <a:gs pos="100000">
                    <a:schemeClr val="bg1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굴림" pitchFamily="34" charset="-127"/>
                  <a:ea typeface="굴림" pitchFamily="34" charset="-127"/>
                </a:endParaRPr>
              </a:p>
            </p:txBody>
          </p:sp>
          <p:sp>
            <p:nvSpPr>
              <p:cNvPr id="3107" name="Oval 28"/>
              <p:cNvSpPr>
                <a:spLocks noChangeArrowheads="1"/>
              </p:cNvSpPr>
              <p:nvPr/>
            </p:nvSpPr>
            <p:spPr bwMode="auto">
              <a:xfrm>
                <a:off x="1771" y="1843"/>
                <a:ext cx="227" cy="20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grpSp>
        <p:nvGrpSpPr>
          <p:cNvPr id="3081" name="Group 29"/>
          <p:cNvGrpSpPr>
            <a:grpSpLocks/>
          </p:cNvGrpSpPr>
          <p:nvPr/>
        </p:nvGrpSpPr>
        <p:grpSpPr bwMode="auto">
          <a:xfrm>
            <a:off x="2555875" y="2976563"/>
            <a:ext cx="5761038" cy="2592387"/>
            <a:chOff x="1519" y="1661"/>
            <a:chExt cx="3629" cy="1633"/>
          </a:xfrm>
        </p:grpSpPr>
        <p:sp>
          <p:nvSpPr>
            <p:cNvPr id="3099" name="Freeform 30"/>
            <p:cNvSpPr>
              <a:spLocks/>
            </p:cNvSpPr>
            <p:nvPr/>
          </p:nvSpPr>
          <p:spPr bwMode="auto">
            <a:xfrm>
              <a:off x="2245" y="2886"/>
              <a:ext cx="726" cy="408"/>
            </a:xfrm>
            <a:custGeom>
              <a:avLst/>
              <a:gdLst>
                <a:gd name="T0" fmla="*/ 0 w 726"/>
                <a:gd name="T1" fmla="*/ 408 h 408"/>
                <a:gd name="T2" fmla="*/ 0 w 726"/>
                <a:gd name="T3" fmla="*/ 0 h 408"/>
                <a:gd name="T4" fmla="*/ 726 w 726"/>
                <a:gd name="T5" fmla="*/ 0 h 408"/>
                <a:gd name="T6" fmla="*/ 0 60000 65536"/>
                <a:gd name="T7" fmla="*/ 0 60000 65536"/>
                <a:gd name="T8" fmla="*/ 0 60000 65536"/>
                <a:gd name="T9" fmla="*/ 0 w 726"/>
                <a:gd name="T10" fmla="*/ 0 h 408"/>
                <a:gd name="T11" fmla="*/ 726 w 726"/>
                <a:gd name="T12" fmla="*/ 408 h 4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408">
                  <a:moveTo>
                    <a:pt x="0" y="408"/>
                  </a:moveTo>
                  <a:lnTo>
                    <a:pt x="0" y="0"/>
                  </a:lnTo>
                  <a:lnTo>
                    <a:pt x="726" y="0"/>
                  </a:lnTo>
                </a:path>
              </a:pathLst>
            </a:custGeom>
            <a:noFill/>
            <a:ln w="25400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0" name="Freeform 31"/>
            <p:cNvSpPr>
              <a:spLocks/>
            </p:cNvSpPr>
            <p:nvPr/>
          </p:nvSpPr>
          <p:spPr bwMode="auto">
            <a:xfrm>
              <a:off x="2970" y="2477"/>
              <a:ext cx="726" cy="408"/>
            </a:xfrm>
            <a:custGeom>
              <a:avLst/>
              <a:gdLst>
                <a:gd name="T0" fmla="*/ 0 w 726"/>
                <a:gd name="T1" fmla="*/ 408 h 408"/>
                <a:gd name="T2" fmla="*/ 0 w 726"/>
                <a:gd name="T3" fmla="*/ 0 h 408"/>
                <a:gd name="T4" fmla="*/ 726 w 726"/>
                <a:gd name="T5" fmla="*/ 0 h 408"/>
                <a:gd name="T6" fmla="*/ 0 60000 65536"/>
                <a:gd name="T7" fmla="*/ 0 60000 65536"/>
                <a:gd name="T8" fmla="*/ 0 60000 65536"/>
                <a:gd name="T9" fmla="*/ 0 w 726"/>
                <a:gd name="T10" fmla="*/ 0 h 408"/>
                <a:gd name="T11" fmla="*/ 726 w 726"/>
                <a:gd name="T12" fmla="*/ 408 h 4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408">
                  <a:moveTo>
                    <a:pt x="0" y="408"/>
                  </a:moveTo>
                  <a:lnTo>
                    <a:pt x="0" y="0"/>
                  </a:lnTo>
                  <a:lnTo>
                    <a:pt x="726" y="0"/>
                  </a:lnTo>
                </a:path>
              </a:pathLst>
            </a:custGeom>
            <a:noFill/>
            <a:ln w="25400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1" name="Freeform 32"/>
            <p:cNvSpPr>
              <a:spLocks/>
            </p:cNvSpPr>
            <p:nvPr/>
          </p:nvSpPr>
          <p:spPr bwMode="auto">
            <a:xfrm>
              <a:off x="3696" y="2069"/>
              <a:ext cx="726" cy="408"/>
            </a:xfrm>
            <a:custGeom>
              <a:avLst/>
              <a:gdLst>
                <a:gd name="T0" fmla="*/ 0 w 726"/>
                <a:gd name="T1" fmla="*/ 408 h 408"/>
                <a:gd name="T2" fmla="*/ 0 w 726"/>
                <a:gd name="T3" fmla="*/ 0 h 408"/>
                <a:gd name="T4" fmla="*/ 726 w 726"/>
                <a:gd name="T5" fmla="*/ 0 h 408"/>
                <a:gd name="T6" fmla="*/ 0 60000 65536"/>
                <a:gd name="T7" fmla="*/ 0 60000 65536"/>
                <a:gd name="T8" fmla="*/ 0 60000 65536"/>
                <a:gd name="T9" fmla="*/ 0 w 726"/>
                <a:gd name="T10" fmla="*/ 0 h 408"/>
                <a:gd name="T11" fmla="*/ 726 w 726"/>
                <a:gd name="T12" fmla="*/ 408 h 4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408">
                  <a:moveTo>
                    <a:pt x="0" y="408"/>
                  </a:moveTo>
                  <a:lnTo>
                    <a:pt x="0" y="0"/>
                  </a:lnTo>
                  <a:lnTo>
                    <a:pt x="726" y="0"/>
                  </a:lnTo>
                </a:path>
              </a:pathLst>
            </a:custGeom>
            <a:noFill/>
            <a:ln w="25400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2" name="Freeform 33"/>
            <p:cNvSpPr>
              <a:spLocks/>
            </p:cNvSpPr>
            <p:nvPr/>
          </p:nvSpPr>
          <p:spPr bwMode="auto">
            <a:xfrm>
              <a:off x="4422" y="1661"/>
              <a:ext cx="726" cy="408"/>
            </a:xfrm>
            <a:custGeom>
              <a:avLst/>
              <a:gdLst>
                <a:gd name="T0" fmla="*/ 0 w 726"/>
                <a:gd name="T1" fmla="*/ 408 h 408"/>
                <a:gd name="T2" fmla="*/ 0 w 726"/>
                <a:gd name="T3" fmla="*/ 0 h 408"/>
                <a:gd name="T4" fmla="*/ 726 w 726"/>
                <a:gd name="T5" fmla="*/ 0 h 408"/>
                <a:gd name="T6" fmla="*/ 0 60000 65536"/>
                <a:gd name="T7" fmla="*/ 0 60000 65536"/>
                <a:gd name="T8" fmla="*/ 0 60000 65536"/>
                <a:gd name="T9" fmla="*/ 0 w 726"/>
                <a:gd name="T10" fmla="*/ 0 h 408"/>
                <a:gd name="T11" fmla="*/ 726 w 726"/>
                <a:gd name="T12" fmla="*/ 408 h 4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408">
                  <a:moveTo>
                    <a:pt x="0" y="408"/>
                  </a:moveTo>
                  <a:lnTo>
                    <a:pt x="0" y="0"/>
                  </a:lnTo>
                  <a:lnTo>
                    <a:pt x="726" y="0"/>
                  </a:lnTo>
                </a:path>
              </a:pathLst>
            </a:custGeom>
            <a:noFill/>
            <a:ln w="25400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3" name="Line 34"/>
            <p:cNvSpPr>
              <a:spLocks noChangeShapeType="1"/>
            </p:cNvSpPr>
            <p:nvPr/>
          </p:nvSpPr>
          <p:spPr bwMode="auto">
            <a:xfrm flipH="1">
              <a:off x="1519" y="3294"/>
              <a:ext cx="726" cy="0"/>
            </a:xfrm>
            <a:prstGeom prst="line">
              <a:avLst/>
            </a:prstGeom>
            <a:noFill/>
            <a:ln w="25400">
              <a:solidFill>
                <a:srgbClr val="9E9E9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082" name="Freeform 35"/>
          <p:cNvSpPr>
            <a:spLocks/>
          </p:cNvSpPr>
          <p:nvPr/>
        </p:nvSpPr>
        <p:spPr bwMode="auto">
          <a:xfrm rot="-5400000">
            <a:off x="1936751" y="4892675"/>
            <a:ext cx="882650" cy="288925"/>
          </a:xfrm>
          <a:custGeom>
            <a:avLst/>
            <a:gdLst>
              <a:gd name="T0" fmla="*/ 0 w 4756"/>
              <a:gd name="T1" fmla="*/ 288925 h 1576"/>
              <a:gd name="T2" fmla="*/ 9279 w 4756"/>
              <a:gd name="T3" fmla="*/ 268026 h 1576"/>
              <a:gd name="T4" fmla="*/ 20043 w 4756"/>
              <a:gd name="T5" fmla="*/ 247493 h 1576"/>
              <a:gd name="T6" fmla="*/ 31550 w 4756"/>
              <a:gd name="T7" fmla="*/ 227693 h 1576"/>
              <a:gd name="T8" fmla="*/ 44170 w 4756"/>
              <a:gd name="T9" fmla="*/ 208627 h 1576"/>
              <a:gd name="T10" fmla="*/ 57532 w 4756"/>
              <a:gd name="T11" fmla="*/ 189928 h 1576"/>
              <a:gd name="T12" fmla="*/ 71636 w 4756"/>
              <a:gd name="T13" fmla="*/ 172328 h 1576"/>
              <a:gd name="T14" fmla="*/ 86855 w 4756"/>
              <a:gd name="T15" fmla="*/ 155096 h 1576"/>
              <a:gd name="T16" fmla="*/ 102444 w 4756"/>
              <a:gd name="T17" fmla="*/ 138596 h 1576"/>
              <a:gd name="T18" fmla="*/ 110610 w 4756"/>
              <a:gd name="T19" fmla="*/ 130530 h 1576"/>
              <a:gd name="T20" fmla="*/ 127684 w 4756"/>
              <a:gd name="T21" fmla="*/ 115497 h 1576"/>
              <a:gd name="T22" fmla="*/ 145500 w 4756"/>
              <a:gd name="T23" fmla="*/ 100830 h 1576"/>
              <a:gd name="T24" fmla="*/ 164059 w 4756"/>
              <a:gd name="T25" fmla="*/ 87264 h 1576"/>
              <a:gd name="T26" fmla="*/ 182988 w 4756"/>
              <a:gd name="T27" fmla="*/ 74431 h 1576"/>
              <a:gd name="T28" fmla="*/ 202661 w 4756"/>
              <a:gd name="T29" fmla="*/ 62698 h 1576"/>
              <a:gd name="T30" fmla="*/ 223075 w 4756"/>
              <a:gd name="T31" fmla="*/ 51699 h 1576"/>
              <a:gd name="T32" fmla="*/ 244232 w 4756"/>
              <a:gd name="T33" fmla="*/ 41799 h 1576"/>
              <a:gd name="T34" fmla="*/ 254996 w 4756"/>
              <a:gd name="T35" fmla="*/ 37032 h 1576"/>
              <a:gd name="T36" fmla="*/ 276524 w 4756"/>
              <a:gd name="T37" fmla="*/ 28599 h 1576"/>
              <a:gd name="T38" fmla="*/ 298794 w 4756"/>
              <a:gd name="T39" fmla="*/ 21266 h 1576"/>
              <a:gd name="T40" fmla="*/ 321436 w 4756"/>
              <a:gd name="T41" fmla="*/ 14666 h 1576"/>
              <a:gd name="T42" fmla="*/ 344820 w 4756"/>
              <a:gd name="T43" fmla="*/ 9533 h 1576"/>
              <a:gd name="T44" fmla="*/ 368204 w 4756"/>
              <a:gd name="T45" fmla="*/ 5500 h 1576"/>
              <a:gd name="T46" fmla="*/ 392330 w 4756"/>
              <a:gd name="T47" fmla="*/ 2200 h 1576"/>
              <a:gd name="T48" fmla="*/ 416828 w 4756"/>
              <a:gd name="T49" fmla="*/ 367 h 1576"/>
              <a:gd name="T50" fmla="*/ 441325 w 4756"/>
              <a:gd name="T51" fmla="*/ 0 h 1576"/>
              <a:gd name="T52" fmla="*/ 453574 w 4756"/>
              <a:gd name="T53" fmla="*/ 0 h 1576"/>
              <a:gd name="T54" fmla="*/ 478071 w 4756"/>
              <a:gd name="T55" fmla="*/ 1467 h 1576"/>
              <a:gd name="T56" fmla="*/ 502197 w 4756"/>
              <a:gd name="T57" fmla="*/ 3667 h 1576"/>
              <a:gd name="T58" fmla="*/ 525952 w 4756"/>
              <a:gd name="T59" fmla="*/ 7333 h 1576"/>
              <a:gd name="T60" fmla="*/ 549708 w 4756"/>
              <a:gd name="T61" fmla="*/ 12100 h 1576"/>
              <a:gd name="T62" fmla="*/ 572349 w 4756"/>
              <a:gd name="T63" fmla="*/ 17966 h 1576"/>
              <a:gd name="T64" fmla="*/ 594991 w 4756"/>
              <a:gd name="T65" fmla="*/ 24933 h 1576"/>
              <a:gd name="T66" fmla="*/ 616890 w 4756"/>
              <a:gd name="T67" fmla="*/ 32632 h 1576"/>
              <a:gd name="T68" fmla="*/ 627654 w 4756"/>
              <a:gd name="T69" fmla="*/ 37032 h 1576"/>
              <a:gd name="T70" fmla="*/ 649182 w 4756"/>
              <a:gd name="T71" fmla="*/ 46565 h 1576"/>
              <a:gd name="T72" fmla="*/ 669596 w 4756"/>
              <a:gd name="T73" fmla="*/ 57198 h 1576"/>
              <a:gd name="T74" fmla="*/ 689640 w 4756"/>
              <a:gd name="T75" fmla="*/ 68565 h 1576"/>
              <a:gd name="T76" fmla="*/ 709312 w 4756"/>
              <a:gd name="T77" fmla="*/ 80664 h 1576"/>
              <a:gd name="T78" fmla="*/ 727871 w 4756"/>
              <a:gd name="T79" fmla="*/ 93864 h 1576"/>
              <a:gd name="T80" fmla="*/ 746058 w 4756"/>
              <a:gd name="T81" fmla="*/ 108164 h 1576"/>
              <a:gd name="T82" fmla="*/ 763503 w 4756"/>
              <a:gd name="T83" fmla="*/ 122830 h 1576"/>
              <a:gd name="T84" fmla="*/ 780206 w 4756"/>
              <a:gd name="T85" fmla="*/ 138596 h 1576"/>
              <a:gd name="T86" fmla="*/ 788001 w 4756"/>
              <a:gd name="T87" fmla="*/ 146662 h 1576"/>
              <a:gd name="T88" fmla="*/ 803590 w 4756"/>
              <a:gd name="T89" fmla="*/ 163529 h 1576"/>
              <a:gd name="T90" fmla="*/ 818437 w 4756"/>
              <a:gd name="T91" fmla="*/ 181128 h 1576"/>
              <a:gd name="T92" fmla="*/ 832170 w 4756"/>
              <a:gd name="T93" fmla="*/ 199094 h 1576"/>
              <a:gd name="T94" fmla="*/ 844790 w 4756"/>
              <a:gd name="T95" fmla="*/ 218160 h 1576"/>
              <a:gd name="T96" fmla="*/ 857039 w 4756"/>
              <a:gd name="T97" fmla="*/ 237593 h 1576"/>
              <a:gd name="T98" fmla="*/ 868174 w 4756"/>
              <a:gd name="T99" fmla="*/ 257759 h 1576"/>
              <a:gd name="T100" fmla="*/ 878196 w 4756"/>
              <a:gd name="T101" fmla="*/ 278292 h 1576"/>
              <a:gd name="T102" fmla="*/ 0 w 4756"/>
              <a:gd name="T103" fmla="*/ 288925 h 157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756"/>
              <a:gd name="T157" fmla="*/ 0 h 1576"/>
              <a:gd name="T158" fmla="*/ 4756 w 4756"/>
              <a:gd name="T159" fmla="*/ 1576 h 157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B400">
                  <a:alpha val="75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3" name="Freeform 36"/>
          <p:cNvSpPr>
            <a:spLocks/>
          </p:cNvSpPr>
          <p:nvPr/>
        </p:nvSpPr>
        <p:spPr bwMode="auto">
          <a:xfrm rot="-5400000">
            <a:off x="1539876" y="4892675"/>
            <a:ext cx="882650" cy="288925"/>
          </a:xfrm>
          <a:custGeom>
            <a:avLst/>
            <a:gdLst>
              <a:gd name="T0" fmla="*/ 0 w 4756"/>
              <a:gd name="T1" fmla="*/ 288925 h 1576"/>
              <a:gd name="T2" fmla="*/ 9279 w 4756"/>
              <a:gd name="T3" fmla="*/ 268026 h 1576"/>
              <a:gd name="T4" fmla="*/ 20043 w 4756"/>
              <a:gd name="T5" fmla="*/ 247493 h 1576"/>
              <a:gd name="T6" fmla="*/ 31550 w 4756"/>
              <a:gd name="T7" fmla="*/ 227693 h 1576"/>
              <a:gd name="T8" fmla="*/ 44170 w 4756"/>
              <a:gd name="T9" fmla="*/ 208627 h 1576"/>
              <a:gd name="T10" fmla="*/ 57532 w 4756"/>
              <a:gd name="T11" fmla="*/ 189928 h 1576"/>
              <a:gd name="T12" fmla="*/ 71636 w 4756"/>
              <a:gd name="T13" fmla="*/ 172328 h 1576"/>
              <a:gd name="T14" fmla="*/ 86855 w 4756"/>
              <a:gd name="T15" fmla="*/ 155096 h 1576"/>
              <a:gd name="T16" fmla="*/ 102444 w 4756"/>
              <a:gd name="T17" fmla="*/ 138596 h 1576"/>
              <a:gd name="T18" fmla="*/ 110610 w 4756"/>
              <a:gd name="T19" fmla="*/ 130530 h 1576"/>
              <a:gd name="T20" fmla="*/ 127684 w 4756"/>
              <a:gd name="T21" fmla="*/ 115497 h 1576"/>
              <a:gd name="T22" fmla="*/ 145500 w 4756"/>
              <a:gd name="T23" fmla="*/ 100830 h 1576"/>
              <a:gd name="T24" fmla="*/ 164059 w 4756"/>
              <a:gd name="T25" fmla="*/ 87264 h 1576"/>
              <a:gd name="T26" fmla="*/ 182988 w 4756"/>
              <a:gd name="T27" fmla="*/ 74431 h 1576"/>
              <a:gd name="T28" fmla="*/ 202661 w 4756"/>
              <a:gd name="T29" fmla="*/ 62698 h 1576"/>
              <a:gd name="T30" fmla="*/ 223075 w 4756"/>
              <a:gd name="T31" fmla="*/ 51699 h 1576"/>
              <a:gd name="T32" fmla="*/ 244232 w 4756"/>
              <a:gd name="T33" fmla="*/ 41799 h 1576"/>
              <a:gd name="T34" fmla="*/ 254996 w 4756"/>
              <a:gd name="T35" fmla="*/ 37032 h 1576"/>
              <a:gd name="T36" fmla="*/ 276524 w 4756"/>
              <a:gd name="T37" fmla="*/ 28599 h 1576"/>
              <a:gd name="T38" fmla="*/ 298794 w 4756"/>
              <a:gd name="T39" fmla="*/ 21266 h 1576"/>
              <a:gd name="T40" fmla="*/ 321436 w 4756"/>
              <a:gd name="T41" fmla="*/ 14666 h 1576"/>
              <a:gd name="T42" fmla="*/ 344820 w 4756"/>
              <a:gd name="T43" fmla="*/ 9533 h 1576"/>
              <a:gd name="T44" fmla="*/ 368204 w 4756"/>
              <a:gd name="T45" fmla="*/ 5500 h 1576"/>
              <a:gd name="T46" fmla="*/ 392330 w 4756"/>
              <a:gd name="T47" fmla="*/ 2200 h 1576"/>
              <a:gd name="T48" fmla="*/ 416828 w 4756"/>
              <a:gd name="T49" fmla="*/ 367 h 1576"/>
              <a:gd name="T50" fmla="*/ 441325 w 4756"/>
              <a:gd name="T51" fmla="*/ 0 h 1576"/>
              <a:gd name="T52" fmla="*/ 453574 w 4756"/>
              <a:gd name="T53" fmla="*/ 0 h 1576"/>
              <a:gd name="T54" fmla="*/ 478071 w 4756"/>
              <a:gd name="T55" fmla="*/ 1467 h 1576"/>
              <a:gd name="T56" fmla="*/ 502197 w 4756"/>
              <a:gd name="T57" fmla="*/ 3667 h 1576"/>
              <a:gd name="T58" fmla="*/ 525952 w 4756"/>
              <a:gd name="T59" fmla="*/ 7333 h 1576"/>
              <a:gd name="T60" fmla="*/ 549708 w 4756"/>
              <a:gd name="T61" fmla="*/ 12100 h 1576"/>
              <a:gd name="T62" fmla="*/ 572349 w 4756"/>
              <a:gd name="T63" fmla="*/ 17966 h 1576"/>
              <a:gd name="T64" fmla="*/ 594991 w 4756"/>
              <a:gd name="T65" fmla="*/ 24933 h 1576"/>
              <a:gd name="T66" fmla="*/ 616890 w 4756"/>
              <a:gd name="T67" fmla="*/ 32632 h 1576"/>
              <a:gd name="T68" fmla="*/ 627654 w 4756"/>
              <a:gd name="T69" fmla="*/ 37032 h 1576"/>
              <a:gd name="T70" fmla="*/ 649182 w 4756"/>
              <a:gd name="T71" fmla="*/ 46565 h 1576"/>
              <a:gd name="T72" fmla="*/ 669596 w 4756"/>
              <a:gd name="T73" fmla="*/ 57198 h 1576"/>
              <a:gd name="T74" fmla="*/ 689640 w 4756"/>
              <a:gd name="T75" fmla="*/ 68565 h 1576"/>
              <a:gd name="T76" fmla="*/ 709312 w 4756"/>
              <a:gd name="T77" fmla="*/ 80664 h 1576"/>
              <a:gd name="T78" fmla="*/ 727871 w 4756"/>
              <a:gd name="T79" fmla="*/ 93864 h 1576"/>
              <a:gd name="T80" fmla="*/ 746058 w 4756"/>
              <a:gd name="T81" fmla="*/ 108164 h 1576"/>
              <a:gd name="T82" fmla="*/ 763503 w 4756"/>
              <a:gd name="T83" fmla="*/ 122830 h 1576"/>
              <a:gd name="T84" fmla="*/ 780206 w 4756"/>
              <a:gd name="T85" fmla="*/ 138596 h 1576"/>
              <a:gd name="T86" fmla="*/ 788001 w 4756"/>
              <a:gd name="T87" fmla="*/ 146662 h 1576"/>
              <a:gd name="T88" fmla="*/ 803590 w 4756"/>
              <a:gd name="T89" fmla="*/ 163529 h 1576"/>
              <a:gd name="T90" fmla="*/ 818437 w 4756"/>
              <a:gd name="T91" fmla="*/ 181128 h 1576"/>
              <a:gd name="T92" fmla="*/ 832170 w 4756"/>
              <a:gd name="T93" fmla="*/ 199094 h 1576"/>
              <a:gd name="T94" fmla="*/ 844790 w 4756"/>
              <a:gd name="T95" fmla="*/ 218160 h 1576"/>
              <a:gd name="T96" fmla="*/ 857039 w 4756"/>
              <a:gd name="T97" fmla="*/ 237593 h 1576"/>
              <a:gd name="T98" fmla="*/ 868174 w 4756"/>
              <a:gd name="T99" fmla="*/ 257759 h 1576"/>
              <a:gd name="T100" fmla="*/ 878196 w 4756"/>
              <a:gd name="T101" fmla="*/ 278292 h 1576"/>
              <a:gd name="T102" fmla="*/ 0 w 4756"/>
              <a:gd name="T103" fmla="*/ 288925 h 157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756"/>
              <a:gd name="T157" fmla="*/ 0 h 1576"/>
              <a:gd name="T158" fmla="*/ 4756 w 4756"/>
              <a:gd name="T159" fmla="*/ 1576 h 157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B400">
                  <a:alpha val="64998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4" name="Freeform 37"/>
          <p:cNvSpPr>
            <a:spLocks/>
          </p:cNvSpPr>
          <p:nvPr/>
        </p:nvSpPr>
        <p:spPr bwMode="auto">
          <a:xfrm rot="-5400000">
            <a:off x="1144588" y="4892675"/>
            <a:ext cx="882650" cy="288925"/>
          </a:xfrm>
          <a:custGeom>
            <a:avLst/>
            <a:gdLst>
              <a:gd name="T0" fmla="*/ 0 w 4756"/>
              <a:gd name="T1" fmla="*/ 288925 h 1576"/>
              <a:gd name="T2" fmla="*/ 9279 w 4756"/>
              <a:gd name="T3" fmla="*/ 268026 h 1576"/>
              <a:gd name="T4" fmla="*/ 20043 w 4756"/>
              <a:gd name="T5" fmla="*/ 247493 h 1576"/>
              <a:gd name="T6" fmla="*/ 31550 w 4756"/>
              <a:gd name="T7" fmla="*/ 227693 h 1576"/>
              <a:gd name="T8" fmla="*/ 44170 w 4756"/>
              <a:gd name="T9" fmla="*/ 208627 h 1576"/>
              <a:gd name="T10" fmla="*/ 57532 w 4756"/>
              <a:gd name="T11" fmla="*/ 189928 h 1576"/>
              <a:gd name="T12" fmla="*/ 71636 w 4756"/>
              <a:gd name="T13" fmla="*/ 172328 h 1576"/>
              <a:gd name="T14" fmla="*/ 86855 w 4756"/>
              <a:gd name="T15" fmla="*/ 155096 h 1576"/>
              <a:gd name="T16" fmla="*/ 102444 w 4756"/>
              <a:gd name="T17" fmla="*/ 138596 h 1576"/>
              <a:gd name="T18" fmla="*/ 110610 w 4756"/>
              <a:gd name="T19" fmla="*/ 130530 h 1576"/>
              <a:gd name="T20" fmla="*/ 127684 w 4756"/>
              <a:gd name="T21" fmla="*/ 115497 h 1576"/>
              <a:gd name="T22" fmla="*/ 145500 w 4756"/>
              <a:gd name="T23" fmla="*/ 100830 h 1576"/>
              <a:gd name="T24" fmla="*/ 164059 w 4756"/>
              <a:gd name="T25" fmla="*/ 87264 h 1576"/>
              <a:gd name="T26" fmla="*/ 182988 w 4756"/>
              <a:gd name="T27" fmla="*/ 74431 h 1576"/>
              <a:gd name="T28" fmla="*/ 202661 w 4756"/>
              <a:gd name="T29" fmla="*/ 62698 h 1576"/>
              <a:gd name="T30" fmla="*/ 223075 w 4756"/>
              <a:gd name="T31" fmla="*/ 51699 h 1576"/>
              <a:gd name="T32" fmla="*/ 244232 w 4756"/>
              <a:gd name="T33" fmla="*/ 41799 h 1576"/>
              <a:gd name="T34" fmla="*/ 254996 w 4756"/>
              <a:gd name="T35" fmla="*/ 37032 h 1576"/>
              <a:gd name="T36" fmla="*/ 276524 w 4756"/>
              <a:gd name="T37" fmla="*/ 28599 h 1576"/>
              <a:gd name="T38" fmla="*/ 298794 w 4756"/>
              <a:gd name="T39" fmla="*/ 21266 h 1576"/>
              <a:gd name="T40" fmla="*/ 321436 w 4756"/>
              <a:gd name="T41" fmla="*/ 14666 h 1576"/>
              <a:gd name="T42" fmla="*/ 344820 w 4756"/>
              <a:gd name="T43" fmla="*/ 9533 h 1576"/>
              <a:gd name="T44" fmla="*/ 368204 w 4756"/>
              <a:gd name="T45" fmla="*/ 5500 h 1576"/>
              <a:gd name="T46" fmla="*/ 392330 w 4756"/>
              <a:gd name="T47" fmla="*/ 2200 h 1576"/>
              <a:gd name="T48" fmla="*/ 416828 w 4756"/>
              <a:gd name="T49" fmla="*/ 367 h 1576"/>
              <a:gd name="T50" fmla="*/ 441325 w 4756"/>
              <a:gd name="T51" fmla="*/ 0 h 1576"/>
              <a:gd name="T52" fmla="*/ 453574 w 4756"/>
              <a:gd name="T53" fmla="*/ 0 h 1576"/>
              <a:gd name="T54" fmla="*/ 478071 w 4756"/>
              <a:gd name="T55" fmla="*/ 1467 h 1576"/>
              <a:gd name="T56" fmla="*/ 502197 w 4756"/>
              <a:gd name="T57" fmla="*/ 3667 h 1576"/>
              <a:gd name="T58" fmla="*/ 525952 w 4756"/>
              <a:gd name="T59" fmla="*/ 7333 h 1576"/>
              <a:gd name="T60" fmla="*/ 549708 w 4756"/>
              <a:gd name="T61" fmla="*/ 12100 h 1576"/>
              <a:gd name="T62" fmla="*/ 572349 w 4756"/>
              <a:gd name="T63" fmla="*/ 17966 h 1576"/>
              <a:gd name="T64" fmla="*/ 594991 w 4756"/>
              <a:gd name="T65" fmla="*/ 24933 h 1576"/>
              <a:gd name="T66" fmla="*/ 616890 w 4756"/>
              <a:gd name="T67" fmla="*/ 32632 h 1576"/>
              <a:gd name="T68" fmla="*/ 627654 w 4756"/>
              <a:gd name="T69" fmla="*/ 37032 h 1576"/>
              <a:gd name="T70" fmla="*/ 649182 w 4756"/>
              <a:gd name="T71" fmla="*/ 46565 h 1576"/>
              <a:gd name="T72" fmla="*/ 669596 w 4756"/>
              <a:gd name="T73" fmla="*/ 57198 h 1576"/>
              <a:gd name="T74" fmla="*/ 689640 w 4756"/>
              <a:gd name="T75" fmla="*/ 68565 h 1576"/>
              <a:gd name="T76" fmla="*/ 709312 w 4756"/>
              <a:gd name="T77" fmla="*/ 80664 h 1576"/>
              <a:gd name="T78" fmla="*/ 727871 w 4756"/>
              <a:gd name="T79" fmla="*/ 93864 h 1576"/>
              <a:gd name="T80" fmla="*/ 746058 w 4756"/>
              <a:gd name="T81" fmla="*/ 108164 h 1576"/>
              <a:gd name="T82" fmla="*/ 763503 w 4756"/>
              <a:gd name="T83" fmla="*/ 122830 h 1576"/>
              <a:gd name="T84" fmla="*/ 780206 w 4756"/>
              <a:gd name="T85" fmla="*/ 138596 h 1576"/>
              <a:gd name="T86" fmla="*/ 788001 w 4756"/>
              <a:gd name="T87" fmla="*/ 146662 h 1576"/>
              <a:gd name="T88" fmla="*/ 803590 w 4756"/>
              <a:gd name="T89" fmla="*/ 163529 h 1576"/>
              <a:gd name="T90" fmla="*/ 818437 w 4756"/>
              <a:gd name="T91" fmla="*/ 181128 h 1576"/>
              <a:gd name="T92" fmla="*/ 832170 w 4756"/>
              <a:gd name="T93" fmla="*/ 199094 h 1576"/>
              <a:gd name="T94" fmla="*/ 844790 w 4756"/>
              <a:gd name="T95" fmla="*/ 218160 h 1576"/>
              <a:gd name="T96" fmla="*/ 857039 w 4756"/>
              <a:gd name="T97" fmla="*/ 237593 h 1576"/>
              <a:gd name="T98" fmla="*/ 868174 w 4756"/>
              <a:gd name="T99" fmla="*/ 257759 h 1576"/>
              <a:gd name="T100" fmla="*/ 878196 w 4756"/>
              <a:gd name="T101" fmla="*/ 278292 h 1576"/>
              <a:gd name="T102" fmla="*/ 0 w 4756"/>
              <a:gd name="T103" fmla="*/ 288925 h 157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756"/>
              <a:gd name="T157" fmla="*/ 0 h 1576"/>
              <a:gd name="T158" fmla="*/ 4756 w 4756"/>
              <a:gd name="T159" fmla="*/ 1576 h 157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B400">
                  <a:alpha val="54999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5" name="Freeform 38"/>
          <p:cNvSpPr>
            <a:spLocks/>
          </p:cNvSpPr>
          <p:nvPr/>
        </p:nvSpPr>
        <p:spPr bwMode="auto">
          <a:xfrm rot="-5400000">
            <a:off x="747713" y="4892675"/>
            <a:ext cx="882650" cy="288925"/>
          </a:xfrm>
          <a:custGeom>
            <a:avLst/>
            <a:gdLst>
              <a:gd name="T0" fmla="*/ 0 w 4756"/>
              <a:gd name="T1" fmla="*/ 288925 h 1576"/>
              <a:gd name="T2" fmla="*/ 9279 w 4756"/>
              <a:gd name="T3" fmla="*/ 268026 h 1576"/>
              <a:gd name="T4" fmla="*/ 20043 w 4756"/>
              <a:gd name="T5" fmla="*/ 247493 h 1576"/>
              <a:gd name="T6" fmla="*/ 31550 w 4756"/>
              <a:gd name="T7" fmla="*/ 227693 h 1576"/>
              <a:gd name="T8" fmla="*/ 44170 w 4756"/>
              <a:gd name="T9" fmla="*/ 208627 h 1576"/>
              <a:gd name="T10" fmla="*/ 57532 w 4756"/>
              <a:gd name="T11" fmla="*/ 189928 h 1576"/>
              <a:gd name="T12" fmla="*/ 71636 w 4756"/>
              <a:gd name="T13" fmla="*/ 172328 h 1576"/>
              <a:gd name="T14" fmla="*/ 86855 w 4756"/>
              <a:gd name="T15" fmla="*/ 155096 h 1576"/>
              <a:gd name="T16" fmla="*/ 102444 w 4756"/>
              <a:gd name="T17" fmla="*/ 138596 h 1576"/>
              <a:gd name="T18" fmla="*/ 110610 w 4756"/>
              <a:gd name="T19" fmla="*/ 130530 h 1576"/>
              <a:gd name="T20" fmla="*/ 127684 w 4756"/>
              <a:gd name="T21" fmla="*/ 115497 h 1576"/>
              <a:gd name="T22" fmla="*/ 145500 w 4756"/>
              <a:gd name="T23" fmla="*/ 100830 h 1576"/>
              <a:gd name="T24" fmla="*/ 164059 w 4756"/>
              <a:gd name="T25" fmla="*/ 87264 h 1576"/>
              <a:gd name="T26" fmla="*/ 182988 w 4756"/>
              <a:gd name="T27" fmla="*/ 74431 h 1576"/>
              <a:gd name="T28" fmla="*/ 202661 w 4756"/>
              <a:gd name="T29" fmla="*/ 62698 h 1576"/>
              <a:gd name="T30" fmla="*/ 223075 w 4756"/>
              <a:gd name="T31" fmla="*/ 51699 h 1576"/>
              <a:gd name="T32" fmla="*/ 244232 w 4756"/>
              <a:gd name="T33" fmla="*/ 41799 h 1576"/>
              <a:gd name="T34" fmla="*/ 254996 w 4756"/>
              <a:gd name="T35" fmla="*/ 37032 h 1576"/>
              <a:gd name="T36" fmla="*/ 276524 w 4756"/>
              <a:gd name="T37" fmla="*/ 28599 h 1576"/>
              <a:gd name="T38" fmla="*/ 298794 w 4756"/>
              <a:gd name="T39" fmla="*/ 21266 h 1576"/>
              <a:gd name="T40" fmla="*/ 321436 w 4756"/>
              <a:gd name="T41" fmla="*/ 14666 h 1576"/>
              <a:gd name="T42" fmla="*/ 344820 w 4756"/>
              <a:gd name="T43" fmla="*/ 9533 h 1576"/>
              <a:gd name="T44" fmla="*/ 368204 w 4756"/>
              <a:gd name="T45" fmla="*/ 5500 h 1576"/>
              <a:gd name="T46" fmla="*/ 392330 w 4756"/>
              <a:gd name="T47" fmla="*/ 2200 h 1576"/>
              <a:gd name="T48" fmla="*/ 416828 w 4756"/>
              <a:gd name="T49" fmla="*/ 367 h 1576"/>
              <a:gd name="T50" fmla="*/ 441325 w 4756"/>
              <a:gd name="T51" fmla="*/ 0 h 1576"/>
              <a:gd name="T52" fmla="*/ 453574 w 4756"/>
              <a:gd name="T53" fmla="*/ 0 h 1576"/>
              <a:gd name="T54" fmla="*/ 478071 w 4756"/>
              <a:gd name="T55" fmla="*/ 1467 h 1576"/>
              <a:gd name="T56" fmla="*/ 502197 w 4756"/>
              <a:gd name="T57" fmla="*/ 3667 h 1576"/>
              <a:gd name="T58" fmla="*/ 525952 w 4756"/>
              <a:gd name="T59" fmla="*/ 7333 h 1576"/>
              <a:gd name="T60" fmla="*/ 549708 w 4756"/>
              <a:gd name="T61" fmla="*/ 12100 h 1576"/>
              <a:gd name="T62" fmla="*/ 572349 w 4756"/>
              <a:gd name="T63" fmla="*/ 17966 h 1576"/>
              <a:gd name="T64" fmla="*/ 594991 w 4756"/>
              <a:gd name="T65" fmla="*/ 24933 h 1576"/>
              <a:gd name="T66" fmla="*/ 616890 w 4756"/>
              <a:gd name="T67" fmla="*/ 32632 h 1576"/>
              <a:gd name="T68" fmla="*/ 627654 w 4756"/>
              <a:gd name="T69" fmla="*/ 37032 h 1576"/>
              <a:gd name="T70" fmla="*/ 649182 w 4756"/>
              <a:gd name="T71" fmla="*/ 46565 h 1576"/>
              <a:gd name="T72" fmla="*/ 669596 w 4756"/>
              <a:gd name="T73" fmla="*/ 57198 h 1576"/>
              <a:gd name="T74" fmla="*/ 689640 w 4756"/>
              <a:gd name="T75" fmla="*/ 68565 h 1576"/>
              <a:gd name="T76" fmla="*/ 709312 w 4756"/>
              <a:gd name="T77" fmla="*/ 80664 h 1576"/>
              <a:gd name="T78" fmla="*/ 727871 w 4756"/>
              <a:gd name="T79" fmla="*/ 93864 h 1576"/>
              <a:gd name="T80" fmla="*/ 746058 w 4756"/>
              <a:gd name="T81" fmla="*/ 108164 h 1576"/>
              <a:gd name="T82" fmla="*/ 763503 w 4756"/>
              <a:gd name="T83" fmla="*/ 122830 h 1576"/>
              <a:gd name="T84" fmla="*/ 780206 w 4756"/>
              <a:gd name="T85" fmla="*/ 138596 h 1576"/>
              <a:gd name="T86" fmla="*/ 788001 w 4756"/>
              <a:gd name="T87" fmla="*/ 146662 h 1576"/>
              <a:gd name="T88" fmla="*/ 803590 w 4756"/>
              <a:gd name="T89" fmla="*/ 163529 h 1576"/>
              <a:gd name="T90" fmla="*/ 818437 w 4756"/>
              <a:gd name="T91" fmla="*/ 181128 h 1576"/>
              <a:gd name="T92" fmla="*/ 832170 w 4756"/>
              <a:gd name="T93" fmla="*/ 199094 h 1576"/>
              <a:gd name="T94" fmla="*/ 844790 w 4756"/>
              <a:gd name="T95" fmla="*/ 218160 h 1576"/>
              <a:gd name="T96" fmla="*/ 857039 w 4756"/>
              <a:gd name="T97" fmla="*/ 237593 h 1576"/>
              <a:gd name="T98" fmla="*/ 868174 w 4756"/>
              <a:gd name="T99" fmla="*/ 257759 h 1576"/>
              <a:gd name="T100" fmla="*/ 878196 w 4756"/>
              <a:gd name="T101" fmla="*/ 278292 h 1576"/>
              <a:gd name="T102" fmla="*/ 0 w 4756"/>
              <a:gd name="T103" fmla="*/ 288925 h 157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756"/>
              <a:gd name="T157" fmla="*/ 0 h 1576"/>
              <a:gd name="T158" fmla="*/ 4756 w 4756"/>
              <a:gd name="T159" fmla="*/ 1576 h 157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B400">
                  <a:alpha val="45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6" name="Freeform 39"/>
          <p:cNvSpPr>
            <a:spLocks/>
          </p:cNvSpPr>
          <p:nvPr/>
        </p:nvSpPr>
        <p:spPr bwMode="auto">
          <a:xfrm rot="-5400000">
            <a:off x="350838" y="4892675"/>
            <a:ext cx="882650" cy="288925"/>
          </a:xfrm>
          <a:custGeom>
            <a:avLst/>
            <a:gdLst>
              <a:gd name="T0" fmla="*/ 0 w 4756"/>
              <a:gd name="T1" fmla="*/ 288925 h 1576"/>
              <a:gd name="T2" fmla="*/ 9279 w 4756"/>
              <a:gd name="T3" fmla="*/ 268026 h 1576"/>
              <a:gd name="T4" fmla="*/ 20043 w 4756"/>
              <a:gd name="T5" fmla="*/ 247493 h 1576"/>
              <a:gd name="T6" fmla="*/ 31550 w 4756"/>
              <a:gd name="T7" fmla="*/ 227693 h 1576"/>
              <a:gd name="T8" fmla="*/ 44170 w 4756"/>
              <a:gd name="T9" fmla="*/ 208627 h 1576"/>
              <a:gd name="T10" fmla="*/ 57532 w 4756"/>
              <a:gd name="T11" fmla="*/ 189928 h 1576"/>
              <a:gd name="T12" fmla="*/ 71636 w 4756"/>
              <a:gd name="T13" fmla="*/ 172328 h 1576"/>
              <a:gd name="T14" fmla="*/ 86855 w 4756"/>
              <a:gd name="T15" fmla="*/ 155096 h 1576"/>
              <a:gd name="T16" fmla="*/ 102444 w 4756"/>
              <a:gd name="T17" fmla="*/ 138596 h 1576"/>
              <a:gd name="T18" fmla="*/ 110610 w 4756"/>
              <a:gd name="T19" fmla="*/ 130530 h 1576"/>
              <a:gd name="T20" fmla="*/ 127684 w 4756"/>
              <a:gd name="T21" fmla="*/ 115497 h 1576"/>
              <a:gd name="T22" fmla="*/ 145500 w 4756"/>
              <a:gd name="T23" fmla="*/ 100830 h 1576"/>
              <a:gd name="T24" fmla="*/ 164059 w 4756"/>
              <a:gd name="T25" fmla="*/ 87264 h 1576"/>
              <a:gd name="T26" fmla="*/ 182988 w 4756"/>
              <a:gd name="T27" fmla="*/ 74431 h 1576"/>
              <a:gd name="T28" fmla="*/ 202661 w 4756"/>
              <a:gd name="T29" fmla="*/ 62698 h 1576"/>
              <a:gd name="T30" fmla="*/ 223075 w 4756"/>
              <a:gd name="T31" fmla="*/ 51699 h 1576"/>
              <a:gd name="T32" fmla="*/ 244232 w 4756"/>
              <a:gd name="T33" fmla="*/ 41799 h 1576"/>
              <a:gd name="T34" fmla="*/ 254996 w 4756"/>
              <a:gd name="T35" fmla="*/ 37032 h 1576"/>
              <a:gd name="T36" fmla="*/ 276524 w 4756"/>
              <a:gd name="T37" fmla="*/ 28599 h 1576"/>
              <a:gd name="T38" fmla="*/ 298794 w 4756"/>
              <a:gd name="T39" fmla="*/ 21266 h 1576"/>
              <a:gd name="T40" fmla="*/ 321436 w 4756"/>
              <a:gd name="T41" fmla="*/ 14666 h 1576"/>
              <a:gd name="T42" fmla="*/ 344820 w 4756"/>
              <a:gd name="T43" fmla="*/ 9533 h 1576"/>
              <a:gd name="T44" fmla="*/ 368204 w 4756"/>
              <a:gd name="T45" fmla="*/ 5500 h 1576"/>
              <a:gd name="T46" fmla="*/ 392330 w 4756"/>
              <a:gd name="T47" fmla="*/ 2200 h 1576"/>
              <a:gd name="T48" fmla="*/ 416828 w 4756"/>
              <a:gd name="T49" fmla="*/ 367 h 1576"/>
              <a:gd name="T50" fmla="*/ 441325 w 4756"/>
              <a:gd name="T51" fmla="*/ 0 h 1576"/>
              <a:gd name="T52" fmla="*/ 453574 w 4756"/>
              <a:gd name="T53" fmla="*/ 0 h 1576"/>
              <a:gd name="T54" fmla="*/ 478071 w 4756"/>
              <a:gd name="T55" fmla="*/ 1467 h 1576"/>
              <a:gd name="T56" fmla="*/ 502197 w 4756"/>
              <a:gd name="T57" fmla="*/ 3667 h 1576"/>
              <a:gd name="T58" fmla="*/ 525952 w 4756"/>
              <a:gd name="T59" fmla="*/ 7333 h 1576"/>
              <a:gd name="T60" fmla="*/ 549708 w 4756"/>
              <a:gd name="T61" fmla="*/ 12100 h 1576"/>
              <a:gd name="T62" fmla="*/ 572349 w 4756"/>
              <a:gd name="T63" fmla="*/ 17966 h 1576"/>
              <a:gd name="T64" fmla="*/ 594991 w 4756"/>
              <a:gd name="T65" fmla="*/ 24933 h 1576"/>
              <a:gd name="T66" fmla="*/ 616890 w 4756"/>
              <a:gd name="T67" fmla="*/ 32632 h 1576"/>
              <a:gd name="T68" fmla="*/ 627654 w 4756"/>
              <a:gd name="T69" fmla="*/ 37032 h 1576"/>
              <a:gd name="T70" fmla="*/ 649182 w 4756"/>
              <a:gd name="T71" fmla="*/ 46565 h 1576"/>
              <a:gd name="T72" fmla="*/ 669596 w 4756"/>
              <a:gd name="T73" fmla="*/ 57198 h 1576"/>
              <a:gd name="T74" fmla="*/ 689640 w 4756"/>
              <a:gd name="T75" fmla="*/ 68565 h 1576"/>
              <a:gd name="T76" fmla="*/ 709312 w 4756"/>
              <a:gd name="T77" fmla="*/ 80664 h 1576"/>
              <a:gd name="T78" fmla="*/ 727871 w 4756"/>
              <a:gd name="T79" fmla="*/ 93864 h 1576"/>
              <a:gd name="T80" fmla="*/ 746058 w 4756"/>
              <a:gd name="T81" fmla="*/ 108164 h 1576"/>
              <a:gd name="T82" fmla="*/ 763503 w 4756"/>
              <a:gd name="T83" fmla="*/ 122830 h 1576"/>
              <a:gd name="T84" fmla="*/ 780206 w 4756"/>
              <a:gd name="T85" fmla="*/ 138596 h 1576"/>
              <a:gd name="T86" fmla="*/ 788001 w 4756"/>
              <a:gd name="T87" fmla="*/ 146662 h 1576"/>
              <a:gd name="T88" fmla="*/ 803590 w 4756"/>
              <a:gd name="T89" fmla="*/ 163529 h 1576"/>
              <a:gd name="T90" fmla="*/ 818437 w 4756"/>
              <a:gd name="T91" fmla="*/ 181128 h 1576"/>
              <a:gd name="T92" fmla="*/ 832170 w 4756"/>
              <a:gd name="T93" fmla="*/ 199094 h 1576"/>
              <a:gd name="T94" fmla="*/ 844790 w 4756"/>
              <a:gd name="T95" fmla="*/ 218160 h 1576"/>
              <a:gd name="T96" fmla="*/ 857039 w 4756"/>
              <a:gd name="T97" fmla="*/ 237593 h 1576"/>
              <a:gd name="T98" fmla="*/ 868174 w 4756"/>
              <a:gd name="T99" fmla="*/ 257759 h 1576"/>
              <a:gd name="T100" fmla="*/ 878196 w 4756"/>
              <a:gd name="T101" fmla="*/ 278292 h 1576"/>
              <a:gd name="T102" fmla="*/ 0 w 4756"/>
              <a:gd name="T103" fmla="*/ 288925 h 157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756"/>
              <a:gd name="T157" fmla="*/ 0 h 1576"/>
              <a:gd name="T158" fmla="*/ 4756 w 4756"/>
              <a:gd name="T159" fmla="*/ 1576 h 157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B400">
                  <a:alpha val="35001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7" name="Freeform 40"/>
          <p:cNvSpPr>
            <a:spLocks/>
          </p:cNvSpPr>
          <p:nvPr/>
        </p:nvSpPr>
        <p:spPr bwMode="auto">
          <a:xfrm rot="-5400000">
            <a:off x="-46037" y="4892675"/>
            <a:ext cx="882650" cy="288925"/>
          </a:xfrm>
          <a:custGeom>
            <a:avLst/>
            <a:gdLst>
              <a:gd name="T0" fmla="*/ 0 w 4756"/>
              <a:gd name="T1" fmla="*/ 288925 h 1576"/>
              <a:gd name="T2" fmla="*/ 9279 w 4756"/>
              <a:gd name="T3" fmla="*/ 268026 h 1576"/>
              <a:gd name="T4" fmla="*/ 20043 w 4756"/>
              <a:gd name="T5" fmla="*/ 247493 h 1576"/>
              <a:gd name="T6" fmla="*/ 31550 w 4756"/>
              <a:gd name="T7" fmla="*/ 227693 h 1576"/>
              <a:gd name="T8" fmla="*/ 44170 w 4756"/>
              <a:gd name="T9" fmla="*/ 208627 h 1576"/>
              <a:gd name="T10" fmla="*/ 57532 w 4756"/>
              <a:gd name="T11" fmla="*/ 189928 h 1576"/>
              <a:gd name="T12" fmla="*/ 71636 w 4756"/>
              <a:gd name="T13" fmla="*/ 172328 h 1576"/>
              <a:gd name="T14" fmla="*/ 86855 w 4756"/>
              <a:gd name="T15" fmla="*/ 155096 h 1576"/>
              <a:gd name="T16" fmla="*/ 102444 w 4756"/>
              <a:gd name="T17" fmla="*/ 138596 h 1576"/>
              <a:gd name="T18" fmla="*/ 110610 w 4756"/>
              <a:gd name="T19" fmla="*/ 130530 h 1576"/>
              <a:gd name="T20" fmla="*/ 127684 w 4756"/>
              <a:gd name="T21" fmla="*/ 115497 h 1576"/>
              <a:gd name="T22" fmla="*/ 145500 w 4756"/>
              <a:gd name="T23" fmla="*/ 100830 h 1576"/>
              <a:gd name="T24" fmla="*/ 164059 w 4756"/>
              <a:gd name="T25" fmla="*/ 87264 h 1576"/>
              <a:gd name="T26" fmla="*/ 182988 w 4756"/>
              <a:gd name="T27" fmla="*/ 74431 h 1576"/>
              <a:gd name="T28" fmla="*/ 202661 w 4756"/>
              <a:gd name="T29" fmla="*/ 62698 h 1576"/>
              <a:gd name="T30" fmla="*/ 223075 w 4756"/>
              <a:gd name="T31" fmla="*/ 51699 h 1576"/>
              <a:gd name="T32" fmla="*/ 244232 w 4756"/>
              <a:gd name="T33" fmla="*/ 41799 h 1576"/>
              <a:gd name="T34" fmla="*/ 254996 w 4756"/>
              <a:gd name="T35" fmla="*/ 37032 h 1576"/>
              <a:gd name="T36" fmla="*/ 276524 w 4756"/>
              <a:gd name="T37" fmla="*/ 28599 h 1576"/>
              <a:gd name="T38" fmla="*/ 298794 w 4756"/>
              <a:gd name="T39" fmla="*/ 21266 h 1576"/>
              <a:gd name="T40" fmla="*/ 321436 w 4756"/>
              <a:gd name="T41" fmla="*/ 14666 h 1576"/>
              <a:gd name="T42" fmla="*/ 344820 w 4756"/>
              <a:gd name="T43" fmla="*/ 9533 h 1576"/>
              <a:gd name="T44" fmla="*/ 368204 w 4756"/>
              <a:gd name="T45" fmla="*/ 5500 h 1576"/>
              <a:gd name="T46" fmla="*/ 392330 w 4756"/>
              <a:gd name="T47" fmla="*/ 2200 h 1576"/>
              <a:gd name="T48" fmla="*/ 416828 w 4756"/>
              <a:gd name="T49" fmla="*/ 367 h 1576"/>
              <a:gd name="T50" fmla="*/ 441325 w 4756"/>
              <a:gd name="T51" fmla="*/ 0 h 1576"/>
              <a:gd name="T52" fmla="*/ 453574 w 4756"/>
              <a:gd name="T53" fmla="*/ 0 h 1576"/>
              <a:gd name="T54" fmla="*/ 478071 w 4756"/>
              <a:gd name="T55" fmla="*/ 1467 h 1576"/>
              <a:gd name="T56" fmla="*/ 502197 w 4756"/>
              <a:gd name="T57" fmla="*/ 3667 h 1576"/>
              <a:gd name="T58" fmla="*/ 525952 w 4756"/>
              <a:gd name="T59" fmla="*/ 7333 h 1576"/>
              <a:gd name="T60" fmla="*/ 549708 w 4756"/>
              <a:gd name="T61" fmla="*/ 12100 h 1576"/>
              <a:gd name="T62" fmla="*/ 572349 w 4756"/>
              <a:gd name="T63" fmla="*/ 17966 h 1576"/>
              <a:gd name="T64" fmla="*/ 594991 w 4756"/>
              <a:gd name="T65" fmla="*/ 24933 h 1576"/>
              <a:gd name="T66" fmla="*/ 616890 w 4756"/>
              <a:gd name="T67" fmla="*/ 32632 h 1576"/>
              <a:gd name="T68" fmla="*/ 627654 w 4756"/>
              <a:gd name="T69" fmla="*/ 37032 h 1576"/>
              <a:gd name="T70" fmla="*/ 649182 w 4756"/>
              <a:gd name="T71" fmla="*/ 46565 h 1576"/>
              <a:gd name="T72" fmla="*/ 669596 w 4756"/>
              <a:gd name="T73" fmla="*/ 57198 h 1576"/>
              <a:gd name="T74" fmla="*/ 689640 w 4756"/>
              <a:gd name="T75" fmla="*/ 68565 h 1576"/>
              <a:gd name="T76" fmla="*/ 709312 w 4756"/>
              <a:gd name="T77" fmla="*/ 80664 h 1576"/>
              <a:gd name="T78" fmla="*/ 727871 w 4756"/>
              <a:gd name="T79" fmla="*/ 93864 h 1576"/>
              <a:gd name="T80" fmla="*/ 746058 w 4756"/>
              <a:gd name="T81" fmla="*/ 108164 h 1576"/>
              <a:gd name="T82" fmla="*/ 763503 w 4756"/>
              <a:gd name="T83" fmla="*/ 122830 h 1576"/>
              <a:gd name="T84" fmla="*/ 780206 w 4756"/>
              <a:gd name="T85" fmla="*/ 138596 h 1576"/>
              <a:gd name="T86" fmla="*/ 788001 w 4756"/>
              <a:gd name="T87" fmla="*/ 146662 h 1576"/>
              <a:gd name="T88" fmla="*/ 803590 w 4756"/>
              <a:gd name="T89" fmla="*/ 163529 h 1576"/>
              <a:gd name="T90" fmla="*/ 818437 w 4756"/>
              <a:gd name="T91" fmla="*/ 181128 h 1576"/>
              <a:gd name="T92" fmla="*/ 832170 w 4756"/>
              <a:gd name="T93" fmla="*/ 199094 h 1576"/>
              <a:gd name="T94" fmla="*/ 844790 w 4756"/>
              <a:gd name="T95" fmla="*/ 218160 h 1576"/>
              <a:gd name="T96" fmla="*/ 857039 w 4756"/>
              <a:gd name="T97" fmla="*/ 237593 h 1576"/>
              <a:gd name="T98" fmla="*/ 868174 w 4756"/>
              <a:gd name="T99" fmla="*/ 257759 h 1576"/>
              <a:gd name="T100" fmla="*/ 878196 w 4756"/>
              <a:gd name="T101" fmla="*/ 278292 h 1576"/>
              <a:gd name="T102" fmla="*/ 0 w 4756"/>
              <a:gd name="T103" fmla="*/ 288925 h 157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756"/>
              <a:gd name="T157" fmla="*/ 0 h 1576"/>
              <a:gd name="T158" fmla="*/ 4756 w 4756"/>
              <a:gd name="T159" fmla="*/ 1576 h 157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B400">
                  <a:alpha val="25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8" name="Text Box 41"/>
          <p:cNvSpPr txBox="1">
            <a:spLocks noChangeArrowheads="1"/>
          </p:cNvSpPr>
          <p:nvPr/>
        </p:nvSpPr>
        <p:spPr bwMode="auto">
          <a:xfrm>
            <a:off x="682625" y="1690688"/>
            <a:ext cx="284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FFB400"/>
                </a:solidFill>
                <a:latin typeface="Arial Black" panose="020B0A04020102020204" pitchFamily="34" charset="0"/>
              </a:rPr>
              <a:t>A wide range of subjects</a:t>
            </a:r>
          </a:p>
          <a:p>
            <a:pPr eaLnBrk="1" hangingPunct="1"/>
            <a:r>
              <a:rPr lang="en-US" altLang="en-US" sz="1000">
                <a:solidFill>
                  <a:srgbClr val="9E9E9E"/>
                </a:solidFill>
                <a:latin typeface="Arial" panose="020B0604020202020204" pitchFamily="34" charset="0"/>
              </a:rPr>
              <a:t>PresenterTemplates provides the themes that surrounds you every day. We cover a wide range of subjects including business, IT, lifestyle, nature, travel, technology, school, culture and much more   for you to choose from and about 200 are added  every month.</a:t>
            </a:r>
            <a:endParaRPr lang="en-US" altLang="ko-KR" sz="1000">
              <a:solidFill>
                <a:srgbClr val="9E9E9E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ko-KR" sz="1000">
              <a:solidFill>
                <a:srgbClr val="9E9E9E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PowerPoint is a complete presentation graphics package. It gives you everything you need to produce a professional-looking presentation. PowerPoint offers word processing, outlining, drawing, graphing, and presentation management tools- all designed to be easy to use and learn.</a:t>
            </a:r>
          </a:p>
        </p:txBody>
      </p:sp>
      <p:sp>
        <p:nvSpPr>
          <p:cNvPr id="371754" name="AutoShape 42"/>
          <p:cNvSpPr>
            <a:spLocks noChangeArrowheads="1"/>
          </p:cNvSpPr>
          <p:nvPr/>
        </p:nvSpPr>
        <p:spPr bwMode="auto">
          <a:xfrm rot="-4170199">
            <a:off x="4032250" y="3265488"/>
            <a:ext cx="936625" cy="936625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144" y="5399"/>
                  <a:pt x="9494" y="5519"/>
                  <a:pt x="8881" y="5752"/>
                </a:cubicBezTo>
                <a:lnTo>
                  <a:pt x="6963" y="704"/>
                </a:lnTo>
                <a:cubicBezTo>
                  <a:pt x="8189" y="238"/>
                  <a:pt x="9489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0"/>
                  <a:invGamma/>
                  <a:alpha val="0"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371755" name="AutoShape 43"/>
          <p:cNvSpPr>
            <a:spLocks noChangeArrowheads="1"/>
          </p:cNvSpPr>
          <p:nvPr/>
        </p:nvSpPr>
        <p:spPr bwMode="auto">
          <a:xfrm rot="-4170199">
            <a:off x="5219700" y="2617788"/>
            <a:ext cx="936625" cy="936625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144" y="5399"/>
                  <a:pt x="9494" y="5519"/>
                  <a:pt x="8881" y="5752"/>
                </a:cubicBezTo>
                <a:lnTo>
                  <a:pt x="6963" y="704"/>
                </a:lnTo>
                <a:cubicBezTo>
                  <a:pt x="8189" y="238"/>
                  <a:pt x="9489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0"/>
                  <a:invGamma/>
                  <a:alpha val="0"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굴림" pitchFamily="34" charset="-127"/>
              <a:ea typeface="굴림" pitchFamily="34" charset="-127"/>
            </a:endParaRPr>
          </a:p>
        </p:txBody>
      </p:sp>
      <p:sp>
        <p:nvSpPr>
          <p:cNvPr id="3091" name="AutoShape 44"/>
          <p:cNvSpPr>
            <a:spLocks noChangeArrowheads="1"/>
          </p:cNvSpPr>
          <p:nvPr/>
        </p:nvSpPr>
        <p:spPr bwMode="auto">
          <a:xfrm rot="-4170199">
            <a:off x="6335713" y="2005013"/>
            <a:ext cx="936625" cy="936625"/>
          </a:xfrm>
          <a:custGeom>
            <a:avLst/>
            <a:gdLst>
              <a:gd name="T0" fmla="*/ 31837010 w 21600"/>
              <a:gd name="T1" fmla="*/ 3589485 h 21600"/>
              <a:gd name="T2" fmla="*/ 14895633 w 21600"/>
              <a:gd name="T3" fmla="*/ 6069547 h 21600"/>
              <a:gd name="T4" fmla="*/ 26072042 w 21600"/>
              <a:gd name="T5" fmla="*/ 11947347 h 21600"/>
              <a:gd name="T6" fmla="*/ 45690958 w 21600"/>
              <a:gd name="T7" fmla="*/ 20307112 h 21600"/>
              <a:gd name="T8" fmla="*/ 35537415 w 21600"/>
              <a:gd name="T9" fmla="*/ 30460649 h 21600"/>
              <a:gd name="T10" fmla="*/ 25383883 w 21600"/>
              <a:gd name="T11" fmla="*/ 20307112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144" y="5399"/>
                  <a:pt x="9494" y="5519"/>
                  <a:pt x="8881" y="5752"/>
                </a:cubicBezTo>
                <a:lnTo>
                  <a:pt x="6963" y="704"/>
                </a:lnTo>
                <a:cubicBezTo>
                  <a:pt x="8189" y="238"/>
                  <a:pt x="9489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0C8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2" name="Text Box 45"/>
          <p:cNvSpPr txBox="1">
            <a:spLocks noChangeArrowheads="1"/>
          </p:cNvSpPr>
          <p:nvPr/>
        </p:nvSpPr>
        <p:spPr bwMode="auto">
          <a:xfrm>
            <a:off x="5075238" y="4489450"/>
            <a:ext cx="3744912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00C8FF"/>
                </a:solidFill>
                <a:latin typeface="Arial Black" panose="020B0A04020102020204" pitchFamily="34" charset="0"/>
              </a:rPr>
              <a:t>Ready to Use</a:t>
            </a:r>
          </a:p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Immense visual appeal - Premade PowerPoint Templates, Professional quality templates in a couple of clicks away!</a:t>
            </a:r>
          </a:p>
          <a:p>
            <a:pPr eaLnBrk="1" hangingPunct="1"/>
            <a:endParaRPr lang="en-US" altLang="ko-KR" sz="1000">
              <a:solidFill>
                <a:srgbClr val="9E9E9E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ko-KR" sz="1400">
                <a:solidFill>
                  <a:srgbClr val="00C8FF"/>
                </a:solidFill>
                <a:latin typeface="Arial Black" panose="020B0A04020102020204" pitchFamily="34" charset="0"/>
              </a:rPr>
              <a:t>Diversity of Culture</a:t>
            </a:r>
          </a:p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Experience the diversity of arts and culture - predesigned PowerPoint Design Templates &amp; Diagrams and Layout Slides.</a:t>
            </a:r>
          </a:p>
        </p:txBody>
      </p:sp>
      <p:sp>
        <p:nvSpPr>
          <p:cNvPr id="3093" name="Text Box 46"/>
          <p:cNvSpPr txBox="1">
            <a:spLocks noChangeArrowheads="1"/>
          </p:cNvSpPr>
          <p:nvPr/>
        </p:nvSpPr>
        <p:spPr bwMode="auto">
          <a:xfrm>
            <a:off x="3924300" y="4184650"/>
            <a:ext cx="71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Subtle</a:t>
            </a:r>
          </a:p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Touch</a:t>
            </a:r>
          </a:p>
        </p:txBody>
      </p:sp>
      <p:sp>
        <p:nvSpPr>
          <p:cNvPr id="3094" name="Text Box 47"/>
          <p:cNvSpPr txBox="1">
            <a:spLocks noChangeArrowheads="1"/>
          </p:cNvSpPr>
          <p:nvPr/>
        </p:nvSpPr>
        <p:spPr bwMode="auto">
          <a:xfrm>
            <a:off x="2735263" y="4833938"/>
            <a:ext cx="75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Stylish</a:t>
            </a:r>
          </a:p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Design</a:t>
            </a:r>
          </a:p>
        </p:txBody>
      </p:sp>
      <p:sp>
        <p:nvSpPr>
          <p:cNvPr id="3095" name="Text Box 48"/>
          <p:cNvSpPr txBox="1">
            <a:spLocks noChangeArrowheads="1"/>
          </p:cNvSpPr>
          <p:nvPr/>
        </p:nvSpPr>
        <p:spPr bwMode="auto">
          <a:xfrm>
            <a:off x="6192838" y="2889250"/>
            <a:ext cx="76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Visual</a:t>
            </a:r>
          </a:p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Impact</a:t>
            </a:r>
          </a:p>
        </p:txBody>
      </p:sp>
      <p:sp>
        <p:nvSpPr>
          <p:cNvPr id="3096" name="Text Box 49"/>
          <p:cNvSpPr txBox="1">
            <a:spLocks noChangeArrowheads="1"/>
          </p:cNvSpPr>
          <p:nvPr/>
        </p:nvSpPr>
        <p:spPr bwMode="auto">
          <a:xfrm>
            <a:off x="5076825" y="3536950"/>
            <a:ext cx="68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3D</a:t>
            </a:r>
          </a:p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Effect</a:t>
            </a:r>
          </a:p>
        </p:txBody>
      </p:sp>
      <p:sp>
        <p:nvSpPr>
          <p:cNvPr id="3097" name="Text Box 50"/>
          <p:cNvSpPr txBox="1">
            <a:spLocks noChangeArrowheads="1"/>
          </p:cNvSpPr>
          <p:nvPr/>
        </p:nvSpPr>
        <p:spPr bwMode="auto">
          <a:xfrm>
            <a:off x="7308850" y="224155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Perfect</a:t>
            </a:r>
          </a:p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Look</a:t>
            </a:r>
          </a:p>
        </p:txBody>
      </p:sp>
      <p:sp>
        <p:nvSpPr>
          <p:cNvPr id="3098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153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151</Words>
  <Application>Microsoft Office PowerPoint</Application>
  <PresentationFormat>全屏显示(4:3)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