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18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056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261225" y="2697163"/>
            <a:ext cx="1955800" cy="1955800"/>
            <a:chOff x="2706" y="762"/>
            <a:chExt cx="1232" cy="1232"/>
          </a:xfrm>
        </p:grpSpPr>
        <p:sp>
          <p:nvSpPr>
            <p:cNvPr id="1044" name="Freeform 3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" name="Freeform 4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chemeClr val="bg1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" name="Freeform 5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" name="Freeform 6"/>
            <p:cNvSpPr>
              <a:spLocks noEditPoints="1"/>
            </p:cNvSpPr>
            <p:nvPr/>
          </p:nvSpPr>
          <p:spPr bwMode="auto">
            <a:xfrm>
              <a:off x="2706" y="762"/>
              <a:ext cx="1232" cy="1232"/>
            </a:xfrm>
            <a:custGeom>
              <a:avLst/>
              <a:gdLst>
                <a:gd name="T0" fmla="*/ 8 w 1232"/>
                <a:gd name="T1" fmla="*/ 710 h 1232"/>
                <a:gd name="T2" fmla="*/ 48 w 1232"/>
                <a:gd name="T3" fmla="*/ 856 h 1232"/>
                <a:gd name="T4" fmla="*/ 122 w 1232"/>
                <a:gd name="T5" fmla="*/ 984 h 1232"/>
                <a:gd name="T6" fmla="*/ 224 w 1232"/>
                <a:gd name="T7" fmla="*/ 1092 h 1232"/>
                <a:gd name="T8" fmla="*/ 350 w 1232"/>
                <a:gd name="T9" fmla="*/ 1172 h 1232"/>
                <a:gd name="T10" fmla="*/ 492 w 1232"/>
                <a:gd name="T11" fmla="*/ 1220 h 1232"/>
                <a:gd name="T12" fmla="*/ 616 w 1232"/>
                <a:gd name="T13" fmla="*/ 1232 h 1232"/>
                <a:gd name="T14" fmla="*/ 770 w 1232"/>
                <a:gd name="T15" fmla="*/ 1212 h 1232"/>
                <a:gd name="T16" fmla="*/ 910 w 1232"/>
                <a:gd name="T17" fmla="*/ 1158 h 1232"/>
                <a:gd name="T18" fmla="*/ 1030 w 1232"/>
                <a:gd name="T19" fmla="*/ 1072 h 1232"/>
                <a:gd name="T20" fmla="*/ 1126 w 1232"/>
                <a:gd name="T21" fmla="*/ 960 h 1232"/>
                <a:gd name="T22" fmla="*/ 1194 w 1232"/>
                <a:gd name="T23" fmla="*/ 828 h 1232"/>
                <a:gd name="T24" fmla="*/ 1228 w 1232"/>
                <a:gd name="T25" fmla="*/ 678 h 1232"/>
                <a:gd name="T26" fmla="*/ 1228 w 1232"/>
                <a:gd name="T27" fmla="*/ 554 h 1232"/>
                <a:gd name="T28" fmla="*/ 1194 w 1232"/>
                <a:gd name="T29" fmla="*/ 404 h 1232"/>
                <a:gd name="T30" fmla="*/ 1126 w 1232"/>
                <a:gd name="T31" fmla="*/ 272 h 1232"/>
                <a:gd name="T32" fmla="*/ 1030 w 1232"/>
                <a:gd name="T33" fmla="*/ 160 h 1232"/>
                <a:gd name="T34" fmla="*/ 910 w 1232"/>
                <a:gd name="T35" fmla="*/ 74 h 1232"/>
                <a:gd name="T36" fmla="*/ 770 w 1232"/>
                <a:gd name="T37" fmla="*/ 20 h 1232"/>
                <a:gd name="T38" fmla="*/ 616 w 1232"/>
                <a:gd name="T39" fmla="*/ 0 h 1232"/>
                <a:gd name="T40" fmla="*/ 492 w 1232"/>
                <a:gd name="T41" fmla="*/ 12 h 1232"/>
                <a:gd name="T42" fmla="*/ 350 w 1232"/>
                <a:gd name="T43" fmla="*/ 60 h 1232"/>
                <a:gd name="T44" fmla="*/ 224 w 1232"/>
                <a:gd name="T45" fmla="*/ 140 h 1232"/>
                <a:gd name="T46" fmla="*/ 122 w 1232"/>
                <a:gd name="T47" fmla="*/ 248 h 1232"/>
                <a:gd name="T48" fmla="*/ 48 w 1232"/>
                <a:gd name="T49" fmla="*/ 376 h 1232"/>
                <a:gd name="T50" fmla="*/ 8 w 1232"/>
                <a:gd name="T51" fmla="*/ 522 h 1232"/>
                <a:gd name="T52" fmla="*/ 80 w 1232"/>
                <a:gd name="T53" fmla="*/ 616 h 1232"/>
                <a:gd name="T54" fmla="*/ 90 w 1232"/>
                <a:gd name="T55" fmla="*/ 508 h 1232"/>
                <a:gd name="T56" fmla="*/ 132 w 1232"/>
                <a:gd name="T57" fmla="*/ 384 h 1232"/>
                <a:gd name="T58" fmla="*/ 202 w 1232"/>
                <a:gd name="T59" fmla="*/ 276 h 1232"/>
                <a:gd name="T60" fmla="*/ 296 w 1232"/>
                <a:gd name="T61" fmla="*/ 186 h 1232"/>
                <a:gd name="T62" fmla="*/ 408 w 1232"/>
                <a:gd name="T63" fmla="*/ 122 h 1232"/>
                <a:gd name="T64" fmla="*/ 534 w 1232"/>
                <a:gd name="T65" fmla="*/ 86 h 1232"/>
                <a:gd name="T66" fmla="*/ 644 w 1232"/>
                <a:gd name="T67" fmla="*/ 80 h 1232"/>
                <a:gd name="T68" fmla="*/ 776 w 1232"/>
                <a:gd name="T69" fmla="*/ 104 h 1232"/>
                <a:gd name="T70" fmla="*/ 894 w 1232"/>
                <a:gd name="T71" fmla="*/ 158 h 1232"/>
                <a:gd name="T72" fmla="*/ 994 w 1232"/>
                <a:gd name="T73" fmla="*/ 238 h 1232"/>
                <a:gd name="T74" fmla="*/ 1074 w 1232"/>
                <a:gd name="T75" fmla="*/ 338 h 1232"/>
                <a:gd name="T76" fmla="*/ 1128 w 1232"/>
                <a:gd name="T77" fmla="*/ 456 h 1232"/>
                <a:gd name="T78" fmla="*/ 1152 w 1232"/>
                <a:gd name="T79" fmla="*/ 588 h 1232"/>
                <a:gd name="T80" fmla="*/ 1146 w 1232"/>
                <a:gd name="T81" fmla="*/ 698 h 1232"/>
                <a:gd name="T82" fmla="*/ 1110 w 1232"/>
                <a:gd name="T83" fmla="*/ 824 h 1232"/>
                <a:gd name="T84" fmla="*/ 1046 w 1232"/>
                <a:gd name="T85" fmla="*/ 936 h 1232"/>
                <a:gd name="T86" fmla="*/ 956 w 1232"/>
                <a:gd name="T87" fmla="*/ 1030 h 1232"/>
                <a:gd name="T88" fmla="*/ 848 w 1232"/>
                <a:gd name="T89" fmla="*/ 1100 h 1232"/>
                <a:gd name="T90" fmla="*/ 724 w 1232"/>
                <a:gd name="T91" fmla="*/ 1142 h 1232"/>
                <a:gd name="T92" fmla="*/ 616 w 1232"/>
                <a:gd name="T93" fmla="*/ 1152 h 1232"/>
                <a:gd name="T94" fmla="*/ 482 w 1232"/>
                <a:gd name="T95" fmla="*/ 1136 h 1232"/>
                <a:gd name="T96" fmla="*/ 360 w 1232"/>
                <a:gd name="T97" fmla="*/ 1088 h 1232"/>
                <a:gd name="T98" fmla="*/ 256 w 1232"/>
                <a:gd name="T99" fmla="*/ 1012 h 1232"/>
                <a:gd name="T100" fmla="*/ 172 w 1232"/>
                <a:gd name="T101" fmla="*/ 916 h 1232"/>
                <a:gd name="T102" fmla="*/ 112 w 1232"/>
                <a:gd name="T103" fmla="*/ 800 h 1232"/>
                <a:gd name="T104" fmla="*/ 82 w 1232"/>
                <a:gd name="T105" fmla="*/ 670 h 12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32"/>
                <a:gd name="T160" fmla="*/ 0 h 1232"/>
                <a:gd name="T161" fmla="*/ 1232 w 1232"/>
                <a:gd name="T162" fmla="*/ 1232 h 12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32" h="1232">
                  <a:moveTo>
                    <a:pt x="0" y="616"/>
                  </a:moveTo>
                  <a:lnTo>
                    <a:pt x="0" y="616"/>
                  </a:lnTo>
                  <a:lnTo>
                    <a:pt x="0" y="648"/>
                  </a:lnTo>
                  <a:lnTo>
                    <a:pt x="4" y="678"/>
                  </a:lnTo>
                  <a:lnTo>
                    <a:pt x="8" y="710"/>
                  </a:lnTo>
                  <a:lnTo>
                    <a:pt x="12" y="740"/>
                  </a:lnTo>
                  <a:lnTo>
                    <a:pt x="20" y="770"/>
                  </a:lnTo>
                  <a:lnTo>
                    <a:pt x="28" y="798"/>
                  </a:lnTo>
                  <a:lnTo>
                    <a:pt x="38" y="828"/>
                  </a:lnTo>
                  <a:lnTo>
                    <a:pt x="48" y="856"/>
                  </a:lnTo>
                  <a:lnTo>
                    <a:pt x="60" y="882"/>
                  </a:lnTo>
                  <a:lnTo>
                    <a:pt x="74" y="910"/>
                  </a:lnTo>
                  <a:lnTo>
                    <a:pt x="90" y="936"/>
                  </a:lnTo>
                  <a:lnTo>
                    <a:pt x="106" y="960"/>
                  </a:lnTo>
                  <a:lnTo>
                    <a:pt x="122" y="984"/>
                  </a:lnTo>
                  <a:lnTo>
                    <a:pt x="140" y="1008"/>
                  </a:lnTo>
                  <a:lnTo>
                    <a:pt x="160" y="1030"/>
                  </a:lnTo>
                  <a:lnTo>
                    <a:pt x="180" y="1052"/>
                  </a:lnTo>
                  <a:lnTo>
                    <a:pt x="202" y="1072"/>
                  </a:lnTo>
                  <a:lnTo>
                    <a:pt x="224" y="1092"/>
                  </a:lnTo>
                  <a:lnTo>
                    <a:pt x="248" y="1110"/>
                  </a:lnTo>
                  <a:lnTo>
                    <a:pt x="272" y="1126"/>
                  </a:lnTo>
                  <a:lnTo>
                    <a:pt x="296" y="1142"/>
                  </a:lnTo>
                  <a:lnTo>
                    <a:pt x="322" y="1158"/>
                  </a:lnTo>
                  <a:lnTo>
                    <a:pt x="350" y="1172"/>
                  </a:lnTo>
                  <a:lnTo>
                    <a:pt x="376" y="1184"/>
                  </a:lnTo>
                  <a:lnTo>
                    <a:pt x="404" y="1194"/>
                  </a:lnTo>
                  <a:lnTo>
                    <a:pt x="434" y="1204"/>
                  </a:lnTo>
                  <a:lnTo>
                    <a:pt x="462" y="1212"/>
                  </a:lnTo>
                  <a:lnTo>
                    <a:pt x="492" y="1220"/>
                  </a:lnTo>
                  <a:lnTo>
                    <a:pt x="522" y="1224"/>
                  </a:lnTo>
                  <a:lnTo>
                    <a:pt x="554" y="1228"/>
                  </a:lnTo>
                  <a:lnTo>
                    <a:pt x="584" y="1232"/>
                  </a:lnTo>
                  <a:lnTo>
                    <a:pt x="616" y="1232"/>
                  </a:lnTo>
                  <a:lnTo>
                    <a:pt x="648" y="1232"/>
                  </a:lnTo>
                  <a:lnTo>
                    <a:pt x="678" y="1228"/>
                  </a:lnTo>
                  <a:lnTo>
                    <a:pt x="710" y="1224"/>
                  </a:lnTo>
                  <a:lnTo>
                    <a:pt x="740" y="1220"/>
                  </a:lnTo>
                  <a:lnTo>
                    <a:pt x="770" y="1212"/>
                  </a:lnTo>
                  <a:lnTo>
                    <a:pt x="798" y="1204"/>
                  </a:lnTo>
                  <a:lnTo>
                    <a:pt x="828" y="1194"/>
                  </a:lnTo>
                  <a:lnTo>
                    <a:pt x="856" y="1184"/>
                  </a:lnTo>
                  <a:lnTo>
                    <a:pt x="882" y="1172"/>
                  </a:lnTo>
                  <a:lnTo>
                    <a:pt x="910" y="1158"/>
                  </a:lnTo>
                  <a:lnTo>
                    <a:pt x="936" y="1142"/>
                  </a:lnTo>
                  <a:lnTo>
                    <a:pt x="960" y="1126"/>
                  </a:lnTo>
                  <a:lnTo>
                    <a:pt x="984" y="1110"/>
                  </a:lnTo>
                  <a:lnTo>
                    <a:pt x="1008" y="1092"/>
                  </a:lnTo>
                  <a:lnTo>
                    <a:pt x="1030" y="1072"/>
                  </a:lnTo>
                  <a:lnTo>
                    <a:pt x="1052" y="1052"/>
                  </a:lnTo>
                  <a:lnTo>
                    <a:pt x="1072" y="1030"/>
                  </a:lnTo>
                  <a:lnTo>
                    <a:pt x="1092" y="1008"/>
                  </a:lnTo>
                  <a:lnTo>
                    <a:pt x="1110" y="984"/>
                  </a:lnTo>
                  <a:lnTo>
                    <a:pt x="1126" y="960"/>
                  </a:lnTo>
                  <a:lnTo>
                    <a:pt x="1142" y="936"/>
                  </a:lnTo>
                  <a:lnTo>
                    <a:pt x="1158" y="910"/>
                  </a:lnTo>
                  <a:lnTo>
                    <a:pt x="1172" y="882"/>
                  </a:lnTo>
                  <a:lnTo>
                    <a:pt x="1184" y="856"/>
                  </a:lnTo>
                  <a:lnTo>
                    <a:pt x="1194" y="828"/>
                  </a:lnTo>
                  <a:lnTo>
                    <a:pt x="1204" y="798"/>
                  </a:lnTo>
                  <a:lnTo>
                    <a:pt x="1212" y="770"/>
                  </a:lnTo>
                  <a:lnTo>
                    <a:pt x="1220" y="740"/>
                  </a:lnTo>
                  <a:lnTo>
                    <a:pt x="1224" y="710"/>
                  </a:lnTo>
                  <a:lnTo>
                    <a:pt x="1228" y="678"/>
                  </a:lnTo>
                  <a:lnTo>
                    <a:pt x="1232" y="648"/>
                  </a:lnTo>
                  <a:lnTo>
                    <a:pt x="1232" y="616"/>
                  </a:lnTo>
                  <a:lnTo>
                    <a:pt x="1232" y="584"/>
                  </a:lnTo>
                  <a:lnTo>
                    <a:pt x="1228" y="554"/>
                  </a:lnTo>
                  <a:lnTo>
                    <a:pt x="1224" y="522"/>
                  </a:lnTo>
                  <a:lnTo>
                    <a:pt x="1220" y="492"/>
                  </a:lnTo>
                  <a:lnTo>
                    <a:pt x="1212" y="462"/>
                  </a:lnTo>
                  <a:lnTo>
                    <a:pt x="1204" y="434"/>
                  </a:lnTo>
                  <a:lnTo>
                    <a:pt x="1194" y="404"/>
                  </a:lnTo>
                  <a:lnTo>
                    <a:pt x="1184" y="376"/>
                  </a:lnTo>
                  <a:lnTo>
                    <a:pt x="1172" y="350"/>
                  </a:lnTo>
                  <a:lnTo>
                    <a:pt x="1158" y="322"/>
                  </a:lnTo>
                  <a:lnTo>
                    <a:pt x="1142" y="296"/>
                  </a:lnTo>
                  <a:lnTo>
                    <a:pt x="1126" y="272"/>
                  </a:lnTo>
                  <a:lnTo>
                    <a:pt x="1110" y="248"/>
                  </a:lnTo>
                  <a:lnTo>
                    <a:pt x="1092" y="224"/>
                  </a:lnTo>
                  <a:lnTo>
                    <a:pt x="1072" y="202"/>
                  </a:lnTo>
                  <a:lnTo>
                    <a:pt x="1052" y="180"/>
                  </a:lnTo>
                  <a:lnTo>
                    <a:pt x="1030" y="160"/>
                  </a:lnTo>
                  <a:lnTo>
                    <a:pt x="1008" y="140"/>
                  </a:lnTo>
                  <a:lnTo>
                    <a:pt x="984" y="122"/>
                  </a:lnTo>
                  <a:lnTo>
                    <a:pt x="960" y="106"/>
                  </a:lnTo>
                  <a:lnTo>
                    <a:pt x="936" y="90"/>
                  </a:lnTo>
                  <a:lnTo>
                    <a:pt x="910" y="74"/>
                  </a:lnTo>
                  <a:lnTo>
                    <a:pt x="882" y="60"/>
                  </a:lnTo>
                  <a:lnTo>
                    <a:pt x="856" y="48"/>
                  </a:lnTo>
                  <a:lnTo>
                    <a:pt x="828" y="38"/>
                  </a:lnTo>
                  <a:lnTo>
                    <a:pt x="798" y="28"/>
                  </a:lnTo>
                  <a:lnTo>
                    <a:pt x="770" y="20"/>
                  </a:lnTo>
                  <a:lnTo>
                    <a:pt x="740" y="12"/>
                  </a:lnTo>
                  <a:lnTo>
                    <a:pt x="710" y="8"/>
                  </a:lnTo>
                  <a:lnTo>
                    <a:pt x="678" y="4"/>
                  </a:lnTo>
                  <a:lnTo>
                    <a:pt x="648" y="0"/>
                  </a:lnTo>
                  <a:lnTo>
                    <a:pt x="616" y="0"/>
                  </a:lnTo>
                  <a:lnTo>
                    <a:pt x="584" y="0"/>
                  </a:lnTo>
                  <a:lnTo>
                    <a:pt x="554" y="4"/>
                  </a:lnTo>
                  <a:lnTo>
                    <a:pt x="522" y="8"/>
                  </a:lnTo>
                  <a:lnTo>
                    <a:pt x="492" y="12"/>
                  </a:lnTo>
                  <a:lnTo>
                    <a:pt x="462" y="20"/>
                  </a:lnTo>
                  <a:lnTo>
                    <a:pt x="434" y="28"/>
                  </a:lnTo>
                  <a:lnTo>
                    <a:pt x="404" y="38"/>
                  </a:lnTo>
                  <a:lnTo>
                    <a:pt x="376" y="48"/>
                  </a:lnTo>
                  <a:lnTo>
                    <a:pt x="350" y="60"/>
                  </a:lnTo>
                  <a:lnTo>
                    <a:pt x="322" y="74"/>
                  </a:lnTo>
                  <a:lnTo>
                    <a:pt x="296" y="90"/>
                  </a:lnTo>
                  <a:lnTo>
                    <a:pt x="272" y="106"/>
                  </a:lnTo>
                  <a:lnTo>
                    <a:pt x="248" y="122"/>
                  </a:lnTo>
                  <a:lnTo>
                    <a:pt x="224" y="140"/>
                  </a:lnTo>
                  <a:lnTo>
                    <a:pt x="202" y="160"/>
                  </a:lnTo>
                  <a:lnTo>
                    <a:pt x="180" y="180"/>
                  </a:lnTo>
                  <a:lnTo>
                    <a:pt x="160" y="202"/>
                  </a:lnTo>
                  <a:lnTo>
                    <a:pt x="140" y="224"/>
                  </a:lnTo>
                  <a:lnTo>
                    <a:pt x="122" y="248"/>
                  </a:lnTo>
                  <a:lnTo>
                    <a:pt x="106" y="272"/>
                  </a:lnTo>
                  <a:lnTo>
                    <a:pt x="90" y="296"/>
                  </a:lnTo>
                  <a:lnTo>
                    <a:pt x="74" y="322"/>
                  </a:lnTo>
                  <a:lnTo>
                    <a:pt x="60" y="350"/>
                  </a:lnTo>
                  <a:lnTo>
                    <a:pt x="48" y="376"/>
                  </a:lnTo>
                  <a:lnTo>
                    <a:pt x="38" y="404"/>
                  </a:lnTo>
                  <a:lnTo>
                    <a:pt x="28" y="434"/>
                  </a:lnTo>
                  <a:lnTo>
                    <a:pt x="20" y="462"/>
                  </a:lnTo>
                  <a:lnTo>
                    <a:pt x="12" y="492"/>
                  </a:lnTo>
                  <a:lnTo>
                    <a:pt x="8" y="522"/>
                  </a:lnTo>
                  <a:lnTo>
                    <a:pt x="4" y="554"/>
                  </a:lnTo>
                  <a:lnTo>
                    <a:pt x="0" y="584"/>
                  </a:lnTo>
                  <a:lnTo>
                    <a:pt x="0" y="616"/>
                  </a:lnTo>
                  <a:close/>
                  <a:moveTo>
                    <a:pt x="80" y="616"/>
                  </a:moveTo>
                  <a:lnTo>
                    <a:pt x="80" y="616"/>
                  </a:lnTo>
                  <a:lnTo>
                    <a:pt x="80" y="588"/>
                  </a:lnTo>
                  <a:lnTo>
                    <a:pt x="82" y="562"/>
                  </a:lnTo>
                  <a:lnTo>
                    <a:pt x="86" y="534"/>
                  </a:lnTo>
                  <a:lnTo>
                    <a:pt x="90" y="508"/>
                  </a:lnTo>
                  <a:lnTo>
                    <a:pt x="96" y="482"/>
                  </a:lnTo>
                  <a:lnTo>
                    <a:pt x="104" y="456"/>
                  </a:lnTo>
                  <a:lnTo>
                    <a:pt x="112" y="432"/>
                  </a:lnTo>
                  <a:lnTo>
                    <a:pt x="122" y="408"/>
                  </a:lnTo>
                  <a:lnTo>
                    <a:pt x="132" y="384"/>
                  </a:lnTo>
                  <a:lnTo>
                    <a:pt x="144" y="360"/>
                  </a:lnTo>
                  <a:lnTo>
                    <a:pt x="158" y="338"/>
                  </a:lnTo>
                  <a:lnTo>
                    <a:pt x="172" y="316"/>
                  </a:lnTo>
                  <a:lnTo>
                    <a:pt x="186" y="296"/>
                  </a:lnTo>
                  <a:lnTo>
                    <a:pt x="202" y="276"/>
                  </a:lnTo>
                  <a:lnTo>
                    <a:pt x="220" y="256"/>
                  </a:lnTo>
                  <a:lnTo>
                    <a:pt x="238" y="238"/>
                  </a:lnTo>
                  <a:lnTo>
                    <a:pt x="256" y="220"/>
                  </a:lnTo>
                  <a:lnTo>
                    <a:pt x="276" y="202"/>
                  </a:lnTo>
                  <a:lnTo>
                    <a:pt x="296" y="186"/>
                  </a:lnTo>
                  <a:lnTo>
                    <a:pt x="316" y="172"/>
                  </a:lnTo>
                  <a:lnTo>
                    <a:pt x="338" y="158"/>
                  </a:lnTo>
                  <a:lnTo>
                    <a:pt x="360" y="144"/>
                  </a:lnTo>
                  <a:lnTo>
                    <a:pt x="384" y="132"/>
                  </a:lnTo>
                  <a:lnTo>
                    <a:pt x="408" y="122"/>
                  </a:lnTo>
                  <a:lnTo>
                    <a:pt x="432" y="112"/>
                  </a:lnTo>
                  <a:lnTo>
                    <a:pt x="456" y="104"/>
                  </a:lnTo>
                  <a:lnTo>
                    <a:pt x="482" y="96"/>
                  </a:lnTo>
                  <a:lnTo>
                    <a:pt x="508" y="90"/>
                  </a:lnTo>
                  <a:lnTo>
                    <a:pt x="534" y="86"/>
                  </a:lnTo>
                  <a:lnTo>
                    <a:pt x="562" y="82"/>
                  </a:lnTo>
                  <a:lnTo>
                    <a:pt x="588" y="80"/>
                  </a:lnTo>
                  <a:lnTo>
                    <a:pt x="616" y="80"/>
                  </a:lnTo>
                  <a:lnTo>
                    <a:pt x="644" y="80"/>
                  </a:lnTo>
                  <a:lnTo>
                    <a:pt x="670" y="82"/>
                  </a:lnTo>
                  <a:lnTo>
                    <a:pt x="698" y="86"/>
                  </a:lnTo>
                  <a:lnTo>
                    <a:pt x="724" y="90"/>
                  </a:lnTo>
                  <a:lnTo>
                    <a:pt x="750" y="96"/>
                  </a:lnTo>
                  <a:lnTo>
                    <a:pt x="776" y="104"/>
                  </a:lnTo>
                  <a:lnTo>
                    <a:pt x="800" y="112"/>
                  </a:lnTo>
                  <a:lnTo>
                    <a:pt x="824" y="122"/>
                  </a:lnTo>
                  <a:lnTo>
                    <a:pt x="848" y="132"/>
                  </a:lnTo>
                  <a:lnTo>
                    <a:pt x="872" y="144"/>
                  </a:lnTo>
                  <a:lnTo>
                    <a:pt x="894" y="158"/>
                  </a:lnTo>
                  <a:lnTo>
                    <a:pt x="916" y="172"/>
                  </a:lnTo>
                  <a:lnTo>
                    <a:pt x="936" y="186"/>
                  </a:lnTo>
                  <a:lnTo>
                    <a:pt x="956" y="202"/>
                  </a:lnTo>
                  <a:lnTo>
                    <a:pt x="976" y="220"/>
                  </a:lnTo>
                  <a:lnTo>
                    <a:pt x="994" y="238"/>
                  </a:lnTo>
                  <a:lnTo>
                    <a:pt x="1012" y="256"/>
                  </a:lnTo>
                  <a:lnTo>
                    <a:pt x="1030" y="276"/>
                  </a:lnTo>
                  <a:lnTo>
                    <a:pt x="1046" y="296"/>
                  </a:lnTo>
                  <a:lnTo>
                    <a:pt x="1060" y="316"/>
                  </a:lnTo>
                  <a:lnTo>
                    <a:pt x="1074" y="338"/>
                  </a:lnTo>
                  <a:lnTo>
                    <a:pt x="1088" y="360"/>
                  </a:lnTo>
                  <a:lnTo>
                    <a:pt x="1100" y="384"/>
                  </a:lnTo>
                  <a:lnTo>
                    <a:pt x="1110" y="408"/>
                  </a:lnTo>
                  <a:lnTo>
                    <a:pt x="1120" y="432"/>
                  </a:lnTo>
                  <a:lnTo>
                    <a:pt x="1128" y="456"/>
                  </a:lnTo>
                  <a:lnTo>
                    <a:pt x="1136" y="482"/>
                  </a:lnTo>
                  <a:lnTo>
                    <a:pt x="1142" y="508"/>
                  </a:lnTo>
                  <a:lnTo>
                    <a:pt x="1146" y="534"/>
                  </a:lnTo>
                  <a:lnTo>
                    <a:pt x="1150" y="562"/>
                  </a:lnTo>
                  <a:lnTo>
                    <a:pt x="1152" y="588"/>
                  </a:lnTo>
                  <a:lnTo>
                    <a:pt x="1152" y="616"/>
                  </a:lnTo>
                  <a:lnTo>
                    <a:pt x="1152" y="644"/>
                  </a:lnTo>
                  <a:lnTo>
                    <a:pt x="1150" y="670"/>
                  </a:lnTo>
                  <a:lnTo>
                    <a:pt x="1146" y="698"/>
                  </a:lnTo>
                  <a:lnTo>
                    <a:pt x="1142" y="724"/>
                  </a:lnTo>
                  <a:lnTo>
                    <a:pt x="1136" y="750"/>
                  </a:lnTo>
                  <a:lnTo>
                    <a:pt x="1128" y="776"/>
                  </a:lnTo>
                  <a:lnTo>
                    <a:pt x="1120" y="800"/>
                  </a:lnTo>
                  <a:lnTo>
                    <a:pt x="1110" y="824"/>
                  </a:lnTo>
                  <a:lnTo>
                    <a:pt x="1100" y="848"/>
                  </a:lnTo>
                  <a:lnTo>
                    <a:pt x="1088" y="872"/>
                  </a:lnTo>
                  <a:lnTo>
                    <a:pt x="1074" y="894"/>
                  </a:lnTo>
                  <a:lnTo>
                    <a:pt x="1060" y="916"/>
                  </a:lnTo>
                  <a:lnTo>
                    <a:pt x="1046" y="936"/>
                  </a:lnTo>
                  <a:lnTo>
                    <a:pt x="1030" y="956"/>
                  </a:lnTo>
                  <a:lnTo>
                    <a:pt x="1012" y="976"/>
                  </a:lnTo>
                  <a:lnTo>
                    <a:pt x="994" y="994"/>
                  </a:lnTo>
                  <a:lnTo>
                    <a:pt x="976" y="1012"/>
                  </a:lnTo>
                  <a:lnTo>
                    <a:pt x="956" y="1030"/>
                  </a:lnTo>
                  <a:lnTo>
                    <a:pt x="936" y="1046"/>
                  </a:lnTo>
                  <a:lnTo>
                    <a:pt x="916" y="1060"/>
                  </a:lnTo>
                  <a:lnTo>
                    <a:pt x="894" y="1074"/>
                  </a:lnTo>
                  <a:lnTo>
                    <a:pt x="872" y="1088"/>
                  </a:lnTo>
                  <a:lnTo>
                    <a:pt x="848" y="1100"/>
                  </a:lnTo>
                  <a:lnTo>
                    <a:pt x="824" y="1110"/>
                  </a:lnTo>
                  <a:lnTo>
                    <a:pt x="800" y="1120"/>
                  </a:lnTo>
                  <a:lnTo>
                    <a:pt x="776" y="1128"/>
                  </a:lnTo>
                  <a:lnTo>
                    <a:pt x="750" y="1136"/>
                  </a:lnTo>
                  <a:lnTo>
                    <a:pt x="724" y="1142"/>
                  </a:lnTo>
                  <a:lnTo>
                    <a:pt x="698" y="1146"/>
                  </a:lnTo>
                  <a:lnTo>
                    <a:pt x="670" y="1150"/>
                  </a:lnTo>
                  <a:lnTo>
                    <a:pt x="644" y="1152"/>
                  </a:lnTo>
                  <a:lnTo>
                    <a:pt x="616" y="1152"/>
                  </a:lnTo>
                  <a:lnTo>
                    <a:pt x="588" y="1152"/>
                  </a:lnTo>
                  <a:lnTo>
                    <a:pt x="562" y="1150"/>
                  </a:lnTo>
                  <a:lnTo>
                    <a:pt x="534" y="1146"/>
                  </a:lnTo>
                  <a:lnTo>
                    <a:pt x="508" y="1142"/>
                  </a:lnTo>
                  <a:lnTo>
                    <a:pt x="482" y="1136"/>
                  </a:lnTo>
                  <a:lnTo>
                    <a:pt x="456" y="1128"/>
                  </a:lnTo>
                  <a:lnTo>
                    <a:pt x="432" y="1120"/>
                  </a:lnTo>
                  <a:lnTo>
                    <a:pt x="408" y="1110"/>
                  </a:lnTo>
                  <a:lnTo>
                    <a:pt x="384" y="1100"/>
                  </a:lnTo>
                  <a:lnTo>
                    <a:pt x="360" y="1088"/>
                  </a:lnTo>
                  <a:lnTo>
                    <a:pt x="338" y="1074"/>
                  </a:lnTo>
                  <a:lnTo>
                    <a:pt x="316" y="1060"/>
                  </a:lnTo>
                  <a:lnTo>
                    <a:pt x="296" y="1046"/>
                  </a:lnTo>
                  <a:lnTo>
                    <a:pt x="276" y="1030"/>
                  </a:lnTo>
                  <a:lnTo>
                    <a:pt x="256" y="1012"/>
                  </a:lnTo>
                  <a:lnTo>
                    <a:pt x="238" y="994"/>
                  </a:lnTo>
                  <a:lnTo>
                    <a:pt x="220" y="976"/>
                  </a:lnTo>
                  <a:lnTo>
                    <a:pt x="202" y="956"/>
                  </a:lnTo>
                  <a:lnTo>
                    <a:pt x="186" y="936"/>
                  </a:lnTo>
                  <a:lnTo>
                    <a:pt x="172" y="916"/>
                  </a:lnTo>
                  <a:lnTo>
                    <a:pt x="158" y="894"/>
                  </a:lnTo>
                  <a:lnTo>
                    <a:pt x="144" y="872"/>
                  </a:lnTo>
                  <a:lnTo>
                    <a:pt x="132" y="848"/>
                  </a:lnTo>
                  <a:lnTo>
                    <a:pt x="122" y="824"/>
                  </a:lnTo>
                  <a:lnTo>
                    <a:pt x="112" y="800"/>
                  </a:lnTo>
                  <a:lnTo>
                    <a:pt x="104" y="776"/>
                  </a:lnTo>
                  <a:lnTo>
                    <a:pt x="96" y="750"/>
                  </a:lnTo>
                  <a:lnTo>
                    <a:pt x="90" y="724"/>
                  </a:lnTo>
                  <a:lnTo>
                    <a:pt x="86" y="698"/>
                  </a:lnTo>
                  <a:lnTo>
                    <a:pt x="82" y="670"/>
                  </a:lnTo>
                  <a:lnTo>
                    <a:pt x="80" y="644"/>
                  </a:lnTo>
                  <a:lnTo>
                    <a:pt x="80" y="616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8" name="Text Box 8"/>
          <p:cNvSpPr txBox="1">
            <a:spLocks noChangeArrowheads="1"/>
          </p:cNvSpPr>
          <p:nvPr/>
        </p:nvSpPr>
        <p:spPr bwMode="auto">
          <a:xfrm>
            <a:off x="63500" y="576263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endParaRPr lang="en-US" altLang="ko-KR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en-US" altLang="ko-KR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1029" name="Group 9"/>
          <p:cNvGrpSpPr>
            <a:grpSpLocks/>
          </p:cNvGrpSpPr>
          <p:nvPr/>
        </p:nvGrpSpPr>
        <p:grpSpPr bwMode="auto">
          <a:xfrm>
            <a:off x="6875463" y="6489700"/>
            <a:ext cx="2127250" cy="217488"/>
            <a:chOff x="4331" y="4088"/>
            <a:chExt cx="1340" cy="137"/>
          </a:xfrm>
        </p:grpSpPr>
        <p:sp>
          <p:nvSpPr>
            <p:cNvPr id="104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5284" y="4088"/>
              <a:ext cx="387" cy="13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1400" kern="10" spc="-70">
                  <a:solidFill>
                    <a:schemeClr val="bg1"/>
                  </a:solidFill>
                  <a:latin typeface="Impact" panose="020B0806030902050204" pitchFamily="34" charset="0"/>
                </a:rPr>
                <a:t>LOGO</a:t>
              </a:r>
              <a:endParaRPr lang="zh-CN" altLang="en-US" sz="1400" kern="10" spc="-7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43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331" y="4178"/>
              <a:ext cx="908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/>
              <a:r>
                <a:rPr lang="en-US" altLang="zh-CN" sz="800" b="1" kern="10" spc="-4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 spc="-4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4140" name="AutoShape 12"/>
          <p:cNvSpPr>
            <a:spLocks noChangeArrowheads="1"/>
          </p:cNvSpPr>
          <p:nvPr/>
        </p:nvSpPr>
        <p:spPr bwMode="auto">
          <a:xfrm>
            <a:off x="1114425" y="3465513"/>
            <a:ext cx="7129463" cy="431800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rgbClr val="FF6400"/>
              </a:gs>
              <a:gs pos="100000">
                <a:srgbClr val="FFC8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4141" name="Oval 13"/>
          <p:cNvSpPr>
            <a:spLocks noChangeArrowheads="1"/>
          </p:cNvSpPr>
          <p:nvPr/>
        </p:nvSpPr>
        <p:spPr bwMode="auto">
          <a:xfrm>
            <a:off x="971550" y="3538538"/>
            <a:ext cx="287338" cy="284162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4142" name="Oval 14"/>
          <p:cNvSpPr>
            <a:spLocks noChangeArrowheads="1"/>
          </p:cNvSpPr>
          <p:nvPr/>
        </p:nvSpPr>
        <p:spPr bwMode="auto">
          <a:xfrm>
            <a:off x="6588125" y="3538538"/>
            <a:ext cx="287338" cy="284162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4143" name="Oval 15"/>
          <p:cNvSpPr>
            <a:spLocks noChangeArrowheads="1"/>
          </p:cNvSpPr>
          <p:nvPr/>
        </p:nvSpPr>
        <p:spPr bwMode="auto">
          <a:xfrm>
            <a:off x="3779838" y="3538538"/>
            <a:ext cx="287337" cy="284162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4144" name="Oval 16"/>
          <p:cNvSpPr>
            <a:spLocks noChangeArrowheads="1"/>
          </p:cNvSpPr>
          <p:nvPr/>
        </p:nvSpPr>
        <p:spPr bwMode="auto">
          <a:xfrm>
            <a:off x="2374900" y="3538538"/>
            <a:ext cx="287338" cy="284162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4145" name="Oval 17"/>
          <p:cNvSpPr>
            <a:spLocks noChangeArrowheads="1"/>
          </p:cNvSpPr>
          <p:nvPr/>
        </p:nvSpPr>
        <p:spPr bwMode="auto">
          <a:xfrm>
            <a:off x="5183188" y="3538538"/>
            <a:ext cx="287337" cy="284162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36" name="Text Box 18"/>
          <p:cNvSpPr txBox="1">
            <a:spLocks noChangeArrowheads="1"/>
          </p:cNvSpPr>
          <p:nvPr/>
        </p:nvSpPr>
        <p:spPr bwMode="auto">
          <a:xfrm rot="2700000">
            <a:off x="494506" y="4698207"/>
            <a:ext cx="320357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chemeClr val="bg1"/>
                </a:solidFill>
                <a:latin typeface="Arial Black" panose="020B0A04020102020204" pitchFamily="34" charset="0"/>
              </a:rPr>
              <a:t>Visual Appealing</a:t>
            </a:r>
          </a:p>
          <a:p>
            <a:pPr algn="l" eaLnBrk="1" hangingPunct="1"/>
            <a:r>
              <a:rPr lang="en-US" altLang="ko-KR" sz="1200">
                <a:solidFill>
                  <a:schemeClr val="bg1"/>
                </a:solidFill>
                <a:latin typeface="Arial" panose="020B0604020202020204" pitchFamily="34" charset="0"/>
              </a:rPr>
              <a:t>Captivate your viewing audience - PowerPoint Templates &amp; Backgrounds, Sleek Diagram &amp; Charts For Your Presentation</a:t>
            </a:r>
          </a:p>
        </p:txBody>
      </p:sp>
      <p:sp>
        <p:nvSpPr>
          <p:cNvPr id="1037" name="Text Box 19"/>
          <p:cNvSpPr txBox="1">
            <a:spLocks noChangeArrowheads="1"/>
          </p:cNvSpPr>
          <p:nvPr/>
        </p:nvSpPr>
        <p:spPr bwMode="auto">
          <a:xfrm rot="-2700000">
            <a:off x="1943100" y="1806079"/>
            <a:ext cx="27003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 dirty="0">
                <a:solidFill>
                  <a:schemeClr val="bg1"/>
                </a:solidFill>
                <a:latin typeface="Arial Black" panose="020B0A04020102020204" pitchFamily="34" charset="0"/>
              </a:rPr>
              <a:t>Animation</a:t>
            </a:r>
          </a:p>
          <a:p>
            <a:pPr algn="l" eaLnBrk="1" hangingPunct="1"/>
            <a:r>
              <a:rPr lang="en-US" altLang="ko-KR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ko-KR" sz="1200" dirty="0">
                <a:solidFill>
                  <a:schemeClr val="bg1"/>
                </a:solidFill>
                <a:latin typeface="Arial" panose="020B0604020202020204" pitchFamily="34" charset="0"/>
              </a:rPr>
              <a:t>Animation PowerPoint Templates &amp; Backgrounds for Your Impressive Presentation</a:t>
            </a:r>
          </a:p>
        </p:txBody>
      </p:sp>
      <p:sp>
        <p:nvSpPr>
          <p:cNvPr id="1038" name="Text Box 20"/>
          <p:cNvSpPr txBox="1">
            <a:spLocks noChangeArrowheads="1"/>
          </p:cNvSpPr>
          <p:nvPr/>
        </p:nvSpPr>
        <p:spPr bwMode="auto">
          <a:xfrm rot="2700000">
            <a:off x="6224588" y="4251325"/>
            <a:ext cx="19685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chemeClr val="bg1"/>
                </a:solidFill>
                <a:latin typeface="Arial Black" panose="020B0A04020102020204" pitchFamily="34" charset="0"/>
              </a:rPr>
              <a:t>Easy Search</a:t>
            </a:r>
          </a:p>
          <a:p>
            <a:pPr algn="l" eaLnBrk="1" hangingPunct="1"/>
            <a:r>
              <a:rPr lang="en-US" altLang="ko-KR" sz="1200">
                <a:solidFill>
                  <a:schemeClr val="bg1"/>
                </a:solidFill>
                <a:latin typeface="Arial" panose="020B0604020202020204" pitchFamily="34" charset="0"/>
              </a:rPr>
              <a:t>Our easy to use and functional search engine helps you locate the right templates quickly saving you time</a:t>
            </a:r>
          </a:p>
        </p:txBody>
      </p:sp>
      <p:sp>
        <p:nvSpPr>
          <p:cNvPr id="1039" name="Text Box 21"/>
          <p:cNvSpPr txBox="1">
            <a:spLocks noChangeArrowheads="1"/>
          </p:cNvSpPr>
          <p:nvPr/>
        </p:nvSpPr>
        <p:spPr bwMode="auto">
          <a:xfrm rot="-2700000">
            <a:off x="4787900" y="1808163"/>
            <a:ext cx="24511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chemeClr val="bg1"/>
                </a:solidFill>
                <a:latin typeface="Arial Black" panose="020B0A04020102020204" pitchFamily="34" charset="0"/>
              </a:rPr>
              <a:t>Ready to Use</a:t>
            </a:r>
          </a:p>
          <a:p>
            <a:pPr algn="l" eaLnBrk="1" hangingPunct="1"/>
            <a:r>
              <a:rPr lang="en-US" altLang="ko-KR" sz="1200">
                <a:solidFill>
                  <a:schemeClr val="bg1"/>
                </a:solidFill>
                <a:latin typeface="Arial" panose="020B0604020202020204" pitchFamily="34" charset="0"/>
              </a:rPr>
              <a:t>Immense visual appeal - Premade PowerPoint Templates, Professional quality templates in a couple of clicks away!</a:t>
            </a:r>
          </a:p>
        </p:txBody>
      </p:sp>
      <p:sp>
        <p:nvSpPr>
          <p:cNvPr id="1040" name="Text Box 22"/>
          <p:cNvSpPr txBox="1">
            <a:spLocks noChangeArrowheads="1"/>
          </p:cNvSpPr>
          <p:nvPr/>
        </p:nvSpPr>
        <p:spPr bwMode="auto">
          <a:xfrm rot="2700000">
            <a:off x="3456781" y="4580732"/>
            <a:ext cx="27908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chemeClr val="bg1"/>
                </a:solidFill>
                <a:latin typeface="Arial Black" panose="020B0A04020102020204" pitchFamily="34" charset="0"/>
              </a:rPr>
              <a:t>Diversity of Culture</a:t>
            </a:r>
          </a:p>
          <a:p>
            <a:pPr algn="l" eaLnBrk="1" hangingPunct="1"/>
            <a:r>
              <a:rPr lang="en-US" altLang="ko-KR" sz="1200">
                <a:solidFill>
                  <a:schemeClr val="bg1"/>
                </a:solidFill>
                <a:latin typeface="Arial" panose="020B0604020202020204" pitchFamily="34" charset="0"/>
              </a:rPr>
              <a:t>Experience the diversity of arts and culture - predesigned PowerPoint Design Templates &amp; Diagrams and Layout Slides</a:t>
            </a:r>
          </a:p>
        </p:txBody>
      </p:sp>
      <p:sp>
        <p:nvSpPr>
          <p:cNvPr id="1041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1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95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Impact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