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4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832475" y="0"/>
            <a:ext cx="3311525" cy="68580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2131" name="WordArt 6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>
                  <a:solidFill>
                    <a:srgbClr val="654E25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>
                <a:solidFill>
                  <a:srgbClr val="654E2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32" name="WordArt 7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rgbClr val="654E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rgbClr val="654E2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6013450" y="2403475"/>
            <a:ext cx="291465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FF8000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</p:txBody>
      </p:sp>
      <p:sp>
        <p:nvSpPr>
          <p:cNvPr id="2055" name="Text Box 9"/>
          <p:cNvSpPr txBox="1">
            <a:spLocks noChangeArrowheads="1"/>
          </p:cNvSpPr>
          <p:nvPr/>
        </p:nvSpPr>
        <p:spPr bwMode="auto">
          <a:xfrm>
            <a:off x="6013450" y="4779963"/>
            <a:ext cx="291465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654E25"/>
                </a:solidFill>
                <a:latin typeface="Arial Black" panose="020B0A04020102020204" pitchFamily="34" charset="0"/>
              </a:rPr>
              <a:t>Subtle Touch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Trendy Design in contemporary colors and styles - PowerPoint Templates &amp; Backgrounds, PowerPoint Diagrams &amp; Charts for your Presentation </a:t>
            </a:r>
          </a:p>
        </p:txBody>
      </p: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6084888" y="1503363"/>
            <a:ext cx="858837" cy="981075"/>
            <a:chOff x="3883" y="754"/>
            <a:chExt cx="680" cy="777"/>
          </a:xfrm>
        </p:grpSpPr>
        <p:sp>
          <p:nvSpPr>
            <p:cNvPr id="2126" name="Oval 11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27" name="Group 12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129" name="Oval 13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FFC800"/>
                  </a:gs>
                  <a:gs pos="100000">
                    <a:srgbClr val="FF64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30" name="Oval 14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28" name="Freeform 15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7" name="Group 16"/>
          <p:cNvGrpSpPr>
            <a:grpSpLocks/>
          </p:cNvGrpSpPr>
          <p:nvPr/>
        </p:nvGrpSpPr>
        <p:grpSpPr bwMode="auto">
          <a:xfrm>
            <a:off x="6084888" y="4060825"/>
            <a:ext cx="574675" cy="657225"/>
            <a:chOff x="3883" y="754"/>
            <a:chExt cx="680" cy="777"/>
          </a:xfrm>
        </p:grpSpPr>
        <p:sp>
          <p:nvSpPr>
            <p:cNvPr id="2121" name="Oval 17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22" name="Group 18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94931" name="Oval 19"/>
              <p:cNvSpPr>
                <a:spLocks noChangeArrowheads="1"/>
              </p:cNvSpPr>
              <p:nvPr/>
            </p:nvSpPr>
            <p:spPr bwMode="auto">
              <a:xfrm>
                <a:off x="548" y="2205"/>
                <a:ext cx="1405" cy="140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25" name="Oval 20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23" name="Freeform 21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8" name="Group 22"/>
          <p:cNvGrpSpPr>
            <a:grpSpLocks/>
          </p:cNvGrpSpPr>
          <p:nvPr/>
        </p:nvGrpSpPr>
        <p:grpSpPr bwMode="auto">
          <a:xfrm>
            <a:off x="6696075" y="4060825"/>
            <a:ext cx="574675" cy="657225"/>
            <a:chOff x="3883" y="754"/>
            <a:chExt cx="680" cy="777"/>
          </a:xfrm>
        </p:grpSpPr>
        <p:sp>
          <p:nvSpPr>
            <p:cNvPr id="2116" name="Oval 23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17" name="Group 24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94937" name="Oval 25"/>
              <p:cNvSpPr>
                <a:spLocks noChangeArrowheads="1"/>
              </p:cNvSpPr>
              <p:nvPr/>
            </p:nvSpPr>
            <p:spPr bwMode="auto">
              <a:xfrm>
                <a:off x="548" y="2205"/>
                <a:ext cx="1405" cy="140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921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20" name="Oval 26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18" name="Freeform 27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59" name="Group 28"/>
          <p:cNvGrpSpPr>
            <a:grpSpLocks/>
          </p:cNvGrpSpPr>
          <p:nvPr/>
        </p:nvGrpSpPr>
        <p:grpSpPr bwMode="auto">
          <a:xfrm>
            <a:off x="7308850" y="4240213"/>
            <a:ext cx="417513" cy="476250"/>
            <a:chOff x="3883" y="754"/>
            <a:chExt cx="680" cy="777"/>
          </a:xfrm>
        </p:grpSpPr>
        <p:sp>
          <p:nvSpPr>
            <p:cNvPr id="2111" name="Oval 29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12" name="Group 30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114" name="Oval 31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5" name="Oval 32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13" name="Freeform 33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60" name="Group 34"/>
          <p:cNvGrpSpPr>
            <a:grpSpLocks/>
          </p:cNvGrpSpPr>
          <p:nvPr/>
        </p:nvGrpSpPr>
        <p:grpSpPr bwMode="auto">
          <a:xfrm>
            <a:off x="7775575" y="4240213"/>
            <a:ext cx="417513" cy="476250"/>
            <a:chOff x="3883" y="754"/>
            <a:chExt cx="680" cy="777"/>
          </a:xfrm>
        </p:grpSpPr>
        <p:sp>
          <p:nvSpPr>
            <p:cNvPr id="2106" name="Oval 35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07" name="Group 36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109" name="Oval 37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10" name="Oval 38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08" name="Freeform 39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61" name="Group 40"/>
          <p:cNvGrpSpPr>
            <a:grpSpLocks/>
          </p:cNvGrpSpPr>
          <p:nvPr/>
        </p:nvGrpSpPr>
        <p:grpSpPr bwMode="auto">
          <a:xfrm>
            <a:off x="8243888" y="4240213"/>
            <a:ext cx="417512" cy="476250"/>
            <a:chOff x="3883" y="754"/>
            <a:chExt cx="680" cy="777"/>
          </a:xfrm>
        </p:grpSpPr>
        <p:sp>
          <p:nvSpPr>
            <p:cNvPr id="2101" name="Oval 41"/>
            <p:cNvSpPr>
              <a:spLocks noChangeArrowheads="1"/>
            </p:cNvSpPr>
            <p:nvPr/>
          </p:nvSpPr>
          <p:spPr bwMode="auto">
            <a:xfrm>
              <a:off x="3883" y="1250"/>
              <a:ext cx="680" cy="28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102" name="Group 42"/>
            <p:cNvGrpSpPr>
              <a:grpSpLocks/>
            </p:cNvGrpSpPr>
            <p:nvPr/>
          </p:nvGrpSpPr>
          <p:grpSpPr bwMode="auto">
            <a:xfrm>
              <a:off x="3889" y="754"/>
              <a:ext cx="656" cy="653"/>
              <a:chOff x="549" y="2205"/>
              <a:chExt cx="1406" cy="1402"/>
            </a:xfrm>
          </p:grpSpPr>
          <p:sp>
            <p:nvSpPr>
              <p:cNvPr id="2104" name="Oval 43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105" name="Oval 44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103" name="Freeform 45"/>
            <p:cNvSpPr>
              <a:spLocks/>
            </p:cNvSpPr>
            <p:nvPr/>
          </p:nvSpPr>
          <p:spPr bwMode="auto">
            <a:xfrm>
              <a:off x="3933" y="765"/>
              <a:ext cx="560" cy="186"/>
            </a:xfrm>
            <a:custGeom>
              <a:avLst/>
              <a:gdLst>
                <a:gd name="T0" fmla="*/ 0 w 4756"/>
                <a:gd name="T1" fmla="*/ 186 h 1576"/>
                <a:gd name="T2" fmla="*/ 6 w 4756"/>
                <a:gd name="T3" fmla="*/ 173 h 1576"/>
                <a:gd name="T4" fmla="*/ 13 w 4756"/>
                <a:gd name="T5" fmla="*/ 159 h 1576"/>
                <a:gd name="T6" fmla="*/ 20 w 4756"/>
                <a:gd name="T7" fmla="*/ 147 h 1576"/>
                <a:gd name="T8" fmla="*/ 28 w 4756"/>
                <a:gd name="T9" fmla="*/ 134 h 1576"/>
                <a:gd name="T10" fmla="*/ 37 w 4756"/>
                <a:gd name="T11" fmla="*/ 122 h 1576"/>
                <a:gd name="T12" fmla="*/ 45 w 4756"/>
                <a:gd name="T13" fmla="*/ 111 h 1576"/>
                <a:gd name="T14" fmla="*/ 55 w 4756"/>
                <a:gd name="T15" fmla="*/ 100 h 1576"/>
                <a:gd name="T16" fmla="*/ 65 w 4756"/>
                <a:gd name="T17" fmla="*/ 89 h 1576"/>
                <a:gd name="T18" fmla="*/ 70 w 4756"/>
                <a:gd name="T19" fmla="*/ 84 h 1576"/>
                <a:gd name="T20" fmla="*/ 81 w 4756"/>
                <a:gd name="T21" fmla="*/ 74 h 1576"/>
                <a:gd name="T22" fmla="*/ 92 w 4756"/>
                <a:gd name="T23" fmla="*/ 65 h 1576"/>
                <a:gd name="T24" fmla="*/ 104 w 4756"/>
                <a:gd name="T25" fmla="*/ 56 h 1576"/>
                <a:gd name="T26" fmla="*/ 116 w 4756"/>
                <a:gd name="T27" fmla="*/ 48 h 1576"/>
                <a:gd name="T28" fmla="*/ 129 w 4756"/>
                <a:gd name="T29" fmla="*/ 40 h 1576"/>
                <a:gd name="T30" fmla="*/ 142 w 4756"/>
                <a:gd name="T31" fmla="*/ 33 h 1576"/>
                <a:gd name="T32" fmla="*/ 155 w 4756"/>
                <a:gd name="T33" fmla="*/ 27 h 1576"/>
                <a:gd name="T34" fmla="*/ 162 w 4756"/>
                <a:gd name="T35" fmla="*/ 24 h 1576"/>
                <a:gd name="T36" fmla="*/ 175 w 4756"/>
                <a:gd name="T37" fmla="*/ 18 h 1576"/>
                <a:gd name="T38" fmla="*/ 190 w 4756"/>
                <a:gd name="T39" fmla="*/ 14 h 1576"/>
                <a:gd name="T40" fmla="*/ 204 w 4756"/>
                <a:gd name="T41" fmla="*/ 9 h 1576"/>
                <a:gd name="T42" fmla="*/ 219 w 4756"/>
                <a:gd name="T43" fmla="*/ 6 h 1576"/>
                <a:gd name="T44" fmla="*/ 234 w 4756"/>
                <a:gd name="T45" fmla="*/ 4 h 1576"/>
                <a:gd name="T46" fmla="*/ 249 w 4756"/>
                <a:gd name="T47" fmla="*/ 1 h 1576"/>
                <a:gd name="T48" fmla="*/ 264 w 4756"/>
                <a:gd name="T49" fmla="*/ 0 h 1576"/>
                <a:gd name="T50" fmla="*/ 280 w 4756"/>
                <a:gd name="T51" fmla="*/ 0 h 1576"/>
                <a:gd name="T52" fmla="*/ 288 w 4756"/>
                <a:gd name="T53" fmla="*/ 0 h 1576"/>
                <a:gd name="T54" fmla="*/ 303 w 4756"/>
                <a:gd name="T55" fmla="*/ 1 h 1576"/>
                <a:gd name="T56" fmla="*/ 319 w 4756"/>
                <a:gd name="T57" fmla="*/ 2 h 1576"/>
                <a:gd name="T58" fmla="*/ 334 w 4756"/>
                <a:gd name="T59" fmla="*/ 5 h 1576"/>
                <a:gd name="T60" fmla="*/ 349 w 4756"/>
                <a:gd name="T61" fmla="*/ 8 h 1576"/>
                <a:gd name="T62" fmla="*/ 363 w 4756"/>
                <a:gd name="T63" fmla="*/ 12 h 1576"/>
                <a:gd name="T64" fmla="*/ 377 w 4756"/>
                <a:gd name="T65" fmla="*/ 16 h 1576"/>
                <a:gd name="T66" fmla="*/ 391 w 4756"/>
                <a:gd name="T67" fmla="*/ 21 h 1576"/>
                <a:gd name="T68" fmla="*/ 398 w 4756"/>
                <a:gd name="T69" fmla="*/ 24 h 1576"/>
                <a:gd name="T70" fmla="*/ 412 w 4756"/>
                <a:gd name="T71" fmla="*/ 30 h 1576"/>
                <a:gd name="T72" fmla="*/ 425 w 4756"/>
                <a:gd name="T73" fmla="*/ 37 h 1576"/>
                <a:gd name="T74" fmla="*/ 438 w 4756"/>
                <a:gd name="T75" fmla="*/ 44 h 1576"/>
                <a:gd name="T76" fmla="*/ 450 w 4756"/>
                <a:gd name="T77" fmla="*/ 52 h 1576"/>
                <a:gd name="T78" fmla="*/ 462 w 4756"/>
                <a:gd name="T79" fmla="*/ 60 h 1576"/>
                <a:gd name="T80" fmla="*/ 473 w 4756"/>
                <a:gd name="T81" fmla="*/ 70 h 1576"/>
                <a:gd name="T82" fmla="*/ 484 w 4756"/>
                <a:gd name="T83" fmla="*/ 79 h 1576"/>
                <a:gd name="T84" fmla="*/ 495 w 4756"/>
                <a:gd name="T85" fmla="*/ 89 h 1576"/>
                <a:gd name="T86" fmla="*/ 500 w 4756"/>
                <a:gd name="T87" fmla="*/ 94 h 1576"/>
                <a:gd name="T88" fmla="*/ 510 w 4756"/>
                <a:gd name="T89" fmla="*/ 105 h 1576"/>
                <a:gd name="T90" fmla="*/ 519 w 4756"/>
                <a:gd name="T91" fmla="*/ 117 h 1576"/>
                <a:gd name="T92" fmla="*/ 528 w 4756"/>
                <a:gd name="T93" fmla="*/ 128 h 1576"/>
                <a:gd name="T94" fmla="*/ 536 w 4756"/>
                <a:gd name="T95" fmla="*/ 140 h 1576"/>
                <a:gd name="T96" fmla="*/ 544 w 4756"/>
                <a:gd name="T97" fmla="*/ 153 h 1576"/>
                <a:gd name="T98" fmla="*/ 551 w 4756"/>
                <a:gd name="T99" fmla="*/ 166 h 1576"/>
                <a:gd name="T100" fmla="*/ 557 w 4756"/>
                <a:gd name="T101" fmla="*/ 179 h 1576"/>
                <a:gd name="T102" fmla="*/ 0 w 4756"/>
                <a:gd name="T103" fmla="*/ 186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alpha val="35001"/>
                  </a:srgbClr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62" name="Group 46"/>
          <p:cNvGrpSpPr>
            <a:grpSpLocks/>
          </p:cNvGrpSpPr>
          <p:nvPr/>
        </p:nvGrpSpPr>
        <p:grpSpPr bwMode="auto">
          <a:xfrm>
            <a:off x="863600" y="1811338"/>
            <a:ext cx="4248150" cy="3525837"/>
            <a:chOff x="567" y="1071"/>
            <a:chExt cx="2676" cy="2221"/>
          </a:xfrm>
        </p:grpSpPr>
        <p:grpSp>
          <p:nvGrpSpPr>
            <p:cNvPr id="2065" name="Group 47"/>
            <p:cNvGrpSpPr>
              <a:grpSpLocks/>
            </p:cNvGrpSpPr>
            <p:nvPr/>
          </p:nvGrpSpPr>
          <p:grpSpPr bwMode="auto">
            <a:xfrm>
              <a:off x="567" y="1071"/>
              <a:ext cx="2676" cy="999"/>
              <a:chOff x="612" y="1253"/>
              <a:chExt cx="3203" cy="1196"/>
            </a:xfrm>
          </p:grpSpPr>
          <p:sp>
            <p:nvSpPr>
              <p:cNvPr id="2089" name="Oval 48"/>
              <p:cNvSpPr>
                <a:spLocks noChangeArrowheads="1"/>
              </p:cNvSpPr>
              <p:nvPr/>
            </p:nvSpPr>
            <p:spPr bwMode="auto">
              <a:xfrm>
                <a:off x="1696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50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0" name="Oval 49"/>
              <p:cNvSpPr>
                <a:spLocks noChangeArrowheads="1"/>
              </p:cNvSpPr>
              <p:nvPr/>
            </p:nvSpPr>
            <p:spPr bwMode="auto">
              <a:xfrm>
                <a:off x="1705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4962" name="Oval 50"/>
              <p:cNvSpPr>
                <a:spLocks noChangeArrowheads="1"/>
              </p:cNvSpPr>
              <p:nvPr/>
            </p:nvSpPr>
            <p:spPr bwMode="auto">
              <a:xfrm>
                <a:off x="1905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92" name="Freeform 51"/>
              <p:cNvSpPr>
                <a:spLocks/>
              </p:cNvSpPr>
              <p:nvPr/>
            </p:nvSpPr>
            <p:spPr bwMode="auto">
              <a:xfrm>
                <a:off x="1774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3" name="Oval 52"/>
              <p:cNvSpPr>
                <a:spLocks noChangeArrowheads="1"/>
              </p:cNvSpPr>
              <p:nvPr/>
            </p:nvSpPr>
            <p:spPr bwMode="auto">
              <a:xfrm>
                <a:off x="612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39998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4" name="Oval 53"/>
              <p:cNvSpPr>
                <a:spLocks noChangeArrowheads="1"/>
              </p:cNvSpPr>
              <p:nvPr/>
            </p:nvSpPr>
            <p:spPr bwMode="auto">
              <a:xfrm>
                <a:off x="621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4966" name="Oval 54"/>
              <p:cNvSpPr>
                <a:spLocks noChangeArrowheads="1"/>
              </p:cNvSpPr>
              <p:nvPr/>
            </p:nvSpPr>
            <p:spPr bwMode="auto">
              <a:xfrm>
                <a:off x="821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096" name="Freeform 55"/>
              <p:cNvSpPr>
                <a:spLocks/>
              </p:cNvSpPr>
              <p:nvPr/>
            </p:nvSpPr>
            <p:spPr bwMode="auto">
              <a:xfrm>
                <a:off x="690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97" name="Oval 56"/>
              <p:cNvSpPr>
                <a:spLocks noChangeArrowheads="1"/>
              </p:cNvSpPr>
              <p:nvPr/>
            </p:nvSpPr>
            <p:spPr bwMode="auto">
              <a:xfrm>
                <a:off x="2769" y="2016"/>
                <a:ext cx="1046" cy="433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39998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98" name="Oval 57"/>
              <p:cNvSpPr>
                <a:spLocks noChangeArrowheads="1"/>
              </p:cNvSpPr>
              <p:nvPr/>
            </p:nvSpPr>
            <p:spPr bwMode="auto">
              <a:xfrm>
                <a:off x="2778" y="1253"/>
                <a:ext cx="1009" cy="1005"/>
              </a:xfrm>
              <a:prstGeom prst="ellipse">
                <a:avLst/>
              </a:prstGeom>
              <a:gradFill rotWithShape="1">
                <a:gsLst>
                  <a:gs pos="0">
                    <a:srgbClr val="DDDDDD"/>
                  </a:gs>
                  <a:gs pos="100000">
                    <a:srgbClr val="A7A7A7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94970" name="Oval 58"/>
              <p:cNvSpPr>
                <a:spLocks noChangeArrowheads="1"/>
              </p:cNvSpPr>
              <p:nvPr/>
            </p:nvSpPr>
            <p:spPr bwMode="auto">
              <a:xfrm>
                <a:off x="2978" y="1379"/>
                <a:ext cx="169" cy="16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50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100" name="Freeform 59"/>
              <p:cNvSpPr>
                <a:spLocks/>
              </p:cNvSpPr>
              <p:nvPr/>
            </p:nvSpPr>
            <p:spPr bwMode="auto">
              <a:xfrm>
                <a:off x="2847" y="1270"/>
                <a:ext cx="861" cy="286"/>
              </a:xfrm>
              <a:custGeom>
                <a:avLst/>
                <a:gdLst>
                  <a:gd name="T0" fmla="*/ 0 w 4756"/>
                  <a:gd name="T1" fmla="*/ 286 h 1576"/>
                  <a:gd name="T2" fmla="*/ 9 w 4756"/>
                  <a:gd name="T3" fmla="*/ 265 h 1576"/>
                  <a:gd name="T4" fmla="*/ 20 w 4756"/>
                  <a:gd name="T5" fmla="*/ 245 h 1576"/>
                  <a:gd name="T6" fmla="*/ 31 w 4756"/>
                  <a:gd name="T7" fmla="*/ 225 h 1576"/>
                  <a:gd name="T8" fmla="*/ 43 w 4756"/>
                  <a:gd name="T9" fmla="*/ 207 h 1576"/>
                  <a:gd name="T10" fmla="*/ 56 w 4756"/>
                  <a:gd name="T11" fmla="*/ 188 h 1576"/>
                  <a:gd name="T12" fmla="*/ 70 w 4756"/>
                  <a:gd name="T13" fmla="*/ 171 h 1576"/>
                  <a:gd name="T14" fmla="*/ 85 w 4756"/>
                  <a:gd name="T15" fmla="*/ 154 h 1576"/>
                  <a:gd name="T16" fmla="*/ 100 w 4756"/>
                  <a:gd name="T17" fmla="*/ 137 h 1576"/>
                  <a:gd name="T18" fmla="*/ 108 w 4756"/>
                  <a:gd name="T19" fmla="*/ 129 h 1576"/>
                  <a:gd name="T20" fmla="*/ 125 w 4756"/>
                  <a:gd name="T21" fmla="*/ 114 h 1576"/>
                  <a:gd name="T22" fmla="*/ 142 w 4756"/>
                  <a:gd name="T23" fmla="*/ 100 h 1576"/>
                  <a:gd name="T24" fmla="*/ 160 w 4756"/>
                  <a:gd name="T25" fmla="*/ 86 h 1576"/>
                  <a:gd name="T26" fmla="*/ 178 w 4756"/>
                  <a:gd name="T27" fmla="*/ 74 h 1576"/>
                  <a:gd name="T28" fmla="*/ 198 w 4756"/>
                  <a:gd name="T29" fmla="*/ 62 h 1576"/>
                  <a:gd name="T30" fmla="*/ 218 w 4756"/>
                  <a:gd name="T31" fmla="*/ 51 h 1576"/>
                  <a:gd name="T32" fmla="*/ 238 w 4756"/>
                  <a:gd name="T33" fmla="*/ 41 h 1576"/>
                  <a:gd name="T34" fmla="*/ 249 w 4756"/>
                  <a:gd name="T35" fmla="*/ 37 h 1576"/>
                  <a:gd name="T36" fmla="*/ 270 w 4756"/>
                  <a:gd name="T37" fmla="*/ 28 h 1576"/>
                  <a:gd name="T38" fmla="*/ 291 w 4756"/>
                  <a:gd name="T39" fmla="*/ 21 h 1576"/>
                  <a:gd name="T40" fmla="*/ 314 w 4756"/>
                  <a:gd name="T41" fmla="*/ 15 h 1576"/>
                  <a:gd name="T42" fmla="*/ 336 w 4756"/>
                  <a:gd name="T43" fmla="*/ 9 h 1576"/>
                  <a:gd name="T44" fmla="*/ 359 w 4756"/>
                  <a:gd name="T45" fmla="*/ 5 h 1576"/>
                  <a:gd name="T46" fmla="*/ 383 w 4756"/>
                  <a:gd name="T47" fmla="*/ 2 h 1576"/>
                  <a:gd name="T48" fmla="*/ 407 w 4756"/>
                  <a:gd name="T49" fmla="*/ 0 h 1576"/>
                  <a:gd name="T50" fmla="*/ 431 w 4756"/>
                  <a:gd name="T51" fmla="*/ 0 h 1576"/>
                  <a:gd name="T52" fmla="*/ 442 w 4756"/>
                  <a:gd name="T53" fmla="*/ 0 h 1576"/>
                  <a:gd name="T54" fmla="*/ 466 w 4756"/>
                  <a:gd name="T55" fmla="*/ 1 h 1576"/>
                  <a:gd name="T56" fmla="*/ 490 w 4756"/>
                  <a:gd name="T57" fmla="*/ 4 h 1576"/>
                  <a:gd name="T58" fmla="*/ 513 w 4756"/>
                  <a:gd name="T59" fmla="*/ 7 h 1576"/>
                  <a:gd name="T60" fmla="*/ 536 w 4756"/>
                  <a:gd name="T61" fmla="*/ 12 h 1576"/>
                  <a:gd name="T62" fmla="*/ 558 w 4756"/>
                  <a:gd name="T63" fmla="*/ 18 h 1576"/>
                  <a:gd name="T64" fmla="*/ 580 w 4756"/>
                  <a:gd name="T65" fmla="*/ 25 h 1576"/>
                  <a:gd name="T66" fmla="*/ 602 w 4756"/>
                  <a:gd name="T67" fmla="*/ 32 h 1576"/>
                  <a:gd name="T68" fmla="*/ 612 w 4756"/>
                  <a:gd name="T69" fmla="*/ 37 h 1576"/>
                  <a:gd name="T70" fmla="*/ 633 w 4756"/>
                  <a:gd name="T71" fmla="*/ 46 h 1576"/>
                  <a:gd name="T72" fmla="*/ 653 w 4756"/>
                  <a:gd name="T73" fmla="*/ 57 h 1576"/>
                  <a:gd name="T74" fmla="*/ 673 w 4756"/>
                  <a:gd name="T75" fmla="*/ 68 h 1576"/>
                  <a:gd name="T76" fmla="*/ 692 w 4756"/>
                  <a:gd name="T77" fmla="*/ 80 h 1576"/>
                  <a:gd name="T78" fmla="*/ 710 w 4756"/>
                  <a:gd name="T79" fmla="*/ 93 h 1576"/>
                  <a:gd name="T80" fmla="*/ 728 w 4756"/>
                  <a:gd name="T81" fmla="*/ 107 h 1576"/>
                  <a:gd name="T82" fmla="*/ 745 w 4756"/>
                  <a:gd name="T83" fmla="*/ 122 h 1576"/>
                  <a:gd name="T84" fmla="*/ 761 w 4756"/>
                  <a:gd name="T85" fmla="*/ 137 h 1576"/>
                  <a:gd name="T86" fmla="*/ 769 w 4756"/>
                  <a:gd name="T87" fmla="*/ 145 h 1576"/>
                  <a:gd name="T88" fmla="*/ 784 w 4756"/>
                  <a:gd name="T89" fmla="*/ 162 h 1576"/>
                  <a:gd name="T90" fmla="*/ 798 w 4756"/>
                  <a:gd name="T91" fmla="*/ 179 h 1576"/>
                  <a:gd name="T92" fmla="*/ 812 w 4756"/>
                  <a:gd name="T93" fmla="*/ 197 h 1576"/>
                  <a:gd name="T94" fmla="*/ 824 w 4756"/>
                  <a:gd name="T95" fmla="*/ 216 h 1576"/>
                  <a:gd name="T96" fmla="*/ 836 w 4756"/>
                  <a:gd name="T97" fmla="*/ 235 h 1576"/>
                  <a:gd name="T98" fmla="*/ 847 w 4756"/>
                  <a:gd name="T99" fmla="*/ 255 h 1576"/>
                  <a:gd name="T100" fmla="*/ 857 w 4756"/>
                  <a:gd name="T101" fmla="*/ 275 h 1576"/>
                  <a:gd name="T102" fmla="*/ 0 w 4756"/>
                  <a:gd name="T103" fmla="*/ 286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6" name="Group 60"/>
            <p:cNvGrpSpPr>
              <a:grpSpLocks/>
            </p:cNvGrpSpPr>
            <p:nvPr/>
          </p:nvGrpSpPr>
          <p:grpSpPr bwMode="auto">
            <a:xfrm>
              <a:off x="1915" y="1484"/>
              <a:ext cx="1012" cy="1159"/>
              <a:chOff x="2449" y="2701"/>
              <a:chExt cx="1212" cy="1387"/>
            </a:xfrm>
          </p:grpSpPr>
          <p:sp>
            <p:nvSpPr>
              <p:cNvPr id="2084" name="Oval 61"/>
              <p:cNvSpPr>
                <a:spLocks noChangeArrowheads="1"/>
              </p:cNvSpPr>
              <p:nvPr/>
            </p:nvSpPr>
            <p:spPr bwMode="auto">
              <a:xfrm>
                <a:off x="2449" y="3586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39998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2085" name="Group 62"/>
              <p:cNvGrpSpPr>
                <a:grpSpLocks/>
              </p:cNvGrpSpPr>
              <p:nvPr/>
            </p:nvGrpSpPr>
            <p:grpSpPr bwMode="auto">
              <a:xfrm>
                <a:off x="2459" y="2701"/>
                <a:ext cx="1170" cy="1166"/>
                <a:chOff x="549" y="2205"/>
                <a:chExt cx="1406" cy="1402"/>
              </a:xfrm>
            </p:grpSpPr>
            <p:sp>
              <p:nvSpPr>
                <p:cNvPr id="294975" name="Oval 63"/>
                <p:cNvSpPr>
                  <a:spLocks noChangeArrowheads="1"/>
                </p:cNvSpPr>
                <p:nvPr/>
              </p:nvSpPr>
              <p:spPr bwMode="auto">
                <a:xfrm>
                  <a:off x="547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39216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088" name="Oval 64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6" name="Freeform 65"/>
              <p:cNvSpPr>
                <a:spLocks/>
              </p:cNvSpPr>
              <p:nvPr/>
            </p:nvSpPr>
            <p:spPr bwMode="auto">
              <a:xfrm>
                <a:off x="2539" y="2721"/>
                <a:ext cx="998" cy="331"/>
              </a:xfrm>
              <a:custGeom>
                <a:avLst/>
                <a:gdLst>
                  <a:gd name="T0" fmla="*/ 0 w 4756"/>
                  <a:gd name="T1" fmla="*/ 331 h 1576"/>
                  <a:gd name="T2" fmla="*/ 10 w 4756"/>
                  <a:gd name="T3" fmla="*/ 307 h 1576"/>
                  <a:gd name="T4" fmla="*/ 23 w 4756"/>
                  <a:gd name="T5" fmla="*/ 284 h 1576"/>
                  <a:gd name="T6" fmla="*/ 36 w 4756"/>
                  <a:gd name="T7" fmla="*/ 261 h 1576"/>
                  <a:gd name="T8" fmla="*/ 50 w 4756"/>
                  <a:gd name="T9" fmla="*/ 239 h 1576"/>
                  <a:gd name="T10" fmla="*/ 65 w 4756"/>
                  <a:gd name="T11" fmla="*/ 218 h 1576"/>
                  <a:gd name="T12" fmla="*/ 81 w 4756"/>
                  <a:gd name="T13" fmla="*/ 197 h 1576"/>
                  <a:gd name="T14" fmla="*/ 98 w 4756"/>
                  <a:gd name="T15" fmla="*/ 178 h 1576"/>
                  <a:gd name="T16" fmla="*/ 116 w 4756"/>
                  <a:gd name="T17" fmla="*/ 159 h 1576"/>
                  <a:gd name="T18" fmla="*/ 125 w 4756"/>
                  <a:gd name="T19" fmla="*/ 150 h 1576"/>
                  <a:gd name="T20" fmla="*/ 144 w 4756"/>
                  <a:gd name="T21" fmla="*/ 132 h 1576"/>
                  <a:gd name="T22" fmla="*/ 165 w 4756"/>
                  <a:gd name="T23" fmla="*/ 116 h 1576"/>
                  <a:gd name="T24" fmla="*/ 185 w 4756"/>
                  <a:gd name="T25" fmla="*/ 100 h 1576"/>
                  <a:gd name="T26" fmla="*/ 207 w 4756"/>
                  <a:gd name="T27" fmla="*/ 85 h 1576"/>
                  <a:gd name="T28" fmla="*/ 229 w 4756"/>
                  <a:gd name="T29" fmla="*/ 72 h 1576"/>
                  <a:gd name="T30" fmla="*/ 252 w 4756"/>
                  <a:gd name="T31" fmla="*/ 59 h 1576"/>
                  <a:gd name="T32" fmla="*/ 276 w 4756"/>
                  <a:gd name="T33" fmla="*/ 48 h 1576"/>
                  <a:gd name="T34" fmla="*/ 288 w 4756"/>
                  <a:gd name="T35" fmla="*/ 42 h 1576"/>
                  <a:gd name="T36" fmla="*/ 313 w 4756"/>
                  <a:gd name="T37" fmla="*/ 33 h 1576"/>
                  <a:gd name="T38" fmla="*/ 338 w 4756"/>
                  <a:gd name="T39" fmla="*/ 24 h 1576"/>
                  <a:gd name="T40" fmla="*/ 363 w 4756"/>
                  <a:gd name="T41" fmla="*/ 17 h 1576"/>
                  <a:gd name="T42" fmla="*/ 390 w 4756"/>
                  <a:gd name="T43" fmla="*/ 11 h 1576"/>
                  <a:gd name="T44" fmla="*/ 416 w 4756"/>
                  <a:gd name="T45" fmla="*/ 6 h 1576"/>
                  <a:gd name="T46" fmla="*/ 444 w 4756"/>
                  <a:gd name="T47" fmla="*/ 3 h 1576"/>
                  <a:gd name="T48" fmla="*/ 471 w 4756"/>
                  <a:gd name="T49" fmla="*/ 0 h 1576"/>
                  <a:gd name="T50" fmla="*/ 499 w 4756"/>
                  <a:gd name="T51" fmla="*/ 0 h 1576"/>
                  <a:gd name="T52" fmla="*/ 513 w 4756"/>
                  <a:gd name="T53" fmla="*/ 0 h 1576"/>
                  <a:gd name="T54" fmla="*/ 541 w 4756"/>
                  <a:gd name="T55" fmla="*/ 2 h 1576"/>
                  <a:gd name="T56" fmla="*/ 568 w 4756"/>
                  <a:gd name="T57" fmla="*/ 4 h 1576"/>
                  <a:gd name="T58" fmla="*/ 595 w 4756"/>
                  <a:gd name="T59" fmla="*/ 8 h 1576"/>
                  <a:gd name="T60" fmla="*/ 622 w 4756"/>
                  <a:gd name="T61" fmla="*/ 14 h 1576"/>
                  <a:gd name="T62" fmla="*/ 647 w 4756"/>
                  <a:gd name="T63" fmla="*/ 21 h 1576"/>
                  <a:gd name="T64" fmla="*/ 673 w 4756"/>
                  <a:gd name="T65" fmla="*/ 29 h 1576"/>
                  <a:gd name="T66" fmla="*/ 698 w 4756"/>
                  <a:gd name="T67" fmla="*/ 37 h 1576"/>
                  <a:gd name="T68" fmla="*/ 710 w 4756"/>
                  <a:gd name="T69" fmla="*/ 42 h 1576"/>
                  <a:gd name="T70" fmla="*/ 734 w 4756"/>
                  <a:gd name="T71" fmla="*/ 53 h 1576"/>
                  <a:gd name="T72" fmla="*/ 757 w 4756"/>
                  <a:gd name="T73" fmla="*/ 66 h 1576"/>
                  <a:gd name="T74" fmla="*/ 780 w 4756"/>
                  <a:gd name="T75" fmla="*/ 79 h 1576"/>
                  <a:gd name="T76" fmla="*/ 802 w 4756"/>
                  <a:gd name="T77" fmla="*/ 92 h 1576"/>
                  <a:gd name="T78" fmla="*/ 823 w 4756"/>
                  <a:gd name="T79" fmla="*/ 108 h 1576"/>
                  <a:gd name="T80" fmla="*/ 844 w 4756"/>
                  <a:gd name="T81" fmla="*/ 124 h 1576"/>
                  <a:gd name="T82" fmla="*/ 863 w 4756"/>
                  <a:gd name="T83" fmla="*/ 141 h 1576"/>
                  <a:gd name="T84" fmla="*/ 882 w 4756"/>
                  <a:gd name="T85" fmla="*/ 159 h 1576"/>
                  <a:gd name="T86" fmla="*/ 891 w 4756"/>
                  <a:gd name="T87" fmla="*/ 168 h 1576"/>
                  <a:gd name="T88" fmla="*/ 909 w 4756"/>
                  <a:gd name="T89" fmla="*/ 187 h 1576"/>
                  <a:gd name="T90" fmla="*/ 925 w 4756"/>
                  <a:gd name="T91" fmla="*/ 208 h 1576"/>
                  <a:gd name="T92" fmla="*/ 941 w 4756"/>
                  <a:gd name="T93" fmla="*/ 228 h 1576"/>
                  <a:gd name="T94" fmla="*/ 955 w 4756"/>
                  <a:gd name="T95" fmla="*/ 250 h 1576"/>
                  <a:gd name="T96" fmla="*/ 969 w 4756"/>
                  <a:gd name="T97" fmla="*/ 272 h 1576"/>
                  <a:gd name="T98" fmla="*/ 982 w 4756"/>
                  <a:gd name="T99" fmla="*/ 295 h 1576"/>
                  <a:gd name="T100" fmla="*/ 993 w 4756"/>
                  <a:gd name="T101" fmla="*/ 319 h 1576"/>
                  <a:gd name="T102" fmla="*/ 0 w 4756"/>
                  <a:gd name="T103" fmla="*/ 331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67" name="Group 66"/>
            <p:cNvGrpSpPr>
              <a:grpSpLocks/>
            </p:cNvGrpSpPr>
            <p:nvPr/>
          </p:nvGrpSpPr>
          <p:grpSpPr bwMode="auto">
            <a:xfrm>
              <a:off x="872" y="1484"/>
              <a:ext cx="1013" cy="1159"/>
              <a:chOff x="2449" y="2701"/>
              <a:chExt cx="1212" cy="1387"/>
            </a:xfrm>
          </p:grpSpPr>
          <p:sp>
            <p:nvSpPr>
              <p:cNvPr id="2079" name="Oval 67"/>
              <p:cNvSpPr>
                <a:spLocks noChangeArrowheads="1"/>
              </p:cNvSpPr>
              <p:nvPr/>
            </p:nvSpPr>
            <p:spPr bwMode="auto">
              <a:xfrm>
                <a:off x="2449" y="3586"/>
                <a:ext cx="1212" cy="502"/>
              </a:xfrm>
              <a:prstGeom prst="ellipse">
                <a:avLst/>
              </a:prstGeom>
              <a:gradFill rotWithShape="1">
                <a:gsLst>
                  <a:gs pos="0">
                    <a:schemeClr val="tx1">
                      <a:alpha val="39998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grpSp>
            <p:nvGrpSpPr>
              <p:cNvPr id="2080" name="Group 68"/>
              <p:cNvGrpSpPr>
                <a:grpSpLocks/>
              </p:cNvGrpSpPr>
              <p:nvPr/>
            </p:nvGrpSpPr>
            <p:grpSpPr bwMode="auto">
              <a:xfrm>
                <a:off x="2459" y="2701"/>
                <a:ext cx="1170" cy="1166"/>
                <a:chOff x="549" y="2205"/>
                <a:chExt cx="1406" cy="1402"/>
              </a:xfrm>
            </p:grpSpPr>
            <p:sp>
              <p:nvSpPr>
                <p:cNvPr id="294981" name="Oval 69"/>
                <p:cNvSpPr>
                  <a:spLocks noChangeArrowheads="1"/>
                </p:cNvSpPr>
                <p:nvPr/>
              </p:nvSpPr>
              <p:spPr bwMode="auto">
                <a:xfrm>
                  <a:off x="547" y="2205"/>
                  <a:ext cx="1406" cy="1402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>
                        <a:gamma/>
                        <a:tint val="39216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/>
                </a:p>
              </p:txBody>
            </p:sp>
            <p:sp>
              <p:nvSpPr>
                <p:cNvPr id="2083" name="Oval 70"/>
                <p:cNvSpPr>
                  <a:spLocks noChangeArrowheads="1"/>
                </p:cNvSpPr>
                <p:nvPr/>
              </p:nvSpPr>
              <p:spPr bwMode="auto">
                <a:xfrm>
                  <a:off x="827" y="2381"/>
                  <a:ext cx="236" cy="235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1"/>
                    </a:gs>
                    <a:gs pos="100000">
                      <a:srgbClr val="67ABF5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1pPr>
                  <a:lvl2pPr marL="742950" indent="-28575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2pPr>
                  <a:lvl3pPr marL="11430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3pPr>
                  <a:lvl4pPr marL="16002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4pPr>
                  <a:lvl5pPr marL="2057400" indent="-228600" eaLnBrk="0" hangingPunct="0"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5pPr>
                  <a:lvl6pPr marL="25146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6pPr>
                  <a:lvl7pPr marL="29718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7pPr>
                  <a:lvl8pPr marL="34290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8pPr>
                  <a:lvl9pPr marL="3886200" indent="-228600" algn="ctr" eaLnBrk="0" fontAlgn="base" latinLnBrk="1" hangingPunct="0">
                    <a:spcBef>
                      <a:spcPct val="0"/>
                    </a:spcBef>
                    <a:spcAft>
                      <a:spcPct val="0"/>
                    </a:spcAft>
                    <a:defRPr kumimoji="1">
                      <a:solidFill>
                        <a:schemeClr val="tx1"/>
                      </a:solidFill>
                      <a:latin typeface="Gulim" panose="020B0600000101010101" pitchFamily="34" charset="-127"/>
                      <a:ea typeface="Gulim" panose="020B0600000101010101" pitchFamily="34" charset="-127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081" name="Freeform 71"/>
              <p:cNvSpPr>
                <a:spLocks/>
              </p:cNvSpPr>
              <p:nvPr/>
            </p:nvSpPr>
            <p:spPr bwMode="auto">
              <a:xfrm>
                <a:off x="2539" y="2721"/>
                <a:ext cx="998" cy="331"/>
              </a:xfrm>
              <a:custGeom>
                <a:avLst/>
                <a:gdLst>
                  <a:gd name="T0" fmla="*/ 0 w 4756"/>
                  <a:gd name="T1" fmla="*/ 331 h 1576"/>
                  <a:gd name="T2" fmla="*/ 10 w 4756"/>
                  <a:gd name="T3" fmla="*/ 307 h 1576"/>
                  <a:gd name="T4" fmla="*/ 23 w 4756"/>
                  <a:gd name="T5" fmla="*/ 284 h 1576"/>
                  <a:gd name="T6" fmla="*/ 36 w 4756"/>
                  <a:gd name="T7" fmla="*/ 261 h 1576"/>
                  <a:gd name="T8" fmla="*/ 50 w 4756"/>
                  <a:gd name="T9" fmla="*/ 239 h 1576"/>
                  <a:gd name="T10" fmla="*/ 65 w 4756"/>
                  <a:gd name="T11" fmla="*/ 218 h 1576"/>
                  <a:gd name="T12" fmla="*/ 81 w 4756"/>
                  <a:gd name="T13" fmla="*/ 197 h 1576"/>
                  <a:gd name="T14" fmla="*/ 98 w 4756"/>
                  <a:gd name="T15" fmla="*/ 178 h 1576"/>
                  <a:gd name="T16" fmla="*/ 116 w 4756"/>
                  <a:gd name="T17" fmla="*/ 159 h 1576"/>
                  <a:gd name="T18" fmla="*/ 125 w 4756"/>
                  <a:gd name="T19" fmla="*/ 150 h 1576"/>
                  <a:gd name="T20" fmla="*/ 144 w 4756"/>
                  <a:gd name="T21" fmla="*/ 132 h 1576"/>
                  <a:gd name="T22" fmla="*/ 165 w 4756"/>
                  <a:gd name="T23" fmla="*/ 116 h 1576"/>
                  <a:gd name="T24" fmla="*/ 185 w 4756"/>
                  <a:gd name="T25" fmla="*/ 100 h 1576"/>
                  <a:gd name="T26" fmla="*/ 207 w 4756"/>
                  <a:gd name="T27" fmla="*/ 85 h 1576"/>
                  <a:gd name="T28" fmla="*/ 229 w 4756"/>
                  <a:gd name="T29" fmla="*/ 72 h 1576"/>
                  <a:gd name="T30" fmla="*/ 252 w 4756"/>
                  <a:gd name="T31" fmla="*/ 59 h 1576"/>
                  <a:gd name="T32" fmla="*/ 276 w 4756"/>
                  <a:gd name="T33" fmla="*/ 48 h 1576"/>
                  <a:gd name="T34" fmla="*/ 288 w 4756"/>
                  <a:gd name="T35" fmla="*/ 42 h 1576"/>
                  <a:gd name="T36" fmla="*/ 313 w 4756"/>
                  <a:gd name="T37" fmla="*/ 33 h 1576"/>
                  <a:gd name="T38" fmla="*/ 338 w 4756"/>
                  <a:gd name="T39" fmla="*/ 24 h 1576"/>
                  <a:gd name="T40" fmla="*/ 363 w 4756"/>
                  <a:gd name="T41" fmla="*/ 17 h 1576"/>
                  <a:gd name="T42" fmla="*/ 390 w 4756"/>
                  <a:gd name="T43" fmla="*/ 11 h 1576"/>
                  <a:gd name="T44" fmla="*/ 416 w 4756"/>
                  <a:gd name="T45" fmla="*/ 6 h 1576"/>
                  <a:gd name="T46" fmla="*/ 444 w 4756"/>
                  <a:gd name="T47" fmla="*/ 3 h 1576"/>
                  <a:gd name="T48" fmla="*/ 471 w 4756"/>
                  <a:gd name="T49" fmla="*/ 0 h 1576"/>
                  <a:gd name="T50" fmla="*/ 499 w 4756"/>
                  <a:gd name="T51" fmla="*/ 0 h 1576"/>
                  <a:gd name="T52" fmla="*/ 513 w 4756"/>
                  <a:gd name="T53" fmla="*/ 0 h 1576"/>
                  <a:gd name="T54" fmla="*/ 541 w 4756"/>
                  <a:gd name="T55" fmla="*/ 2 h 1576"/>
                  <a:gd name="T56" fmla="*/ 568 w 4756"/>
                  <a:gd name="T57" fmla="*/ 4 h 1576"/>
                  <a:gd name="T58" fmla="*/ 595 w 4756"/>
                  <a:gd name="T59" fmla="*/ 8 h 1576"/>
                  <a:gd name="T60" fmla="*/ 622 w 4756"/>
                  <a:gd name="T61" fmla="*/ 14 h 1576"/>
                  <a:gd name="T62" fmla="*/ 647 w 4756"/>
                  <a:gd name="T63" fmla="*/ 21 h 1576"/>
                  <a:gd name="T64" fmla="*/ 673 w 4756"/>
                  <a:gd name="T65" fmla="*/ 29 h 1576"/>
                  <a:gd name="T66" fmla="*/ 698 w 4756"/>
                  <a:gd name="T67" fmla="*/ 37 h 1576"/>
                  <a:gd name="T68" fmla="*/ 710 w 4756"/>
                  <a:gd name="T69" fmla="*/ 42 h 1576"/>
                  <a:gd name="T70" fmla="*/ 734 w 4756"/>
                  <a:gd name="T71" fmla="*/ 53 h 1576"/>
                  <a:gd name="T72" fmla="*/ 757 w 4756"/>
                  <a:gd name="T73" fmla="*/ 66 h 1576"/>
                  <a:gd name="T74" fmla="*/ 780 w 4756"/>
                  <a:gd name="T75" fmla="*/ 79 h 1576"/>
                  <a:gd name="T76" fmla="*/ 802 w 4756"/>
                  <a:gd name="T77" fmla="*/ 92 h 1576"/>
                  <a:gd name="T78" fmla="*/ 823 w 4756"/>
                  <a:gd name="T79" fmla="*/ 108 h 1576"/>
                  <a:gd name="T80" fmla="*/ 844 w 4756"/>
                  <a:gd name="T81" fmla="*/ 124 h 1576"/>
                  <a:gd name="T82" fmla="*/ 863 w 4756"/>
                  <a:gd name="T83" fmla="*/ 141 h 1576"/>
                  <a:gd name="T84" fmla="*/ 882 w 4756"/>
                  <a:gd name="T85" fmla="*/ 159 h 1576"/>
                  <a:gd name="T86" fmla="*/ 891 w 4756"/>
                  <a:gd name="T87" fmla="*/ 168 h 1576"/>
                  <a:gd name="T88" fmla="*/ 909 w 4756"/>
                  <a:gd name="T89" fmla="*/ 187 h 1576"/>
                  <a:gd name="T90" fmla="*/ 925 w 4756"/>
                  <a:gd name="T91" fmla="*/ 208 h 1576"/>
                  <a:gd name="T92" fmla="*/ 941 w 4756"/>
                  <a:gd name="T93" fmla="*/ 228 h 1576"/>
                  <a:gd name="T94" fmla="*/ 955 w 4756"/>
                  <a:gd name="T95" fmla="*/ 250 h 1576"/>
                  <a:gd name="T96" fmla="*/ 969 w 4756"/>
                  <a:gd name="T97" fmla="*/ 272 h 1576"/>
                  <a:gd name="T98" fmla="*/ 982 w 4756"/>
                  <a:gd name="T99" fmla="*/ 295 h 1576"/>
                  <a:gd name="T100" fmla="*/ 993 w 4756"/>
                  <a:gd name="T101" fmla="*/ 319 h 1576"/>
                  <a:gd name="T102" fmla="*/ 0 w 4756"/>
                  <a:gd name="T103" fmla="*/ 331 h 157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4756"/>
                  <a:gd name="T157" fmla="*/ 0 h 1576"/>
                  <a:gd name="T158" fmla="*/ 4756 w 4756"/>
                  <a:gd name="T159" fmla="*/ 1576 h 157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4756" h="1576">
                    <a:moveTo>
                      <a:pt x="0" y="1576"/>
                    </a:moveTo>
                    <a:lnTo>
                      <a:pt x="0" y="1576"/>
                    </a:lnTo>
                    <a:lnTo>
                      <a:pt x="24" y="1518"/>
                    </a:lnTo>
                    <a:lnTo>
                      <a:pt x="50" y="1462"/>
                    </a:lnTo>
                    <a:lnTo>
                      <a:pt x="78" y="1406"/>
                    </a:lnTo>
                    <a:lnTo>
                      <a:pt x="108" y="1350"/>
                    </a:lnTo>
                    <a:lnTo>
                      <a:pt x="138" y="1296"/>
                    </a:lnTo>
                    <a:lnTo>
                      <a:pt x="170" y="1242"/>
                    </a:lnTo>
                    <a:lnTo>
                      <a:pt x="204" y="1190"/>
                    </a:lnTo>
                    <a:lnTo>
                      <a:pt x="238" y="1138"/>
                    </a:lnTo>
                    <a:lnTo>
                      <a:pt x="272" y="1086"/>
                    </a:lnTo>
                    <a:lnTo>
                      <a:pt x="310" y="1036"/>
                    </a:lnTo>
                    <a:lnTo>
                      <a:pt x="348" y="988"/>
                    </a:lnTo>
                    <a:lnTo>
                      <a:pt x="386" y="940"/>
                    </a:lnTo>
                    <a:lnTo>
                      <a:pt x="426" y="892"/>
                    </a:lnTo>
                    <a:lnTo>
                      <a:pt x="468" y="846"/>
                    </a:lnTo>
                    <a:lnTo>
                      <a:pt x="510" y="800"/>
                    </a:lnTo>
                    <a:lnTo>
                      <a:pt x="552" y="756"/>
                    </a:lnTo>
                    <a:lnTo>
                      <a:pt x="596" y="712"/>
                    </a:lnTo>
                    <a:lnTo>
                      <a:pt x="642" y="670"/>
                    </a:lnTo>
                    <a:lnTo>
                      <a:pt x="688" y="630"/>
                    </a:lnTo>
                    <a:lnTo>
                      <a:pt x="736" y="590"/>
                    </a:lnTo>
                    <a:lnTo>
                      <a:pt x="784" y="550"/>
                    </a:lnTo>
                    <a:lnTo>
                      <a:pt x="834" y="512"/>
                    </a:lnTo>
                    <a:lnTo>
                      <a:pt x="884" y="476"/>
                    </a:lnTo>
                    <a:lnTo>
                      <a:pt x="934" y="440"/>
                    </a:lnTo>
                    <a:lnTo>
                      <a:pt x="986" y="406"/>
                    </a:lnTo>
                    <a:lnTo>
                      <a:pt x="1040" y="374"/>
                    </a:lnTo>
                    <a:lnTo>
                      <a:pt x="1092" y="342"/>
                    </a:lnTo>
                    <a:lnTo>
                      <a:pt x="1148" y="312"/>
                    </a:lnTo>
                    <a:lnTo>
                      <a:pt x="1202" y="282"/>
                    </a:lnTo>
                    <a:lnTo>
                      <a:pt x="1258" y="254"/>
                    </a:lnTo>
                    <a:lnTo>
                      <a:pt x="1316" y="228"/>
                    </a:lnTo>
                    <a:lnTo>
                      <a:pt x="1374" y="202"/>
                    </a:lnTo>
                    <a:lnTo>
                      <a:pt x="1432" y="178"/>
                    </a:lnTo>
                    <a:lnTo>
                      <a:pt x="1490" y="156"/>
                    </a:lnTo>
                    <a:lnTo>
                      <a:pt x="1550" y="136"/>
                    </a:lnTo>
                    <a:lnTo>
                      <a:pt x="1610" y="116"/>
                    </a:lnTo>
                    <a:lnTo>
                      <a:pt x="1672" y="98"/>
                    </a:lnTo>
                    <a:lnTo>
                      <a:pt x="1732" y="80"/>
                    </a:lnTo>
                    <a:lnTo>
                      <a:pt x="1794" y="66"/>
                    </a:lnTo>
                    <a:lnTo>
                      <a:pt x="1858" y="52"/>
                    </a:lnTo>
                    <a:lnTo>
                      <a:pt x="1922" y="40"/>
                    </a:lnTo>
                    <a:lnTo>
                      <a:pt x="1984" y="30"/>
                    </a:lnTo>
                    <a:lnTo>
                      <a:pt x="2050" y="20"/>
                    </a:lnTo>
                    <a:lnTo>
                      <a:pt x="2114" y="12"/>
                    </a:lnTo>
                    <a:lnTo>
                      <a:pt x="2180" y="8"/>
                    </a:lnTo>
                    <a:lnTo>
                      <a:pt x="2246" y="2"/>
                    </a:lnTo>
                    <a:lnTo>
                      <a:pt x="2312" y="0"/>
                    </a:lnTo>
                    <a:lnTo>
                      <a:pt x="2378" y="0"/>
                    </a:lnTo>
                    <a:lnTo>
                      <a:pt x="2444" y="0"/>
                    </a:lnTo>
                    <a:lnTo>
                      <a:pt x="2510" y="2"/>
                    </a:lnTo>
                    <a:lnTo>
                      <a:pt x="2576" y="8"/>
                    </a:lnTo>
                    <a:lnTo>
                      <a:pt x="2642" y="12"/>
                    </a:lnTo>
                    <a:lnTo>
                      <a:pt x="2706" y="20"/>
                    </a:lnTo>
                    <a:lnTo>
                      <a:pt x="2772" y="30"/>
                    </a:lnTo>
                    <a:lnTo>
                      <a:pt x="2834" y="40"/>
                    </a:lnTo>
                    <a:lnTo>
                      <a:pt x="2898" y="52"/>
                    </a:lnTo>
                    <a:lnTo>
                      <a:pt x="2962" y="66"/>
                    </a:lnTo>
                    <a:lnTo>
                      <a:pt x="3024" y="80"/>
                    </a:lnTo>
                    <a:lnTo>
                      <a:pt x="3084" y="98"/>
                    </a:lnTo>
                    <a:lnTo>
                      <a:pt x="3146" y="116"/>
                    </a:lnTo>
                    <a:lnTo>
                      <a:pt x="3206" y="136"/>
                    </a:lnTo>
                    <a:lnTo>
                      <a:pt x="3266" y="156"/>
                    </a:lnTo>
                    <a:lnTo>
                      <a:pt x="3324" y="178"/>
                    </a:lnTo>
                    <a:lnTo>
                      <a:pt x="3382" y="202"/>
                    </a:lnTo>
                    <a:lnTo>
                      <a:pt x="3440" y="228"/>
                    </a:lnTo>
                    <a:lnTo>
                      <a:pt x="3498" y="254"/>
                    </a:lnTo>
                    <a:lnTo>
                      <a:pt x="3554" y="282"/>
                    </a:lnTo>
                    <a:lnTo>
                      <a:pt x="3608" y="312"/>
                    </a:lnTo>
                    <a:lnTo>
                      <a:pt x="3664" y="342"/>
                    </a:lnTo>
                    <a:lnTo>
                      <a:pt x="3716" y="374"/>
                    </a:lnTo>
                    <a:lnTo>
                      <a:pt x="3770" y="406"/>
                    </a:lnTo>
                    <a:lnTo>
                      <a:pt x="3822" y="440"/>
                    </a:lnTo>
                    <a:lnTo>
                      <a:pt x="3872" y="476"/>
                    </a:lnTo>
                    <a:lnTo>
                      <a:pt x="3922" y="512"/>
                    </a:lnTo>
                    <a:lnTo>
                      <a:pt x="3972" y="550"/>
                    </a:lnTo>
                    <a:lnTo>
                      <a:pt x="4020" y="590"/>
                    </a:lnTo>
                    <a:lnTo>
                      <a:pt x="4068" y="630"/>
                    </a:lnTo>
                    <a:lnTo>
                      <a:pt x="4114" y="670"/>
                    </a:lnTo>
                    <a:lnTo>
                      <a:pt x="4160" y="712"/>
                    </a:lnTo>
                    <a:lnTo>
                      <a:pt x="4204" y="756"/>
                    </a:lnTo>
                    <a:lnTo>
                      <a:pt x="4246" y="800"/>
                    </a:lnTo>
                    <a:lnTo>
                      <a:pt x="4288" y="846"/>
                    </a:lnTo>
                    <a:lnTo>
                      <a:pt x="4330" y="892"/>
                    </a:lnTo>
                    <a:lnTo>
                      <a:pt x="4370" y="940"/>
                    </a:lnTo>
                    <a:lnTo>
                      <a:pt x="4410" y="988"/>
                    </a:lnTo>
                    <a:lnTo>
                      <a:pt x="4446" y="1036"/>
                    </a:lnTo>
                    <a:lnTo>
                      <a:pt x="4484" y="1086"/>
                    </a:lnTo>
                    <a:lnTo>
                      <a:pt x="4518" y="1138"/>
                    </a:lnTo>
                    <a:lnTo>
                      <a:pt x="4552" y="1190"/>
                    </a:lnTo>
                    <a:lnTo>
                      <a:pt x="4586" y="1242"/>
                    </a:lnTo>
                    <a:lnTo>
                      <a:pt x="4618" y="1296"/>
                    </a:lnTo>
                    <a:lnTo>
                      <a:pt x="4648" y="1350"/>
                    </a:lnTo>
                    <a:lnTo>
                      <a:pt x="4678" y="1406"/>
                    </a:lnTo>
                    <a:lnTo>
                      <a:pt x="4706" y="1462"/>
                    </a:lnTo>
                    <a:lnTo>
                      <a:pt x="4732" y="1518"/>
                    </a:lnTo>
                    <a:lnTo>
                      <a:pt x="4756" y="1576"/>
                    </a:lnTo>
                    <a:lnTo>
                      <a:pt x="0" y="1576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8" name="Oval 72"/>
            <p:cNvSpPr>
              <a:spLocks noChangeArrowheads="1"/>
            </p:cNvSpPr>
            <p:nvPr/>
          </p:nvSpPr>
          <p:spPr bwMode="auto">
            <a:xfrm>
              <a:off x="1270" y="2781"/>
              <a:ext cx="1235" cy="511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39998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2069" name="Group 73"/>
            <p:cNvGrpSpPr>
              <a:grpSpLocks/>
            </p:cNvGrpSpPr>
            <p:nvPr/>
          </p:nvGrpSpPr>
          <p:grpSpPr bwMode="auto">
            <a:xfrm>
              <a:off x="1280" y="1880"/>
              <a:ext cx="1192" cy="1187"/>
              <a:chOff x="549" y="2205"/>
              <a:chExt cx="1406" cy="1402"/>
            </a:xfrm>
          </p:grpSpPr>
          <p:sp>
            <p:nvSpPr>
              <p:cNvPr id="2077" name="Oval 74"/>
              <p:cNvSpPr>
                <a:spLocks noChangeArrowheads="1"/>
              </p:cNvSpPr>
              <p:nvPr/>
            </p:nvSpPr>
            <p:spPr bwMode="auto">
              <a:xfrm>
                <a:off x="549" y="2205"/>
                <a:ext cx="1406" cy="1402"/>
              </a:xfrm>
              <a:prstGeom prst="ellipse">
                <a:avLst/>
              </a:prstGeom>
              <a:gradFill rotWithShape="1">
                <a:gsLst>
                  <a:gs pos="0">
                    <a:srgbClr val="FFC800"/>
                  </a:gs>
                  <a:gs pos="100000">
                    <a:srgbClr val="FF64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2078" name="Oval 75"/>
              <p:cNvSpPr>
                <a:spLocks noChangeArrowheads="1"/>
              </p:cNvSpPr>
              <p:nvPr/>
            </p:nvSpPr>
            <p:spPr bwMode="auto">
              <a:xfrm>
                <a:off x="827" y="2381"/>
                <a:ext cx="236" cy="235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algn="ctr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2070" name="Text Box 76"/>
            <p:cNvSpPr txBox="1">
              <a:spLocks noChangeArrowheads="1"/>
            </p:cNvSpPr>
            <p:nvPr/>
          </p:nvSpPr>
          <p:spPr bwMode="auto">
            <a:xfrm>
              <a:off x="1400" y="2221"/>
              <a:ext cx="949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Arial Black" panose="020B0A04020102020204" pitchFamily="34" charset="0"/>
                </a:rPr>
                <a:t>Premium</a:t>
              </a:r>
            </a:p>
            <a:p>
              <a:pPr eaLnBrk="1" hangingPunct="1"/>
              <a:r>
                <a:rPr lang="en-US" altLang="ko-KR" sz="2800">
                  <a:latin typeface="Arial Black" panose="020B0A04020102020204" pitchFamily="34" charset="0"/>
                </a:rPr>
                <a:t>Design</a:t>
              </a:r>
            </a:p>
          </p:txBody>
        </p:sp>
        <p:sp>
          <p:nvSpPr>
            <p:cNvPr id="2071" name="Freeform 77"/>
            <p:cNvSpPr>
              <a:spLocks/>
            </p:cNvSpPr>
            <p:nvPr/>
          </p:nvSpPr>
          <p:spPr bwMode="auto">
            <a:xfrm>
              <a:off x="1362" y="1900"/>
              <a:ext cx="1017" cy="337"/>
            </a:xfrm>
            <a:custGeom>
              <a:avLst/>
              <a:gdLst>
                <a:gd name="T0" fmla="*/ 0 w 4756"/>
                <a:gd name="T1" fmla="*/ 337 h 1576"/>
                <a:gd name="T2" fmla="*/ 11 w 4756"/>
                <a:gd name="T3" fmla="*/ 313 h 1576"/>
                <a:gd name="T4" fmla="*/ 23 w 4756"/>
                <a:gd name="T5" fmla="*/ 289 h 1576"/>
                <a:gd name="T6" fmla="*/ 36 w 4756"/>
                <a:gd name="T7" fmla="*/ 266 h 1576"/>
                <a:gd name="T8" fmla="*/ 51 w 4756"/>
                <a:gd name="T9" fmla="*/ 243 h 1576"/>
                <a:gd name="T10" fmla="*/ 66 w 4756"/>
                <a:gd name="T11" fmla="*/ 222 h 1576"/>
                <a:gd name="T12" fmla="*/ 83 w 4756"/>
                <a:gd name="T13" fmla="*/ 201 h 1576"/>
                <a:gd name="T14" fmla="*/ 100 w 4756"/>
                <a:gd name="T15" fmla="*/ 181 h 1576"/>
                <a:gd name="T16" fmla="*/ 118 w 4756"/>
                <a:gd name="T17" fmla="*/ 162 h 1576"/>
                <a:gd name="T18" fmla="*/ 127 w 4756"/>
                <a:gd name="T19" fmla="*/ 152 h 1576"/>
                <a:gd name="T20" fmla="*/ 147 w 4756"/>
                <a:gd name="T21" fmla="*/ 135 h 1576"/>
                <a:gd name="T22" fmla="*/ 168 w 4756"/>
                <a:gd name="T23" fmla="*/ 118 h 1576"/>
                <a:gd name="T24" fmla="*/ 189 w 4756"/>
                <a:gd name="T25" fmla="*/ 102 h 1576"/>
                <a:gd name="T26" fmla="*/ 211 w 4756"/>
                <a:gd name="T27" fmla="*/ 87 h 1576"/>
                <a:gd name="T28" fmla="*/ 234 w 4756"/>
                <a:gd name="T29" fmla="*/ 73 h 1576"/>
                <a:gd name="T30" fmla="*/ 257 w 4756"/>
                <a:gd name="T31" fmla="*/ 60 h 1576"/>
                <a:gd name="T32" fmla="*/ 281 w 4756"/>
                <a:gd name="T33" fmla="*/ 49 h 1576"/>
                <a:gd name="T34" fmla="*/ 294 w 4756"/>
                <a:gd name="T35" fmla="*/ 43 h 1576"/>
                <a:gd name="T36" fmla="*/ 319 w 4756"/>
                <a:gd name="T37" fmla="*/ 33 h 1576"/>
                <a:gd name="T38" fmla="*/ 344 w 4756"/>
                <a:gd name="T39" fmla="*/ 25 h 1576"/>
                <a:gd name="T40" fmla="*/ 370 w 4756"/>
                <a:gd name="T41" fmla="*/ 17 h 1576"/>
                <a:gd name="T42" fmla="*/ 397 w 4756"/>
                <a:gd name="T43" fmla="*/ 11 h 1576"/>
                <a:gd name="T44" fmla="*/ 424 w 4756"/>
                <a:gd name="T45" fmla="*/ 6 h 1576"/>
                <a:gd name="T46" fmla="*/ 452 w 4756"/>
                <a:gd name="T47" fmla="*/ 3 h 1576"/>
                <a:gd name="T48" fmla="*/ 480 w 4756"/>
                <a:gd name="T49" fmla="*/ 0 h 1576"/>
                <a:gd name="T50" fmla="*/ 509 w 4756"/>
                <a:gd name="T51" fmla="*/ 0 h 1576"/>
                <a:gd name="T52" fmla="*/ 523 w 4756"/>
                <a:gd name="T53" fmla="*/ 0 h 1576"/>
                <a:gd name="T54" fmla="*/ 551 w 4756"/>
                <a:gd name="T55" fmla="*/ 2 h 1576"/>
                <a:gd name="T56" fmla="*/ 579 w 4756"/>
                <a:gd name="T57" fmla="*/ 4 h 1576"/>
                <a:gd name="T58" fmla="*/ 606 w 4756"/>
                <a:gd name="T59" fmla="*/ 9 h 1576"/>
                <a:gd name="T60" fmla="*/ 633 w 4756"/>
                <a:gd name="T61" fmla="*/ 14 h 1576"/>
                <a:gd name="T62" fmla="*/ 659 w 4756"/>
                <a:gd name="T63" fmla="*/ 21 h 1576"/>
                <a:gd name="T64" fmla="*/ 686 w 4756"/>
                <a:gd name="T65" fmla="*/ 29 h 1576"/>
                <a:gd name="T66" fmla="*/ 711 w 4756"/>
                <a:gd name="T67" fmla="*/ 38 h 1576"/>
                <a:gd name="T68" fmla="*/ 723 w 4756"/>
                <a:gd name="T69" fmla="*/ 43 h 1576"/>
                <a:gd name="T70" fmla="*/ 748 w 4756"/>
                <a:gd name="T71" fmla="*/ 54 h 1576"/>
                <a:gd name="T72" fmla="*/ 772 w 4756"/>
                <a:gd name="T73" fmla="*/ 67 h 1576"/>
                <a:gd name="T74" fmla="*/ 795 w 4756"/>
                <a:gd name="T75" fmla="*/ 80 h 1576"/>
                <a:gd name="T76" fmla="*/ 817 w 4756"/>
                <a:gd name="T77" fmla="*/ 94 h 1576"/>
                <a:gd name="T78" fmla="*/ 839 w 4756"/>
                <a:gd name="T79" fmla="*/ 109 h 1576"/>
                <a:gd name="T80" fmla="*/ 860 w 4756"/>
                <a:gd name="T81" fmla="*/ 126 h 1576"/>
                <a:gd name="T82" fmla="*/ 880 w 4756"/>
                <a:gd name="T83" fmla="*/ 143 h 1576"/>
                <a:gd name="T84" fmla="*/ 899 w 4756"/>
                <a:gd name="T85" fmla="*/ 162 h 1576"/>
                <a:gd name="T86" fmla="*/ 908 w 4756"/>
                <a:gd name="T87" fmla="*/ 171 h 1576"/>
                <a:gd name="T88" fmla="*/ 926 w 4756"/>
                <a:gd name="T89" fmla="*/ 191 h 1576"/>
                <a:gd name="T90" fmla="*/ 943 w 4756"/>
                <a:gd name="T91" fmla="*/ 211 h 1576"/>
                <a:gd name="T92" fmla="*/ 959 w 4756"/>
                <a:gd name="T93" fmla="*/ 232 h 1576"/>
                <a:gd name="T94" fmla="*/ 973 w 4756"/>
                <a:gd name="T95" fmla="*/ 254 h 1576"/>
                <a:gd name="T96" fmla="*/ 987 w 4756"/>
                <a:gd name="T97" fmla="*/ 277 h 1576"/>
                <a:gd name="T98" fmla="*/ 1000 w 4756"/>
                <a:gd name="T99" fmla="*/ 301 h 1576"/>
                <a:gd name="T100" fmla="*/ 1012 w 4756"/>
                <a:gd name="T101" fmla="*/ 325 h 1576"/>
                <a:gd name="T102" fmla="*/ 0 w 4756"/>
                <a:gd name="T103" fmla="*/ 337 h 15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4756"/>
                <a:gd name="T157" fmla="*/ 0 h 1576"/>
                <a:gd name="T158" fmla="*/ 4756 w 4756"/>
                <a:gd name="T159" fmla="*/ 1576 h 157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2" name="Text Box 78"/>
            <p:cNvSpPr txBox="1">
              <a:spLocks noChangeArrowheads="1"/>
            </p:cNvSpPr>
            <p:nvPr/>
          </p:nvSpPr>
          <p:spPr bwMode="auto">
            <a:xfrm>
              <a:off x="952" y="1699"/>
              <a:ext cx="8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200">
                  <a:solidFill>
                    <a:srgbClr val="333333"/>
                  </a:solidFill>
                  <a:latin typeface="Arial Black" panose="020B0A04020102020204" pitchFamily="34" charset="0"/>
                </a:rPr>
                <a:t>Perfect Look</a:t>
              </a:r>
            </a:p>
          </p:txBody>
        </p:sp>
        <p:sp>
          <p:nvSpPr>
            <p:cNvPr id="2073" name="Text Box 79"/>
            <p:cNvSpPr txBox="1">
              <a:spLocks noChangeArrowheads="1"/>
            </p:cNvSpPr>
            <p:nvPr/>
          </p:nvSpPr>
          <p:spPr bwMode="auto">
            <a:xfrm>
              <a:off x="1949" y="1699"/>
              <a:ext cx="9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200">
                  <a:solidFill>
                    <a:srgbClr val="333333"/>
                  </a:solidFill>
                  <a:latin typeface="Arial Black" panose="020B0A04020102020204" pitchFamily="34" charset="0"/>
                </a:rPr>
                <a:t>Dynamic Look</a:t>
              </a:r>
            </a:p>
          </p:txBody>
        </p:sp>
        <p:sp>
          <p:nvSpPr>
            <p:cNvPr id="2074" name="Text Box 80"/>
            <p:cNvSpPr txBox="1">
              <a:spLocks noChangeArrowheads="1"/>
            </p:cNvSpPr>
            <p:nvPr/>
          </p:nvSpPr>
          <p:spPr bwMode="auto">
            <a:xfrm>
              <a:off x="612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Trendy Design</a:t>
              </a:r>
            </a:p>
          </p:txBody>
        </p:sp>
        <p:sp>
          <p:nvSpPr>
            <p:cNvPr id="2075" name="Text Box 81"/>
            <p:cNvSpPr txBox="1">
              <a:spLocks noChangeArrowheads="1"/>
            </p:cNvSpPr>
            <p:nvPr/>
          </p:nvSpPr>
          <p:spPr bwMode="auto">
            <a:xfrm>
              <a:off x="1519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Easy To Use</a:t>
              </a:r>
            </a:p>
          </p:txBody>
        </p:sp>
        <p:sp>
          <p:nvSpPr>
            <p:cNvPr id="2076" name="Text Box 82"/>
            <p:cNvSpPr txBox="1">
              <a:spLocks noChangeArrowheads="1"/>
            </p:cNvSpPr>
            <p:nvPr/>
          </p:nvSpPr>
          <p:spPr bwMode="auto">
            <a:xfrm>
              <a:off x="2404" y="1295"/>
              <a:ext cx="7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000">
                  <a:solidFill>
                    <a:schemeClr val="bg2"/>
                  </a:solidFill>
                  <a:latin typeface="Arial Black" panose="020B0A04020102020204" pitchFamily="34" charset="0"/>
                </a:rPr>
                <a:t>Visual Impact</a:t>
              </a:r>
            </a:p>
          </p:txBody>
        </p:sp>
      </p:grpSp>
      <p:sp>
        <p:nvSpPr>
          <p:cNvPr id="2063" name="Text Box 83"/>
          <p:cNvSpPr txBox="1">
            <a:spLocks noChangeArrowheads="1"/>
          </p:cNvSpPr>
          <p:nvPr/>
        </p:nvSpPr>
        <p:spPr bwMode="auto">
          <a:xfrm>
            <a:off x="71438" y="5680075"/>
            <a:ext cx="57245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dirty="0">
              <a:solidFill>
                <a:srgbClr val="654E25"/>
              </a:solidFill>
              <a:latin typeface="Arial Black" panose="020B0A040201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200" dirty="0">
              <a:solidFill>
                <a:srgbClr val="654E25"/>
              </a:solidFill>
              <a:latin typeface="Arial" panose="020B0604020202020204" pitchFamily="34" charset="0"/>
            </a:endParaRPr>
          </a:p>
        </p:txBody>
      </p:sp>
      <p:sp>
        <p:nvSpPr>
          <p:cNvPr id="206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58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