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79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76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832475" y="0"/>
            <a:ext cx="3311525" cy="6858000"/>
          </a:xfrm>
          <a:prstGeom prst="rect">
            <a:avLst/>
          </a:prstGeom>
          <a:solidFill>
            <a:schemeClr val="tx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110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 dirty="0">
                  <a:solidFill>
                    <a:schemeClr val="bg1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0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6013450" y="2403475"/>
            <a:ext cx="29146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FFC800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6013450" y="4779963"/>
            <a:ext cx="291465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Subtle Touch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 Diagrams &amp; Charts for your Presentation </a:t>
            </a:r>
          </a:p>
        </p:txBody>
      </p: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6084888" y="1503363"/>
            <a:ext cx="858837" cy="981075"/>
            <a:chOff x="3883" y="754"/>
            <a:chExt cx="680" cy="777"/>
          </a:xfrm>
        </p:grpSpPr>
        <p:sp>
          <p:nvSpPr>
            <p:cNvPr id="1102" name="Oval 11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103" name="Group 12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1105" name="Oval 13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FFC800"/>
                  </a:gs>
                  <a:gs pos="100000">
                    <a:srgbClr val="FF64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6" name="Oval 14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104" name="Freeform 15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3" name="Group 16"/>
          <p:cNvGrpSpPr>
            <a:grpSpLocks/>
          </p:cNvGrpSpPr>
          <p:nvPr/>
        </p:nvGrpSpPr>
        <p:grpSpPr bwMode="auto">
          <a:xfrm>
            <a:off x="6084888" y="4060825"/>
            <a:ext cx="574675" cy="657225"/>
            <a:chOff x="3883" y="754"/>
            <a:chExt cx="680" cy="777"/>
          </a:xfrm>
        </p:grpSpPr>
        <p:sp>
          <p:nvSpPr>
            <p:cNvPr id="1097" name="Oval 17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98" name="Group 18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93907" name="Oval 19"/>
              <p:cNvSpPr>
                <a:spLocks noChangeArrowheads="1"/>
              </p:cNvSpPr>
              <p:nvPr/>
            </p:nvSpPr>
            <p:spPr bwMode="auto">
              <a:xfrm>
                <a:off x="548" y="2205"/>
                <a:ext cx="1405" cy="140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1" name="Oval 20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99" name="Freeform 21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4" name="Group 22"/>
          <p:cNvGrpSpPr>
            <a:grpSpLocks/>
          </p:cNvGrpSpPr>
          <p:nvPr/>
        </p:nvGrpSpPr>
        <p:grpSpPr bwMode="auto">
          <a:xfrm>
            <a:off x="6696075" y="4060825"/>
            <a:ext cx="574675" cy="657225"/>
            <a:chOff x="3883" y="754"/>
            <a:chExt cx="680" cy="777"/>
          </a:xfrm>
        </p:grpSpPr>
        <p:sp>
          <p:nvSpPr>
            <p:cNvPr id="1092" name="Oval 23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93" name="Group 24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93913" name="Oval 25"/>
              <p:cNvSpPr>
                <a:spLocks noChangeArrowheads="1"/>
              </p:cNvSpPr>
              <p:nvPr/>
            </p:nvSpPr>
            <p:spPr bwMode="auto">
              <a:xfrm>
                <a:off x="548" y="2205"/>
                <a:ext cx="1405" cy="140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6" name="Oval 26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94" name="Freeform 27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5" name="Group 28"/>
          <p:cNvGrpSpPr>
            <a:grpSpLocks/>
          </p:cNvGrpSpPr>
          <p:nvPr/>
        </p:nvGrpSpPr>
        <p:grpSpPr bwMode="auto">
          <a:xfrm>
            <a:off x="7308850" y="4240213"/>
            <a:ext cx="417513" cy="476250"/>
            <a:chOff x="3883" y="754"/>
            <a:chExt cx="680" cy="777"/>
          </a:xfrm>
        </p:grpSpPr>
        <p:sp>
          <p:nvSpPr>
            <p:cNvPr id="1087" name="Oval 29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88" name="Group 30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1090" name="Oval 31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1" name="Oval 32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89" name="Freeform 33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6" name="Group 34"/>
          <p:cNvGrpSpPr>
            <a:grpSpLocks/>
          </p:cNvGrpSpPr>
          <p:nvPr/>
        </p:nvGrpSpPr>
        <p:grpSpPr bwMode="auto">
          <a:xfrm>
            <a:off x="7775575" y="4240213"/>
            <a:ext cx="417513" cy="476250"/>
            <a:chOff x="3883" y="754"/>
            <a:chExt cx="680" cy="777"/>
          </a:xfrm>
        </p:grpSpPr>
        <p:sp>
          <p:nvSpPr>
            <p:cNvPr id="1082" name="Oval 35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83" name="Group 36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1085" name="Oval 37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6" name="Oval 38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84" name="Freeform 39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7" name="Group 40"/>
          <p:cNvGrpSpPr>
            <a:grpSpLocks/>
          </p:cNvGrpSpPr>
          <p:nvPr/>
        </p:nvGrpSpPr>
        <p:grpSpPr bwMode="auto">
          <a:xfrm>
            <a:off x="8243888" y="4240213"/>
            <a:ext cx="417512" cy="476250"/>
            <a:chOff x="3883" y="754"/>
            <a:chExt cx="680" cy="777"/>
          </a:xfrm>
        </p:grpSpPr>
        <p:sp>
          <p:nvSpPr>
            <p:cNvPr id="1077" name="Oval 41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78" name="Group 42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1080" name="Oval 43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1" name="Oval 44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79" name="Freeform 45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8" name="Group 46"/>
          <p:cNvGrpSpPr>
            <a:grpSpLocks/>
          </p:cNvGrpSpPr>
          <p:nvPr/>
        </p:nvGrpSpPr>
        <p:grpSpPr bwMode="auto">
          <a:xfrm>
            <a:off x="863600" y="1808163"/>
            <a:ext cx="4248150" cy="3525837"/>
            <a:chOff x="567" y="1071"/>
            <a:chExt cx="2676" cy="2221"/>
          </a:xfrm>
        </p:grpSpPr>
        <p:grpSp>
          <p:nvGrpSpPr>
            <p:cNvPr id="1041" name="Group 47"/>
            <p:cNvGrpSpPr>
              <a:grpSpLocks/>
            </p:cNvGrpSpPr>
            <p:nvPr/>
          </p:nvGrpSpPr>
          <p:grpSpPr bwMode="auto">
            <a:xfrm>
              <a:off x="567" y="1071"/>
              <a:ext cx="2676" cy="999"/>
              <a:chOff x="612" y="1253"/>
              <a:chExt cx="3203" cy="1196"/>
            </a:xfrm>
          </p:grpSpPr>
          <p:sp>
            <p:nvSpPr>
              <p:cNvPr id="1065" name="Oval 48"/>
              <p:cNvSpPr>
                <a:spLocks noChangeArrowheads="1"/>
              </p:cNvSpPr>
              <p:nvPr/>
            </p:nvSpPr>
            <p:spPr bwMode="auto">
              <a:xfrm>
                <a:off x="1696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6" name="Oval 49"/>
              <p:cNvSpPr>
                <a:spLocks noChangeArrowheads="1"/>
              </p:cNvSpPr>
              <p:nvPr/>
            </p:nvSpPr>
            <p:spPr bwMode="auto">
              <a:xfrm>
                <a:off x="1705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3938" name="Oval 50"/>
              <p:cNvSpPr>
                <a:spLocks noChangeArrowheads="1"/>
              </p:cNvSpPr>
              <p:nvPr/>
            </p:nvSpPr>
            <p:spPr bwMode="auto">
              <a:xfrm>
                <a:off x="1905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8" name="Freeform 51"/>
              <p:cNvSpPr>
                <a:spLocks/>
              </p:cNvSpPr>
              <p:nvPr/>
            </p:nvSpPr>
            <p:spPr bwMode="auto">
              <a:xfrm>
                <a:off x="1774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9" name="Oval 52"/>
              <p:cNvSpPr>
                <a:spLocks noChangeArrowheads="1"/>
              </p:cNvSpPr>
              <p:nvPr/>
            </p:nvSpPr>
            <p:spPr bwMode="auto">
              <a:xfrm>
                <a:off x="612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0" name="Oval 53"/>
              <p:cNvSpPr>
                <a:spLocks noChangeArrowheads="1"/>
              </p:cNvSpPr>
              <p:nvPr/>
            </p:nvSpPr>
            <p:spPr bwMode="auto">
              <a:xfrm>
                <a:off x="621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3942" name="Oval 54"/>
              <p:cNvSpPr>
                <a:spLocks noChangeArrowheads="1"/>
              </p:cNvSpPr>
              <p:nvPr/>
            </p:nvSpPr>
            <p:spPr bwMode="auto">
              <a:xfrm>
                <a:off x="821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2" name="Freeform 55"/>
              <p:cNvSpPr>
                <a:spLocks/>
              </p:cNvSpPr>
              <p:nvPr/>
            </p:nvSpPr>
            <p:spPr bwMode="auto">
              <a:xfrm>
                <a:off x="690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3" name="Oval 56"/>
              <p:cNvSpPr>
                <a:spLocks noChangeArrowheads="1"/>
              </p:cNvSpPr>
              <p:nvPr/>
            </p:nvSpPr>
            <p:spPr bwMode="auto">
              <a:xfrm>
                <a:off x="2769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4" name="Oval 57"/>
              <p:cNvSpPr>
                <a:spLocks noChangeArrowheads="1"/>
              </p:cNvSpPr>
              <p:nvPr/>
            </p:nvSpPr>
            <p:spPr bwMode="auto">
              <a:xfrm>
                <a:off x="2778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8E8E8E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3946" name="Oval 58"/>
              <p:cNvSpPr>
                <a:spLocks noChangeArrowheads="1"/>
              </p:cNvSpPr>
              <p:nvPr/>
            </p:nvSpPr>
            <p:spPr bwMode="auto">
              <a:xfrm>
                <a:off x="2978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6" name="Freeform 59"/>
              <p:cNvSpPr>
                <a:spLocks/>
              </p:cNvSpPr>
              <p:nvPr/>
            </p:nvSpPr>
            <p:spPr bwMode="auto">
              <a:xfrm>
                <a:off x="2847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2" name="Group 60"/>
            <p:cNvGrpSpPr>
              <a:grpSpLocks/>
            </p:cNvGrpSpPr>
            <p:nvPr/>
          </p:nvGrpSpPr>
          <p:grpSpPr bwMode="auto">
            <a:xfrm>
              <a:off x="1915" y="1484"/>
              <a:ext cx="1012" cy="1159"/>
              <a:chOff x="2449" y="2701"/>
              <a:chExt cx="1212" cy="1387"/>
            </a:xfrm>
          </p:grpSpPr>
          <p:sp>
            <p:nvSpPr>
              <p:cNvPr id="1060" name="Oval 61"/>
              <p:cNvSpPr>
                <a:spLocks noChangeArrowheads="1"/>
              </p:cNvSpPr>
              <p:nvPr/>
            </p:nvSpPr>
            <p:spPr bwMode="auto">
              <a:xfrm>
                <a:off x="2449" y="3586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061" name="Group 62"/>
              <p:cNvGrpSpPr>
                <a:grpSpLocks/>
              </p:cNvGrpSpPr>
              <p:nvPr/>
            </p:nvGrpSpPr>
            <p:grpSpPr bwMode="auto">
              <a:xfrm>
                <a:off x="2459" y="2701"/>
                <a:ext cx="1170" cy="1166"/>
                <a:chOff x="549" y="2205"/>
                <a:chExt cx="1406" cy="1402"/>
              </a:xfrm>
            </p:grpSpPr>
            <p:sp>
              <p:nvSpPr>
                <p:cNvPr id="293951" name="Oval 63"/>
                <p:cNvSpPr>
                  <a:spLocks noChangeArrowheads="1"/>
                </p:cNvSpPr>
                <p:nvPr/>
              </p:nvSpPr>
              <p:spPr bwMode="auto">
                <a:xfrm>
                  <a:off x="547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39216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64" name="Oval 64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062" name="Freeform 65"/>
              <p:cNvSpPr>
                <a:spLocks/>
              </p:cNvSpPr>
              <p:nvPr/>
            </p:nvSpPr>
            <p:spPr bwMode="auto">
              <a:xfrm>
                <a:off x="2539" y="2721"/>
                <a:ext cx="998" cy="331"/>
              </a:xfrm>
              <a:custGeom>
                <a:avLst/>
                <a:gdLst>
                  <a:gd name="T0" fmla="*/ 0 w 4756"/>
                  <a:gd name="T1" fmla="*/ 331 h 1576"/>
                  <a:gd name="T2" fmla="*/ 10 w 4756"/>
                  <a:gd name="T3" fmla="*/ 307 h 1576"/>
                  <a:gd name="T4" fmla="*/ 23 w 4756"/>
                  <a:gd name="T5" fmla="*/ 284 h 1576"/>
                  <a:gd name="T6" fmla="*/ 36 w 4756"/>
                  <a:gd name="T7" fmla="*/ 261 h 1576"/>
                  <a:gd name="T8" fmla="*/ 50 w 4756"/>
                  <a:gd name="T9" fmla="*/ 239 h 1576"/>
                  <a:gd name="T10" fmla="*/ 65 w 4756"/>
                  <a:gd name="T11" fmla="*/ 218 h 1576"/>
                  <a:gd name="T12" fmla="*/ 81 w 4756"/>
                  <a:gd name="T13" fmla="*/ 197 h 1576"/>
                  <a:gd name="T14" fmla="*/ 98 w 4756"/>
                  <a:gd name="T15" fmla="*/ 178 h 1576"/>
                  <a:gd name="T16" fmla="*/ 116 w 4756"/>
                  <a:gd name="T17" fmla="*/ 159 h 1576"/>
                  <a:gd name="T18" fmla="*/ 125 w 4756"/>
                  <a:gd name="T19" fmla="*/ 150 h 1576"/>
                  <a:gd name="T20" fmla="*/ 144 w 4756"/>
                  <a:gd name="T21" fmla="*/ 132 h 1576"/>
                  <a:gd name="T22" fmla="*/ 165 w 4756"/>
                  <a:gd name="T23" fmla="*/ 116 h 1576"/>
                  <a:gd name="T24" fmla="*/ 185 w 4756"/>
                  <a:gd name="T25" fmla="*/ 100 h 1576"/>
                  <a:gd name="T26" fmla="*/ 207 w 4756"/>
                  <a:gd name="T27" fmla="*/ 85 h 1576"/>
                  <a:gd name="T28" fmla="*/ 229 w 4756"/>
                  <a:gd name="T29" fmla="*/ 72 h 1576"/>
                  <a:gd name="T30" fmla="*/ 252 w 4756"/>
                  <a:gd name="T31" fmla="*/ 59 h 1576"/>
                  <a:gd name="T32" fmla="*/ 276 w 4756"/>
                  <a:gd name="T33" fmla="*/ 48 h 1576"/>
                  <a:gd name="T34" fmla="*/ 288 w 4756"/>
                  <a:gd name="T35" fmla="*/ 42 h 1576"/>
                  <a:gd name="T36" fmla="*/ 313 w 4756"/>
                  <a:gd name="T37" fmla="*/ 33 h 1576"/>
                  <a:gd name="T38" fmla="*/ 338 w 4756"/>
                  <a:gd name="T39" fmla="*/ 24 h 1576"/>
                  <a:gd name="T40" fmla="*/ 363 w 4756"/>
                  <a:gd name="T41" fmla="*/ 17 h 1576"/>
                  <a:gd name="T42" fmla="*/ 390 w 4756"/>
                  <a:gd name="T43" fmla="*/ 11 h 1576"/>
                  <a:gd name="T44" fmla="*/ 416 w 4756"/>
                  <a:gd name="T45" fmla="*/ 6 h 1576"/>
                  <a:gd name="T46" fmla="*/ 444 w 4756"/>
                  <a:gd name="T47" fmla="*/ 3 h 1576"/>
                  <a:gd name="T48" fmla="*/ 471 w 4756"/>
                  <a:gd name="T49" fmla="*/ 0 h 1576"/>
                  <a:gd name="T50" fmla="*/ 499 w 4756"/>
                  <a:gd name="T51" fmla="*/ 0 h 1576"/>
                  <a:gd name="T52" fmla="*/ 513 w 4756"/>
                  <a:gd name="T53" fmla="*/ 0 h 1576"/>
                  <a:gd name="T54" fmla="*/ 541 w 4756"/>
                  <a:gd name="T55" fmla="*/ 2 h 1576"/>
                  <a:gd name="T56" fmla="*/ 568 w 4756"/>
                  <a:gd name="T57" fmla="*/ 4 h 1576"/>
                  <a:gd name="T58" fmla="*/ 595 w 4756"/>
                  <a:gd name="T59" fmla="*/ 8 h 1576"/>
                  <a:gd name="T60" fmla="*/ 622 w 4756"/>
                  <a:gd name="T61" fmla="*/ 14 h 1576"/>
                  <a:gd name="T62" fmla="*/ 647 w 4756"/>
                  <a:gd name="T63" fmla="*/ 21 h 1576"/>
                  <a:gd name="T64" fmla="*/ 673 w 4756"/>
                  <a:gd name="T65" fmla="*/ 29 h 1576"/>
                  <a:gd name="T66" fmla="*/ 698 w 4756"/>
                  <a:gd name="T67" fmla="*/ 37 h 1576"/>
                  <a:gd name="T68" fmla="*/ 710 w 4756"/>
                  <a:gd name="T69" fmla="*/ 42 h 1576"/>
                  <a:gd name="T70" fmla="*/ 734 w 4756"/>
                  <a:gd name="T71" fmla="*/ 53 h 1576"/>
                  <a:gd name="T72" fmla="*/ 757 w 4756"/>
                  <a:gd name="T73" fmla="*/ 66 h 1576"/>
                  <a:gd name="T74" fmla="*/ 780 w 4756"/>
                  <a:gd name="T75" fmla="*/ 79 h 1576"/>
                  <a:gd name="T76" fmla="*/ 802 w 4756"/>
                  <a:gd name="T77" fmla="*/ 92 h 1576"/>
                  <a:gd name="T78" fmla="*/ 823 w 4756"/>
                  <a:gd name="T79" fmla="*/ 108 h 1576"/>
                  <a:gd name="T80" fmla="*/ 844 w 4756"/>
                  <a:gd name="T81" fmla="*/ 124 h 1576"/>
                  <a:gd name="T82" fmla="*/ 863 w 4756"/>
                  <a:gd name="T83" fmla="*/ 141 h 1576"/>
                  <a:gd name="T84" fmla="*/ 882 w 4756"/>
                  <a:gd name="T85" fmla="*/ 159 h 1576"/>
                  <a:gd name="T86" fmla="*/ 891 w 4756"/>
                  <a:gd name="T87" fmla="*/ 168 h 1576"/>
                  <a:gd name="T88" fmla="*/ 909 w 4756"/>
                  <a:gd name="T89" fmla="*/ 187 h 1576"/>
                  <a:gd name="T90" fmla="*/ 925 w 4756"/>
                  <a:gd name="T91" fmla="*/ 208 h 1576"/>
                  <a:gd name="T92" fmla="*/ 941 w 4756"/>
                  <a:gd name="T93" fmla="*/ 228 h 1576"/>
                  <a:gd name="T94" fmla="*/ 955 w 4756"/>
                  <a:gd name="T95" fmla="*/ 250 h 1576"/>
                  <a:gd name="T96" fmla="*/ 969 w 4756"/>
                  <a:gd name="T97" fmla="*/ 272 h 1576"/>
                  <a:gd name="T98" fmla="*/ 982 w 4756"/>
                  <a:gd name="T99" fmla="*/ 295 h 1576"/>
                  <a:gd name="T100" fmla="*/ 993 w 4756"/>
                  <a:gd name="T101" fmla="*/ 319 h 1576"/>
                  <a:gd name="T102" fmla="*/ 0 w 4756"/>
                  <a:gd name="T103" fmla="*/ 331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3" name="Group 66"/>
            <p:cNvGrpSpPr>
              <a:grpSpLocks/>
            </p:cNvGrpSpPr>
            <p:nvPr/>
          </p:nvGrpSpPr>
          <p:grpSpPr bwMode="auto">
            <a:xfrm>
              <a:off x="872" y="1484"/>
              <a:ext cx="1013" cy="1159"/>
              <a:chOff x="2449" y="2701"/>
              <a:chExt cx="1212" cy="1387"/>
            </a:xfrm>
          </p:grpSpPr>
          <p:sp>
            <p:nvSpPr>
              <p:cNvPr id="1055" name="Oval 67"/>
              <p:cNvSpPr>
                <a:spLocks noChangeArrowheads="1"/>
              </p:cNvSpPr>
              <p:nvPr/>
            </p:nvSpPr>
            <p:spPr bwMode="auto">
              <a:xfrm>
                <a:off x="2449" y="3586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056" name="Group 68"/>
              <p:cNvGrpSpPr>
                <a:grpSpLocks/>
              </p:cNvGrpSpPr>
              <p:nvPr/>
            </p:nvGrpSpPr>
            <p:grpSpPr bwMode="auto">
              <a:xfrm>
                <a:off x="2459" y="2701"/>
                <a:ext cx="1170" cy="1166"/>
                <a:chOff x="549" y="2205"/>
                <a:chExt cx="1406" cy="1402"/>
              </a:xfrm>
            </p:grpSpPr>
            <p:sp>
              <p:nvSpPr>
                <p:cNvPr id="293957" name="Oval 69"/>
                <p:cNvSpPr>
                  <a:spLocks noChangeArrowheads="1"/>
                </p:cNvSpPr>
                <p:nvPr/>
              </p:nvSpPr>
              <p:spPr bwMode="auto">
                <a:xfrm>
                  <a:off x="547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39216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59" name="Oval 70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057" name="Freeform 71"/>
              <p:cNvSpPr>
                <a:spLocks/>
              </p:cNvSpPr>
              <p:nvPr/>
            </p:nvSpPr>
            <p:spPr bwMode="auto">
              <a:xfrm>
                <a:off x="2539" y="2721"/>
                <a:ext cx="998" cy="331"/>
              </a:xfrm>
              <a:custGeom>
                <a:avLst/>
                <a:gdLst>
                  <a:gd name="T0" fmla="*/ 0 w 4756"/>
                  <a:gd name="T1" fmla="*/ 331 h 1576"/>
                  <a:gd name="T2" fmla="*/ 10 w 4756"/>
                  <a:gd name="T3" fmla="*/ 307 h 1576"/>
                  <a:gd name="T4" fmla="*/ 23 w 4756"/>
                  <a:gd name="T5" fmla="*/ 284 h 1576"/>
                  <a:gd name="T6" fmla="*/ 36 w 4756"/>
                  <a:gd name="T7" fmla="*/ 261 h 1576"/>
                  <a:gd name="T8" fmla="*/ 50 w 4756"/>
                  <a:gd name="T9" fmla="*/ 239 h 1576"/>
                  <a:gd name="T10" fmla="*/ 65 w 4756"/>
                  <a:gd name="T11" fmla="*/ 218 h 1576"/>
                  <a:gd name="T12" fmla="*/ 81 w 4756"/>
                  <a:gd name="T13" fmla="*/ 197 h 1576"/>
                  <a:gd name="T14" fmla="*/ 98 w 4756"/>
                  <a:gd name="T15" fmla="*/ 178 h 1576"/>
                  <a:gd name="T16" fmla="*/ 116 w 4756"/>
                  <a:gd name="T17" fmla="*/ 159 h 1576"/>
                  <a:gd name="T18" fmla="*/ 125 w 4756"/>
                  <a:gd name="T19" fmla="*/ 150 h 1576"/>
                  <a:gd name="T20" fmla="*/ 144 w 4756"/>
                  <a:gd name="T21" fmla="*/ 132 h 1576"/>
                  <a:gd name="T22" fmla="*/ 165 w 4756"/>
                  <a:gd name="T23" fmla="*/ 116 h 1576"/>
                  <a:gd name="T24" fmla="*/ 185 w 4756"/>
                  <a:gd name="T25" fmla="*/ 100 h 1576"/>
                  <a:gd name="T26" fmla="*/ 207 w 4756"/>
                  <a:gd name="T27" fmla="*/ 85 h 1576"/>
                  <a:gd name="T28" fmla="*/ 229 w 4756"/>
                  <a:gd name="T29" fmla="*/ 72 h 1576"/>
                  <a:gd name="T30" fmla="*/ 252 w 4756"/>
                  <a:gd name="T31" fmla="*/ 59 h 1576"/>
                  <a:gd name="T32" fmla="*/ 276 w 4756"/>
                  <a:gd name="T33" fmla="*/ 48 h 1576"/>
                  <a:gd name="T34" fmla="*/ 288 w 4756"/>
                  <a:gd name="T35" fmla="*/ 42 h 1576"/>
                  <a:gd name="T36" fmla="*/ 313 w 4756"/>
                  <a:gd name="T37" fmla="*/ 33 h 1576"/>
                  <a:gd name="T38" fmla="*/ 338 w 4756"/>
                  <a:gd name="T39" fmla="*/ 24 h 1576"/>
                  <a:gd name="T40" fmla="*/ 363 w 4756"/>
                  <a:gd name="T41" fmla="*/ 17 h 1576"/>
                  <a:gd name="T42" fmla="*/ 390 w 4756"/>
                  <a:gd name="T43" fmla="*/ 11 h 1576"/>
                  <a:gd name="T44" fmla="*/ 416 w 4756"/>
                  <a:gd name="T45" fmla="*/ 6 h 1576"/>
                  <a:gd name="T46" fmla="*/ 444 w 4756"/>
                  <a:gd name="T47" fmla="*/ 3 h 1576"/>
                  <a:gd name="T48" fmla="*/ 471 w 4756"/>
                  <a:gd name="T49" fmla="*/ 0 h 1576"/>
                  <a:gd name="T50" fmla="*/ 499 w 4756"/>
                  <a:gd name="T51" fmla="*/ 0 h 1576"/>
                  <a:gd name="T52" fmla="*/ 513 w 4756"/>
                  <a:gd name="T53" fmla="*/ 0 h 1576"/>
                  <a:gd name="T54" fmla="*/ 541 w 4756"/>
                  <a:gd name="T55" fmla="*/ 2 h 1576"/>
                  <a:gd name="T56" fmla="*/ 568 w 4756"/>
                  <a:gd name="T57" fmla="*/ 4 h 1576"/>
                  <a:gd name="T58" fmla="*/ 595 w 4756"/>
                  <a:gd name="T59" fmla="*/ 8 h 1576"/>
                  <a:gd name="T60" fmla="*/ 622 w 4756"/>
                  <a:gd name="T61" fmla="*/ 14 h 1576"/>
                  <a:gd name="T62" fmla="*/ 647 w 4756"/>
                  <a:gd name="T63" fmla="*/ 21 h 1576"/>
                  <a:gd name="T64" fmla="*/ 673 w 4756"/>
                  <a:gd name="T65" fmla="*/ 29 h 1576"/>
                  <a:gd name="T66" fmla="*/ 698 w 4756"/>
                  <a:gd name="T67" fmla="*/ 37 h 1576"/>
                  <a:gd name="T68" fmla="*/ 710 w 4756"/>
                  <a:gd name="T69" fmla="*/ 42 h 1576"/>
                  <a:gd name="T70" fmla="*/ 734 w 4756"/>
                  <a:gd name="T71" fmla="*/ 53 h 1576"/>
                  <a:gd name="T72" fmla="*/ 757 w 4756"/>
                  <a:gd name="T73" fmla="*/ 66 h 1576"/>
                  <a:gd name="T74" fmla="*/ 780 w 4756"/>
                  <a:gd name="T75" fmla="*/ 79 h 1576"/>
                  <a:gd name="T76" fmla="*/ 802 w 4756"/>
                  <a:gd name="T77" fmla="*/ 92 h 1576"/>
                  <a:gd name="T78" fmla="*/ 823 w 4756"/>
                  <a:gd name="T79" fmla="*/ 108 h 1576"/>
                  <a:gd name="T80" fmla="*/ 844 w 4756"/>
                  <a:gd name="T81" fmla="*/ 124 h 1576"/>
                  <a:gd name="T82" fmla="*/ 863 w 4756"/>
                  <a:gd name="T83" fmla="*/ 141 h 1576"/>
                  <a:gd name="T84" fmla="*/ 882 w 4756"/>
                  <a:gd name="T85" fmla="*/ 159 h 1576"/>
                  <a:gd name="T86" fmla="*/ 891 w 4756"/>
                  <a:gd name="T87" fmla="*/ 168 h 1576"/>
                  <a:gd name="T88" fmla="*/ 909 w 4756"/>
                  <a:gd name="T89" fmla="*/ 187 h 1576"/>
                  <a:gd name="T90" fmla="*/ 925 w 4756"/>
                  <a:gd name="T91" fmla="*/ 208 h 1576"/>
                  <a:gd name="T92" fmla="*/ 941 w 4756"/>
                  <a:gd name="T93" fmla="*/ 228 h 1576"/>
                  <a:gd name="T94" fmla="*/ 955 w 4756"/>
                  <a:gd name="T95" fmla="*/ 250 h 1576"/>
                  <a:gd name="T96" fmla="*/ 969 w 4756"/>
                  <a:gd name="T97" fmla="*/ 272 h 1576"/>
                  <a:gd name="T98" fmla="*/ 982 w 4756"/>
                  <a:gd name="T99" fmla="*/ 295 h 1576"/>
                  <a:gd name="T100" fmla="*/ 993 w 4756"/>
                  <a:gd name="T101" fmla="*/ 319 h 1576"/>
                  <a:gd name="T102" fmla="*/ 0 w 4756"/>
                  <a:gd name="T103" fmla="*/ 331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44" name="Oval 72"/>
            <p:cNvSpPr>
              <a:spLocks noChangeArrowheads="1"/>
            </p:cNvSpPr>
            <p:nvPr/>
          </p:nvSpPr>
          <p:spPr bwMode="auto">
            <a:xfrm>
              <a:off x="1270" y="2781"/>
              <a:ext cx="1235" cy="51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45" name="Group 73"/>
            <p:cNvGrpSpPr>
              <a:grpSpLocks/>
            </p:cNvGrpSpPr>
            <p:nvPr/>
          </p:nvGrpSpPr>
          <p:grpSpPr bwMode="auto">
            <a:xfrm>
              <a:off x="1280" y="1880"/>
              <a:ext cx="1192" cy="1187"/>
              <a:chOff x="549" y="2205"/>
              <a:chExt cx="1406" cy="1402"/>
            </a:xfrm>
          </p:grpSpPr>
          <p:sp>
            <p:nvSpPr>
              <p:cNvPr id="1053" name="Oval 74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FFC800"/>
                  </a:gs>
                  <a:gs pos="100000">
                    <a:srgbClr val="FF64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4" name="Oval 75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46" name="Text Box 76"/>
            <p:cNvSpPr txBox="1">
              <a:spLocks noChangeArrowheads="1"/>
            </p:cNvSpPr>
            <p:nvPr/>
          </p:nvSpPr>
          <p:spPr bwMode="auto">
            <a:xfrm>
              <a:off x="1400" y="2221"/>
              <a:ext cx="949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Arial Black" panose="020B0A04020102020204" pitchFamily="34" charset="0"/>
                </a:rPr>
                <a:t>Premium</a:t>
              </a:r>
            </a:p>
            <a:p>
              <a:pPr eaLnBrk="1" hangingPunct="1"/>
              <a:r>
                <a:rPr lang="en-US" altLang="ko-KR" sz="2800"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1047" name="Freeform 77"/>
            <p:cNvSpPr>
              <a:spLocks/>
            </p:cNvSpPr>
            <p:nvPr/>
          </p:nvSpPr>
          <p:spPr bwMode="auto">
            <a:xfrm>
              <a:off x="1362" y="1900"/>
              <a:ext cx="1017" cy="337"/>
            </a:xfrm>
            <a:custGeom>
              <a:avLst/>
              <a:gdLst>
                <a:gd name="T0" fmla="*/ 0 w 4756"/>
                <a:gd name="T1" fmla="*/ 337 h 1576"/>
                <a:gd name="T2" fmla="*/ 11 w 4756"/>
                <a:gd name="T3" fmla="*/ 313 h 1576"/>
                <a:gd name="T4" fmla="*/ 23 w 4756"/>
                <a:gd name="T5" fmla="*/ 289 h 1576"/>
                <a:gd name="T6" fmla="*/ 36 w 4756"/>
                <a:gd name="T7" fmla="*/ 266 h 1576"/>
                <a:gd name="T8" fmla="*/ 51 w 4756"/>
                <a:gd name="T9" fmla="*/ 243 h 1576"/>
                <a:gd name="T10" fmla="*/ 66 w 4756"/>
                <a:gd name="T11" fmla="*/ 222 h 1576"/>
                <a:gd name="T12" fmla="*/ 83 w 4756"/>
                <a:gd name="T13" fmla="*/ 201 h 1576"/>
                <a:gd name="T14" fmla="*/ 100 w 4756"/>
                <a:gd name="T15" fmla="*/ 181 h 1576"/>
                <a:gd name="T16" fmla="*/ 118 w 4756"/>
                <a:gd name="T17" fmla="*/ 162 h 1576"/>
                <a:gd name="T18" fmla="*/ 127 w 4756"/>
                <a:gd name="T19" fmla="*/ 152 h 1576"/>
                <a:gd name="T20" fmla="*/ 147 w 4756"/>
                <a:gd name="T21" fmla="*/ 135 h 1576"/>
                <a:gd name="T22" fmla="*/ 168 w 4756"/>
                <a:gd name="T23" fmla="*/ 118 h 1576"/>
                <a:gd name="T24" fmla="*/ 189 w 4756"/>
                <a:gd name="T25" fmla="*/ 102 h 1576"/>
                <a:gd name="T26" fmla="*/ 211 w 4756"/>
                <a:gd name="T27" fmla="*/ 87 h 1576"/>
                <a:gd name="T28" fmla="*/ 234 w 4756"/>
                <a:gd name="T29" fmla="*/ 73 h 1576"/>
                <a:gd name="T30" fmla="*/ 257 w 4756"/>
                <a:gd name="T31" fmla="*/ 60 h 1576"/>
                <a:gd name="T32" fmla="*/ 281 w 4756"/>
                <a:gd name="T33" fmla="*/ 49 h 1576"/>
                <a:gd name="T34" fmla="*/ 294 w 4756"/>
                <a:gd name="T35" fmla="*/ 43 h 1576"/>
                <a:gd name="T36" fmla="*/ 319 w 4756"/>
                <a:gd name="T37" fmla="*/ 33 h 1576"/>
                <a:gd name="T38" fmla="*/ 344 w 4756"/>
                <a:gd name="T39" fmla="*/ 25 h 1576"/>
                <a:gd name="T40" fmla="*/ 370 w 4756"/>
                <a:gd name="T41" fmla="*/ 17 h 1576"/>
                <a:gd name="T42" fmla="*/ 397 w 4756"/>
                <a:gd name="T43" fmla="*/ 11 h 1576"/>
                <a:gd name="T44" fmla="*/ 424 w 4756"/>
                <a:gd name="T45" fmla="*/ 6 h 1576"/>
                <a:gd name="T46" fmla="*/ 452 w 4756"/>
                <a:gd name="T47" fmla="*/ 3 h 1576"/>
                <a:gd name="T48" fmla="*/ 480 w 4756"/>
                <a:gd name="T49" fmla="*/ 0 h 1576"/>
                <a:gd name="T50" fmla="*/ 509 w 4756"/>
                <a:gd name="T51" fmla="*/ 0 h 1576"/>
                <a:gd name="T52" fmla="*/ 523 w 4756"/>
                <a:gd name="T53" fmla="*/ 0 h 1576"/>
                <a:gd name="T54" fmla="*/ 551 w 4756"/>
                <a:gd name="T55" fmla="*/ 2 h 1576"/>
                <a:gd name="T56" fmla="*/ 579 w 4756"/>
                <a:gd name="T57" fmla="*/ 4 h 1576"/>
                <a:gd name="T58" fmla="*/ 606 w 4756"/>
                <a:gd name="T59" fmla="*/ 9 h 1576"/>
                <a:gd name="T60" fmla="*/ 633 w 4756"/>
                <a:gd name="T61" fmla="*/ 14 h 1576"/>
                <a:gd name="T62" fmla="*/ 659 w 4756"/>
                <a:gd name="T63" fmla="*/ 21 h 1576"/>
                <a:gd name="T64" fmla="*/ 686 w 4756"/>
                <a:gd name="T65" fmla="*/ 29 h 1576"/>
                <a:gd name="T66" fmla="*/ 711 w 4756"/>
                <a:gd name="T67" fmla="*/ 38 h 1576"/>
                <a:gd name="T68" fmla="*/ 723 w 4756"/>
                <a:gd name="T69" fmla="*/ 43 h 1576"/>
                <a:gd name="T70" fmla="*/ 748 w 4756"/>
                <a:gd name="T71" fmla="*/ 54 h 1576"/>
                <a:gd name="T72" fmla="*/ 772 w 4756"/>
                <a:gd name="T73" fmla="*/ 67 h 1576"/>
                <a:gd name="T74" fmla="*/ 795 w 4756"/>
                <a:gd name="T75" fmla="*/ 80 h 1576"/>
                <a:gd name="T76" fmla="*/ 817 w 4756"/>
                <a:gd name="T77" fmla="*/ 94 h 1576"/>
                <a:gd name="T78" fmla="*/ 839 w 4756"/>
                <a:gd name="T79" fmla="*/ 109 h 1576"/>
                <a:gd name="T80" fmla="*/ 860 w 4756"/>
                <a:gd name="T81" fmla="*/ 126 h 1576"/>
                <a:gd name="T82" fmla="*/ 880 w 4756"/>
                <a:gd name="T83" fmla="*/ 143 h 1576"/>
                <a:gd name="T84" fmla="*/ 899 w 4756"/>
                <a:gd name="T85" fmla="*/ 162 h 1576"/>
                <a:gd name="T86" fmla="*/ 908 w 4756"/>
                <a:gd name="T87" fmla="*/ 171 h 1576"/>
                <a:gd name="T88" fmla="*/ 926 w 4756"/>
                <a:gd name="T89" fmla="*/ 191 h 1576"/>
                <a:gd name="T90" fmla="*/ 943 w 4756"/>
                <a:gd name="T91" fmla="*/ 211 h 1576"/>
                <a:gd name="T92" fmla="*/ 959 w 4756"/>
                <a:gd name="T93" fmla="*/ 232 h 1576"/>
                <a:gd name="T94" fmla="*/ 973 w 4756"/>
                <a:gd name="T95" fmla="*/ 254 h 1576"/>
                <a:gd name="T96" fmla="*/ 987 w 4756"/>
                <a:gd name="T97" fmla="*/ 277 h 1576"/>
                <a:gd name="T98" fmla="*/ 1000 w 4756"/>
                <a:gd name="T99" fmla="*/ 301 h 1576"/>
                <a:gd name="T100" fmla="*/ 1012 w 4756"/>
                <a:gd name="T101" fmla="*/ 325 h 1576"/>
                <a:gd name="T102" fmla="*/ 0 w 4756"/>
                <a:gd name="T103" fmla="*/ 337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Text Box 78"/>
            <p:cNvSpPr txBox="1">
              <a:spLocks noChangeArrowheads="1"/>
            </p:cNvSpPr>
            <p:nvPr/>
          </p:nvSpPr>
          <p:spPr bwMode="auto">
            <a:xfrm>
              <a:off x="952" y="1699"/>
              <a:ext cx="8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Arial Black" panose="020B0A04020102020204" pitchFamily="34" charset="0"/>
                </a:rPr>
                <a:t>Perfect Look</a:t>
              </a:r>
            </a:p>
          </p:txBody>
        </p:sp>
        <p:sp>
          <p:nvSpPr>
            <p:cNvPr id="1049" name="Text Box 79"/>
            <p:cNvSpPr txBox="1">
              <a:spLocks noChangeArrowheads="1"/>
            </p:cNvSpPr>
            <p:nvPr/>
          </p:nvSpPr>
          <p:spPr bwMode="auto">
            <a:xfrm>
              <a:off x="1949" y="1699"/>
              <a:ext cx="9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Arial Black" panose="020B0A04020102020204" pitchFamily="34" charset="0"/>
                </a:rPr>
                <a:t>Dynamic Look</a:t>
              </a:r>
            </a:p>
          </p:txBody>
        </p:sp>
        <p:sp>
          <p:nvSpPr>
            <p:cNvPr id="1050" name="Text Box 80"/>
            <p:cNvSpPr txBox="1">
              <a:spLocks noChangeArrowheads="1"/>
            </p:cNvSpPr>
            <p:nvPr/>
          </p:nvSpPr>
          <p:spPr bwMode="auto">
            <a:xfrm>
              <a:off x="612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Trendy Design</a:t>
              </a:r>
            </a:p>
          </p:txBody>
        </p:sp>
        <p:sp>
          <p:nvSpPr>
            <p:cNvPr id="1051" name="Text Box 81"/>
            <p:cNvSpPr txBox="1">
              <a:spLocks noChangeArrowheads="1"/>
            </p:cNvSpPr>
            <p:nvPr/>
          </p:nvSpPr>
          <p:spPr bwMode="auto">
            <a:xfrm>
              <a:off x="1519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Easy To Use</a:t>
              </a:r>
            </a:p>
          </p:txBody>
        </p:sp>
        <p:sp>
          <p:nvSpPr>
            <p:cNvPr id="1052" name="Text Box 82"/>
            <p:cNvSpPr txBox="1">
              <a:spLocks noChangeArrowheads="1"/>
            </p:cNvSpPr>
            <p:nvPr/>
          </p:nvSpPr>
          <p:spPr bwMode="auto">
            <a:xfrm>
              <a:off x="2404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Visual Impact</a:t>
              </a:r>
            </a:p>
          </p:txBody>
        </p:sp>
      </p:grpSp>
      <p:sp>
        <p:nvSpPr>
          <p:cNvPr id="1039" name="Text Box 83"/>
          <p:cNvSpPr txBox="1">
            <a:spLocks noChangeArrowheads="1"/>
          </p:cNvSpPr>
          <p:nvPr/>
        </p:nvSpPr>
        <p:spPr bwMode="auto">
          <a:xfrm>
            <a:off x="71438" y="5680075"/>
            <a:ext cx="57245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