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384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45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3500" y="576263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l" eaLnBrk="1" hangingPunct="1"/>
            <a:endParaRPr lang="en-US" altLang="ko-KR" sz="1000" dirty="0">
              <a:solidFill>
                <a:srgbClr val="654E25"/>
              </a:solidFill>
              <a:latin typeface="Arial" panose="020B0604020202020204" pitchFamily="34" charset="0"/>
            </a:endParaRPr>
          </a:p>
          <a:p>
            <a:pPr algn="l" eaLnBrk="1" hangingPunct="1"/>
            <a:endParaRPr lang="en-US" altLang="ko-KR" sz="1000" dirty="0">
              <a:solidFill>
                <a:srgbClr val="654E25"/>
              </a:solidFill>
              <a:latin typeface="Arial" panose="020B0604020202020204" pitchFamily="34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6875463" y="6489700"/>
            <a:ext cx="2127250" cy="217488"/>
            <a:chOff x="4331" y="4088"/>
            <a:chExt cx="1340" cy="137"/>
          </a:xfrm>
        </p:grpSpPr>
        <p:sp>
          <p:nvSpPr>
            <p:cNvPr id="2119" name="WordArt 5"/>
            <p:cNvSpPr>
              <a:spLocks noChangeArrowheads="1" noChangeShapeType="1" noTextEdit="1"/>
            </p:cNvSpPr>
            <p:nvPr/>
          </p:nvSpPr>
          <p:spPr bwMode="auto">
            <a:xfrm>
              <a:off x="5284" y="4088"/>
              <a:ext cx="387" cy="13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1400" kern="10" spc="-70">
                  <a:solidFill>
                    <a:srgbClr val="654E25"/>
                  </a:solidFill>
                  <a:latin typeface="Impact" panose="020B0806030902050204" pitchFamily="34" charset="0"/>
                </a:rPr>
                <a:t>LOGO</a:t>
              </a:r>
              <a:endParaRPr lang="zh-CN" altLang="en-US" sz="1400" kern="10" spc="-70">
                <a:solidFill>
                  <a:srgbClr val="654E25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120" name="WordArt 6"/>
            <p:cNvSpPr>
              <a:spLocks noChangeArrowheads="1" noChangeShapeType="1" noTextEdit="1"/>
            </p:cNvSpPr>
            <p:nvPr/>
          </p:nvSpPr>
          <p:spPr bwMode="auto">
            <a:xfrm>
              <a:off x="4331" y="4178"/>
              <a:ext cx="908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/>
              <a:r>
                <a:rPr lang="en-US" altLang="zh-CN" sz="800" b="1" kern="10" spc="-40">
                  <a:solidFill>
                    <a:srgbClr val="654E2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 spc="-40">
                <a:solidFill>
                  <a:srgbClr val="654E2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53" name="Group 7"/>
          <p:cNvGrpSpPr>
            <a:grpSpLocks/>
          </p:cNvGrpSpPr>
          <p:nvPr/>
        </p:nvGrpSpPr>
        <p:grpSpPr bwMode="auto">
          <a:xfrm>
            <a:off x="-180975" y="-1000125"/>
            <a:ext cx="9505950" cy="8137525"/>
            <a:chOff x="-114" y="-630"/>
            <a:chExt cx="5988" cy="5126"/>
          </a:xfrm>
        </p:grpSpPr>
        <p:sp>
          <p:nvSpPr>
            <p:cNvPr id="2086" name="AutoShape 8"/>
            <p:cNvSpPr>
              <a:spLocks noChangeArrowheads="1"/>
            </p:cNvSpPr>
            <p:nvPr/>
          </p:nvSpPr>
          <p:spPr bwMode="auto">
            <a:xfrm>
              <a:off x="-114" y="3680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87" name="AutoShape 9"/>
            <p:cNvSpPr>
              <a:spLocks noChangeArrowheads="1"/>
            </p:cNvSpPr>
            <p:nvPr/>
          </p:nvSpPr>
          <p:spPr bwMode="auto">
            <a:xfrm>
              <a:off x="748" y="3680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88" name="AutoShape 10"/>
            <p:cNvSpPr>
              <a:spLocks noChangeArrowheads="1"/>
            </p:cNvSpPr>
            <p:nvPr/>
          </p:nvSpPr>
          <p:spPr bwMode="auto">
            <a:xfrm>
              <a:off x="1610" y="3680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89" name="AutoShape 11"/>
            <p:cNvSpPr>
              <a:spLocks noChangeArrowheads="1"/>
            </p:cNvSpPr>
            <p:nvPr/>
          </p:nvSpPr>
          <p:spPr bwMode="auto">
            <a:xfrm>
              <a:off x="2472" y="3680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90" name="AutoShape 12"/>
            <p:cNvSpPr>
              <a:spLocks noChangeArrowheads="1"/>
            </p:cNvSpPr>
            <p:nvPr/>
          </p:nvSpPr>
          <p:spPr bwMode="auto">
            <a:xfrm>
              <a:off x="3334" y="3680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91" name="AutoShape 13"/>
            <p:cNvSpPr>
              <a:spLocks noChangeArrowheads="1"/>
            </p:cNvSpPr>
            <p:nvPr/>
          </p:nvSpPr>
          <p:spPr bwMode="auto">
            <a:xfrm>
              <a:off x="4196" y="3680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92" name="AutoShape 14"/>
            <p:cNvSpPr>
              <a:spLocks noChangeArrowheads="1"/>
            </p:cNvSpPr>
            <p:nvPr/>
          </p:nvSpPr>
          <p:spPr bwMode="auto">
            <a:xfrm>
              <a:off x="5058" y="3680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93" name="AutoShape 15"/>
            <p:cNvSpPr>
              <a:spLocks noChangeArrowheads="1"/>
            </p:cNvSpPr>
            <p:nvPr/>
          </p:nvSpPr>
          <p:spPr bwMode="auto">
            <a:xfrm>
              <a:off x="-114" y="2818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94" name="AutoShape 16"/>
            <p:cNvSpPr>
              <a:spLocks noChangeArrowheads="1"/>
            </p:cNvSpPr>
            <p:nvPr/>
          </p:nvSpPr>
          <p:spPr bwMode="auto">
            <a:xfrm>
              <a:off x="1610" y="2818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95" name="AutoShape 17"/>
            <p:cNvSpPr>
              <a:spLocks noChangeArrowheads="1"/>
            </p:cNvSpPr>
            <p:nvPr/>
          </p:nvSpPr>
          <p:spPr bwMode="auto">
            <a:xfrm>
              <a:off x="3334" y="2818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96" name="AutoShape 18"/>
            <p:cNvSpPr>
              <a:spLocks noChangeArrowheads="1"/>
            </p:cNvSpPr>
            <p:nvPr/>
          </p:nvSpPr>
          <p:spPr bwMode="auto">
            <a:xfrm>
              <a:off x="5058" y="2818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97" name="AutoShape 19"/>
            <p:cNvSpPr>
              <a:spLocks noChangeArrowheads="1"/>
            </p:cNvSpPr>
            <p:nvPr/>
          </p:nvSpPr>
          <p:spPr bwMode="auto">
            <a:xfrm>
              <a:off x="-114" y="1956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98" name="AutoShape 20"/>
            <p:cNvSpPr>
              <a:spLocks noChangeArrowheads="1"/>
            </p:cNvSpPr>
            <p:nvPr/>
          </p:nvSpPr>
          <p:spPr bwMode="auto">
            <a:xfrm>
              <a:off x="748" y="1956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99" name="AutoShape 21"/>
            <p:cNvSpPr>
              <a:spLocks noChangeArrowheads="1"/>
            </p:cNvSpPr>
            <p:nvPr/>
          </p:nvSpPr>
          <p:spPr bwMode="auto">
            <a:xfrm>
              <a:off x="4196" y="1956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00" name="AutoShape 22"/>
            <p:cNvSpPr>
              <a:spLocks noChangeArrowheads="1"/>
            </p:cNvSpPr>
            <p:nvPr/>
          </p:nvSpPr>
          <p:spPr bwMode="auto">
            <a:xfrm>
              <a:off x="5058" y="1956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01" name="AutoShape 23"/>
            <p:cNvSpPr>
              <a:spLocks noChangeArrowheads="1"/>
            </p:cNvSpPr>
            <p:nvPr/>
          </p:nvSpPr>
          <p:spPr bwMode="auto">
            <a:xfrm>
              <a:off x="-114" y="1094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02" name="AutoShape 24"/>
            <p:cNvSpPr>
              <a:spLocks noChangeArrowheads="1"/>
            </p:cNvSpPr>
            <p:nvPr/>
          </p:nvSpPr>
          <p:spPr bwMode="auto">
            <a:xfrm>
              <a:off x="1610" y="1094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03" name="AutoShape 25"/>
            <p:cNvSpPr>
              <a:spLocks noChangeArrowheads="1"/>
            </p:cNvSpPr>
            <p:nvPr/>
          </p:nvSpPr>
          <p:spPr bwMode="auto">
            <a:xfrm>
              <a:off x="3334" y="1094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04" name="AutoShape 26"/>
            <p:cNvSpPr>
              <a:spLocks noChangeArrowheads="1"/>
            </p:cNvSpPr>
            <p:nvPr/>
          </p:nvSpPr>
          <p:spPr bwMode="auto">
            <a:xfrm>
              <a:off x="5058" y="1094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05" name="AutoShape 27"/>
            <p:cNvSpPr>
              <a:spLocks noChangeArrowheads="1"/>
            </p:cNvSpPr>
            <p:nvPr/>
          </p:nvSpPr>
          <p:spPr bwMode="auto">
            <a:xfrm>
              <a:off x="-114" y="232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06" name="AutoShape 28"/>
            <p:cNvSpPr>
              <a:spLocks noChangeArrowheads="1"/>
            </p:cNvSpPr>
            <p:nvPr/>
          </p:nvSpPr>
          <p:spPr bwMode="auto">
            <a:xfrm>
              <a:off x="748" y="232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07" name="AutoShape 29"/>
            <p:cNvSpPr>
              <a:spLocks noChangeArrowheads="1"/>
            </p:cNvSpPr>
            <p:nvPr/>
          </p:nvSpPr>
          <p:spPr bwMode="auto">
            <a:xfrm>
              <a:off x="1610" y="232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08" name="AutoShape 30"/>
            <p:cNvSpPr>
              <a:spLocks noChangeArrowheads="1"/>
            </p:cNvSpPr>
            <p:nvPr/>
          </p:nvSpPr>
          <p:spPr bwMode="auto">
            <a:xfrm>
              <a:off x="2472" y="232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09" name="AutoShape 31"/>
            <p:cNvSpPr>
              <a:spLocks noChangeArrowheads="1"/>
            </p:cNvSpPr>
            <p:nvPr/>
          </p:nvSpPr>
          <p:spPr bwMode="auto">
            <a:xfrm>
              <a:off x="3334" y="232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10" name="AutoShape 32"/>
            <p:cNvSpPr>
              <a:spLocks noChangeArrowheads="1"/>
            </p:cNvSpPr>
            <p:nvPr/>
          </p:nvSpPr>
          <p:spPr bwMode="auto">
            <a:xfrm>
              <a:off x="4196" y="232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11" name="AutoShape 33"/>
            <p:cNvSpPr>
              <a:spLocks noChangeArrowheads="1"/>
            </p:cNvSpPr>
            <p:nvPr/>
          </p:nvSpPr>
          <p:spPr bwMode="auto">
            <a:xfrm>
              <a:off x="5058" y="232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12" name="AutoShape 34"/>
            <p:cNvSpPr>
              <a:spLocks noChangeArrowheads="1"/>
            </p:cNvSpPr>
            <p:nvPr/>
          </p:nvSpPr>
          <p:spPr bwMode="auto">
            <a:xfrm>
              <a:off x="-114" y="-630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13" name="AutoShape 35"/>
            <p:cNvSpPr>
              <a:spLocks noChangeArrowheads="1"/>
            </p:cNvSpPr>
            <p:nvPr/>
          </p:nvSpPr>
          <p:spPr bwMode="auto">
            <a:xfrm>
              <a:off x="748" y="-630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14" name="AutoShape 36"/>
            <p:cNvSpPr>
              <a:spLocks noChangeArrowheads="1"/>
            </p:cNvSpPr>
            <p:nvPr/>
          </p:nvSpPr>
          <p:spPr bwMode="auto">
            <a:xfrm>
              <a:off x="1610" y="-630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15" name="AutoShape 37"/>
            <p:cNvSpPr>
              <a:spLocks noChangeArrowheads="1"/>
            </p:cNvSpPr>
            <p:nvPr/>
          </p:nvSpPr>
          <p:spPr bwMode="auto">
            <a:xfrm>
              <a:off x="2472" y="-630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16" name="AutoShape 38"/>
            <p:cNvSpPr>
              <a:spLocks noChangeArrowheads="1"/>
            </p:cNvSpPr>
            <p:nvPr/>
          </p:nvSpPr>
          <p:spPr bwMode="auto">
            <a:xfrm>
              <a:off x="3334" y="-630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17" name="AutoShape 39"/>
            <p:cNvSpPr>
              <a:spLocks noChangeArrowheads="1"/>
            </p:cNvSpPr>
            <p:nvPr/>
          </p:nvSpPr>
          <p:spPr bwMode="auto">
            <a:xfrm>
              <a:off x="4196" y="-630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18" name="AutoShape 40"/>
            <p:cNvSpPr>
              <a:spLocks noChangeArrowheads="1"/>
            </p:cNvSpPr>
            <p:nvPr/>
          </p:nvSpPr>
          <p:spPr bwMode="auto">
            <a:xfrm>
              <a:off x="5058" y="-630"/>
              <a:ext cx="816" cy="816"/>
            </a:xfrm>
            <a:prstGeom prst="roundRect">
              <a:avLst>
                <a:gd name="adj" fmla="val 8579"/>
              </a:avLst>
            </a:prstGeom>
            <a:solidFill>
              <a:srgbClr val="654E25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054" name="Group 41"/>
          <p:cNvGrpSpPr>
            <a:grpSpLocks/>
          </p:cNvGrpSpPr>
          <p:nvPr/>
        </p:nvGrpSpPr>
        <p:grpSpPr bwMode="auto">
          <a:xfrm>
            <a:off x="1187450" y="1736725"/>
            <a:ext cx="1295400" cy="1295400"/>
            <a:chOff x="748" y="1094"/>
            <a:chExt cx="816" cy="816"/>
          </a:xfrm>
        </p:grpSpPr>
        <p:sp>
          <p:nvSpPr>
            <p:cNvPr id="292906" name="AutoShape 42"/>
            <p:cNvSpPr>
              <a:spLocks noChangeArrowheads="1"/>
            </p:cNvSpPr>
            <p:nvPr/>
          </p:nvSpPr>
          <p:spPr bwMode="auto">
            <a:xfrm>
              <a:off x="748" y="1094"/>
              <a:ext cx="816" cy="816"/>
            </a:xfrm>
            <a:prstGeom prst="roundRect">
              <a:avLst>
                <a:gd name="adj" fmla="val 8579"/>
              </a:avLst>
            </a:prstGeom>
            <a:gradFill rotWithShape="1">
              <a:gsLst>
                <a:gs pos="0">
                  <a:srgbClr val="654E25">
                    <a:gamma/>
                    <a:tint val="39216"/>
                    <a:invGamma/>
                  </a:srgbClr>
                </a:gs>
                <a:gs pos="100000">
                  <a:srgbClr val="654E2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85" name="AutoShape 43"/>
            <p:cNvSpPr>
              <a:spLocks noChangeArrowheads="1"/>
            </p:cNvSpPr>
            <p:nvPr/>
          </p:nvSpPr>
          <p:spPr bwMode="auto">
            <a:xfrm>
              <a:off x="771" y="1117"/>
              <a:ext cx="771" cy="272"/>
            </a:xfrm>
            <a:prstGeom prst="roundRect">
              <a:avLst>
                <a:gd name="adj" fmla="val 2095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055" name="Group 44"/>
          <p:cNvGrpSpPr>
            <a:grpSpLocks/>
          </p:cNvGrpSpPr>
          <p:nvPr/>
        </p:nvGrpSpPr>
        <p:grpSpPr bwMode="auto">
          <a:xfrm>
            <a:off x="3924300" y="1736725"/>
            <a:ext cx="1295400" cy="1295400"/>
            <a:chOff x="2472" y="1094"/>
            <a:chExt cx="816" cy="816"/>
          </a:xfrm>
        </p:grpSpPr>
        <p:sp>
          <p:nvSpPr>
            <p:cNvPr id="292909" name="AutoShape 45"/>
            <p:cNvSpPr>
              <a:spLocks noChangeArrowheads="1"/>
            </p:cNvSpPr>
            <p:nvPr/>
          </p:nvSpPr>
          <p:spPr bwMode="auto">
            <a:xfrm>
              <a:off x="2472" y="1094"/>
              <a:ext cx="816" cy="816"/>
            </a:xfrm>
            <a:prstGeom prst="roundRect">
              <a:avLst>
                <a:gd name="adj" fmla="val 8579"/>
              </a:avLst>
            </a:prstGeom>
            <a:gradFill rotWithShape="1">
              <a:gsLst>
                <a:gs pos="0">
                  <a:srgbClr val="FFC800"/>
                </a:gs>
                <a:gs pos="100000">
                  <a:srgbClr val="FF64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83" name="AutoShape 46"/>
            <p:cNvSpPr>
              <a:spLocks noChangeArrowheads="1"/>
            </p:cNvSpPr>
            <p:nvPr/>
          </p:nvSpPr>
          <p:spPr bwMode="auto">
            <a:xfrm>
              <a:off x="2494" y="1117"/>
              <a:ext cx="771" cy="272"/>
            </a:xfrm>
            <a:prstGeom prst="roundRect">
              <a:avLst>
                <a:gd name="adj" fmla="val 2095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056" name="Group 47"/>
          <p:cNvGrpSpPr>
            <a:grpSpLocks/>
          </p:cNvGrpSpPr>
          <p:nvPr/>
        </p:nvGrpSpPr>
        <p:grpSpPr bwMode="auto">
          <a:xfrm>
            <a:off x="6661150" y="1736725"/>
            <a:ext cx="1295400" cy="1295400"/>
            <a:chOff x="4196" y="1094"/>
            <a:chExt cx="816" cy="816"/>
          </a:xfrm>
        </p:grpSpPr>
        <p:sp>
          <p:nvSpPr>
            <p:cNvPr id="292912" name="AutoShape 48"/>
            <p:cNvSpPr>
              <a:spLocks noChangeArrowheads="1"/>
            </p:cNvSpPr>
            <p:nvPr/>
          </p:nvSpPr>
          <p:spPr bwMode="auto">
            <a:xfrm>
              <a:off x="4196" y="1094"/>
              <a:ext cx="816" cy="816"/>
            </a:xfrm>
            <a:prstGeom prst="roundRect">
              <a:avLst>
                <a:gd name="adj" fmla="val 8579"/>
              </a:avLst>
            </a:prstGeom>
            <a:gradFill rotWithShape="1">
              <a:gsLst>
                <a:gs pos="0">
                  <a:srgbClr val="654E25">
                    <a:gamma/>
                    <a:tint val="39216"/>
                    <a:invGamma/>
                  </a:srgbClr>
                </a:gs>
                <a:gs pos="100000">
                  <a:srgbClr val="654E2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81" name="AutoShape 49"/>
            <p:cNvSpPr>
              <a:spLocks noChangeArrowheads="1"/>
            </p:cNvSpPr>
            <p:nvPr/>
          </p:nvSpPr>
          <p:spPr bwMode="auto">
            <a:xfrm>
              <a:off x="4218" y="1117"/>
              <a:ext cx="771" cy="272"/>
            </a:xfrm>
            <a:prstGeom prst="roundRect">
              <a:avLst>
                <a:gd name="adj" fmla="val 2095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057" name="Group 50"/>
          <p:cNvGrpSpPr>
            <a:grpSpLocks/>
          </p:cNvGrpSpPr>
          <p:nvPr/>
        </p:nvGrpSpPr>
        <p:grpSpPr bwMode="auto">
          <a:xfrm>
            <a:off x="1187450" y="4473575"/>
            <a:ext cx="1295400" cy="1295400"/>
            <a:chOff x="748" y="2818"/>
            <a:chExt cx="816" cy="816"/>
          </a:xfrm>
        </p:grpSpPr>
        <p:sp>
          <p:nvSpPr>
            <p:cNvPr id="292915" name="AutoShape 51"/>
            <p:cNvSpPr>
              <a:spLocks noChangeArrowheads="1"/>
            </p:cNvSpPr>
            <p:nvPr/>
          </p:nvSpPr>
          <p:spPr bwMode="auto">
            <a:xfrm>
              <a:off x="748" y="2818"/>
              <a:ext cx="816" cy="816"/>
            </a:xfrm>
            <a:prstGeom prst="roundRect">
              <a:avLst>
                <a:gd name="adj" fmla="val 8579"/>
              </a:avLst>
            </a:prstGeom>
            <a:gradFill rotWithShape="1">
              <a:gsLst>
                <a:gs pos="0">
                  <a:srgbClr val="FFC800"/>
                </a:gs>
                <a:gs pos="100000">
                  <a:srgbClr val="FF64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79" name="AutoShape 52"/>
            <p:cNvSpPr>
              <a:spLocks noChangeArrowheads="1"/>
            </p:cNvSpPr>
            <p:nvPr/>
          </p:nvSpPr>
          <p:spPr bwMode="auto">
            <a:xfrm>
              <a:off x="771" y="2840"/>
              <a:ext cx="771" cy="272"/>
            </a:xfrm>
            <a:prstGeom prst="roundRect">
              <a:avLst>
                <a:gd name="adj" fmla="val 2095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058" name="Group 53"/>
          <p:cNvGrpSpPr>
            <a:grpSpLocks/>
          </p:cNvGrpSpPr>
          <p:nvPr/>
        </p:nvGrpSpPr>
        <p:grpSpPr bwMode="auto">
          <a:xfrm>
            <a:off x="3924300" y="4473575"/>
            <a:ext cx="1295400" cy="1295400"/>
            <a:chOff x="2472" y="2818"/>
            <a:chExt cx="816" cy="816"/>
          </a:xfrm>
        </p:grpSpPr>
        <p:sp>
          <p:nvSpPr>
            <p:cNvPr id="292918" name="AutoShape 54"/>
            <p:cNvSpPr>
              <a:spLocks noChangeArrowheads="1"/>
            </p:cNvSpPr>
            <p:nvPr/>
          </p:nvSpPr>
          <p:spPr bwMode="auto">
            <a:xfrm>
              <a:off x="2472" y="2818"/>
              <a:ext cx="816" cy="816"/>
            </a:xfrm>
            <a:prstGeom prst="roundRect">
              <a:avLst>
                <a:gd name="adj" fmla="val 8579"/>
              </a:avLst>
            </a:prstGeom>
            <a:gradFill rotWithShape="1">
              <a:gsLst>
                <a:gs pos="0">
                  <a:srgbClr val="654E25">
                    <a:gamma/>
                    <a:tint val="39216"/>
                    <a:invGamma/>
                  </a:srgbClr>
                </a:gs>
                <a:gs pos="100000">
                  <a:srgbClr val="654E2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77" name="AutoShape 55"/>
            <p:cNvSpPr>
              <a:spLocks noChangeArrowheads="1"/>
            </p:cNvSpPr>
            <p:nvPr/>
          </p:nvSpPr>
          <p:spPr bwMode="auto">
            <a:xfrm>
              <a:off x="2494" y="2840"/>
              <a:ext cx="771" cy="272"/>
            </a:xfrm>
            <a:prstGeom prst="roundRect">
              <a:avLst>
                <a:gd name="adj" fmla="val 2095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059" name="Group 56"/>
          <p:cNvGrpSpPr>
            <a:grpSpLocks/>
          </p:cNvGrpSpPr>
          <p:nvPr/>
        </p:nvGrpSpPr>
        <p:grpSpPr bwMode="auto">
          <a:xfrm>
            <a:off x="6661150" y="4473575"/>
            <a:ext cx="1295400" cy="1295400"/>
            <a:chOff x="4196" y="2818"/>
            <a:chExt cx="816" cy="816"/>
          </a:xfrm>
        </p:grpSpPr>
        <p:sp>
          <p:nvSpPr>
            <p:cNvPr id="292921" name="AutoShape 57"/>
            <p:cNvSpPr>
              <a:spLocks noChangeArrowheads="1"/>
            </p:cNvSpPr>
            <p:nvPr/>
          </p:nvSpPr>
          <p:spPr bwMode="auto">
            <a:xfrm>
              <a:off x="4196" y="2818"/>
              <a:ext cx="816" cy="816"/>
            </a:xfrm>
            <a:prstGeom prst="roundRect">
              <a:avLst>
                <a:gd name="adj" fmla="val 8579"/>
              </a:avLst>
            </a:prstGeom>
            <a:gradFill rotWithShape="1">
              <a:gsLst>
                <a:gs pos="0">
                  <a:srgbClr val="FFC800"/>
                </a:gs>
                <a:gs pos="100000">
                  <a:srgbClr val="FF64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75" name="AutoShape 58"/>
            <p:cNvSpPr>
              <a:spLocks noChangeArrowheads="1"/>
            </p:cNvSpPr>
            <p:nvPr/>
          </p:nvSpPr>
          <p:spPr bwMode="auto">
            <a:xfrm>
              <a:off x="4218" y="2840"/>
              <a:ext cx="771" cy="272"/>
            </a:xfrm>
            <a:prstGeom prst="roundRect">
              <a:avLst>
                <a:gd name="adj" fmla="val 20954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34" charset="-127"/>
                  <a:ea typeface="굴림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060" name="Text Box 59"/>
          <p:cNvSpPr txBox="1">
            <a:spLocks noChangeArrowheads="1"/>
          </p:cNvSpPr>
          <p:nvPr/>
        </p:nvSpPr>
        <p:spPr bwMode="auto">
          <a:xfrm>
            <a:off x="6732588" y="2097088"/>
            <a:ext cx="1130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 sz="2000">
                <a:solidFill>
                  <a:schemeClr val="bg1"/>
                </a:solidFill>
                <a:latin typeface="Arial Black" panose="020B0A04020102020204" pitchFamily="34" charset="0"/>
              </a:rPr>
              <a:t>Design</a:t>
            </a:r>
          </a:p>
          <a:p>
            <a:pPr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Inspiration</a:t>
            </a:r>
          </a:p>
        </p:txBody>
      </p:sp>
      <p:sp>
        <p:nvSpPr>
          <p:cNvPr id="2061" name="Text Box 60"/>
          <p:cNvSpPr txBox="1">
            <a:spLocks noChangeArrowheads="1"/>
          </p:cNvSpPr>
          <p:nvPr/>
        </p:nvSpPr>
        <p:spPr bwMode="auto">
          <a:xfrm>
            <a:off x="1258888" y="4865688"/>
            <a:ext cx="1130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Premium</a:t>
            </a:r>
          </a:p>
          <a:p>
            <a:pPr eaLnBrk="1" hangingPunct="1"/>
            <a:r>
              <a:rPr lang="en-US" altLang="ko-KR" sz="2000">
                <a:solidFill>
                  <a:schemeClr val="bg1"/>
                </a:solidFill>
                <a:latin typeface="Arial Black" panose="020B0A04020102020204" pitchFamily="34" charset="0"/>
              </a:rPr>
              <a:t>Design</a:t>
            </a:r>
          </a:p>
        </p:txBody>
      </p:sp>
      <p:sp>
        <p:nvSpPr>
          <p:cNvPr id="2062" name="Text Box 61"/>
          <p:cNvSpPr txBox="1">
            <a:spLocks noChangeArrowheads="1"/>
          </p:cNvSpPr>
          <p:nvPr/>
        </p:nvSpPr>
        <p:spPr bwMode="auto">
          <a:xfrm>
            <a:off x="6800850" y="4865688"/>
            <a:ext cx="1047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Subtle</a:t>
            </a:r>
          </a:p>
          <a:p>
            <a:pPr eaLnBrk="1" hangingPunct="1"/>
            <a:r>
              <a:rPr lang="en-US" altLang="ko-KR" sz="2000">
                <a:solidFill>
                  <a:schemeClr val="bg1"/>
                </a:solidFill>
                <a:latin typeface="Arial Black" panose="020B0A04020102020204" pitchFamily="34" charset="0"/>
              </a:rPr>
              <a:t>Touch</a:t>
            </a:r>
          </a:p>
        </p:txBody>
      </p:sp>
      <p:sp>
        <p:nvSpPr>
          <p:cNvPr id="2063" name="Text Box 62"/>
          <p:cNvSpPr txBox="1">
            <a:spLocks noChangeArrowheads="1"/>
          </p:cNvSpPr>
          <p:nvPr/>
        </p:nvSpPr>
        <p:spPr bwMode="auto">
          <a:xfrm>
            <a:off x="1258888" y="2105025"/>
            <a:ext cx="1158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Clarity &amp;</a:t>
            </a:r>
          </a:p>
          <a:p>
            <a:pPr eaLnBrk="1" hangingPunct="1"/>
            <a:r>
              <a:rPr lang="en-US" altLang="ko-KR" sz="2000">
                <a:solidFill>
                  <a:schemeClr val="bg1"/>
                </a:solidFill>
                <a:latin typeface="Arial Black" panose="020B0A04020102020204" pitchFamily="34" charset="0"/>
              </a:rPr>
              <a:t>Impact</a:t>
            </a:r>
          </a:p>
        </p:txBody>
      </p:sp>
      <p:sp>
        <p:nvSpPr>
          <p:cNvPr id="2064" name="Text Box 63"/>
          <p:cNvSpPr txBox="1">
            <a:spLocks noChangeArrowheads="1"/>
          </p:cNvSpPr>
          <p:nvPr/>
        </p:nvSpPr>
        <p:spPr bwMode="auto">
          <a:xfrm>
            <a:off x="4032250" y="2093913"/>
            <a:ext cx="1044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 sz="2000">
                <a:solidFill>
                  <a:schemeClr val="bg1"/>
                </a:solidFill>
                <a:latin typeface="Arial Black" panose="020B0A04020102020204" pitchFamily="34" charset="0"/>
              </a:rPr>
              <a:t>Visual</a:t>
            </a:r>
          </a:p>
          <a:p>
            <a:pPr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Appealing</a:t>
            </a:r>
          </a:p>
        </p:txBody>
      </p:sp>
      <p:sp>
        <p:nvSpPr>
          <p:cNvPr id="2065" name="Text Box 64"/>
          <p:cNvSpPr txBox="1">
            <a:spLocks noChangeArrowheads="1"/>
          </p:cNvSpPr>
          <p:nvPr/>
        </p:nvSpPr>
        <p:spPr bwMode="auto">
          <a:xfrm>
            <a:off x="3987800" y="4865688"/>
            <a:ext cx="1158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200">
                <a:solidFill>
                  <a:schemeClr val="bg1"/>
                </a:solidFill>
                <a:latin typeface="Arial Black" panose="020B0A04020102020204" pitchFamily="34" charset="0"/>
              </a:rPr>
              <a:t>Visual</a:t>
            </a:r>
          </a:p>
          <a:p>
            <a:pPr eaLnBrk="1" hangingPunct="1"/>
            <a:r>
              <a:rPr lang="en-US" altLang="ko-KR" sz="2000">
                <a:solidFill>
                  <a:schemeClr val="bg1"/>
                </a:solidFill>
                <a:latin typeface="Arial Black" panose="020B0A04020102020204" pitchFamily="34" charset="0"/>
              </a:rPr>
              <a:t>Impact</a:t>
            </a:r>
          </a:p>
        </p:txBody>
      </p:sp>
      <p:sp>
        <p:nvSpPr>
          <p:cNvPr id="2066" name="AutoShape 65"/>
          <p:cNvSpPr>
            <a:spLocks noChangeArrowheads="1"/>
          </p:cNvSpPr>
          <p:nvPr/>
        </p:nvSpPr>
        <p:spPr bwMode="auto">
          <a:xfrm>
            <a:off x="2808288" y="1989138"/>
            <a:ext cx="720725" cy="790575"/>
          </a:xfrm>
          <a:prstGeom prst="leftArrow">
            <a:avLst>
              <a:gd name="adj1" fmla="val 49769"/>
              <a:gd name="adj2" fmla="val 52704"/>
            </a:avLst>
          </a:prstGeom>
          <a:gradFill rotWithShape="1">
            <a:gsLst>
              <a:gs pos="0">
                <a:srgbClr val="654E25"/>
              </a:gs>
              <a:gs pos="100000">
                <a:srgbClr val="2F2411">
                  <a:alpha val="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67" name="AutoShape 66"/>
          <p:cNvSpPr>
            <a:spLocks noChangeArrowheads="1"/>
          </p:cNvSpPr>
          <p:nvPr/>
        </p:nvSpPr>
        <p:spPr bwMode="auto">
          <a:xfrm>
            <a:off x="5543550" y="1989138"/>
            <a:ext cx="720725" cy="790575"/>
          </a:xfrm>
          <a:prstGeom prst="leftArrow">
            <a:avLst>
              <a:gd name="adj1" fmla="val 49769"/>
              <a:gd name="adj2" fmla="val 52704"/>
            </a:avLst>
          </a:prstGeom>
          <a:gradFill rotWithShape="1">
            <a:gsLst>
              <a:gs pos="0">
                <a:srgbClr val="654E25"/>
              </a:gs>
              <a:gs pos="100000">
                <a:srgbClr val="2F2411">
                  <a:alpha val="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68" name="AutoShape 67"/>
          <p:cNvSpPr>
            <a:spLocks noChangeArrowheads="1"/>
          </p:cNvSpPr>
          <p:nvPr/>
        </p:nvSpPr>
        <p:spPr bwMode="auto">
          <a:xfrm rot="10800000">
            <a:off x="2879725" y="4725988"/>
            <a:ext cx="720725" cy="790575"/>
          </a:xfrm>
          <a:prstGeom prst="leftArrow">
            <a:avLst>
              <a:gd name="adj1" fmla="val 49769"/>
              <a:gd name="adj2" fmla="val 52704"/>
            </a:avLst>
          </a:prstGeom>
          <a:gradFill rotWithShape="1">
            <a:gsLst>
              <a:gs pos="0">
                <a:srgbClr val="654E25"/>
              </a:gs>
              <a:gs pos="100000">
                <a:srgbClr val="2F2411">
                  <a:alpha val="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69" name="AutoShape 68"/>
          <p:cNvSpPr>
            <a:spLocks noChangeArrowheads="1"/>
          </p:cNvSpPr>
          <p:nvPr/>
        </p:nvSpPr>
        <p:spPr bwMode="auto">
          <a:xfrm rot="10800000">
            <a:off x="5614988" y="4725988"/>
            <a:ext cx="720725" cy="790575"/>
          </a:xfrm>
          <a:prstGeom prst="leftArrow">
            <a:avLst>
              <a:gd name="adj1" fmla="val 49769"/>
              <a:gd name="adj2" fmla="val 52704"/>
            </a:avLst>
          </a:prstGeom>
          <a:gradFill rotWithShape="1">
            <a:gsLst>
              <a:gs pos="0">
                <a:srgbClr val="654E25"/>
              </a:gs>
              <a:gs pos="100000">
                <a:srgbClr val="2F2411">
                  <a:alpha val="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70" name="AutoShape 69"/>
          <p:cNvSpPr>
            <a:spLocks noChangeArrowheads="1"/>
          </p:cNvSpPr>
          <p:nvPr/>
        </p:nvSpPr>
        <p:spPr bwMode="auto">
          <a:xfrm rot="-5400000">
            <a:off x="1474788" y="3394075"/>
            <a:ext cx="720725" cy="790575"/>
          </a:xfrm>
          <a:prstGeom prst="leftArrow">
            <a:avLst>
              <a:gd name="adj1" fmla="val 49769"/>
              <a:gd name="adj2" fmla="val 52704"/>
            </a:avLst>
          </a:prstGeom>
          <a:gradFill rotWithShape="1">
            <a:gsLst>
              <a:gs pos="0">
                <a:srgbClr val="654E25"/>
              </a:gs>
              <a:gs pos="100000">
                <a:srgbClr val="2F2411">
                  <a:alpha val="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71" name="AutoShape 70"/>
          <p:cNvSpPr>
            <a:spLocks noChangeArrowheads="1"/>
          </p:cNvSpPr>
          <p:nvPr/>
        </p:nvSpPr>
        <p:spPr bwMode="auto">
          <a:xfrm rot="5400000">
            <a:off x="6946900" y="3357563"/>
            <a:ext cx="720725" cy="790575"/>
          </a:xfrm>
          <a:prstGeom prst="leftArrow">
            <a:avLst>
              <a:gd name="adj1" fmla="val 49769"/>
              <a:gd name="adj2" fmla="val 52704"/>
            </a:avLst>
          </a:prstGeom>
          <a:gradFill rotWithShape="1">
            <a:gsLst>
              <a:gs pos="0">
                <a:srgbClr val="654E25"/>
              </a:gs>
              <a:gs pos="100000">
                <a:srgbClr val="2F2411">
                  <a:alpha val="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72" name="Text Box 71"/>
          <p:cNvSpPr txBox="1">
            <a:spLocks noChangeArrowheads="1"/>
          </p:cNvSpPr>
          <p:nvPr/>
        </p:nvSpPr>
        <p:spPr bwMode="auto">
          <a:xfrm>
            <a:off x="2555875" y="3086100"/>
            <a:ext cx="40687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>
                <a:solidFill>
                  <a:srgbClr val="654E25"/>
                </a:solidFill>
                <a:latin typeface="Arial Black" panose="020B0A04020102020204" pitchFamily="34" charset="0"/>
              </a:rPr>
              <a:t>A wide range of subjects</a:t>
            </a:r>
          </a:p>
          <a:p>
            <a:pPr algn="l" eaLnBrk="1" hangingPunct="1"/>
            <a:r>
              <a:rPr lang="en-US" altLang="ko-KR" sz="1200">
                <a:solidFill>
                  <a:srgbClr val="654E25"/>
                </a:solidFill>
                <a:latin typeface="Arial" panose="020B0604020202020204" pitchFamily="34" charset="0"/>
              </a:rPr>
              <a:t>PresenterTemplates provides the themes that surrounds you every day. We cover a wide range of subjects including business, IT, lifestyle, nature, travel, technology, school, culture and much more   for you to choose from and about 200 are added  every month.</a:t>
            </a:r>
          </a:p>
        </p:txBody>
      </p:sp>
      <p:sp>
        <p:nvSpPr>
          <p:cNvPr id="2073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34" charset="-127"/>
                <a:ea typeface="굴림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9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71</Words>
  <Application>Microsoft Office PowerPoint</Application>
  <PresentationFormat>全屏显示(4:3)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Arial Black</vt:lpstr>
      <vt:lpstr>Impact</vt:lpstr>
      <vt:lpstr>Times New Roman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