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724D"/>
    <a:srgbClr val="426B2D"/>
    <a:srgbClr val="739B5C"/>
    <a:srgbClr val="FAEBD4"/>
    <a:srgbClr val="230909"/>
    <a:srgbClr val="AF7550"/>
    <a:srgbClr val="88A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120E4-AC08-4FD2-8B16-893A968FA8D1}" type="datetimeFigureOut">
              <a:rPr lang="zh-CN" altLang="en-US" smtClean="0"/>
              <a:t>2013/10/18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E2BA-09DA-49B5-9D6C-45BF354CD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7260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pptfans.cn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1E2BA-09DA-49B5-9D6C-45BF354CD08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991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pptfans.cn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1E2BA-09DA-49B5-9D6C-45BF354CD08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001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2678-2263-4EEE-AE06-96800A33535C}" type="datetimeFigureOut">
              <a:rPr lang="zh-CN" altLang="en-US" smtClean="0"/>
              <a:t>2013/10/18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B6C-589C-4219-957E-B4C2696B26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775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2678-2263-4EEE-AE06-96800A33535C}" type="datetimeFigureOut">
              <a:rPr lang="zh-CN" altLang="en-US" smtClean="0"/>
              <a:t>2013/10/18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B6C-589C-4219-957E-B4C2696B26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971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2678-2263-4EEE-AE06-96800A33535C}" type="datetimeFigureOut">
              <a:rPr lang="zh-CN" altLang="en-US" smtClean="0"/>
              <a:t>2013/10/18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B6C-589C-4219-957E-B4C2696B26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532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2678-2263-4EEE-AE06-96800A33535C}" type="datetimeFigureOut">
              <a:rPr lang="zh-CN" altLang="en-US" smtClean="0"/>
              <a:t>2013/10/18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B6C-589C-4219-957E-B4C2696B26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106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2678-2263-4EEE-AE06-96800A33535C}" type="datetimeFigureOut">
              <a:rPr lang="zh-CN" altLang="en-US" smtClean="0"/>
              <a:t>2013/10/18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B6C-589C-4219-957E-B4C2696B26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919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2678-2263-4EEE-AE06-96800A33535C}" type="datetimeFigureOut">
              <a:rPr lang="zh-CN" altLang="en-US" smtClean="0"/>
              <a:t>2013/10/18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B6C-589C-4219-957E-B4C2696B26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701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2678-2263-4EEE-AE06-96800A33535C}" type="datetimeFigureOut">
              <a:rPr lang="zh-CN" altLang="en-US" smtClean="0"/>
              <a:t>2013/10/18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B6C-589C-4219-957E-B4C2696B26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125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2678-2263-4EEE-AE06-96800A33535C}" type="datetimeFigureOut">
              <a:rPr lang="zh-CN" altLang="en-US" smtClean="0"/>
              <a:t>2013/10/18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B6C-589C-4219-957E-B4C2696B26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065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2678-2263-4EEE-AE06-96800A33535C}" type="datetimeFigureOut">
              <a:rPr lang="zh-CN" altLang="en-US" smtClean="0"/>
              <a:t>2013/10/18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B6C-589C-4219-957E-B4C2696B26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677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2678-2263-4EEE-AE06-96800A33535C}" type="datetimeFigureOut">
              <a:rPr lang="zh-CN" altLang="en-US" smtClean="0"/>
              <a:t>2013/10/18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B6C-589C-4219-957E-B4C2696B26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61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2678-2263-4EEE-AE06-96800A33535C}" type="datetimeFigureOut">
              <a:rPr lang="zh-CN" altLang="en-US" smtClean="0"/>
              <a:t>2013/10/18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B6C-589C-4219-957E-B4C2696B26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564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92678-2263-4EEE-AE06-96800A33535C}" type="datetimeFigureOut">
              <a:rPr lang="zh-CN" altLang="en-US" smtClean="0"/>
              <a:t>2013/10/18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6AB6C-589C-4219-957E-B4C2696B26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945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9B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566057" y="920073"/>
            <a:ext cx="3614057" cy="5017855"/>
            <a:chOff x="566057" y="843677"/>
            <a:chExt cx="3614057" cy="5017855"/>
          </a:xfrm>
        </p:grpSpPr>
        <p:sp>
          <p:nvSpPr>
            <p:cNvPr id="5" name="文本框 4"/>
            <p:cNvSpPr txBox="1"/>
            <p:nvPr/>
          </p:nvSpPr>
          <p:spPr>
            <a:xfrm>
              <a:off x="566057" y="3928356"/>
              <a:ext cx="3614057" cy="1933176"/>
            </a:xfrm>
            <a:prstGeom prst="rect">
              <a:avLst/>
            </a:prstGeom>
            <a:solidFill>
              <a:schemeClr val="bg1">
                <a:alpha val="6000"/>
              </a:schemeClr>
            </a:solidFill>
            <a:ln w="28575">
              <a:solidFill>
                <a:schemeClr val="bg1"/>
              </a:solidFill>
            </a:ln>
          </p:spPr>
          <p:txBody>
            <a:bodyPr wrap="square" lIns="180000" tIns="180000" rIns="180000" bIns="18000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方法一：</a:t>
              </a:r>
              <a:endParaRPr lang="en-US" altLang="zh-CN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“缩放”进入动画（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图片从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0%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放大到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100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%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66058" y="843677"/>
              <a:ext cx="3614056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 smtClean="0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如何避免图片放大缩小后，</a:t>
              </a:r>
              <a:endParaRPr lang="en-US" altLang="zh-CN" sz="2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400" b="1" dirty="0" smtClean="0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图片失真问题？</a:t>
              </a:r>
              <a:r>
                <a:rPr lang="en-US" altLang="zh-CN" b="1" dirty="0" smtClean="0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/>
              </a:r>
              <a:br>
                <a:rPr lang="en-US" altLang="zh-CN" b="1" dirty="0" smtClean="0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</a:br>
              <a:endParaRPr lang="en-US" altLang="zh-CN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400" b="1" dirty="0" smtClean="0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问题分析：</a:t>
              </a:r>
              <a:r>
                <a:rPr lang="zh-CN" altLang="en-US" sz="1400" dirty="0" smtClean="0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图片失真关键原因是图片从小尺寸放大，解决此问题，让图片先缩小再放大到</a:t>
              </a:r>
              <a:r>
                <a:rPr lang="zh-CN" altLang="en-US" sz="1400" dirty="0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原</a:t>
              </a:r>
              <a:r>
                <a:rPr lang="zh-CN" altLang="en-US" sz="1400" dirty="0" smtClean="0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尺寸大小（通过动画技巧）。</a:t>
              </a:r>
              <a:endParaRPr lang="zh-CN" altLang="en-US" sz="1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678180" y="2309621"/>
              <a:ext cx="336042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clrChange>
              <a:clrFrom>
                <a:srgbClr val="494949"/>
              </a:clrFrom>
              <a:clrTo>
                <a:srgbClr val="49494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57" y="6416617"/>
            <a:ext cx="159067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498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9B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6057" y="846585"/>
            <a:ext cx="3614057" cy="5164830"/>
          </a:xfrm>
          <a:prstGeom prst="rect">
            <a:avLst/>
          </a:prstGeom>
          <a:solidFill>
            <a:schemeClr val="bg1">
              <a:alpha val="6000"/>
            </a:schemeClr>
          </a:solidFill>
          <a:ln w="28575">
            <a:solidFill>
              <a:schemeClr val="bg1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方法二：</a:t>
            </a:r>
            <a:endParaRPr lang="en-US" altLang="zh-CN" sz="28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用“放大缩小”动画，但这里要做两个动画（稍微复杂一点）。首先是做一个“放大缩小”动画，参数为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2%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的动画（持续时间设置为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0.1s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），在它后面再添加一个“放大缩小”动画（设置为），设置参数为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5000%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，持续时间设置为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1s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；当然，两个动画前面还应该有一个与第一个“放大缩小”动画先出现的“出现”动画（放在最前面，且延迟时间为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0.1s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“开始”参数设置顺序：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01.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“出现动画”，设置为“与上一动画同时”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02.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第一个“放大缩小”动画，设置为“与上一动画同时”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03.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第二个“放大缩小”动画，设置为“上一动画之后”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clrChange>
              <a:clrFrom>
                <a:srgbClr val="494949"/>
              </a:clrFrom>
              <a:clrTo>
                <a:srgbClr val="49494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57" y="6416617"/>
            <a:ext cx="159067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0158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</p:cBhvr>
                                      <p:by x="2000" y="2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00" y="50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133</Words>
  <Application>Microsoft Office PowerPoint</Application>
  <PresentationFormat>全屏显示(4:3)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</vt:vector>
  </TitlesOfParts>
  <Company>Users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27</cp:revision>
  <dcterms:created xsi:type="dcterms:W3CDTF">2013-10-18T02:06:21Z</dcterms:created>
  <dcterms:modified xsi:type="dcterms:W3CDTF">2013-10-18T03:20:06Z</dcterms:modified>
</cp:coreProperties>
</file>