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5" r:id="rId2"/>
    <p:sldId id="282" r:id="rId3"/>
    <p:sldId id="283" r:id="rId4"/>
    <p:sldId id="278" r:id="rId5"/>
    <p:sldId id="27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2" r:id="rId19"/>
    <p:sldId id="275" r:id="rId20"/>
    <p:sldId id="274" r:id="rId21"/>
    <p:sldId id="273" r:id="rId22"/>
    <p:sldId id="276" r:id="rId23"/>
    <p:sldId id="277" r:id="rId24"/>
    <p:sldId id="289" r:id="rId25"/>
    <p:sldId id="280" r:id="rId26"/>
    <p:sldId id="281" r:id="rId27"/>
    <p:sldId id="28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pOru9iT7tTnGOgNMd/ktw==" hashData="8IqWgt6ouubsJVLc+QkybK++SaIeU1UTs3m109SNL8m0gBan+SM6BArzR1FKAmhVXPs0uQJ0ngtshNXknF8iv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212"/>
    <a:srgbClr val="FFFF00"/>
    <a:srgbClr val="10101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000" autoAdjust="0"/>
    <p:restoredTop sz="78597" autoAdjust="0"/>
  </p:normalViewPr>
  <p:slideViewPr>
    <p:cSldViewPr snapToGrid="0">
      <p:cViewPr varScale="1">
        <p:scale>
          <a:sx n="75" d="100"/>
          <a:sy n="75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DB6A9-A502-4447-B6B9-8E1D8FA8DBDE}" type="datetimeFigureOut">
              <a:rPr lang="zh-CN" altLang="en-US" smtClean="0"/>
              <a:t>2013/5/22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BF6BE-261E-4D27-B9DB-D806F61EFE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08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306C476A-D35D-4FF5-97BE-DD75377F7A2A}" type="slidenum">
              <a:rPr lang="zh-CN" altLang="en-US" sz="1200" smtClean="0"/>
              <a:pPr eaLnBrk="1" hangingPunct="1"/>
              <a:t>1</a:t>
            </a:fld>
            <a:endParaRPr lang="en-US" altLang="zh-CN" sz="1200" smtClean="0"/>
          </a:p>
        </p:txBody>
      </p:sp>
    </p:spTree>
    <p:extLst>
      <p:ext uri="{BB962C8B-B14F-4D97-AF65-F5344CB8AC3E}">
        <p14:creationId xmlns:p14="http://schemas.microsoft.com/office/powerpoint/2010/main" val="2636442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0099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3F</a:t>
            </a:r>
            <a:r>
              <a:rPr lang="zh-CN" altLang="en-US" sz="1200" dirty="0" smtClean="0">
                <a:solidFill>
                  <a:srgbClr val="0099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的阿伯每天都盼望有人拜访他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F6BE-261E-4D27-B9DB-D806F61EFEF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755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0099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2F</a:t>
            </a:r>
            <a:r>
              <a:rPr lang="zh-CN" altLang="en-US" sz="1200" dirty="0" smtClean="0">
                <a:solidFill>
                  <a:srgbClr val="0099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的莉莉还在看她那结婚半年就失踪的老公照片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F6BE-261E-4D27-B9DB-D806F61EFEF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697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0099CC"/>
                </a:solidFill>
                <a:ea typeface="华文新魏" panose="02010800040101010101" pitchFamily="2" charset="-122"/>
              </a:rPr>
              <a:t>在我跳下之前，我以为我是世上最倒霉的人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F6BE-261E-4D27-B9DB-D806F61EFEF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570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0099CC"/>
                </a:solidFill>
                <a:ea typeface="华文新魏" panose="02010800040101010101" pitchFamily="2" charset="-122"/>
              </a:rPr>
              <a:t>现在我才知道每个人都有不为人知的困境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F6BE-261E-4D27-B9DB-D806F61EFEF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63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0099CC"/>
                </a:solidFill>
                <a:ea typeface="华文新魏" panose="02010800040101010101" pitchFamily="2" charset="-122"/>
              </a:rPr>
              <a:t>我看完他们之后深深觉得其实自己过得还不错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F6BE-261E-4D27-B9DB-D806F61EFEF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732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0099CC"/>
                </a:solidFill>
                <a:ea typeface="华文新魏" panose="02010800040101010101" pitchFamily="2" charset="-122"/>
              </a:rPr>
              <a:t>所有刚才被我看的人现在都在看我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F6BE-261E-4D27-B9DB-D806F61EFEF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91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0099CC"/>
                </a:solidFill>
                <a:ea typeface="华文新魏" panose="02010800040101010101" pitchFamily="2" charset="-122"/>
              </a:rPr>
              <a:t>所有刚才被我看的人现在都在看我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F6BE-261E-4D27-B9DB-D806F61EFEF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939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0099CC"/>
                </a:solidFill>
                <a:ea typeface="华文新魏" panose="02010800040101010101" pitchFamily="2" charset="-122"/>
              </a:rPr>
              <a:t>我想他们看了我以后，也会觉得自己其实过得还不错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F6BE-261E-4D27-B9DB-D806F61EFEF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20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一个漂亮的女孩子，觉得自己过得很不幸，终于有一天她真的决定从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楼上跳下去——以下是她看到的：</a:t>
            </a:r>
          </a:p>
          <a:p>
            <a:pPr latinLnBrk="1"/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身体在慢慢往下坠——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F6BE-261E-4D27-B9DB-D806F61EFEF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77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我看到了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楼以恩爱著称的夫妇正在互殴。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F6BE-261E-4D27-B9DB-D806F61EFEF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243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F6BE-261E-4D27-B9DB-D806F61EFEF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98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0099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8F</a:t>
            </a:r>
            <a:r>
              <a:rPr lang="zh-CN" altLang="en-US" sz="1200" dirty="0" smtClean="0">
                <a:solidFill>
                  <a:srgbClr val="0099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的阿妹发现未婚夫跟最好的朋友在床上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F6BE-261E-4D27-B9DB-D806F61EFEF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04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0099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7F</a:t>
            </a:r>
            <a:r>
              <a:rPr lang="zh-CN" altLang="en-US" sz="1200" dirty="0" smtClean="0">
                <a:solidFill>
                  <a:srgbClr val="0099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的丹丹在吃她的扰郁症药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F6BE-261E-4D27-B9DB-D806F61EFEF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320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0099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6F</a:t>
            </a:r>
            <a:r>
              <a:rPr lang="zh-CN" altLang="en-US" sz="1200" dirty="0" smtClean="0">
                <a:solidFill>
                  <a:srgbClr val="0099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失业的阿喜还是每天买</a:t>
            </a:r>
            <a:r>
              <a:rPr lang="en-US" altLang="zh-CN" sz="1200" dirty="0" smtClean="0">
                <a:solidFill>
                  <a:srgbClr val="0099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7</a:t>
            </a:r>
            <a:r>
              <a:rPr lang="zh-CN" altLang="en-US" sz="1200" dirty="0" smtClean="0">
                <a:solidFill>
                  <a:srgbClr val="0099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份报找工作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F6BE-261E-4D27-B9DB-D806F61EFEF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575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0099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5F</a:t>
            </a:r>
            <a:r>
              <a:rPr lang="zh-CN" altLang="en-US" sz="1200" dirty="0" smtClean="0">
                <a:solidFill>
                  <a:srgbClr val="0099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受人敬重的王老师正在偷穿老婆的内衣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F6BE-261E-4D27-B9DB-D806F61EFEF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882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0099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4F</a:t>
            </a:r>
            <a:r>
              <a:rPr lang="zh-CN" altLang="en-US" sz="1200" dirty="0" smtClean="0">
                <a:solidFill>
                  <a:srgbClr val="0099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</a:t>
            </a:r>
            <a:r>
              <a:rPr lang="en-US" altLang="zh-CN" sz="1200" dirty="0" smtClean="0">
                <a:solidFill>
                  <a:srgbClr val="0099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Rose</a:t>
            </a:r>
            <a:r>
              <a:rPr lang="zh-CN" altLang="en-US" sz="1200" dirty="0" smtClean="0">
                <a:solidFill>
                  <a:srgbClr val="0099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又和男友闹分手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BF6BE-261E-4D27-B9DB-D806F61EFEF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79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D7A-236D-4261-8EF7-715215D8935F}" type="datetimeFigureOut">
              <a:rPr lang="zh-CN" altLang="en-US" smtClean="0"/>
              <a:t>2013/5/22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7351-87CF-4BED-84DF-6F3D4D1C8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9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D7A-236D-4261-8EF7-715215D8935F}" type="datetimeFigureOut">
              <a:rPr lang="zh-CN" altLang="en-US" smtClean="0"/>
              <a:t>2013/5/22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7351-87CF-4BED-84DF-6F3D4D1C8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D7A-236D-4261-8EF7-715215D8935F}" type="datetimeFigureOut">
              <a:rPr lang="zh-CN" altLang="en-US" smtClean="0"/>
              <a:t>2013/5/22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7351-87CF-4BED-84DF-6F3D4D1C8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1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2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an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D7A-236D-4261-8EF7-715215D8935F}" type="datetimeFigureOut">
              <a:rPr lang="zh-CN" altLang="en-US" smtClean="0"/>
              <a:t>2013/5/22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7351-87CF-4BED-84DF-6F3D4D1C8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2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D7A-236D-4261-8EF7-715215D8935F}" type="datetimeFigureOut">
              <a:rPr lang="zh-CN" altLang="en-US" smtClean="0"/>
              <a:t>2013/5/22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7351-87CF-4BED-84DF-6F3D4D1C8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60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D7A-236D-4261-8EF7-715215D8935F}" type="datetimeFigureOut">
              <a:rPr lang="zh-CN" altLang="en-US" smtClean="0"/>
              <a:t>2013/5/22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7351-87CF-4BED-84DF-6F3D4D1C8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9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D7A-236D-4261-8EF7-715215D8935F}" type="datetimeFigureOut">
              <a:rPr lang="zh-CN" altLang="en-US" smtClean="0"/>
              <a:t>2013/5/22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7351-87CF-4BED-84DF-6F3D4D1C8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51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D7A-236D-4261-8EF7-715215D8935F}" type="datetimeFigureOut">
              <a:rPr lang="zh-CN" altLang="en-US" smtClean="0"/>
              <a:t>2013/5/22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7351-87CF-4BED-84DF-6F3D4D1C8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92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D7A-236D-4261-8EF7-715215D8935F}" type="datetimeFigureOut">
              <a:rPr lang="zh-CN" altLang="en-US" smtClean="0"/>
              <a:t>2013/5/22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7351-87CF-4BED-84DF-6F3D4D1C8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15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D7A-236D-4261-8EF7-715215D8935F}" type="datetimeFigureOut">
              <a:rPr lang="zh-CN" altLang="en-US" smtClean="0"/>
              <a:t>2013/5/22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7351-87CF-4BED-84DF-6F3D4D1C8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1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D7A-236D-4261-8EF7-715215D8935F}" type="datetimeFigureOut">
              <a:rPr lang="zh-CN" altLang="en-US" smtClean="0"/>
              <a:t>2013/5/22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7351-87CF-4BED-84DF-6F3D4D1C86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20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4D7A-236D-4261-8EF7-715215D8935F}" type="datetimeFigureOut">
              <a:rPr lang="zh-CN" altLang="en-US" smtClean="0"/>
              <a:t>2013/5/22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77351-87CF-4BED-84DF-6F3D4D1C86A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2" y="-102197"/>
            <a:ext cx="12204062" cy="69601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 userDrawn="1"/>
        </p:nvSpPr>
        <p:spPr>
          <a:xfrm>
            <a:off x="9509906" y="87375"/>
            <a:ext cx="236955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妙手回春</a:t>
            </a:r>
            <a:r>
              <a:rPr lang="en-US" altLang="zh-CN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PPT</a:t>
            </a:r>
            <a:r>
              <a:rPr lang="zh-CN" altLang="en-US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作品</a:t>
            </a:r>
          </a:p>
        </p:txBody>
      </p:sp>
    </p:spTree>
    <p:extLst>
      <p:ext uri="{BB962C8B-B14F-4D97-AF65-F5344CB8AC3E}">
        <p14:creationId xmlns:p14="http://schemas.microsoft.com/office/powerpoint/2010/main" val="349408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48242" y="1200305"/>
            <a:ext cx="4695516" cy="9952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5867" dirty="0">
                <a:ln w="12700">
                  <a:noFill/>
                </a:ln>
                <a:solidFill>
                  <a:schemeClr val="bg1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谨以此片献给</a:t>
            </a:r>
            <a:endParaRPr lang="en-US" altLang="zh-CN" sz="5867" dirty="0">
              <a:ln w="12700">
                <a:noFill/>
              </a:ln>
              <a:solidFill>
                <a:schemeClr val="bg1"/>
              </a:solidFill>
              <a:effectLst/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08389" y="5147464"/>
            <a:ext cx="1975221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en-US" altLang="zh-CN" sz="2000" dirty="0" smtClean="0">
                <a:ln w="12700">
                  <a:noFill/>
                </a:ln>
                <a:solidFill>
                  <a:schemeClr val="bg1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2013</a:t>
            </a:r>
            <a:r>
              <a:rPr lang="zh-CN" altLang="en-US" sz="2000" dirty="0" smtClean="0">
                <a:ln w="12700">
                  <a:noFill/>
                </a:ln>
                <a:solidFill>
                  <a:schemeClr val="bg1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年</a:t>
            </a:r>
            <a:r>
              <a:rPr lang="en-US" altLang="zh-CN" sz="2000" dirty="0">
                <a:ln w="12700">
                  <a:noFill/>
                </a:ln>
                <a:solidFill>
                  <a:schemeClr val="bg1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5</a:t>
            </a:r>
            <a:r>
              <a:rPr lang="zh-CN" altLang="en-US" sz="2000" dirty="0" smtClean="0">
                <a:ln w="12700">
                  <a:noFill/>
                </a:ln>
                <a:solidFill>
                  <a:schemeClr val="bg1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月</a:t>
            </a:r>
            <a:r>
              <a:rPr lang="en-US" altLang="zh-CN" sz="2000" dirty="0" smtClean="0">
                <a:ln w="12700">
                  <a:noFill/>
                </a:ln>
                <a:solidFill>
                  <a:schemeClr val="bg1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22</a:t>
            </a:r>
            <a:r>
              <a:rPr lang="zh-CN" altLang="en-US" sz="2000" dirty="0" smtClean="0">
                <a:ln w="12700">
                  <a:noFill/>
                </a:ln>
                <a:solidFill>
                  <a:schemeClr val="bg1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日</a:t>
            </a:r>
            <a:endParaRPr lang="zh-CN" altLang="en-US" sz="2000" dirty="0">
              <a:ln w="12700">
                <a:noFill/>
              </a:ln>
              <a:solidFill>
                <a:schemeClr val="bg1"/>
              </a:solidFill>
              <a:effectLst/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63123" y="1350498"/>
            <a:ext cx="108000" cy="717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/>
        </p:nvSpPr>
        <p:spPr>
          <a:xfrm>
            <a:off x="917761" y="2228934"/>
            <a:ext cx="10356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7200" dirty="0">
                <a:ln w="12700">
                  <a:noFill/>
                </a:ln>
                <a:solidFill>
                  <a:schemeClr val="bg1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认为</a:t>
            </a:r>
            <a:r>
              <a:rPr lang="zh-CN" altLang="en-US" sz="7200" dirty="0" smtClean="0">
                <a:ln w="12700">
                  <a:noFill/>
                </a:ln>
                <a:solidFill>
                  <a:schemeClr val="bg1"/>
                </a:solidFill>
                <a:effectLst/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自己不幸福的朋友</a:t>
            </a:r>
            <a:endParaRPr lang="en-US" altLang="zh-CN" sz="7200" dirty="0">
              <a:ln w="12700">
                <a:noFill/>
              </a:ln>
              <a:solidFill>
                <a:schemeClr val="bg1"/>
              </a:solidFill>
              <a:effectLst/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95466" y="2294070"/>
            <a:ext cx="108000" cy="942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4" name="барабан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35752" y="-7118"/>
            <a:ext cx="825701" cy="72567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817933" y="4627588"/>
            <a:ext cx="3023465" cy="611313"/>
            <a:chOff x="7701399" y="-341196"/>
            <a:chExt cx="1828016" cy="369604"/>
          </a:xfrm>
        </p:grpSpPr>
        <p:sp>
          <p:nvSpPr>
            <p:cNvPr id="11" name="圆角矩形 10"/>
            <p:cNvSpPr/>
            <p:nvPr/>
          </p:nvSpPr>
          <p:spPr>
            <a:xfrm>
              <a:off x="7701399" y="-341196"/>
              <a:ext cx="1828016" cy="369604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35543" y="-275525"/>
              <a:ext cx="1432658" cy="254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33" dirty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妙手回春</a:t>
              </a:r>
              <a:r>
                <a:rPr lang="en-US" altLang="zh-CN" sz="2133" dirty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PPT</a:t>
              </a:r>
              <a:r>
                <a:rPr lang="zh-CN" altLang="en-US" sz="2133" dirty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作品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3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42136 -0.00486 " pathEditMode="relative" rAng="0" ptsTypes="AA">
                                      <p:cBhvr>
                                        <p:cTn id="17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6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79622 -0.00625 " pathEditMode="relative" rAng="0" ptsTypes="AA">
                                      <p:cBhvr>
                                        <p:cTn id="32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0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01000" y="10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1000" y="10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33" grpId="0"/>
      <p:bldP spid="33" grpId="1"/>
      <p:bldP spid="10" grpId="0" animBg="1"/>
      <p:bldP spid="10" grpId="1" animBg="1"/>
      <p:bldP spid="10" grpId="2" animBg="1"/>
      <p:bldP spid="2" grpId="0"/>
      <p:bldP spid="12" grpId="0" animBg="1"/>
      <p:bldP spid="12" grpId="1" animBg="1"/>
      <p:bldP spid="12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5184850" y="184582"/>
            <a:ext cx="6715190" cy="4840178"/>
            <a:chOff x="5184850" y="184582"/>
            <a:chExt cx="6715190" cy="4840178"/>
          </a:xfrm>
        </p:grpSpPr>
        <p:grpSp>
          <p:nvGrpSpPr>
            <p:cNvPr id="4" name="组合 3"/>
            <p:cNvGrpSpPr/>
            <p:nvPr/>
          </p:nvGrpSpPr>
          <p:grpSpPr>
            <a:xfrm>
              <a:off x="5184850" y="397269"/>
              <a:ext cx="6506345" cy="4627491"/>
              <a:chOff x="4936636" y="415012"/>
              <a:chExt cx="6506345" cy="4627491"/>
            </a:xfrm>
          </p:grpSpPr>
          <p:grpSp>
            <p:nvGrpSpPr>
              <p:cNvPr id="2" name="组合 1"/>
              <p:cNvGrpSpPr/>
              <p:nvPr/>
            </p:nvGrpSpPr>
            <p:grpSpPr>
              <a:xfrm rot="20473634">
                <a:off x="4936636" y="2235929"/>
                <a:ext cx="4037845" cy="2806574"/>
                <a:chOff x="6168683" y="3870065"/>
                <a:chExt cx="4037845" cy="2806574"/>
              </a:xfrm>
            </p:grpSpPr>
            <p:sp>
              <p:nvSpPr>
                <p:cNvPr id="6" name="任意多边形 5"/>
                <p:cNvSpPr/>
                <p:nvPr/>
              </p:nvSpPr>
              <p:spPr>
                <a:xfrm>
                  <a:off x="6168683" y="4721090"/>
                  <a:ext cx="2788467" cy="1584357"/>
                </a:xfrm>
                <a:custGeom>
                  <a:avLst/>
                  <a:gdLst>
                    <a:gd name="connsiteX0" fmla="*/ 1638677 w 2788467"/>
                    <a:gd name="connsiteY0" fmla="*/ 561315 h 1584357"/>
                    <a:gd name="connsiteX1" fmla="*/ 1584356 w 2788467"/>
                    <a:gd name="connsiteY1" fmla="*/ 488888 h 1584357"/>
                    <a:gd name="connsiteX2" fmla="*/ 1457608 w 2788467"/>
                    <a:gd name="connsiteY2" fmla="*/ 488888 h 1584357"/>
                    <a:gd name="connsiteX3" fmla="*/ 1222218 w 2788467"/>
                    <a:gd name="connsiteY3" fmla="*/ 443620 h 1584357"/>
                    <a:gd name="connsiteX4" fmla="*/ 280657 w 2788467"/>
                    <a:gd name="connsiteY4" fmla="*/ 162963 h 1584357"/>
                    <a:gd name="connsiteX5" fmla="*/ 353085 w 2788467"/>
                    <a:gd name="connsiteY5" fmla="*/ 0 h 1584357"/>
                    <a:gd name="connsiteX6" fmla="*/ 280657 w 2788467"/>
                    <a:gd name="connsiteY6" fmla="*/ 9054 h 1584357"/>
                    <a:gd name="connsiteX7" fmla="*/ 217283 w 2788467"/>
                    <a:gd name="connsiteY7" fmla="*/ 45268 h 1584357"/>
                    <a:gd name="connsiteX8" fmla="*/ 117695 w 2788467"/>
                    <a:gd name="connsiteY8" fmla="*/ 45268 h 1584357"/>
                    <a:gd name="connsiteX9" fmla="*/ 54321 w 2788467"/>
                    <a:gd name="connsiteY9" fmla="*/ 90535 h 1584357"/>
                    <a:gd name="connsiteX10" fmla="*/ 126748 w 2788467"/>
                    <a:gd name="connsiteY10" fmla="*/ 135802 h 1584357"/>
                    <a:gd name="connsiteX11" fmla="*/ 36214 w 2788467"/>
                    <a:gd name="connsiteY11" fmla="*/ 135802 h 1584357"/>
                    <a:gd name="connsiteX12" fmla="*/ 0 w 2788467"/>
                    <a:gd name="connsiteY12" fmla="*/ 190123 h 1584357"/>
                    <a:gd name="connsiteX13" fmla="*/ 117695 w 2788467"/>
                    <a:gd name="connsiteY13" fmla="*/ 199177 h 1584357"/>
                    <a:gd name="connsiteX14" fmla="*/ 99588 w 2788467"/>
                    <a:gd name="connsiteY14" fmla="*/ 235391 h 1584357"/>
                    <a:gd name="connsiteX15" fmla="*/ 18107 w 2788467"/>
                    <a:gd name="connsiteY15" fmla="*/ 271604 h 1584357"/>
                    <a:gd name="connsiteX16" fmla="*/ 63374 w 2788467"/>
                    <a:gd name="connsiteY16" fmla="*/ 344032 h 1584357"/>
                    <a:gd name="connsiteX17" fmla="*/ 172016 w 2788467"/>
                    <a:gd name="connsiteY17" fmla="*/ 289711 h 1584357"/>
                    <a:gd name="connsiteX18" fmla="*/ 1530035 w 2788467"/>
                    <a:gd name="connsiteY18" fmla="*/ 787652 h 1584357"/>
                    <a:gd name="connsiteX19" fmla="*/ 1530035 w 2788467"/>
                    <a:gd name="connsiteY19" fmla="*/ 869133 h 1584357"/>
                    <a:gd name="connsiteX20" fmla="*/ 1611517 w 2788467"/>
                    <a:gd name="connsiteY20" fmla="*/ 1023042 h 1584357"/>
                    <a:gd name="connsiteX21" fmla="*/ 1647731 w 2788467"/>
                    <a:gd name="connsiteY21" fmla="*/ 1077363 h 1584357"/>
                    <a:gd name="connsiteX22" fmla="*/ 1566249 w 2788467"/>
                    <a:gd name="connsiteY22" fmla="*/ 1140737 h 1584357"/>
                    <a:gd name="connsiteX23" fmla="*/ 1548142 w 2788467"/>
                    <a:gd name="connsiteY23" fmla="*/ 1204111 h 1584357"/>
                    <a:gd name="connsiteX24" fmla="*/ 1457608 w 2788467"/>
                    <a:gd name="connsiteY24" fmla="*/ 1276539 h 1584357"/>
                    <a:gd name="connsiteX25" fmla="*/ 1439501 w 2788467"/>
                    <a:gd name="connsiteY25" fmla="*/ 1321806 h 1584357"/>
                    <a:gd name="connsiteX26" fmla="*/ 1439501 w 2788467"/>
                    <a:gd name="connsiteY26" fmla="*/ 1321806 h 1584357"/>
                    <a:gd name="connsiteX27" fmla="*/ 1502875 w 2788467"/>
                    <a:gd name="connsiteY27" fmla="*/ 1457608 h 1584357"/>
                    <a:gd name="connsiteX28" fmla="*/ 1602463 w 2788467"/>
                    <a:gd name="connsiteY28" fmla="*/ 1493822 h 1584357"/>
                    <a:gd name="connsiteX29" fmla="*/ 1756372 w 2788467"/>
                    <a:gd name="connsiteY29" fmla="*/ 1584357 h 1584357"/>
                    <a:gd name="connsiteX30" fmla="*/ 1910281 w 2788467"/>
                    <a:gd name="connsiteY30" fmla="*/ 1584357 h 1584357"/>
                    <a:gd name="connsiteX31" fmla="*/ 2018923 w 2788467"/>
                    <a:gd name="connsiteY31" fmla="*/ 1566250 h 1584357"/>
                    <a:gd name="connsiteX32" fmla="*/ 2172832 w 2788467"/>
                    <a:gd name="connsiteY32" fmla="*/ 1520983 h 1584357"/>
                    <a:gd name="connsiteX33" fmla="*/ 2299580 w 2788467"/>
                    <a:gd name="connsiteY33" fmla="*/ 1475715 h 1584357"/>
                    <a:gd name="connsiteX34" fmla="*/ 2435382 w 2788467"/>
                    <a:gd name="connsiteY34" fmla="*/ 1466662 h 1584357"/>
                    <a:gd name="connsiteX35" fmla="*/ 2544024 w 2788467"/>
                    <a:gd name="connsiteY35" fmla="*/ 1430448 h 1584357"/>
                    <a:gd name="connsiteX36" fmla="*/ 2688879 w 2788467"/>
                    <a:gd name="connsiteY36" fmla="*/ 1367074 h 1584357"/>
                    <a:gd name="connsiteX37" fmla="*/ 2688879 w 2788467"/>
                    <a:gd name="connsiteY37" fmla="*/ 1258432 h 1584357"/>
                    <a:gd name="connsiteX38" fmla="*/ 2716039 w 2788467"/>
                    <a:gd name="connsiteY38" fmla="*/ 1131684 h 1584357"/>
                    <a:gd name="connsiteX39" fmla="*/ 2743200 w 2788467"/>
                    <a:gd name="connsiteY39" fmla="*/ 1113577 h 1584357"/>
                    <a:gd name="connsiteX40" fmla="*/ 2788467 w 2788467"/>
                    <a:gd name="connsiteY40" fmla="*/ 1158844 h 1584357"/>
                    <a:gd name="connsiteX41" fmla="*/ 2788467 w 2788467"/>
                    <a:gd name="connsiteY41" fmla="*/ 1303699 h 1584357"/>
                    <a:gd name="connsiteX42" fmla="*/ 2716039 w 2788467"/>
                    <a:gd name="connsiteY42" fmla="*/ 1439501 h 1584357"/>
                    <a:gd name="connsiteX43" fmla="*/ 2652665 w 2788467"/>
                    <a:gd name="connsiteY43" fmla="*/ 1493822 h 1584357"/>
                    <a:gd name="connsiteX44" fmla="*/ 2598344 w 2788467"/>
                    <a:gd name="connsiteY44" fmla="*/ 1548143 h 1584357"/>
                    <a:gd name="connsiteX45" fmla="*/ 2553077 w 2788467"/>
                    <a:gd name="connsiteY45" fmla="*/ 1484769 h 1584357"/>
                    <a:gd name="connsiteX46" fmla="*/ 2489703 w 2788467"/>
                    <a:gd name="connsiteY46" fmla="*/ 1439501 h 1584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2788467" h="1584357">
                      <a:moveTo>
                        <a:pt x="1638677" y="561315"/>
                      </a:moveTo>
                      <a:lnTo>
                        <a:pt x="1584356" y="488888"/>
                      </a:lnTo>
                      <a:lnTo>
                        <a:pt x="1457608" y="488888"/>
                      </a:lnTo>
                      <a:lnTo>
                        <a:pt x="1222218" y="443620"/>
                      </a:lnTo>
                      <a:lnTo>
                        <a:pt x="280657" y="162963"/>
                      </a:lnTo>
                      <a:lnTo>
                        <a:pt x="353085" y="0"/>
                      </a:lnTo>
                      <a:lnTo>
                        <a:pt x="280657" y="9054"/>
                      </a:lnTo>
                      <a:lnTo>
                        <a:pt x="217283" y="45268"/>
                      </a:lnTo>
                      <a:lnTo>
                        <a:pt x="117695" y="45268"/>
                      </a:lnTo>
                      <a:lnTo>
                        <a:pt x="54321" y="90535"/>
                      </a:lnTo>
                      <a:lnTo>
                        <a:pt x="126748" y="135802"/>
                      </a:lnTo>
                      <a:lnTo>
                        <a:pt x="36214" y="135802"/>
                      </a:lnTo>
                      <a:lnTo>
                        <a:pt x="0" y="190123"/>
                      </a:lnTo>
                      <a:lnTo>
                        <a:pt x="117695" y="199177"/>
                      </a:lnTo>
                      <a:lnTo>
                        <a:pt x="99588" y="235391"/>
                      </a:lnTo>
                      <a:lnTo>
                        <a:pt x="18107" y="271604"/>
                      </a:lnTo>
                      <a:lnTo>
                        <a:pt x="63374" y="344032"/>
                      </a:lnTo>
                      <a:lnTo>
                        <a:pt x="172016" y="289711"/>
                      </a:lnTo>
                      <a:lnTo>
                        <a:pt x="1530035" y="787652"/>
                      </a:lnTo>
                      <a:lnTo>
                        <a:pt x="1530035" y="869133"/>
                      </a:lnTo>
                      <a:lnTo>
                        <a:pt x="1611517" y="1023042"/>
                      </a:lnTo>
                      <a:lnTo>
                        <a:pt x="1647731" y="1077363"/>
                      </a:lnTo>
                      <a:lnTo>
                        <a:pt x="1566249" y="1140737"/>
                      </a:lnTo>
                      <a:lnTo>
                        <a:pt x="1548142" y="1204111"/>
                      </a:lnTo>
                      <a:lnTo>
                        <a:pt x="1457608" y="1276539"/>
                      </a:lnTo>
                      <a:lnTo>
                        <a:pt x="1439501" y="1321806"/>
                      </a:lnTo>
                      <a:lnTo>
                        <a:pt x="1439501" y="1321806"/>
                      </a:lnTo>
                      <a:lnTo>
                        <a:pt x="1502875" y="1457608"/>
                      </a:lnTo>
                      <a:lnTo>
                        <a:pt x="1602463" y="1493822"/>
                      </a:lnTo>
                      <a:lnTo>
                        <a:pt x="1756372" y="1584357"/>
                      </a:lnTo>
                      <a:lnTo>
                        <a:pt x="1910281" y="1584357"/>
                      </a:lnTo>
                      <a:lnTo>
                        <a:pt x="2018923" y="1566250"/>
                      </a:lnTo>
                      <a:lnTo>
                        <a:pt x="2172832" y="1520983"/>
                      </a:lnTo>
                      <a:lnTo>
                        <a:pt x="2299580" y="1475715"/>
                      </a:lnTo>
                      <a:lnTo>
                        <a:pt x="2435382" y="1466662"/>
                      </a:lnTo>
                      <a:lnTo>
                        <a:pt x="2544024" y="1430448"/>
                      </a:lnTo>
                      <a:lnTo>
                        <a:pt x="2688879" y="1367074"/>
                      </a:lnTo>
                      <a:lnTo>
                        <a:pt x="2688879" y="1258432"/>
                      </a:lnTo>
                      <a:lnTo>
                        <a:pt x="2716039" y="1131684"/>
                      </a:lnTo>
                      <a:lnTo>
                        <a:pt x="2743200" y="1113577"/>
                      </a:lnTo>
                      <a:lnTo>
                        <a:pt x="2788467" y="1158844"/>
                      </a:lnTo>
                      <a:lnTo>
                        <a:pt x="2788467" y="1303699"/>
                      </a:lnTo>
                      <a:lnTo>
                        <a:pt x="2716039" y="1439501"/>
                      </a:lnTo>
                      <a:lnTo>
                        <a:pt x="2652665" y="1493822"/>
                      </a:lnTo>
                      <a:lnTo>
                        <a:pt x="2598344" y="1548143"/>
                      </a:lnTo>
                      <a:lnTo>
                        <a:pt x="2553077" y="1484769"/>
                      </a:lnTo>
                      <a:lnTo>
                        <a:pt x="2489703" y="1439501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>
                  <a:off x="7798307" y="5110389"/>
                  <a:ext cx="1068309" cy="814812"/>
                </a:xfrm>
                <a:custGeom>
                  <a:avLst/>
                  <a:gdLst>
                    <a:gd name="connsiteX0" fmla="*/ 1068309 w 1068309"/>
                    <a:gd name="connsiteY0" fmla="*/ 724278 h 814812"/>
                    <a:gd name="connsiteX1" fmla="*/ 1013988 w 1068309"/>
                    <a:gd name="connsiteY1" fmla="*/ 805759 h 814812"/>
                    <a:gd name="connsiteX2" fmla="*/ 1013988 w 1068309"/>
                    <a:gd name="connsiteY2" fmla="*/ 805759 h 814812"/>
                    <a:gd name="connsiteX3" fmla="*/ 896293 w 1068309"/>
                    <a:gd name="connsiteY3" fmla="*/ 814812 h 814812"/>
                    <a:gd name="connsiteX4" fmla="*/ 760491 w 1068309"/>
                    <a:gd name="connsiteY4" fmla="*/ 751438 h 814812"/>
                    <a:gd name="connsiteX5" fmla="*/ 823865 w 1068309"/>
                    <a:gd name="connsiteY5" fmla="*/ 751438 h 814812"/>
                    <a:gd name="connsiteX6" fmla="*/ 823865 w 1068309"/>
                    <a:gd name="connsiteY6" fmla="*/ 751438 h 814812"/>
                    <a:gd name="connsiteX7" fmla="*/ 805758 w 1068309"/>
                    <a:gd name="connsiteY7" fmla="*/ 525101 h 814812"/>
                    <a:gd name="connsiteX8" fmla="*/ 796705 w 1068309"/>
                    <a:gd name="connsiteY8" fmla="*/ 353086 h 814812"/>
                    <a:gd name="connsiteX9" fmla="*/ 751437 w 1068309"/>
                    <a:gd name="connsiteY9" fmla="*/ 199177 h 814812"/>
                    <a:gd name="connsiteX10" fmla="*/ 679010 w 1068309"/>
                    <a:gd name="connsiteY10" fmla="*/ 54321 h 814812"/>
                    <a:gd name="connsiteX11" fmla="*/ 615635 w 1068309"/>
                    <a:gd name="connsiteY11" fmla="*/ 9054 h 814812"/>
                    <a:gd name="connsiteX12" fmla="*/ 479833 w 1068309"/>
                    <a:gd name="connsiteY12" fmla="*/ 0 h 814812"/>
                    <a:gd name="connsiteX13" fmla="*/ 398352 w 1068309"/>
                    <a:gd name="connsiteY13" fmla="*/ 0 h 814812"/>
                    <a:gd name="connsiteX14" fmla="*/ 307817 w 1068309"/>
                    <a:gd name="connsiteY14" fmla="*/ 18107 h 814812"/>
                    <a:gd name="connsiteX15" fmla="*/ 181069 w 1068309"/>
                    <a:gd name="connsiteY15" fmla="*/ 63375 h 814812"/>
                    <a:gd name="connsiteX16" fmla="*/ 63374 w 1068309"/>
                    <a:gd name="connsiteY16" fmla="*/ 90535 h 814812"/>
                    <a:gd name="connsiteX17" fmla="*/ 0 w 1068309"/>
                    <a:gd name="connsiteY17" fmla="*/ 172016 h 814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68309" h="814812">
                      <a:moveTo>
                        <a:pt x="1068309" y="724278"/>
                      </a:moveTo>
                      <a:lnTo>
                        <a:pt x="1013988" y="805759"/>
                      </a:lnTo>
                      <a:lnTo>
                        <a:pt x="1013988" y="805759"/>
                      </a:lnTo>
                      <a:lnTo>
                        <a:pt x="896293" y="814812"/>
                      </a:lnTo>
                      <a:lnTo>
                        <a:pt x="760491" y="751438"/>
                      </a:lnTo>
                      <a:lnTo>
                        <a:pt x="823865" y="751438"/>
                      </a:lnTo>
                      <a:lnTo>
                        <a:pt x="823865" y="751438"/>
                      </a:lnTo>
                      <a:lnTo>
                        <a:pt x="805758" y="525101"/>
                      </a:lnTo>
                      <a:lnTo>
                        <a:pt x="796705" y="353086"/>
                      </a:lnTo>
                      <a:lnTo>
                        <a:pt x="751437" y="199177"/>
                      </a:lnTo>
                      <a:lnTo>
                        <a:pt x="679010" y="54321"/>
                      </a:lnTo>
                      <a:lnTo>
                        <a:pt x="615635" y="9054"/>
                      </a:lnTo>
                      <a:lnTo>
                        <a:pt x="479833" y="0"/>
                      </a:lnTo>
                      <a:lnTo>
                        <a:pt x="398352" y="0"/>
                      </a:lnTo>
                      <a:lnTo>
                        <a:pt x="307817" y="18107"/>
                      </a:lnTo>
                      <a:lnTo>
                        <a:pt x="181069" y="63375"/>
                      </a:lnTo>
                      <a:lnTo>
                        <a:pt x="63374" y="90535"/>
                      </a:lnTo>
                      <a:lnTo>
                        <a:pt x="0" y="17201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任意多边形 7"/>
                <p:cNvSpPr/>
                <p:nvPr/>
              </p:nvSpPr>
              <p:spPr>
                <a:xfrm>
                  <a:off x="7771146" y="6214912"/>
                  <a:ext cx="787652" cy="280658"/>
                </a:xfrm>
                <a:custGeom>
                  <a:avLst/>
                  <a:gdLst>
                    <a:gd name="connsiteX0" fmla="*/ 0 w 787652"/>
                    <a:gd name="connsiteY0" fmla="*/ 90535 h 280658"/>
                    <a:gd name="connsiteX1" fmla="*/ 45268 w 787652"/>
                    <a:gd name="connsiteY1" fmla="*/ 190123 h 280658"/>
                    <a:gd name="connsiteX2" fmla="*/ 126749 w 787652"/>
                    <a:gd name="connsiteY2" fmla="*/ 226337 h 280658"/>
                    <a:gd name="connsiteX3" fmla="*/ 199176 w 787652"/>
                    <a:gd name="connsiteY3" fmla="*/ 262551 h 280658"/>
                    <a:gd name="connsiteX4" fmla="*/ 307818 w 787652"/>
                    <a:gd name="connsiteY4" fmla="*/ 280658 h 280658"/>
                    <a:gd name="connsiteX5" fmla="*/ 488887 w 787652"/>
                    <a:gd name="connsiteY5" fmla="*/ 262551 h 280658"/>
                    <a:gd name="connsiteX6" fmla="*/ 579422 w 787652"/>
                    <a:gd name="connsiteY6" fmla="*/ 244444 h 280658"/>
                    <a:gd name="connsiteX7" fmla="*/ 679010 w 787652"/>
                    <a:gd name="connsiteY7" fmla="*/ 172016 h 280658"/>
                    <a:gd name="connsiteX8" fmla="*/ 787652 w 787652"/>
                    <a:gd name="connsiteY8" fmla="*/ 0 h 280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7652" h="280658">
                      <a:moveTo>
                        <a:pt x="0" y="90535"/>
                      </a:moveTo>
                      <a:lnTo>
                        <a:pt x="45268" y="190123"/>
                      </a:lnTo>
                      <a:lnTo>
                        <a:pt x="126749" y="226337"/>
                      </a:lnTo>
                      <a:lnTo>
                        <a:pt x="199176" y="262551"/>
                      </a:lnTo>
                      <a:lnTo>
                        <a:pt x="307818" y="280658"/>
                      </a:lnTo>
                      <a:lnTo>
                        <a:pt x="488887" y="262551"/>
                      </a:lnTo>
                      <a:lnTo>
                        <a:pt x="579422" y="244444"/>
                      </a:lnTo>
                      <a:lnTo>
                        <a:pt x="679010" y="172016"/>
                      </a:lnTo>
                      <a:lnTo>
                        <a:pt x="787652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>
                  <a:off x="7092136" y="5916148"/>
                  <a:ext cx="688064" cy="724277"/>
                </a:xfrm>
                <a:custGeom>
                  <a:avLst/>
                  <a:gdLst>
                    <a:gd name="connsiteX0" fmla="*/ 688064 w 688064"/>
                    <a:gd name="connsiteY0" fmla="*/ 452673 h 724277"/>
                    <a:gd name="connsiteX1" fmla="*/ 633743 w 688064"/>
                    <a:gd name="connsiteY1" fmla="*/ 543208 h 724277"/>
                    <a:gd name="connsiteX2" fmla="*/ 561315 w 688064"/>
                    <a:gd name="connsiteY2" fmla="*/ 642796 h 724277"/>
                    <a:gd name="connsiteX3" fmla="*/ 470781 w 688064"/>
                    <a:gd name="connsiteY3" fmla="*/ 724277 h 724277"/>
                    <a:gd name="connsiteX4" fmla="*/ 353085 w 688064"/>
                    <a:gd name="connsiteY4" fmla="*/ 724277 h 724277"/>
                    <a:gd name="connsiteX5" fmla="*/ 298765 w 688064"/>
                    <a:gd name="connsiteY5" fmla="*/ 633742 h 724277"/>
                    <a:gd name="connsiteX6" fmla="*/ 280658 w 688064"/>
                    <a:gd name="connsiteY6" fmla="*/ 488887 h 724277"/>
                    <a:gd name="connsiteX7" fmla="*/ 271604 w 688064"/>
                    <a:gd name="connsiteY7" fmla="*/ 298764 h 724277"/>
                    <a:gd name="connsiteX8" fmla="*/ 289711 w 688064"/>
                    <a:gd name="connsiteY8" fmla="*/ 144855 h 724277"/>
                    <a:gd name="connsiteX9" fmla="*/ 271604 w 688064"/>
                    <a:gd name="connsiteY9" fmla="*/ 0 h 724277"/>
                    <a:gd name="connsiteX10" fmla="*/ 208230 w 688064"/>
                    <a:gd name="connsiteY10" fmla="*/ 72428 h 724277"/>
                    <a:gd name="connsiteX11" fmla="*/ 162963 w 688064"/>
                    <a:gd name="connsiteY11" fmla="*/ 135802 h 724277"/>
                    <a:gd name="connsiteX12" fmla="*/ 108642 w 688064"/>
                    <a:gd name="connsiteY12" fmla="*/ 181069 h 724277"/>
                    <a:gd name="connsiteX13" fmla="*/ 72428 w 688064"/>
                    <a:gd name="connsiteY13" fmla="*/ 181069 h 724277"/>
                    <a:gd name="connsiteX14" fmla="*/ 63375 w 688064"/>
                    <a:gd name="connsiteY14" fmla="*/ 153909 h 724277"/>
                    <a:gd name="connsiteX15" fmla="*/ 36214 w 688064"/>
                    <a:gd name="connsiteY15" fmla="*/ 153909 h 724277"/>
                    <a:gd name="connsiteX16" fmla="*/ 0 w 688064"/>
                    <a:gd name="connsiteY16" fmla="*/ 153909 h 724277"/>
                    <a:gd name="connsiteX17" fmla="*/ 9054 w 688064"/>
                    <a:gd name="connsiteY17" fmla="*/ 99588 h 72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8064" h="724277">
                      <a:moveTo>
                        <a:pt x="688064" y="452673"/>
                      </a:moveTo>
                      <a:lnTo>
                        <a:pt x="633743" y="543208"/>
                      </a:lnTo>
                      <a:lnTo>
                        <a:pt x="561315" y="642796"/>
                      </a:lnTo>
                      <a:lnTo>
                        <a:pt x="470781" y="724277"/>
                      </a:lnTo>
                      <a:lnTo>
                        <a:pt x="353085" y="724277"/>
                      </a:lnTo>
                      <a:lnTo>
                        <a:pt x="298765" y="633742"/>
                      </a:lnTo>
                      <a:lnTo>
                        <a:pt x="280658" y="488887"/>
                      </a:lnTo>
                      <a:lnTo>
                        <a:pt x="271604" y="298764"/>
                      </a:lnTo>
                      <a:lnTo>
                        <a:pt x="289711" y="144855"/>
                      </a:lnTo>
                      <a:lnTo>
                        <a:pt x="271604" y="0"/>
                      </a:lnTo>
                      <a:lnTo>
                        <a:pt x="208230" y="72428"/>
                      </a:lnTo>
                      <a:lnTo>
                        <a:pt x="162963" y="135802"/>
                      </a:lnTo>
                      <a:lnTo>
                        <a:pt x="108642" y="181069"/>
                      </a:lnTo>
                      <a:lnTo>
                        <a:pt x="72428" y="181069"/>
                      </a:lnTo>
                      <a:lnTo>
                        <a:pt x="63375" y="153909"/>
                      </a:lnTo>
                      <a:lnTo>
                        <a:pt x="36214" y="153909"/>
                      </a:lnTo>
                      <a:lnTo>
                        <a:pt x="0" y="153909"/>
                      </a:lnTo>
                      <a:lnTo>
                        <a:pt x="9054" y="99588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>
                  <a:off x="7037816" y="5662651"/>
                  <a:ext cx="552261" cy="669956"/>
                </a:xfrm>
                <a:custGeom>
                  <a:avLst/>
                  <a:gdLst>
                    <a:gd name="connsiteX0" fmla="*/ 0 w 552261"/>
                    <a:gd name="connsiteY0" fmla="*/ 226337 h 669956"/>
                    <a:gd name="connsiteX1" fmla="*/ 90534 w 552261"/>
                    <a:gd name="connsiteY1" fmla="*/ 199176 h 669956"/>
                    <a:gd name="connsiteX2" fmla="*/ 199176 w 552261"/>
                    <a:gd name="connsiteY2" fmla="*/ 153909 h 669956"/>
                    <a:gd name="connsiteX3" fmla="*/ 298764 w 552261"/>
                    <a:gd name="connsiteY3" fmla="*/ 81481 h 669956"/>
                    <a:gd name="connsiteX4" fmla="*/ 362138 w 552261"/>
                    <a:gd name="connsiteY4" fmla="*/ 0 h 669956"/>
                    <a:gd name="connsiteX5" fmla="*/ 416459 w 552261"/>
                    <a:gd name="connsiteY5" fmla="*/ 0 h 669956"/>
                    <a:gd name="connsiteX6" fmla="*/ 470780 w 552261"/>
                    <a:gd name="connsiteY6" fmla="*/ 18107 h 669956"/>
                    <a:gd name="connsiteX7" fmla="*/ 470780 w 552261"/>
                    <a:gd name="connsiteY7" fmla="*/ 63374 h 669956"/>
                    <a:gd name="connsiteX8" fmla="*/ 470780 w 552261"/>
                    <a:gd name="connsiteY8" fmla="*/ 190123 h 669956"/>
                    <a:gd name="connsiteX9" fmla="*/ 497940 w 552261"/>
                    <a:gd name="connsiteY9" fmla="*/ 298764 h 669956"/>
                    <a:gd name="connsiteX10" fmla="*/ 516047 w 552261"/>
                    <a:gd name="connsiteY10" fmla="*/ 416459 h 669956"/>
                    <a:gd name="connsiteX11" fmla="*/ 525101 w 552261"/>
                    <a:gd name="connsiteY11" fmla="*/ 552261 h 669956"/>
                    <a:gd name="connsiteX12" fmla="*/ 552261 w 552261"/>
                    <a:gd name="connsiteY12" fmla="*/ 669956 h 669956"/>
                    <a:gd name="connsiteX13" fmla="*/ 552261 w 552261"/>
                    <a:gd name="connsiteY13" fmla="*/ 488887 h 669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2261" h="669956">
                      <a:moveTo>
                        <a:pt x="0" y="226337"/>
                      </a:moveTo>
                      <a:lnTo>
                        <a:pt x="90534" y="199176"/>
                      </a:lnTo>
                      <a:lnTo>
                        <a:pt x="199176" y="153909"/>
                      </a:lnTo>
                      <a:lnTo>
                        <a:pt x="298764" y="81481"/>
                      </a:lnTo>
                      <a:lnTo>
                        <a:pt x="362138" y="0"/>
                      </a:lnTo>
                      <a:lnTo>
                        <a:pt x="416459" y="0"/>
                      </a:lnTo>
                      <a:lnTo>
                        <a:pt x="470780" y="18107"/>
                      </a:lnTo>
                      <a:lnTo>
                        <a:pt x="470780" y="63374"/>
                      </a:lnTo>
                      <a:lnTo>
                        <a:pt x="470780" y="190123"/>
                      </a:lnTo>
                      <a:lnTo>
                        <a:pt x="497940" y="298764"/>
                      </a:lnTo>
                      <a:lnTo>
                        <a:pt x="516047" y="416459"/>
                      </a:lnTo>
                      <a:lnTo>
                        <a:pt x="525101" y="552261"/>
                      </a:lnTo>
                      <a:lnTo>
                        <a:pt x="552261" y="669956"/>
                      </a:lnTo>
                      <a:lnTo>
                        <a:pt x="552261" y="48888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8459210" y="5762239"/>
                  <a:ext cx="1113576" cy="914400"/>
                </a:xfrm>
                <a:custGeom>
                  <a:avLst/>
                  <a:gdLst>
                    <a:gd name="connsiteX0" fmla="*/ 0 w 1113576"/>
                    <a:gd name="connsiteY0" fmla="*/ 651849 h 914400"/>
                    <a:gd name="connsiteX1" fmla="*/ 90534 w 1113576"/>
                    <a:gd name="connsiteY1" fmla="*/ 742384 h 914400"/>
                    <a:gd name="connsiteX2" fmla="*/ 217283 w 1113576"/>
                    <a:gd name="connsiteY2" fmla="*/ 823865 h 914400"/>
                    <a:gd name="connsiteX3" fmla="*/ 425512 w 1113576"/>
                    <a:gd name="connsiteY3" fmla="*/ 896293 h 914400"/>
                    <a:gd name="connsiteX4" fmla="*/ 534154 w 1113576"/>
                    <a:gd name="connsiteY4" fmla="*/ 914400 h 914400"/>
                    <a:gd name="connsiteX5" fmla="*/ 642796 w 1113576"/>
                    <a:gd name="connsiteY5" fmla="*/ 851026 h 914400"/>
                    <a:gd name="connsiteX6" fmla="*/ 642796 w 1113576"/>
                    <a:gd name="connsiteY6" fmla="*/ 742384 h 914400"/>
                    <a:gd name="connsiteX7" fmla="*/ 642796 w 1113576"/>
                    <a:gd name="connsiteY7" fmla="*/ 633743 h 914400"/>
                    <a:gd name="connsiteX8" fmla="*/ 679009 w 1113576"/>
                    <a:gd name="connsiteY8" fmla="*/ 470780 h 914400"/>
                    <a:gd name="connsiteX9" fmla="*/ 688063 w 1113576"/>
                    <a:gd name="connsiteY9" fmla="*/ 362139 h 914400"/>
                    <a:gd name="connsiteX10" fmla="*/ 706170 w 1113576"/>
                    <a:gd name="connsiteY10" fmla="*/ 271604 h 914400"/>
                    <a:gd name="connsiteX11" fmla="*/ 724277 w 1113576"/>
                    <a:gd name="connsiteY11" fmla="*/ 244444 h 914400"/>
                    <a:gd name="connsiteX12" fmla="*/ 751437 w 1113576"/>
                    <a:gd name="connsiteY12" fmla="*/ 244444 h 914400"/>
                    <a:gd name="connsiteX13" fmla="*/ 832918 w 1113576"/>
                    <a:gd name="connsiteY13" fmla="*/ 316871 h 914400"/>
                    <a:gd name="connsiteX14" fmla="*/ 851025 w 1113576"/>
                    <a:gd name="connsiteY14" fmla="*/ 380246 h 914400"/>
                    <a:gd name="connsiteX15" fmla="*/ 851025 w 1113576"/>
                    <a:gd name="connsiteY15" fmla="*/ 506994 h 914400"/>
                    <a:gd name="connsiteX16" fmla="*/ 932507 w 1113576"/>
                    <a:gd name="connsiteY16" fmla="*/ 488887 h 914400"/>
                    <a:gd name="connsiteX17" fmla="*/ 932507 w 1113576"/>
                    <a:gd name="connsiteY17" fmla="*/ 389299 h 914400"/>
                    <a:gd name="connsiteX18" fmla="*/ 977774 w 1113576"/>
                    <a:gd name="connsiteY18" fmla="*/ 443620 h 914400"/>
                    <a:gd name="connsiteX19" fmla="*/ 1023041 w 1113576"/>
                    <a:gd name="connsiteY19" fmla="*/ 416459 h 914400"/>
                    <a:gd name="connsiteX20" fmla="*/ 1004934 w 1113576"/>
                    <a:gd name="connsiteY20" fmla="*/ 334978 h 914400"/>
                    <a:gd name="connsiteX21" fmla="*/ 1077362 w 1113576"/>
                    <a:gd name="connsiteY21" fmla="*/ 316871 h 914400"/>
                    <a:gd name="connsiteX22" fmla="*/ 1113576 w 1113576"/>
                    <a:gd name="connsiteY22" fmla="*/ 244444 h 914400"/>
                    <a:gd name="connsiteX23" fmla="*/ 1050202 w 1113576"/>
                    <a:gd name="connsiteY23" fmla="*/ 235390 h 914400"/>
                    <a:gd name="connsiteX24" fmla="*/ 968720 w 1113576"/>
                    <a:gd name="connsiteY24" fmla="*/ 235390 h 914400"/>
                    <a:gd name="connsiteX25" fmla="*/ 869132 w 1113576"/>
                    <a:gd name="connsiteY25" fmla="*/ 144855 h 914400"/>
                    <a:gd name="connsiteX26" fmla="*/ 724277 w 1113576"/>
                    <a:gd name="connsiteY26" fmla="*/ 18107 h 914400"/>
                    <a:gd name="connsiteX27" fmla="*/ 642796 w 1113576"/>
                    <a:gd name="connsiteY27" fmla="*/ 0 h 914400"/>
                    <a:gd name="connsiteX28" fmla="*/ 597528 w 1113576"/>
                    <a:gd name="connsiteY28" fmla="*/ 72428 h 914400"/>
                    <a:gd name="connsiteX29" fmla="*/ 597528 w 1113576"/>
                    <a:gd name="connsiteY29" fmla="*/ 181069 h 914400"/>
                    <a:gd name="connsiteX30" fmla="*/ 615635 w 1113576"/>
                    <a:gd name="connsiteY30" fmla="*/ 271604 h 914400"/>
                    <a:gd name="connsiteX31" fmla="*/ 570368 w 1113576"/>
                    <a:gd name="connsiteY31" fmla="*/ 416459 h 914400"/>
                    <a:gd name="connsiteX32" fmla="*/ 497940 w 1113576"/>
                    <a:gd name="connsiteY32" fmla="*/ 588475 h 914400"/>
                    <a:gd name="connsiteX33" fmla="*/ 461726 w 1113576"/>
                    <a:gd name="connsiteY33" fmla="*/ 651849 h 914400"/>
                    <a:gd name="connsiteX34" fmla="*/ 398352 w 1113576"/>
                    <a:gd name="connsiteY34" fmla="*/ 615636 h 914400"/>
                    <a:gd name="connsiteX35" fmla="*/ 334978 w 1113576"/>
                    <a:gd name="connsiteY35" fmla="*/ 570368 h 914400"/>
                    <a:gd name="connsiteX36" fmla="*/ 289710 w 1113576"/>
                    <a:gd name="connsiteY36" fmla="*/ 479834 h 914400"/>
                    <a:gd name="connsiteX37" fmla="*/ 262550 w 1113576"/>
                    <a:gd name="connsiteY37" fmla="*/ 44362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13576" h="914400">
                      <a:moveTo>
                        <a:pt x="0" y="651849"/>
                      </a:moveTo>
                      <a:lnTo>
                        <a:pt x="90534" y="742384"/>
                      </a:lnTo>
                      <a:lnTo>
                        <a:pt x="217283" y="823865"/>
                      </a:lnTo>
                      <a:lnTo>
                        <a:pt x="425512" y="896293"/>
                      </a:lnTo>
                      <a:lnTo>
                        <a:pt x="534154" y="914400"/>
                      </a:lnTo>
                      <a:lnTo>
                        <a:pt x="642796" y="851026"/>
                      </a:lnTo>
                      <a:lnTo>
                        <a:pt x="642796" y="742384"/>
                      </a:lnTo>
                      <a:lnTo>
                        <a:pt x="642796" y="633743"/>
                      </a:lnTo>
                      <a:lnTo>
                        <a:pt x="679009" y="470780"/>
                      </a:lnTo>
                      <a:lnTo>
                        <a:pt x="688063" y="362139"/>
                      </a:lnTo>
                      <a:lnTo>
                        <a:pt x="706170" y="271604"/>
                      </a:lnTo>
                      <a:lnTo>
                        <a:pt x="724277" y="244444"/>
                      </a:lnTo>
                      <a:lnTo>
                        <a:pt x="751437" y="244444"/>
                      </a:lnTo>
                      <a:lnTo>
                        <a:pt x="832918" y="316871"/>
                      </a:lnTo>
                      <a:lnTo>
                        <a:pt x="851025" y="380246"/>
                      </a:lnTo>
                      <a:lnTo>
                        <a:pt x="851025" y="506994"/>
                      </a:lnTo>
                      <a:lnTo>
                        <a:pt x="932507" y="488887"/>
                      </a:lnTo>
                      <a:lnTo>
                        <a:pt x="932507" y="389299"/>
                      </a:lnTo>
                      <a:lnTo>
                        <a:pt x="977774" y="443620"/>
                      </a:lnTo>
                      <a:lnTo>
                        <a:pt x="1023041" y="416459"/>
                      </a:lnTo>
                      <a:lnTo>
                        <a:pt x="1004934" y="334978"/>
                      </a:lnTo>
                      <a:lnTo>
                        <a:pt x="1077362" y="316871"/>
                      </a:lnTo>
                      <a:lnTo>
                        <a:pt x="1113576" y="244444"/>
                      </a:lnTo>
                      <a:lnTo>
                        <a:pt x="1050202" y="235390"/>
                      </a:lnTo>
                      <a:lnTo>
                        <a:pt x="968720" y="235390"/>
                      </a:lnTo>
                      <a:lnTo>
                        <a:pt x="869132" y="144855"/>
                      </a:lnTo>
                      <a:lnTo>
                        <a:pt x="724277" y="18107"/>
                      </a:lnTo>
                      <a:lnTo>
                        <a:pt x="642796" y="0"/>
                      </a:lnTo>
                      <a:lnTo>
                        <a:pt x="597528" y="72428"/>
                      </a:lnTo>
                      <a:lnTo>
                        <a:pt x="597528" y="181069"/>
                      </a:lnTo>
                      <a:lnTo>
                        <a:pt x="615635" y="271604"/>
                      </a:lnTo>
                      <a:lnTo>
                        <a:pt x="570368" y="416459"/>
                      </a:lnTo>
                      <a:lnTo>
                        <a:pt x="497940" y="588475"/>
                      </a:lnTo>
                      <a:lnTo>
                        <a:pt x="461726" y="651849"/>
                      </a:lnTo>
                      <a:lnTo>
                        <a:pt x="398352" y="615636"/>
                      </a:lnTo>
                      <a:lnTo>
                        <a:pt x="334978" y="570368"/>
                      </a:lnTo>
                      <a:lnTo>
                        <a:pt x="289710" y="479834"/>
                      </a:lnTo>
                      <a:lnTo>
                        <a:pt x="262550" y="44362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8522584" y="4684877"/>
                  <a:ext cx="1683944" cy="724277"/>
                </a:xfrm>
                <a:custGeom>
                  <a:avLst/>
                  <a:gdLst>
                    <a:gd name="connsiteX0" fmla="*/ 0 w 1683944"/>
                    <a:gd name="connsiteY0" fmla="*/ 506994 h 724277"/>
                    <a:gd name="connsiteX1" fmla="*/ 217283 w 1683944"/>
                    <a:gd name="connsiteY1" fmla="*/ 497940 h 724277"/>
                    <a:gd name="connsiteX2" fmla="*/ 425513 w 1683944"/>
                    <a:gd name="connsiteY2" fmla="*/ 452673 h 724277"/>
                    <a:gd name="connsiteX3" fmla="*/ 968721 w 1683944"/>
                    <a:gd name="connsiteY3" fmla="*/ 344031 h 724277"/>
                    <a:gd name="connsiteX4" fmla="*/ 1321806 w 1683944"/>
                    <a:gd name="connsiteY4" fmla="*/ 244443 h 724277"/>
                    <a:gd name="connsiteX5" fmla="*/ 1348966 w 1683944"/>
                    <a:gd name="connsiteY5" fmla="*/ 190122 h 724277"/>
                    <a:gd name="connsiteX6" fmla="*/ 1294645 w 1683944"/>
                    <a:gd name="connsiteY6" fmla="*/ 54320 h 724277"/>
                    <a:gd name="connsiteX7" fmla="*/ 1339913 w 1683944"/>
                    <a:gd name="connsiteY7" fmla="*/ 45267 h 724277"/>
                    <a:gd name="connsiteX8" fmla="*/ 1385180 w 1683944"/>
                    <a:gd name="connsiteY8" fmla="*/ 172015 h 724277"/>
                    <a:gd name="connsiteX9" fmla="*/ 1575303 w 1683944"/>
                    <a:gd name="connsiteY9" fmla="*/ 0 h 724277"/>
                    <a:gd name="connsiteX10" fmla="*/ 1575303 w 1683944"/>
                    <a:gd name="connsiteY10" fmla="*/ 72427 h 724277"/>
                    <a:gd name="connsiteX11" fmla="*/ 1475715 w 1683944"/>
                    <a:gd name="connsiteY11" fmla="*/ 172015 h 724277"/>
                    <a:gd name="connsiteX12" fmla="*/ 1629624 w 1683944"/>
                    <a:gd name="connsiteY12" fmla="*/ 135802 h 724277"/>
                    <a:gd name="connsiteX13" fmla="*/ 1629624 w 1683944"/>
                    <a:gd name="connsiteY13" fmla="*/ 190122 h 724277"/>
                    <a:gd name="connsiteX14" fmla="*/ 1502875 w 1683944"/>
                    <a:gd name="connsiteY14" fmla="*/ 226336 h 724277"/>
                    <a:gd name="connsiteX15" fmla="*/ 1683944 w 1683944"/>
                    <a:gd name="connsiteY15" fmla="*/ 244443 h 724277"/>
                    <a:gd name="connsiteX16" fmla="*/ 1683944 w 1683944"/>
                    <a:gd name="connsiteY16" fmla="*/ 244443 h 724277"/>
                    <a:gd name="connsiteX17" fmla="*/ 1484768 w 1683944"/>
                    <a:gd name="connsiteY17" fmla="*/ 280657 h 724277"/>
                    <a:gd name="connsiteX18" fmla="*/ 1602463 w 1683944"/>
                    <a:gd name="connsiteY18" fmla="*/ 371192 h 724277"/>
                    <a:gd name="connsiteX19" fmla="*/ 1602463 w 1683944"/>
                    <a:gd name="connsiteY19" fmla="*/ 371192 h 724277"/>
                    <a:gd name="connsiteX20" fmla="*/ 1457608 w 1683944"/>
                    <a:gd name="connsiteY20" fmla="*/ 362138 h 724277"/>
                    <a:gd name="connsiteX21" fmla="*/ 1303699 w 1683944"/>
                    <a:gd name="connsiteY21" fmla="*/ 344031 h 724277"/>
                    <a:gd name="connsiteX22" fmla="*/ 1240325 w 1683944"/>
                    <a:gd name="connsiteY22" fmla="*/ 344031 h 724277"/>
                    <a:gd name="connsiteX23" fmla="*/ 1077362 w 1683944"/>
                    <a:gd name="connsiteY23" fmla="*/ 434566 h 724277"/>
                    <a:gd name="connsiteX24" fmla="*/ 923453 w 1683944"/>
                    <a:gd name="connsiteY24" fmla="*/ 452673 h 724277"/>
                    <a:gd name="connsiteX25" fmla="*/ 724277 w 1683944"/>
                    <a:gd name="connsiteY25" fmla="*/ 506994 h 724277"/>
                    <a:gd name="connsiteX26" fmla="*/ 543208 w 1683944"/>
                    <a:gd name="connsiteY26" fmla="*/ 552261 h 724277"/>
                    <a:gd name="connsiteX27" fmla="*/ 371192 w 1683944"/>
                    <a:gd name="connsiteY27" fmla="*/ 624689 h 724277"/>
                    <a:gd name="connsiteX28" fmla="*/ 63374 w 1683944"/>
                    <a:gd name="connsiteY28" fmla="*/ 724277 h 72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683944" h="724277">
                      <a:moveTo>
                        <a:pt x="0" y="506994"/>
                      </a:moveTo>
                      <a:lnTo>
                        <a:pt x="217283" y="497940"/>
                      </a:lnTo>
                      <a:lnTo>
                        <a:pt x="425513" y="452673"/>
                      </a:lnTo>
                      <a:lnTo>
                        <a:pt x="968721" y="344031"/>
                      </a:lnTo>
                      <a:lnTo>
                        <a:pt x="1321806" y="244443"/>
                      </a:lnTo>
                      <a:lnTo>
                        <a:pt x="1348966" y="190122"/>
                      </a:lnTo>
                      <a:lnTo>
                        <a:pt x="1294645" y="54320"/>
                      </a:lnTo>
                      <a:lnTo>
                        <a:pt x="1339913" y="45267"/>
                      </a:lnTo>
                      <a:lnTo>
                        <a:pt x="1385180" y="172015"/>
                      </a:lnTo>
                      <a:lnTo>
                        <a:pt x="1575303" y="0"/>
                      </a:lnTo>
                      <a:lnTo>
                        <a:pt x="1575303" y="72427"/>
                      </a:lnTo>
                      <a:lnTo>
                        <a:pt x="1475715" y="172015"/>
                      </a:lnTo>
                      <a:lnTo>
                        <a:pt x="1629624" y="135802"/>
                      </a:lnTo>
                      <a:lnTo>
                        <a:pt x="1629624" y="190122"/>
                      </a:lnTo>
                      <a:lnTo>
                        <a:pt x="1502875" y="226336"/>
                      </a:lnTo>
                      <a:lnTo>
                        <a:pt x="1683944" y="244443"/>
                      </a:lnTo>
                      <a:lnTo>
                        <a:pt x="1683944" y="244443"/>
                      </a:lnTo>
                      <a:lnTo>
                        <a:pt x="1484768" y="280657"/>
                      </a:lnTo>
                      <a:lnTo>
                        <a:pt x="1602463" y="371192"/>
                      </a:lnTo>
                      <a:lnTo>
                        <a:pt x="1602463" y="371192"/>
                      </a:lnTo>
                      <a:lnTo>
                        <a:pt x="1457608" y="362138"/>
                      </a:lnTo>
                      <a:lnTo>
                        <a:pt x="1303699" y="344031"/>
                      </a:lnTo>
                      <a:lnTo>
                        <a:pt x="1240325" y="344031"/>
                      </a:lnTo>
                      <a:lnTo>
                        <a:pt x="1077362" y="434566"/>
                      </a:lnTo>
                      <a:lnTo>
                        <a:pt x="923453" y="452673"/>
                      </a:lnTo>
                      <a:lnTo>
                        <a:pt x="724277" y="506994"/>
                      </a:lnTo>
                      <a:lnTo>
                        <a:pt x="543208" y="552261"/>
                      </a:lnTo>
                      <a:lnTo>
                        <a:pt x="371192" y="624689"/>
                      </a:lnTo>
                      <a:lnTo>
                        <a:pt x="63374" y="72427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 14"/>
                <p:cNvSpPr/>
                <p:nvPr/>
              </p:nvSpPr>
              <p:spPr>
                <a:xfrm>
                  <a:off x="7762093" y="4893106"/>
                  <a:ext cx="99588" cy="307818"/>
                </a:xfrm>
                <a:custGeom>
                  <a:avLst/>
                  <a:gdLst>
                    <a:gd name="connsiteX0" fmla="*/ 54321 w 99588"/>
                    <a:gd name="connsiteY0" fmla="*/ 0 h 307818"/>
                    <a:gd name="connsiteX1" fmla="*/ 36214 w 99588"/>
                    <a:gd name="connsiteY1" fmla="*/ 63375 h 307818"/>
                    <a:gd name="connsiteX2" fmla="*/ 9053 w 99588"/>
                    <a:gd name="connsiteY2" fmla="*/ 144856 h 307818"/>
                    <a:gd name="connsiteX3" fmla="*/ 0 w 99588"/>
                    <a:gd name="connsiteY3" fmla="*/ 226337 h 307818"/>
                    <a:gd name="connsiteX4" fmla="*/ 63374 w 99588"/>
                    <a:gd name="connsiteY4" fmla="*/ 262551 h 307818"/>
                    <a:gd name="connsiteX5" fmla="*/ 99588 w 99588"/>
                    <a:gd name="connsiteY5" fmla="*/ 181070 h 307818"/>
                    <a:gd name="connsiteX6" fmla="*/ 99588 w 99588"/>
                    <a:gd name="connsiteY6" fmla="*/ 307818 h 307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9588" h="307818">
                      <a:moveTo>
                        <a:pt x="54321" y="0"/>
                      </a:moveTo>
                      <a:lnTo>
                        <a:pt x="36214" y="63375"/>
                      </a:lnTo>
                      <a:lnTo>
                        <a:pt x="9053" y="144856"/>
                      </a:lnTo>
                      <a:lnTo>
                        <a:pt x="0" y="226337"/>
                      </a:lnTo>
                      <a:lnTo>
                        <a:pt x="63374" y="262551"/>
                      </a:lnTo>
                      <a:lnTo>
                        <a:pt x="99588" y="181070"/>
                      </a:lnTo>
                      <a:lnTo>
                        <a:pt x="99588" y="307818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8422996" y="4340845"/>
                  <a:ext cx="597528" cy="769544"/>
                </a:xfrm>
                <a:custGeom>
                  <a:avLst/>
                  <a:gdLst>
                    <a:gd name="connsiteX0" fmla="*/ 0 w 597528"/>
                    <a:gd name="connsiteY0" fmla="*/ 769544 h 769544"/>
                    <a:gd name="connsiteX1" fmla="*/ 54321 w 597528"/>
                    <a:gd name="connsiteY1" fmla="*/ 651849 h 769544"/>
                    <a:gd name="connsiteX2" fmla="*/ 172016 w 597528"/>
                    <a:gd name="connsiteY2" fmla="*/ 488887 h 769544"/>
                    <a:gd name="connsiteX3" fmla="*/ 235390 w 597528"/>
                    <a:gd name="connsiteY3" fmla="*/ 425513 h 769544"/>
                    <a:gd name="connsiteX4" fmla="*/ 271604 w 597528"/>
                    <a:gd name="connsiteY4" fmla="*/ 344032 h 769544"/>
                    <a:gd name="connsiteX5" fmla="*/ 407406 w 597528"/>
                    <a:gd name="connsiteY5" fmla="*/ 208230 h 769544"/>
                    <a:gd name="connsiteX6" fmla="*/ 543208 w 597528"/>
                    <a:gd name="connsiteY6" fmla="*/ 72428 h 769544"/>
                    <a:gd name="connsiteX7" fmla="*/ 597528 w 597528"/>
                    <a:gd name="connsiteY7" fmla="*/ 0 h 769544"/>
                    <a:gd name="connsiteX8" fmla="*/ 552261 w 597528"/>
                    <a:gd name="connsiteY8" fmla="*/ 181069 h 769544"/>
                    <a:gd name="connsiteX9" fmla="*/ 525101 w 597528"/>
                    <a:gd name="connsiteY9" fmla="*/ 362139 h 769544"/>
                    <a:gd name="connsiteX10" fmla="*/ 479833 w 597528"/>
                    <a:gd name="connsiteY10" fmla="*/ 516047 h 769544"/>
                    <a:gd name="connsiteX11" fmla="*/ 398352 w 597528"/>
                    <a:gd name="connsiteY11" fmla="*/ 552261 h 769544"/>
                    <a:gd name="connsiteX12" fmla="*/ 371192 w 597528"/>
                    <a:gd name="connsiteY12" fmla="*/ 570368 h 769544"/>
                    <a:gd name="connsiteX13" fmla="*/ 362138 w 597528"/>
                    <a:gd name="connsiteY13" fmla="*/ 570368 h 769544"/>
                    <a:gd name="connsiteX14" fmla="*/ 253497 w 597528"/>
                    <a:gd name="connsiteY14" fmla="*/ 624689 h 769544"/>
                    <a:gd name="connsiteX15" fmla="*/ 135802 w 597528"/>
                    <a:gd name="connsiteY15" fmla="*/ 669956 h 769544"/>
                    <a:gd name="connsiteX16" fmla="*/ 54321 w 597528"/>
                    <a:gd name="connsiteY16" fmla="*/ 769544 h 769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97528" h="769544">
                      <a:moveTo>
                        <a:pt x="0" y="769544"/>
                      </a:moveTo>
                      <a:lnTo>
                        <a:pt x="54321" y="651849"/>
                      </a:lnTo>
                      <a:lnTo>
                        <a:pt x="172016" y="488887"/>
                      </a:lnTo>
                      <a:lnTo>
                        <a:pt x="235390" y="425513"/>
                      </a:lnTo>
                      <a:lnTo>
                        <a:pt x="271604" y="344032"/>
                      </a:lnTo>
                      <a:lnTo>
                        <a:pt x="407406" y="208230"/>
                      </a:lnTo>
                      <a:lnTo>
                        <a:pt x="543208" y="72428"/>
                      </a:lnTo>
                      <a:lnTo>
                        <a:pt x="597528" y="0"/>
                      </a:lnTo>
                      <a:lnTo>
                        <a:pt x="552261" y="181069"/>
                      </a:lnTo>
                      <a:lnTo>
                        <a:pt x="525101" y="362139"/>
                      </a:lnTo>
                      <a:lnTo>
                        <a:pt x="479833" y="516047"/>
                      </a:lnTo>
                      <a:cubicBezTo>
                        <a:pt x="452673" y="528118"/>
                        <a:pt x="425788" y="540829"/>
                        <a:pt x="398352" y="552261"/>
                      </a:cubicBezTo>
                      <a:cubicBezTo>
                        <a:pt x="368329" y="564771"/>
                        <a:pt x="371192" y="550981"/>
                        <a:pt x="371192" y="570368"/>
                      </a:cubicBezTo>
                      <a:lnTo>
                        <a:pt x="362138" y="570368"/>
                      </a:lnTo>
                      <a:lnTo>
                        <a:pt x="253497" y="624689"/>
                      </a:lnTo>
                      <a:lnTo>
                        <a:pt x="135802" y="669956"/>
                      </a:lnTo>
                      <a:lnTo>
                        <a:pt x="54321" y="769544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8486370" y="4820679"/>
                  <a:ext cx="633743" cy="280657"/>
                </a:xfrm>
                <a:custGeom>
                  <a:avLst/>
                  <a:gdLst>
                    <a:gd name="connsiteX0" fmla="*/ 443620 w 633743"/>
                    <a:gd name="connsiteY0" fmla="*/ 0 h 280657"/>
                    <a:gd name="connsiteX1" fmla="*/ 552261 w 633743"/>
                    <a:gd name="connsiteY1" fmla="*/ 18107 h 280657"/>
                    <a:gd name="connsiteX2" fmla="*/ 633743 w 633743"/>
                    <a:gd name="connsiteY2" fmla="*/ 18107 h 280657"/>
                    <a:gd name="connsiteX3" fmla="*/ 525101 w 633743"/>
                    <a:gd name="connsiteY3" fmla="*/ 117695 h 280657"/>
                    <a:gd name="connsiteX4" fmla="*/ 362139 w 633743"/>
                    <a:gd name="connsiteY4" fmla="*/ 208229 h 280657"/>
                    <a:gd name="connsiteX5" fmla="*/ 181069 w 633743"/>
                    <a:gd name="connsiteY5" fmla="*/ 235390 h 280657"/>
                    <a:gd name="connsiteX6" fmla="*/ 0 w 633743"/>
                    <a:gd name="connsiteY6" fmla="*/ 280657 h 280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3743" h="280657">
                      <a:moveTo>
                        <a:pt x="443620" y="0"/>
                      </a:moveTo>
                      <a:lnTo>
                        <a:pt x="552261" y="18107"/>
                      </a:lnTo>
                      <a:lnTo>
                        <a:pt x="633743" y="18107"/>
                      </a:lnTo>
                      <a:lnTo>
                        <a:pt x="525101" y="117695"/>
                      </a:lnTo>
                      <a:lnTo>
                        <a:pt x="362139" y="208229"/>
                      </a:lnTo>
                      <a:lnTo>
                        <a:pt x="181069" y="235390"/>
                      </a:lnTo>
                      <a:lnTo>
                        <a:pt x="0" y="28065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>
                  <a:off x="7707772" y="4485700"/>
                  <a:ext cx="126748" cy="470781"/>
                </a:xfrm>
                <a:custGeom>
                  <a:avLst/>
                  <a:gdLst>
                    <a:gd name="connsiteX0" fmla="*/ 0 w 126748"/>
                    <a:gd name="connsiteY0" fmla="*/ 0 h 470781"/>
                    <a:gd name="connsiteX1" fmla="*/ 45267 w 126748"/>
                    <a:gd name="connsiteY1" fmla="*/ 181070 h 470781"/>
                    <a:gd name="connsiteX2" fmla="*/ 72428 w 126748"/>
                    <a:gd name="connsiteY2" fmla="*/ 371192 h 470781"/>
                    <a:gd name="connsiteX3" fmla="*/ 126748 w 126748"/>
                    <a:gd name="connsiteY3" fmla="*/ 470781 h 470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6748" h="470781">
                      <a:moveTo>
                        <a:pt x="0" y="0"/>
                      </a:moveTo>
                      <a:lnTo>
                        <a:pt x="45267" y="181070"/>
                      </a:lnTo>
                      <a:lnTo>
                        <a:pt x="72428" y="371192"/>
                      </a:lnTo>
                      <a:lnTo>
                        <a:pt x="126748" y="470781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>
                  <a:off x="7771146" y="4232203"/>
                  <a:ext cx="153909" cy="706171"/>
                </a:xfrm>
                <a:custGeom>
                  <a:avLst/>
                  <a:gdLst>
                    <a:gd name="connsiteX0" fmla="*/ 0 w 153909"/>
                    <a:gd name="connsiteY0" fmla="*/ 0 h 706171"/>
                    <a:gd name="connsiteX1" fmla="*/ 9054 w 153909"/>
                    <a:gd name="connsiteY1" fmla="*/ 253497 h 706171"/>
                    <a:gd name="connsiteX2" fmla="*/ 117695 w 153909"/>
                    <a:gd name="connsiteY2" fmla="*/ 516048 h 706171"/>
                    <a:gd name="connsiteX3" fmla="*/ 108642 w 153909"/>
                    <a:gd name="connsiteY3" fmla="*/ 706171 h 706171"/>
                    <a:gd name="connsiteX4" fmla="*/ 153909 w 153909"/>
                    <a:gd name="connsiteY4" fmla="*/ 697117 h 706171"/>
                    <a:gd name="connsiteX5" fmla="*/ 135802 w 153909"/>
                    <a:gd name="connsiteY5" fmla="*/ 669957 h 706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3909" h="706171">
                      <a:moveTo>
                        <a:pt x="0" y="0"/>
                      </a:moveTo>
                      <a:lnTo>
                        <a:pt x="9054" y="253497"/>
                      </a:lnTo>
                      <a:lnTo>
                        <a:pt x="117695" y="516048"/>
                      </a:lnTo>
                      <a:lnTo>
                        <a:pt x="108642" y="706171"/>
                      </a:lnTo>
                      <a:lnTo>
                        <a:pt x="153909" y="697117"/>
                      </a:lnTo>
                      <a:lnTo>
                        <a:pt x="135802" y="66995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>
                  <a:off x="7879788" y="4023974"/>
                  <a:ext cx="72428" cy="923453"/>
                </a:xfrm>
                <a:custGeom>
                  <a:avLst/>
                  <a:gdLst>
                    <a:gd name="connsiteX0" fmla="*/ 0 w 72428"/>
                    <a:gd name="connsiteY0" fmla="*/ 0 h 923453"/>
                    <a:gd name="connsiteX1" fmla="*/ 18107 w 72428"/>
                    <a:gd name="connsiteY1" fmla="*/ 117695 h 923453"/>
                    <a:gd name="connsiteX2" fmla="*/ 18107 w 72428"/>
                    <a:gd name="connsiteY2" fmla="*/ 425513 h 923453"/>
                    <a:gd name="connsiteX3" fmla="*/ 54321 w 72428"/>
                    <a:gd name="connsiteY3" fmla="*/ 688063 h 923453"/>
                    <a:gd name="connsiteX4" fmla="*/ 72428 w 72428"/>
                    <a:gd name="connsiteY4" fmla="*/ 923453 h 923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428" h="923453">
                      <a:moveTo>
                        <a:pt x="0" y="0"/>
                      </a:moveTo>
                      <a:lnTo>
                        <a:pt x="18107" y="117695"/>
                      </a:lnTo>
                      <a:lnTo>
                        <a:pt x="18107" y="425513"/>
                      </a:lnTo>
                      <a:lnTo>
                        <a:pt x="54321" y="688063"/>
                      </a:lnTo>
                      <a:lnTo>
                        <a:pt x="72428" y="923453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任意多边形 20"/>
                <p:cNvSpPr/>
                <p:nvPr/>
              </p:nvSpPr>
              <p:spPr>
                <a:xfrm>
                  <a:off x="8006536" y="4005867"/>
                  <a:ext cx="27161" cy="905346"/>
                </a:xfrm>
                <a:custGeom>
                  <a:avLst/>
                  <a:gdLst>
                    <a:gd name="connsiteX0" fmla="*/ 27161 w 27161"/>
                    <a:gd name="connsiteY0" fmla="*/ 0 h 905346"/>
                    <a:gd name="connsiteX1" fmla="*/ 27161 w 27161"/>
                    <a:gd name="connsiteY1" fmla="*/ 298764 h 905346"/>
                    <a:gd name="connsiteX2" fmla="*/ 27161 w 27161"/>
                    <a:gd name="connsiteY2" fmla="*/ 606582 h 905346"/>
                    <a:gd name="connsiteX3" fmla="*/ 0 w 27161"/>
                    <a:gd name="connsiteY3" fmla="*/ 905346 h 905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161" h="905346">
                      <a:moveTo>
                        <a:pt x="27161" y="0"/>
                      </a:moveTo>
                      <a:lnTo>
                        <a:pt x="27161" y="298764"/>
                      </a:lnTo>
                      <a:lnTo>
                        <a:pt x="27161" y="606582"/>
                      </a:lnTo>
                      <a:lnTo>
                        <a:pt x="0" y="90534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>
                  <a:off x="8060857" y="3870065"/>
                  <a:ext cx="126749" cy="1032095"/>
                </a:xfrm>
                <a:custGeom>
                  <a:avLst/>
                  <a:gdLst>
                    <a:gd name="connsiteX0" fmla="*/ 126749 w 126749"/>
                    <a:gd name="connsiteY0" fmla="*/ 0 h 1032095"/>
                    <a:gd name="connsiteX1" fmla="*/ 54321 w 126749"/>
                    <a:gd name="connsiteY1" fmla="*/ 280657 h 1032095"/>
                    <a:gd name="connsiteX2" fmla="*/ 18107 w 126749"/>
                    <a:gd name="connsiteY2" fmla="*/ 697117 h 1032095"/>
                    <a:gd name="connsiteX3" fmla="*/ 0 w 126749"/>
                    <a:gd name="connsiteY3" fmla="*/ 1032095 h 1032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6749" h="1032095">
                      <a:moveTo>
                        <a:pt x="126749" y="0"/>
                      </a:moveTo>
                      <a:lnTo>
                        <a:pt x="54321" y="280657"/>
                      </a:lnTo>
                      <a:lnTo>
                        <a:pt x="18107" y="697117"/>
                      </a:lnTo>
                      <a:lnTo>
                        <a:pt x="0" y="1032095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>
                  <a:off x="8196659" y="3879118"/>
                  <a:ext cx="144856" cy="1032095"/>
                </a:xfrm>
                <a:custGeom>
                  <a:avLst/>
                  <a:gdLst>
                    <a:gd name="connsiteX0" fmla="*/ 144856 w 144856"/>
                    <a:gd name="connsiteY0" fmla="*/ 0 h 1032095"/>
                    <a:gd name="connsiteX1" fmla="*/ 90535 w 144856"/>
                    <a:gd name="connsiteY1" fmla="*/ 280658 h 1032095"/>
                    <a:gd name="connsiteX2" fmla="*/ 0 w 144856"/>
                    <a:gd name="connsiteY2" fmla="*/ 841972 h 1032095"/>
                    <a:gd name="connsiteX3" fmla="*/ 27160 w 144856"/>
                    <a:gd name="connsiteY3" fmla="*/ 1032095 h 1032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856" h="1032095">
                      <a:moveTo>
                        <a:pt x="144856" y="0"/>
                      </a:moveTo>
                      <a:lnTo>
                        <a:pt x="90535" y="280658"/>
                      </a:lnTo>
                      <a:lnTo>
                        <a:pt x="0" y="841972"/>
                      </a:lnTo>
                      <a:lnTo>
                        <a:pt x="27160" y="1032095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任意多边形 23"/>
                <p:cNvSpPr/>
                <p:nvPr/>
              </p:nvSpPr>
              <p:spPr>
                <a:xfrm>
                  <a:off x="8269087" y="3915332"/>
                  <a:ext cx="253497" cy="1023042"/>
                </a:xfrm>
                <a:custGeom>
                  <a:avLst/>
                  <a:gdLst>
                    <a:gd name="connsiteX0" fmla="*/ 253497 w 253497"/>
                    <a:gd name="connsiteY0" fmla="*/ 0 h 1023042"/>
                    <a:gd name="connsiteX1" fmla="*/ 172016 w 253497"/>
                    <a:gd name="connsiteY1" fmla="*/ 244444 h 1023042"/>
                    <a:gd name="connsiteX2" fmla="*/ 45267 w 253497"/>
                    <a:gd name="connsiteY2" fmla="*/ 588475 h 1023042"/>
                    <a:gd name="connsiteX3" fmla="*/ 0 w 253497"/>
                    <a:gd name="connsiteY3" fmla="*/ 814812 h 1023042"/>
                    <a:gd name="connsiteX4" fmla="*/ 0 w 253497"/>
                    <a:gd name="connsiteY4" fmla="*/ 1023042 h 1023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497" h="1023042">
                      <a:moveTo>
                        <a:pt x="253497" y="0"/>
                      </a:moveTo>
                      <a:lnTo>
                        <a:pt x="172016" y="244444"/>
                      </a:lnTo>
                      <a:lnTo>
                        <a:pt x="45267" y="588475"/>
                      </a:lnTo>
                      <a:lnTo>
                        <a:pt x="0" y="814812"/>
                      </a:lnTo>
                      <a:lnTo>
                        <a:pt x="0" y="1023042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8386782" y="4078294"/>
                  <a:ext cx="380245" cy="796705"/>
                </a:xfrm>
                <a:custGeom>
                  <a:avLst/>
                  <a:gdLst>
                    <a:gd name="connsiteX0" fmla="*/ 380245 w 380245"/>
                    <a:gd name="connsiteY0" fmla="*/ 0 h 796705"/>
                    <a:gd name="connsiteX1" fmla="*/ 280657 w 380245"/>
                    <a:gd name="connsiteY1" fmla="*/ 81482 h 796705"/>
                    <a:gd name="connsiteX2" fmla="*/ 126748 w 380245"/>
                    <a:gd name="connsiteY2" fmla="*/ 362139 h 796705"/>
                    <a:gd name="connsiteX3" fmla="*/ 45267 w 380245"/>
                    <a:gd name="connsiteY3" fmla="*/ 615636 h 796705"/>
                    <a:gd name="connsiteX4" fmla="*/ 0 w 380245"/>
                    <a:gd name="connsiteY4" fmla="*/ 796705 h 796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245" h="796705">
                      <a:moveTo>
                        <a:pt x="380245" y="0"/>
                      </a:moveTo>
                      <a:lnTo>
                        <a:pt x="280657" y="81482"/>
                      </a:lnTo>
                      <a:lnTo>
                        <a:pt x="126748" y="362139"/>
                      </a:lnTo>
                      <a:lnTo>
                        <a:pt x="45267" y="615636"/>
                      </a:lnTo>
                      <a:lnTo>
                        <a:pt x="0" y="796705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8468263" y="4159776"/>
                  <a:ext cx="362139" cy="697116"/>
                </a:xfrm>
                <a:custGeom>
                  <a:avLst/>
                  <a:gdLst>
                    <a:gd name="connsiteX0" fmla="*/ 362139 w 362139"/>
                    <a:gd name="connsiteY0" fmla="*/ 0 h 697116"/>
                    <a:gd name="connsiteX1" fmla="*/ 235390 w 362139"/>
                    <a:gd name="connsiteY1" fmla="*/ 135802 h 697116"/>
                    <a:gd name="connsiteX2" fmla="*/ 172016 w 362139"/>
                    <a:gd name="connsiteY2" fmla="*/ 353085 h 697116"/>
                    <a:gd name="connsiteX3" fmla="*/ 45267 w 362139"/>
                    <a:gd name="connsiteY3" fmla="*/ 561314 h 697116"/>
                    <a:gd name="connsiteX4" fmla="*/ 0 w 362139"/>
                    <a:gd name="connsiteY4" fmla="*/ 697116 h 69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2139" h="697116">
                      <a:moveTo>
                        <a:pt x="362139" y="0"/>
                      </a:moveTo>
                      <a:lnTo>
                        <a:pt x="235390" y="135802"/>
                      </a:lnTo>
                      <a:lnTo>
                        <a:pt x="172016" y="353085"/>
                      </a:lnTo>
                      <a:lnTo>
                        <a:pt x="45267" y="561314"/>
                      </a:lnTo>
                      <a:lnTo>
                        <a:pt x="0" y="69711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任意多边形 26"/>
                <p:cNvSpPr/>
                <p:nvPr/>
              </p:nvSpPr>
              <p:spPr>
                <a:xfrm>
                  <a:off x="8531637" y="4358952"/>
                  <a:ext cx="353085" cy="570368"/>
                </a:xfrm>
                <a:custGeom>
                  <a:avLst/>
                  <a:gdLst>
                    <a:gd name="connsiteX0" fmla="*/ 353085 w 353085"/>
                    <a:gd name="connsiteY0" fmla="*/ 0 h 570368"/>
                    <a:gd name="connsiteX1" fmla="*/ 262551 w 353085"/>
                    <a:gd name="connsiteY1" fmla="*/ 72428 h 570368"/>
                    <a:gd name="connsiteX2" fmla="*/ 153909 w 353085"/>
                    <a:gd name="connsiteY2" fmla="*/ 298764 h 570368"/>
                    <a:gd name="connsiteX3" fmla="*/ 36214 w 353085"/>
                    <a:gd name="connsiteY3" fmla="*/ 461727 h 570368"/>
                    <a:gd name="connsiteX4" fmla="*/ 0 w 353085"/>
                    <a:gd name="connsiteY4" fmla="*/ 570368 h 570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3085" h="570368">
                      <a:moveTo>
                        <a:pt x="353085" y="0"/>
                      </a:moveTo>
                      <a:lnTo>
                        <a:pt x="262551" y="72428"/>
                      </a:lnTo>
                      <a:lnTo>
                        <a:pt x="153909" y="298764"/>
                      </a:lnTo>
                      <a:lnTo>
                        <a:pt x="36214" y="461727"/>
                      </a:lnTo>
                      <a:lnTo>
                        <a:pt x="0" y="570368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" name="矩形 2"/>
              <p:cNvSpPr/>
              <p:nvPr/>
            </p:nvSpPr>
            <p:spPr>
              <a:xfrm>
                <a:off x="5895262" y="415012"/>
                <a:ext cx="554771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6</a:t>
                </a:r>
                <a:r>
                  <a:rPr lang="zh-CN" altLang="en-US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楼失业</a:t>
                </a:r>
                <a:r>
                  <a:rPr lang="zh-CN" altLang="en-US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的阿喜还是</a:t>
                </a:r>
                <a:r>
                  <a:rPr lang="zh-CN" altLang="en-US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每天</a:t>
                </a:r>
                <a:r>
                  <a:rPr lang="zh-CN" altLang="en-US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买</a:t>
                </a:r>
                <a:r>
                  <a:rPr lang="en-US" altLang="zh-CN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7</a:t>
                </a:r>
                <a:r>
                  <a:rPr lang="zh-CN" altLang="en-US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份报找工作</a:t>
                </a:r>
              </a:p>
            </p:txBody>
          </p:sp>
        </p:grpSp>
        <p:sp>
          <p:nvSpPr>
            <p:cNvPr id="9" name="任意多边形 8"/>
            <p:cNvSpPr/>
            <p:nvPr/>
          </p:nvSpPr>
          <p:spPr>
            <a:xfrm>
              <a:off x="6143476" y="184582"/>
              <a:ext cx="5756564" cy="2204268"/>
            </a:xfrm>
            <a:custGeom>
              <a:avLst/>
              <a:gdLst>
                <a:gd name="connsiteX0" fmla="*/ 1039091 w 5756564"/>
                <a:gd name="connsiteY0" fmla="*/ 1880175 h 2255595"/>
                <a:gd name="connsiteX1" fmla="*/ 997527 w 5756564"/>
                <a:gd name="connsiteY1" fmla="*/ 2046430 h 2255595"/>
                <a:gd name="connsiteX2" fmla="*/ 976746 w 5756564"/>
                <a:gd name="connsiteY2" fmla="*/ 2129557 h 2255595"/>
                <a:gd name="connsiteX3" fmla="*/ 935182 w 5756564"/>
                <a:gd name="connsiteY3" fmla="*/ 2254248 h 2255595"/>
                <a:gd name="connsiteX4" fmla="*/ 1059873 w 5756564"/>
                <a:gd name="connsiteY4" fmla="*/ 2212684 h 2255595"/>
                <a:gd name="connsiteX5" fmla="*/ 1309255 w 5756564"/>
                <a:gd name="connsiteY5" fmla="*/ 2025648 h 2255595"/>
                <a:gd name="connsiteX6" fmla="*/ 1433946 w 5756564"/>
                <a:gd name="connsiteY6" fmla="*/ 1984084 h 2255595"/>
                <a:gd name="connsiteX7" fmla="*/ 1454727 w 5756564"/>
                <a:gd name="connsiteY7" fmla="*/ 1921739 h 2255595"/>
                <a:gd name="connsiteX8" fmla="*/ 1579418 w 5756564"/>
                <a:gd name="connsiteY8" fmla="*/ 1838611 h 2255595"/>
                <a:gd name="connsiteX9" fmla="*/ 2057400 w 5756564"/>
                <a:gd name="connsiteY9" fmla="*/ 1859393 h 2255595"/>
                <a:gd name="connsiteX10" fmla="*/ 2202873 w 5756564"/>
                <a:gd name="connsiteY10" fmla="*/ 1880175 h 2255595"/>
                <a:gd name="connsiteX11" fmla="*/ 3408218 w 5756564"/>
                <a:gd name="connsiteY11" fmla="*/ 1900957 h 2255595"/>
                <a:gd name="connsiteX12" fmla="*/ 5008418 w 5756564"/>
                <a:gd name="connsiteY12" fmla="*/ 1880175 h 2255595"/>
                <a:gd name="connsiteX13" fmla="*/ 5091546 w 5756564"/>
                <a:gd name="connsiteY13" fmla="*/ 1859393 h 2255595"/>
                <a:gd name="connsiteX14" fmla="*/ 5486400 w 5756564"/>
                <a:gd name="connsiteY14" fmla="*/ 1817830 h 2255595"/>
                <a:gd name="connsiteX15" fmla="*/ 5569527 w 5756564"/>
                <a:gd name="connsiteY15" fmla="*/ 1797048 h 2255595"/>
                <a:gd name="connsiteX16" fmla="*/ 5631873 w 5756564"/>
                <a:gd name="connsiteY16" fmla="*/ 1755484 h 2255595"/>
                <a:gd name="connsiteX17" fmla="*/ 5735782 w 5756564"/>
                <a:gd name="connsiteY17" fmla="*/ 1568448 h 2255595"/>
                <a:gd name="connsiteX18" fmla="*/ 5756564 w 5756564"/>
                <a:gd name="connsiteY18" fmla="*/ 1464539 h 2255595"/>
                <a:gd name="connsiteX19" fmla="*/ 5735782 w 5756564"/>
                <a:gd name="connsiteY19" fmla="*/ 550139 h 2255595"/>
                <a:gd name="connsiteX20" fmla="*/ 5715000 w 5756564"/>
                <a:gd name="connsiteY20" fmla="*/ 487793 h 2255595"/>
                <a:gd name="connsiteX21" fmla="*/ 5652655 w 5756564"/>
                <a:gd name="connsiteY21" fmla="*/ 342320 h 2255595"/>
                <a:gd name="connsiteX22" fmla="*/ 5403273 w 5756564"/>
                <a:gd name="connsiteY22" fmla="*/ 217630 h 2255595"/>
                <a:gd name="connsiteX23" fmla="*/ 5153891 w 5756564"/>
                <a:gd name="connsiteY23" fmla="*/ 176066 h 2255595"/>
                <a:gd name="connsiteX24" fmla="*/ 4551218 w 5756564"/>
                <a:gd name="connsiteY24" fmla="*/ 155284 h 2255595"/>
                <a:gd name="connsiteX25" fmla="*/ 4426527 w 5756564"/>
                <a:gd name="connsiteY25" fmla="*/ 134502 h 2255595"/>
                <a:gd name="connsiteX26" fmla="*/ 4073236 w 5756564"/>
                <a:gd name="connsiteY26" fmla="*/ 92939 h 2255595"/>
                <a:gd name="connsiteX27" fmla="*/ 3678382 w 5756564"/>
                <a:gd name="connsiteY27" fmla="*/ 51375 h 2255595"/>
                <a:gd name="connsiteX28" fmla="*/ 1330036 w 5756564"/>
                <a:gd name="connsiteY28" fmla="*/ 92939 h 2255595"/>
                <a:gd name="connsiteX29" fmla="*/ 997527 w 5756564"/>
                <a:gd name="connsiteY29" fmla="*/ 134502 h 2255595"/>
                <a:gd name="connsiteX30" fmla="*/ 852055 w 5756564"/>
                <a:gd name="connsiteY30" fmla="*/ 155284 h 2255595"/>
                <a:gd name="connsiteX31" fmla="*/ 789709 w 5756564"/>
                <a:gd name="connsiteY31" fmla="*/ 176066 h 2255595"/>
                <a:gd name="connsiteX32" fmla="*/ 166255 w 5756564"/>
                <a:gd name="connsiteY32" fmla="*/ 217630 h 2255595"/>
                <a:gd name="connsiteX33" fmla="*/ 41564 w 5756564"/>
                <a:gd name="connsiteY33" fmla="*/ 259193 h 2255595"/>
                <a:gd name="connsiteX34" fmla="*/ 0 w 5756564"/>
                <a:gd name="connsiteY34" fmla="*/ 383884 h 2255595"/>
                <a:gd name="connsiteX35" fmla="*/ 20782 w 5756564"/>
                <a:gd name="connsiteY35" fmla="*/ 1568448 h 2255595"/>
                <a:gd name="connsiteX36" fmla="*/ 103909 w 5756564"/>
                <a:gd name="connsiteY36" fmla="*/ 1755484 h 2255595"/>
                <a:gd name="connsiteX37" fmla="*/ 249382 w 5756564"/>
                <a:gd name="connsiteY37" fmla="*/ 1838611 h 2255595"/>
                <a:gd name="connsiteX38" fmla="*/ 623455 w 5756564"/>
                <a:gd name="connsiteY38" fmla="*/ 1817830 h 2255595"/>
                <a:gd name="connsiteX39" fmla="*/ 727364 w 5756564"/>
                <a:gd name="connsiteY39" fmla="*/ 1797048 h 2255595"/>
                <a:gd name="connsiteX40" fmla="*/ 914400 w 5756564"/>
                <a:gd name="connsiteY40" fmla="*/ 1776266 h 2255595"/>
                <a:gd name="connsiteX41" fmla="*/ 976746 w 5756564"/>
                <a:gd name="connsiteY41" fmla="*/ 1755484 h 2255595"/>
                <a:gd name="connsiteX42" fmla="*/ 1018309 w 5756564"/>
                <a:gd name="connsiteY42" fmla="*/ 1880175 h 2255595"/>
                <a:gd name="connsiteX43" fmla="*/ 976746 w 5756564"/>
                <a:gd name="connsiteY43" fmla="*/ 2025648 h 2255595"/>
                <a:gd name="connsiteX44" fmla="*/ 935182 w 5756564"/>
                <a:gd name="connsiteY44" fmla="*/ 2108775 h 2255595"/>
                <a:gd name="connsiteX45" fmla="*/ 976746 w 5756564"/>
                <a:gd name="connsiteY45" fmla="*/ 2046430 h 2255595"/>
                <a:gd name="connsiteX46" fmla="*/ 1018309 w 5756564"/>
                <a:gd name="connsiteY46" fmla="*/ 2004866 h 2255595"/>
                <a:gd name="connsiteX0" fmla="*/ 1039091 w 5756564"/>
                <a:gd name="connsiteY0" fmla="*/ 1828848 h 2204268"/>
                <a:gd name="connsiteX1" fmla="*/ 997527 w 5756564"/>
                <a:gd name="connsiteY1" fmla="*/ 1995103 h 2204268"/>
                <a:gd name="connsiteX2" fmla="*/ 976746 w 5756564"/>
                <a:gd name="connsiteY2" fmla="*/ 2078230 h 2204268"/>
                <a:gd name="connsiteX3" fmla="*/ 935182 w 5756564"/>
                <a:gd name="connsiteY3" fmla="*/ 2202921 h 2204268"/>
                <a:gd name="connsiteX4" fmla="*/ 1059873 w 5756564"/>
                <a:gd name="connsiteY4" fmla="*/ 2161357 h 2204268"/>
                <a:gd name="connsiteX5" fmla="*/ 1309255 w 5756564"/>
                <a:gd name="connsiteY5" fmla="*/ 1974321 h 2204268"/>
                <a:gd name="connsiteX6" fmla="*/ 1433946 w 5756564"/>
                <a:gd name="connsiteY6" fmla="*/ 1932757 h 2204268"/>
                <a:gd name="connsiteX7" fmla="*/ 1454727 w 5756564"/>
                <a:gd name="connsiteY7" fmla="*/ 1870412 h 2204268"/>
                <a:gd name="connsiteX8" fmla="*/ 1579418 w 5756564"/>
                <a:gd name="connsiteY8" fmla="*/ 1787284 h 2204268"/>
                <a:gd name="connsiteX9" fmla="*/ 2057400 w 5756564"/>
                <a:gd name="connsiteY9" fmla="*/ 1808066 h 2204268"/>
                <a:gd name="connsiteX10" fmla="*/ 2202873 w 5756564"/>
                <a:gd name="connsiteY10" fmla="*/ 1828848 h 2204268"/>
                <a:gd name="connsiteX11" fmla="*/ 3408218 w 5756564"/>
                <a:gd name="connsiteY11" fmla="*/ 1849630 h 2204268"/>
                <a:gd name="connsiteX12" fmla="*/ 5008418 w 5756564"/>
                <a:gd name="connsiteY12" fmla="*/ 1828848 h 2204268"/>
                <a:gd name="connsiteX13" fmla="*/ 5091546 w 5756564"/>
                <a:gd name="connsiteY13" fmla="*/ 1808066 h 2204268"/>
                <a:gd name="connsiteX14" fmla="*/ 5486400 w 5756564"/>
                <a:gd name="connsiteY14" fmla="*/ 1766503 h 2204268"/>
                <a:gd name="connsiteX15" fmla="*/ 5569527 w 5756564"/>
                <a:gd name="connsiteY15" fmla="*/ 1745721 h 2204268"/>
                <a:gd name="connsiteX16" fmla="*/ 5631873 w 5756564"/>
                <a:gd name="connsiteY16" fmla="*/ 1704157 h 2204268"/>
                <a:gd name="connsiteX17" fmla="*/ 5735782 w 5756564"/>
                <a:gd name="connsiteY17" fmla="*/ 1517121 h 2204268"/>
                <a:gd name="connsiteX18" fmla="*/ 5756564 w 5756564"/>
                <a:gd name="connsiteY18" fmla="*/ 1413212 h 2204268"/>
                <a:gd name="connsiteX19" fmla="*/ 5735782 w 5756564"/>
                <a:gd name="connsiteY19" fmla="*/ 498812 h 2204268"/>
                <a:gd name="connsiteX20" fmla="*/ 5715000 w 5756564"/>
                <a:gd name="connsiteY20" fmla="*/ 436466 h 2204268"/>
                <a:gd name="connsiteX21" fmla="*/ 5652655 w 5756564"/>
                <a:gd name="connsiteY21" fmla="*/ 290993 h 2204268"/>
                <a:gd name="connsiteX22" fmla="*/ 5403273 w 5756564"/>
                <a:gd name="connsiteY22" fmla="*/ 166303 h 2204268"/>
                <a:gd name="connsiteX23" fmla="*/ 5153891 w 5756564"/>
                <a:gd name="connsiteY23" fmla="*/ 124739 h 2204268"/>
                <a:gd name="connsiteX24" fmla="*/ 4551218 w 5756564"/>
                <a:gd name="connsiteY24" fmla="*/ 103957 h 2204268"/>
                <a:gd name="connsiteX25" fmla="*/ 4426527 w 5756564"/>
                <a:gd name="connsiteY25" fmla="*/ 83175 h 2204268"/>
                <a:gd name="connsiteX26" fmla="*/ 4073236 w 5756564"/>
                <a:gd name="connsiteY26" fmla="*/ 41612 h 2204268"/>
                <a:gd name="connsiteX27" fmla="*/ 3678382 w 5756564"/>
                <a:gd name="connsiteY27" fmla="*/ 48 h 2204268"/>
                <a:gd name="connsiteX28" fmla="*/ 2169251 w 5756564"/>
                <a:gd name="connsiteY28" fmla="*/ 44019 h 2204268"/>
                <a:gd name="connsiteX29" fmla="*/ 1330036 w 5756564"/>
                <a:gd name="connsiteY29" fmla="*/ 41612 h 2204268"/>
                <a:gd name="connsiteX30" fmla="*/ 997527 w 5756564"/>
                <a:gd name="connsiteY30" fmla="*/ 83175 h 2204268"/>
                <a:gd name="connsiteX31" fmla="*/ 852055 w 5756564"/>
                <a:gd name="connsiteY31" fmla="*/ 103957 h 2204268"/>
                <a:gd name="connsiteX32" fmla="*/ 789709 w 5756564"/>
                <a:gd name="connsiteY32" fmla="*/ 124739 h 2204268"/>
                <a:gd name="connsiteX33" fmla="*/ 166255 w 5756564"/>
                <a:gd name="connsiteY33" fmla="*/ 166303 h 2204268"/>
                <a:gd name="connsiteX34" fmla="*/ 41564 w 5756564"/>
                <a:gd name="connsiteY34" fmla="*/ 207866 h 2204268"/>
                <a:gd name="connsiteX35" fmla="*/ 0 w 5756564"/>
                <a:gd name="connsiteY35" fmla="*/ 332557 h 2204268"/>
                <a:gd name="connsiteX36" fmla="*/ 20782 w 5756564"/>
                <a:gd name="connsiteY36" fmla="*/ 1517121 h 2204268"/>
                <a:gd name="connsiteX37" fmla="*/ 103909 w 5756564"/>
                <a:gd name="connsiteY37" fmla="*/ 1704157 h 2204268"/>
                <a:gd name="connsiteX38" fmla="*/ 249382 w 5756564"/>
                <a:gd name="connsiteY38" fmla="*/ 1787284 h 2204268"/>
                <a:gd name="connsiteX39" fmla="*/ 623455 w 5756564"/>
                <a:gd name="connsiteY39" fmla="*/ 1766503 h 2204268"/>
                <a:gd name="connsiteX40" fmla="*/ 727364 w 5756564"/>
                <a:gd name="connsiteY40" fmla="*/ 1745721 h 2204268"/>
                <a:gd name="connsiteX41" fmla="*/ 914400 w 5756564"/>
                <a:gd name="connsiteY41" fmla="*/ 1724939 h 2204268"/>
                <a:gd name="connsiteX42" fmla="*/ 976746 w 5756564"/>
                <a:gd name="connsiteY42" fmla="*/ 1704157 h 2204268"/>
                <a:gd name="connsiteX43" fmla="*/ 1018309 w 5756564"/>
                <a:gd name="connsiteY43" fmla="*/ 1828848 h 2204268"/>
                <a:gd name="connsiteX44" fmla="*/ 976746 w 5756564"/>
                <a:gd name="connsiteY44" fmla="*/ 1974321 h 2204268"/>
                <a:gd name="connsiteX45" fmla="*/ 935182 w 5756564"/>
                <a:gd name="connsiteY45" fmla="*/ 2057448 h 2204268"/>
                <a:gd name="connsiteX46" fmla="*/ 976746 w 5756564"/>
                <a:gd name="connsiteY46" fmla="*/ 1995103 h 2204268"/>
                <a:gd name="connsiteX47" fmla="*/ 1018309 w 5756564"/>
                <a:gd name="connsiteY47" fmla="*/ 1953539 h 220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756564" h="2204268">
                  <a:moveTo>
                    <a:pt x="1039091" y="1828848"/>
                  </a:moveTo>
                  <a:cubicBezTo>
                    <a:pt x="996836" y="2040121"/>
                    <a:pt x="1040132" y="1845984"/>
                    <a:pt x="997527" y="1995103"/>
                  </a:cubicBezTo>
                  <a:cubicBezTo>
                    <a:pt x="989681" y="2022566"/>
                    <a:pt x="984953" y="2050873"/>
                    <a:pt x="976746" y="2078230"/>
                  </a:cubicBezTo>
                  <a:cubicBezTo>
                    <a:pt x="964157" y="2120194"/>
                    <a:pt x="893618" y="2216776"/>
                    <a:pt x="935182" y="2202921"/>
                  </a:cubicBezTo>
                  <a:lnTo>
                    <a:pt x="1059873" y="2161357"/>
                  </a:lnTo>
                  <a:cubicBezTo>
                    <a:pt x="1100401" y="2127584"/>
                    <a:pt x="1252685" y="1993178"/>
                    <a:pt x="1309255" y="1974321"/>
                  </a:cubicBezTo>
                  <a:lnTo>
                    <a:pt x="1433946" y="1932757"/>
                  </a:lnTo>
                  <a:cubicBezTo>
                    <a:pt x="1440873" y="1911975"/>
                    <a:pt x="1439237" y="1885902"/>
                    <a:pt x="1454727" y="1870412"/>
                  </a:cubicBezTo>
                  <a:cubicBezTo>
                    <a:pt x="1490049" y="1835089"/>
                    <a:pt x="1579418" y="1787284"/>
                    <a:pt x="1579418" y="1787284"/>
                  </a:cubicBezTo>
                  <a:cubicBezTo>
                    <a:pt x="1738745" y="1794211"/>
                    <a:pt x="1898275" y="1797458"/>
                    <a:pt x="2057400" y="1808066"/>
                  </a:cubicBezTo>
                  <a:cubicBezTo>
                    <a:pt x="2106275" y="1811324"/>
                    <a:pt x="2153913" y="1827342"/>
                    <a:pt x="2202873" y="1828848"/>
                  </a:cubicBezTo>
                  <a:cubicBezTo>
                    <a:pt x="2604524" y="1841207"/>
                    <a:pt x="3006436" y="1842703"/>
                    <a:pt x="3408218" y="1849630"/>
                  </a:cubicBezTo>
                  <a:lnTo>
                    <a:pt x="5008418" y="1828848"/>
                  </a:lnTo>
                  <a:cubicBezTo>
                    <a:pt x="5036971" y="1828143"/>
                    <a:pt x="5063316" y="1812409"/>
                    <a:pt x="5091546" y="1808066"/>
                  </a:cubicBezTo>
                  <a:cubicBezTo>
                    <a:pt x="5144438" y="1799929"/>
                    <a:pt x="5441832" y="1770960"/>
                    <a:pt x="5486400" y="1766503"/>
                  </a:cubicBezTo>
                  <a:cubicBezTo>
                    <a:pt x="5514109" y="1759576"/>
                    <a:pt x="5543275" y="1756972"/>
                    <a:pt x="5569527" y="1745721"/>
                  </a:cubicBezTo>
                  <a:cubicBezTo>
                    <a:pt x="5592484" y="1735882"/>
                    <a:pt x="5615426" y="1722954"/>
                    <a:pt x="5631873" y="1704157"/>
                  </a:cubicBezTo>
                  <a:cubicBezTo>
                    <a:pt x="5686046" y="1642245"/>
                    <a:pt x="5717229" y="1591333"/>
                    <a:pt x="5735782" y="1517121"/>
                  </a:cubicBezTo>
                  <a:cubicBezTo>
                    <a:pt x="5744349" y="1482853"/>
                    <a:pt x="5749637" y="1447848"/>
                    <a:pt x="5756564" y="1413212"/>
                  </a:cubicBezTo>
                  <a:cubicBezTo>
                    <a:pt x="5749637" y="1108412"/>
                    <a:pt x="5748744" y="803415"/>
                    <a:pt x="5735782" y="498812"/>
                  </a:cubicBezTo>
                  <a:cubicBezTo>
                    <a:pt x="5734851" y="476926"/>
                    <a:pt x="5721018" y="457529"/>
                    <a:pt x="5715000" y="436466"/>
                  </a:cubicBezTo>
                  <a:cubicBezTo>
                    <a:pt x="5698679" y="379343"/>
                    <a:pt x="5700863" y="333175"/>
                    <a:pt x="5652655" y="290993"/>
                  </a:cubicBezTo>
                  <a:cubicBezTo>
                    <a:pt x="5553490" y="204223"/>
                    <a:pt x="5520994" y="205543"/>
                    <a:pt x="5403273" y="166303"/>
                  </a:cubicBezTo>
                  <a:cubicBezTo>
                    <a:pt x="5296608" y="130748"/>
                    <a:pt x="5319201" y="133440"/>
                    <a:pt x="5153891" y="124739"/>
                  </a:cubicBezTo>
                  <a:cubicBezTo>
                    <a:pt x="4953158" y="114174"/>
                    <a:pt x="4752109" y="110884"/>
                    <a:pt x="4551218" y="103957"/>
                  </a:cubicBezTo>
                  <a:cubicBezTo>
                    <a:pt x="4509654" y="97030"/>
                    <a:pt x="4468240" y="89134"/>
                    <a:pt x="4426527" y="83175"/>
                  </a:cubicBezTo>
                  <a:cubicBezTo>
                    <a:pt x="4258525" y="59174"/>
                    <a:pt x="4247831" y="63436"/>
                    <a:pt x="4073236" y="41612"/>
                  </a:cubicBezTo>
                  <a:cubicBezTo>
                    <a:pt x="3747425" y="886"/>
                    <a:pt x="3995713" y="-353"/>
                    <a:pt x="3678382" y="48"/>
                  </a:cubicBezTo>
                  <a:cubicBezTo>
                    <a:pt x="3361051" y="449"/>
                    <a:pt x="2560642" y="37092"/>
                    <a:pt x="2169251" y="44019"/>
                  </a:cubicBezTo>
                  <a:cubicBezTo>
                    <a:pt x="1777860" y="50946"/>
                    <a:pt x="1525323" y="35086"/>
                    <a:pt x="1330036" y="41612"/>
                  </a:cubicBezTo>
                  <a:cubicBezTo>
                    <a:pt x="1134749" y="48138"/>
                    <a:pt x="1317473" y="49496"/>
                    <a:pt x="997527" y="83175"/>
                  </a:cubicBezTo>
                  <a:cubicBezTo>
                    <a:pt x="948813" y="88303"/>
                    <a:pt x="900546" y="97030"/>
                    <a:pt x="852055" y="103957"/>
                  </a:cubicBezTo>
                  <a:cubicBezTo>
                    <a:pt x="831273" y="110884"/>
                    <a:pt x="811190" y="120443"/>
                    <a:pt x="789709" y="124739"/>
                  </a:cubicBezTo>
                  <a:cubicBezTo>
                    <a:pt x="597107" y="163260"/>
                    <a:pt x="332613" y="159070"/>
                    <a:pt x="166255" y="166303"/>
                  </a:cubicBezTo>
                  <a:cubicBezTo>
                    <a:pt x="124691" y="180157"/>
                    <a:pt x="72544" y="176886"/>
                    <a:pt x="41564" y="207866"/>
                  </a:cubicBezTo>
                  <a:cubicBezTo>
                    <a:pt x="10584" y="238846"/>
                    <a:pt x="0" y="332557"/>
                    <a:pt x="0" y="332557"/>
                  </a:cubicBezTo>
                  <a:cubicBezTo>
                    <a:pt x="6927" y="727412"/>
                    <a:pt x="1998" y="1122653"/>
                    <a:pt x="20782" y="1517121"/>
                  </a:cubicBezTo>
                  <a:cubicBezTo>
                    <a:pt x="22840" y="1560332"/>
                    <a:pt x="65068" y="1665316"/>
                    <a:pt x="103909" y="1704157"/>
                  </a:cubicBezTo>
                  <a:cubicBezTo>
                    <a:pt x="133284" y="1733532"/>
                    <a:pt x="216781" y="1770984"/>
                    <a:pt x="249382" y="1787284"/>
                  </a:cubicBezTo>
                  <a:cubicBezTo>
                    <a:pt x="374073" y="1780357"/>
                    <a:pt x="499041" y="1777321"/>
                    <a:pt x="623455" y="1766503"/>
                  </a:cubicBezTo>
                  <a:cubicBezTo>
                    <a:pt x="658644" y="1763443"/>
                    <a:pt x="692397" y="1750716"/>
                    <a:pt x="727364" y="1745721"/>
                  </a:cubicBezTo>
                  <a:cubicBezTo>
                    <a:pt x="789463" y="1736850"/>
                    <a:pt x="852055" y="1731866"/>
                    <a:pt x="914400" y="1724939"/>
                  </a:cubicBezTo>
                  <a:cubicBezTo>
                    <a:pt x="935182" y="1718012"/>
                    <a:pt x="955964" y="1697230"/>
                    <a:pt x="976746" y="1704157"/>
                  </a:cubicBezTo>
                  <a:cubicBezTo>
                    <a:pt x="1073381" y="1736369"/>
                    <a:pt x="1034372" y="1772627"/>
                    <a:pt x="1018309" y="1828848"/>
                  </a:cubicBezTo>
                  <a:cubicBezTo>
                    <a:pt x="1003247" y="1881565"/>
                    <a:pt x="998097" y="1924502"/>
                    <a:pt x="976746" y="1974321"/>
                  </a:cubicBezTo>
                  <a:cubicBezTo>
                    <a:pt x="964543" y="2002796"/>
                    <a:pt x="935182" y="2026468"/>
                    <a:pt x="935182" y="2057448"/>
                  </a:cubicBezTo>
                  <a:cubicBezTo>
                    <a:pt x="935182" y="2082425"/>
                    <a:pt x="961143" y="2014606"/>
                    <a:pt x="976746" y="1995103"/>
                  </a:cubicBezTo>
                  <a:cubicBezTo>
                    <a:pt x="988986" y="1979803"/>
                    <a:pt x="1004455" y="1967394"/>
                    <a:pt x="1018309" y="1953539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101530" y="1917854"/>
            <a:ext cx="4351384" cy="5170237"/>
            <a:chOff x="1101530" y="1522999"/>
            <a:chExt cx="4351384" cy="5170237"/>
          </a:xfrm>
        </p:grpSpPr>
        <p:grpSp>
          <p:nvGrpSpPr>
            <p:cNvPr id="5" name="组合 4"/>
            <p:cNvGrpSpPr/>
            <p:nvPr/>
          </p:nvGrpSpPr>
          <p:grpSpPr>
            <a:xfrm>
              <a:off x="1286363" y="1522999"/>
              <a:ext cx="3365465" cy="5005734"/>
              <a:chOff x="1774969" y="2007401"/>
              <a:chExt cx="3365465" cy="5005734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1774969" y="3423500"/>
                <a:ext cx="3365465" cy="3589635"/>
                <a:chOff x="3621039" y="2532881"/>
                <a:chExt cx="2752253" cy="3124733"/>
              </a:xfrm>
            </p:grpSpPr>
            <p:sp>
              <p:nvSpPr>
                <p:cNvPr id="28" name="任意多边形 27"/>
                <p:cNvSpPr/>
                <p:nvPr/>
              </p:nvSpPr>
              <p:spPr>
                <a:xfrm>
                  <a:off x="3784001" y="2840698"/>
                  <a:ext cx="1176951" cy="669957"/>
                </a:xfrm>
                <a:custGeom>
                  <a:avLst/>
                  <a:gdLst>
                    <a:gd name="connsiteX0" fmla="*/ 181070 w 1176951"/>
                    <a:gd name="connsiteY0" fmla="*/ 669957 h 669957"/>
                    <a:gd name="connsiteX1" fmla="*/ 126749 w 1176951"/>
                    <a:gd name="connsiteY1" fmla="*/ 470781 h 669957"/>
                    <a:gd name="connsiteX2" fmla="*/ 27161 w 1176951"/>
                    <a:gd name="connsiteY2" fmla="*/ 262551 h 669957"/>
                    <a:gd name="connsiteX3" fmla="*/ 0 w 1176951"/>
                    <a:gd name="connsiteY3" fmla="*/ 235390 h 669957"/>
                    <a:gd name="connsiteX4" fmla="*/ 90535 w 1176951"/>
                    <a:gd name="connsiteY4" fmla="*/ 126749 h 669957"/>
                    <a:gd name="connsiteX5" fmla="*/ 208230 w 1176951"/>
                    <a:gd name="connsiteY5" fmla="*/ 54321 h 669957"/>
                    <a:gd name="connsiteX6" fmla="*/ 434567 w 1176951"/>
                    <a:gd name="connsiteY6" fmla="*/ 0 h 669957"/>
                    <a:gd name="connsiteX7" fmla="*/ 669957 w 1176951"/>
                    <a:gd name="connsiteY7" fmla="*/ 9054 h 669957"/>
                    <a:gd name="connsiteX8" fmla="*/ 860079 w 1176951"/>
                    <a:gd name="connsiteY8" fmla="*/ 81482 h 669957"/>
                    <a:gd name="connsiteX9" fmla="*/ 1004935 w 1176951"/>
                    <a:gd name="connsiteY9" fmla="*/ 99589 h 669957"/>
                    <a:gd name="connsiteX10" fmla="*/ 1176951 w 1176951"/>
                    <a:gd name="connsiteY10" fmla="*/ 199177 h 669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76951" h="669957">
                      <a:moveTo>
                        <a:pt x="181070" y="669957"/>
                      </a:moveTo>
                      <a:lnTo>
                        <a:pt x="126749" y="470781"/>
                      </a:lnTo>
                      <a:lnTo>
                        <a:pt x="27161" y="262551"/>
                      </a:lnTo>
                      <a:lnTo>
                        <a:pt x="0" y="235390"/>
                      </a:lnTo>
                      <a:lnTo>
                        <a:pt x="90535" y="126749"/>
                      </a:lnTo>
                      <a:lnTo>
                        <a:pt x="208230" y="54321"/>
                      </a:lnTo>
                      <a:lnTo>
                        <a:pt x="434567" y="0"/>
                      </a:lnTo>
                      <a:lnTo>
                        <a:pt x="669957" y="9054"/>
                      </a:lnTo>
                      <a:lnTo>
                        <a:pt x="860079" y="81482"/>
                      </a:lnTo>
                      <a:lnTo>
                        <a:pt x="1004935" y="99589"/>
                      </a:lnTo>
                      <a:lnTo>
                        <a:pt x="1176951" y="19917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>
                  <a:off x="3747787" y="2795431"/>
                  <a:ext cx="380246" cy="153909"/>
                </a:xfrm>
                <a:custGeom>
                  <a:avLst/>
                  <a:gdLst>
                    <a:gd name="connsiteX0" fmla="*/ 0 w 380246"/>
                    <a:gd name="connsiteY0" fmla="*/ 153909 h 153909"/>
                    <a:gd name="connsiteX1" fmla="*/ 63375 w 380246"/>
                    <a:gd name="connsiteY1" fmla="*/ 99588 h 153909"/>
                    <a:gd name="connsiteX2" fmla="*/ 172016 w 380246"/>
                    <a:gd name="connsiteY2" fmla="*/ 36214 h 153909"/>
                    <a:gd name="connsiteX3" fmla="*/ 380246 w 380246"/>
                    <a:gd name="connsiteY3" fmla="*/ 0 h 153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0246" h="153909">
                      <a:moveTo>
                        <a:pt x="0" y="153909"/>
                      </a:moveTo>
                      <a:lnTo>
                        <a:pt x="63375" y="99588"/>
                      </a:lnTo>
                      <a:lnTo>
                        <a:pt x="172016" y="36214"/>
                      </a:lnTo>
                      <a:lnTo>
                        <a:pt x="380246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>
                  <a:off x="3621039" y="2768271"/>
                  <a:ext cx="697117" cy="90534"/>
                </a:xfrm>
                <a:custGeom>
                  <a:avLst/>
                  <a:gdLst>
                    <a:gd name="connsiteX0" fmla="*/ 0 w 697117"/>
                    <a:gd name="connsiteY0" fmla="*/ 18107 h 90534"/>
                    <a:gd name="connsiteX1" fmla="*/ 162962 w 697117"/>
                    <a:gd name="connsiteY1" fmla="*/ 90534 h 90534"/>
                    <a:gd name="connsiteX2" fmla="*/ 307818 w 697117"/>
                    <a:gd name="connsiteY2" fmla="*/ 72427 h 90534"/>
                    <a:gd name="connsiteX3" fmla="*/ 389299 w 697117"/>
                    <a:gd name="connsiteY3" fmla="*/ 45267 h 90534"/>
                    <a:gd name="connsiteX4" fmla="*/ 651849 w 697117"/>
                    <a:gd name="connsiteY4" fmla="*/ 27160 h 90534"/>
                    <a:gd name="connsiteX5" fmla="*/ 697117 w 697117"/>
                    <a:gd name="connsiteY5" fmla="*/ 0 h 90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97117" h="90534">
                      <a:moveTo>
                        <a:pt x="0" y="18107"/>
                      </a:moveTo>
                      <a:lnTo>
                        <a:pt x="162962" y="90534"/>
                      </a:lnTo>
                      <a:lnTo>
                        <a:pt x="307818" y="72427"/>
                      </a:lnTo>
                      <a:lnTo>
                        <a:pt x="389299" y="45267"/>
                      </a:lnTo>
                      <a:lnTo>
                        <a:pt x="651849" y="27160"/>
                      </a:lnTo>
                      <a:lnTo>
                        <a:pt x="697117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任意多边形 30"/>
                <p:cNvSpPr/>
                <p:nvPr/>
              </p:nvSpPr>
              <p:spPr>
                <a:xfrm>
                  <a:off x="3756841" y="2650576"/>
                  <a:ext cx="941560" cy="262550"/>
                </a:xfrm>
                <a:custGeom>
                  <a:avLst/>
                  <a:gdLst>
                    <a:gd name="connsiteX0" fmla="*/ 0 w 941560"/>
                    <a:gd name="connsiteY0" fmla="*/ 0 h 262550"/>
                    <a:gd name="connsiteX1" fmla="*/ 135802 w 941560"/>
                    <a:gd name="connsiteY1" fmla="*/ 126748 h 262550"/>
                    <a:gd name="connsiteX2" fmla="*/ 271604 w 941560"/>
                    <a:gd name="connsiteY2" fmla="*/ 126748 h 262550"/>
                    <a:gd name="connsiteX3" fmla="*/ 497940 w 941560"/>
                    <a:gd name="connsiteY3" fmla="*/ 117695 h 262550"/>
                    <a:gd name="connsiteX4" fmla="*/ 660903 w 941560"/>
                    <a:gd name="connsiteY4" fmla="*/ 135802 h 262550"/>
                    <a:gd name="connsiteX5" fmla="*/ 896293 w 941560"/>
                    <a:gd name="connsiteY5" fmla="*/ 244443 h 262550"/>
                    <a:gd name="connsiteX6" fmla="*/ 941560 w 941560"/>
                    <a:gd name="connsiteY6" fmla="*/ 262550 h 26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1560" h="262550">
                      <a:moveTo>
                        <a:pt x="0" y="0"/>
                      </a:moveTo>
                      <a:lnTo>
                        <a:pt x="135802" y="126748"/>
                      </a:lnTo>
                      <a:lnTo>
                        <a:pt x="271604" y="126748"/>
                      </a:lnTo>
                      <a:lnTo>
                        <a:pt x="497940" y="117695"/>
                      </a:lnTo>
                      <a:lnTo>
                        <a:pt x="660903" y="135802"/>
                      </a:lnTo>
                      <a:lnTo>
                        <a:pt x="896293" y="244443"/>
                      </a:lnTo>
                      <a:lnTo>
                        <a:pt x="941560" y="26255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>
                  <a:off x="5123914" y="2849752"/>
                  <a:ext cx="1249378" cy="932507"/>
                </a:xfrm>
                <a:custGeom>
                  <a:avLst/>
                  <a:gdLst>
                    <a:gd name="connsiteX0" fmla="*/ 0 w 1249378"/>
                    <a:gd name="connsiteY0" fmla="*/ 244443 h 932507"/>
                    <a:gd name="connsiteX1" fmla="*/ 99588 w 1249378"/>
                    <a:gd name="connsiteY1" fmla="*/ 190123 h 932507"/>
                    <a:gd name="connsiteX2" fmla="*/ 570368 w 1249378"/>
                    <a:gd name="connsiteY2" fmla="*/ 63374 h 932507"/>
                    <a:gd name="connsiteX3" fmla="*/ 832919 w 1249378"/>
                    <a:gd name="connsiteY3" fmla="*/ 27160 h 932507"/>
                    <a:gd name="connsiteX4" fmla="*/ 1023042 w 1249378"/>
                    <a:gd name="connsiteY4" fmla="*/ 9053 h 932507"/>
                    <a:gd name="connsiteX5" fmla="*/ 1149790 w 1249378"/>
                    <a:gd name="connsiteY5" fmla="*/ 9053 h 932507"/>
                    <a:gd name="connsiteX6" fmla="*/ 1249378 w 1249378"/>
                    <a:gd name="connsiteY6" fmla="*/ 0 h 932507"/>
                    <a:gd name="connsiteX7" fmla="*/ 1222218 w 1249378"/>
                    <a:gd name="connsiteY7" fmla="*/ 108641 h 932507"/>
                    <a:gd name="connsiteX8" fmla="*/ 1176951 w 1249378"/>
                    <a:gd name="connsiteY8" fmla="*/ 280657 h 932507"/>
                    <a:gd name="connsiteX9" fmla="*/ 1086416 w 1249378"/>
                    <a:gd name="connsiteY9" fmla="*/ 706170 h 932507"/>
                    <a:gd name="connsiteX10" fmla="*/ 1059256 w 1249378"/>
                    <a:gd name="connsiteY10" fmla="*/ 841972 h 932507"/>
                    <a:gd name="connsiteX11" fmla="*/ 1013988 w 1249378"/>
                    <a:gd name="connsiteY11" fmla="*/ 932507 h 932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49378" h="932507">
                      <a:moveTo>
                        <a:pt x="0" y="244443"/>
                      </a:moveTo>
                      <a:lnTo>
                        <a:pt x="99588" y="190123"/>
                      </a:lnTo>
                      <a:lnTo>
                        <a:pt x="570368" y="63374"/>
                      </a:lnTo>
                      <a:lnTo>
                        <a:pt x="832919" y="27160"/>
                      </a:lnTo>
                      <a:lnTo>
                        <a:pt x="1023042" y="9053"/>
                      </a:lnTo>
                      <a:lnTo>
                        <a:pt x="1149790" y="9053"/>
                      </a:lnTo>
                      <a:lnTo>
                        <a:pt x="1249378" y="0"/>
                      </a:lnTo>
                      <a:lnTo>
                        <a:pt x="1222218" y="108641"/>
                      </a:lnTo>
                      <a:lnTo>
                        <a:pt x="1176951" y="280657"/>
                      </a:lnTo>
                      <a:lnTo>
                        <a:pt x="1086416" y="706170"/>
                      </a:lnTo>
                      <a:lnTo>
                        <a:pt x="1059256" y="841972"/>
                      </a:lnTo>
                      <a:lnTo>
                        <a:pt x="1013988" y="93250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>
                  <a:off x="5350251" y="2532881"/>
                  <a:ext cx="660903" cy="470780"/>
                </a:xfrm>
                <a:custGeom>
                  <a:avLst/>
                  <a:gdLst>
                    <a:gd name="connsiteX0" fmla="*/ 660903 w 660903"/>
                    <a:gd name="connsiteY0" fmla="*/ 0 h 470780"/>
                    <a:gd name="connsiteX1" fmla="*/ 579422 w 660903"/>
                    <a:gd name="connsiteY1" fmla="*/ 63374 h 470780"/>
                    <a:gd name="connsiteX2" fmla="*/ 470780 w 660903"/>
                    <a:gd name="connsiteY2" fmla="*/ 181069 h 470780"/>
                    <a:gd name="connsiteX3" fmla="*/ 344031 w 660903"/>
                    <a:gd name="connsiteY3" fmla="*/ 289710 h 470780"/>
                    <a:gd name="connsiteX4" fmla="*/ 208229 w 660903"/>
                    <a:gd name="connsiteY4" fmla="*/ 371192 h 470780"/>
                    <a:gd name="connsiteX5" fmla="*/ 0 w 660903"/>
                    <a:gd name="connsiteY5" fmla="*/ 470780 h 470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0903" h="470780">
                      <a:moveTo>
                        <a:pt x="660903" y="0"/>
                      </a:moveTo>
                      <a:lnTo>
                        <a:pt x="579422" y="63374"/>
                      </a:lnTo>
                      <a:lnTo>
                        <a:pt x="470780" y="181069"/>
                      </a:lnTo>
                      <a:lnTo>
                        <a:pt x="344031" y="289710"/>
                      </a:lnTo>
                      <a:lnTo>
                        <a:pt x="208229" y="371192"/>
                      </a:lnTo>
                      <a:lnTo>
                        <a:pt x="0" y="47078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任意多边形 33"/>
                <p:cNvSpPr/>
                <p:nvPr/>
              </p:nvSpPr>
              <p:spPr>
                <a:xfrm>
                  <a:off x="5630908" y="2614362"/>
                  <a:ext cx="443620" cy="262550"/>
                </a:xfrm>
                <a:custGeom>
                  <a:avLst/>
                  <a:gdLst>
                    <a:gd name="connsiteX0" fmla="*/ 443620 w 443620"/>
                    <a:gd name="connsiteY0" fmla="*/ 0 h 262550"/>
                    <a:gd name="connsiteX1" fmla="*/ 298765 w 443620"/>
                    <a:gd name="connsiteY1" fmla="*/ 90534 h 262550"/>
                    <a:gd name="connsiteX2" fmla="*/ 190123 w 443620"/>
                    <a:gd name="connsiteY2" fmla="*/ 172016 h 262550"/>
                    <a:gd name="connsiteX3" fmla="*/ 0 w 443620"/>
                    <a:gd name="connsiteY3" fmla="*/ 262550 h 26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3620" h="262550">
                      <a:moveTo>
                        <a:pt x="443620" y="0"/>
                      </a:moveTo>
                      <a:lnTo>
                        <a:pt x="298765" y="90534"/>
                      </a:lnTo>
                      <a:lnTo>
                        <a:pt x="190123" y="172016"/>
                      </a:lnTo>
                      <a:lnTo>
                        <a:pt x="0" y="26255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任意多边形 34"/>
                <p:cNvSpPr/>
                <p:nvPr/>
              </p:nvSpPr>
              <p:spPr>
                <a:xfrm>
                  <a:off x="5676175" y="2713950"/>
                  <a:ext cx="497941" cy="181069"/>
                </a:xfrm>
                <a:custGeom>
                  <a:avLst/>
                  <a:gdLst>
                    <a:gd name="connsiteX0" fmla="*/ 497941 w 497941"/>
                    <a:gd name="connsiteY0" fmla="*/ 0 h 181069"/>
                    <a:gd name="connsiteX1" fmla="*/ 316872 w 497941"/>
                    <a:gd name="connsiteY1" fmla="*/ 135802 h 181069"/>
                    <a:gd name="connsiteX2" fmla="*/ 190123 w 497941"/>
                    <a:gd name="connsiteY2" fmla="*/ 135802 h 181069"/>
                    <a:gd name="connsiteX3" fmla="*/ 0 w 497941"/>
                    <a:gd name="connsiteY3" fmla="*/ 181069 h 181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7941" h="181069">
                      <a:moveTo>
                        <a:pt x="497941" y="0"/>
                      </a:moveTo>
                      <a:lnTo>
                        <a:pt x="316872" y="135802"/>
                      </a:lnTo>
                      <a:lnTo>
                        <a:pt x="190123" y="135802"/>
                      </a:lnTo>
                      <a:lnTo>
                        <a:pt x="0" y="18106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任意多边形 35"/>
                <p:cNvSpPr/>
                <p:nvPr/>
              </p:nvSpPr>
              <p:spPr>
                <a:xfrm>
                  <a:off x="6011154" y="3746045"/>
                  <a:ext cx="187747" cy="285098"/>
                </a:xfrm>
                <a:custGeom>
                  <a:avLst/>
                  <a:gdLst>
                    <a:gd name="connsiteX0" fmla="*/ 146026 w 187747"/>
                    <a:gd name="connsiteY0" fmla="*/ 0 h 285098"/>
                    <a:gd name="connsiteX1" fmla="*/ 146026 w 187747"/>
                    <a:gd name="connsiteY1" fmla="*/ 66059 h 285098"/>
                    <a:gd name="connsiteX2" fmla="*/ 114734 w 187747"/>
                    <a:gd name="connsiteY2" fmla="*/ 118211 h 285098"/>
                    <a:gd name="connsiteX3" fmla="*/ 69536 w 187747"/>
                    <a:gd name="connsiteY3" fmla="*/ 146026 h 285098"/>
                    <a:gd name="connsiteX4" fmla="*/ 27814 w 187747"/>
                    <a:gd name="connsiteY4" fmla="*/ 177317 h 285098"/>
                    <a:gd name="connsiteX5" fmla="*/ 0 w 187747"/>
                    <a:gd name="connsiteY5" fmla="*/ 201655 h 285098"/>
                    <a:gd name="connsiteX6" fmla="*/ 0 w 187747"/>
                    <a:gd name="connsiteY6" fmla="*/ 257284 h 285098"/>
                    <a:gd name="connsiteX7" fmla="*/ 10430 w 187747"/>
                    <a:gd name="connsiteY7" fmla="*/ 285098 h 285098"/>
                    <a:gd name="connsiteX8" fmla="*/ 66059 w 187747"/>
                    <a:gd name="connsiteY8" fmla="*/ 264237 h 285098"/>
                    <a:gd name="connsiteX9" fmla="*/ 118211 w 187747"/>
                    <a:gd name="connsiteY9" fmla="*/ 225992 h 285098"/>
                    <a:gd name="connsiteX10" fmla="*/ 177317 w 187747"/>
                    <a:gd name="connsiteY10" fmla="*/ 187748 h 285098"/>
                    <a:gd name="connsiteX11" fmla="*/ 187747 w 187747"/>
                    <a:gd name="connsiteY11" fmla="*/ 156456 h 285098"/>
                    <a:gd name="connsiteX12" fmla="*/ 152979 w 187747"/>
                    <a:gd name="connsiteY12" fmla="*/ 132119 h 285098"/>
                    <a:gd name="connsiteX13" fmla="*/ 125165 w 187747"/>
                    <a:gd name="connsiteY13" fmla="*/ 111258 h 285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7747" h="285098">
                      <a:moveTo>
                        <a:pt x="146026" y="0"/>
                      </a:moveTo>
                      <a:lnTo>
                        <a:pt x="146026" y="66059"/>
                      </a:lnTo>
                      <a:lnTo>
                        <a:pt x="114734" y="118211"/>
                      </a:lnTo>
                      <a:lnTo>
                        <a:pt x="69536" y="146026"/>
                      </a:lnTo>
                      <a:lnTo>
                        <a:pt x="27814" y="177317"/>
                      </a:lnTo>
                      <a:lnTo>
                        <a:pt x="0" y="201655"/>
                      </a:lnTo>
                      <a:lnTo>
                        <a:pt x="0" y="257284"/>
                      </a:lnTo>
                      <a:lnTo>
                        <a:pt x="10430" y="285098"/>
                      </a:lnTo>
                      <a:lnTo>
                        <a:pt x="66059" y="264237"/>
                      </a:lnTo>
                      <a:lnTo>
                        <a:pt x="118211" y="225992"/>
                      </a:lnTo>
                      <a:lnTo>
                        <a:pt x="177317" y="187748"/>
                      </a:lnTo>
                      <a:lnTo>
                        <a:pt x="187747" y="156456"/>
                      </a:lnTo>
                      <a:lnTo>
                        <a:pt x="152979" y="132119"/>
                      </a:lnTo>
                      <a:lnTo>
                        <a:pt x="125165" y="111258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任意多边形 36"/>
                <p:cNvSpPr/>
                <p:nvPr/>
              </p:nvSpPr>
              <p:spPr>
                <a:xfrm>
                  <a:off x="6088022" y="3960884"/>
                  <a:ext cx="97351" cy="100827"/>
                </a:xfrm>
                <a:custGeom>
                  <a:avLst/>
                  <a:gdLst>
                    <a:gd name="connsiteX0" fmla="*/ 0 w 97351"/>
                    <a:gd name="connsiteY0" fmla="*/ 59106 h 100827"/>
                    <a:gd name="connsiteX1" fmla="*/ 38245 w 97351"/>
                    <a:gd name="connsiteY1" fmla="*/ 100827 h 100827"/>
                    <a:gd name="connsiteX2" fmla="*/ 62583 w 97351"/>
                    <a:gd name="connsiteY2" fmla="*/ 73013 h 100827"/>
                    <a:gd name="connsiteX3" fmla="*/ 97351 w 97351"/>
                    <a:gd name="connsiteY3" fmla="*/ 48675 h 100827"/>
                    <a:gd name="connsiteX4" fmla="*/ 83443 w 97351"/>
                    <a:gd name="connsiteY4" fmla="*/ 0 h 10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351" h="100827">
                      <a:moveTo>
                        <a:pt x="0" y="59106"/>
                      </a:moveTo>
                      <a:lnTo>
                        <a:pt x="38245" y="100827"/>
                      </a:lnTo>
                      <a:lnTo>
                        <a:pt x="62583" y="73013"/>
                      </a:lnTo>
                      <a:lnTo>
                        <a:pt x="97351" y="48675"/>
                      </a:lnTo>
                      <a:lnTo>
                        <a:pt x="83443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任意多边形 37"/>
                <p:cNvSpPr/>
                <p:nvPr/>
              </p:nvSpPr>
              <p:spPr>
                <a:xfrm>
                  <a:off x="6126267" y="4065188"/>
                  <a:ext cx="24338" cy="62583"/>
                </a:xfrm>
                <a:custGeom>
                  <a:avLst/>
                  <a:gdLst>
                    <a:gd name="connsiteX0" fmla="*/ 6954 w 24338"/>
                    <a:gd name="connsiteY0" fmla="*/ 0 h 62583"/>
                    <a:gd name="connsiteX1" fmla="*/ 0 w 24338"/>
                    <a:gd name="connsiteY1" fmla="*/ 62583 h 62583"/>
                    <a:gd name="connsiteX2" fmla="*/ 24338 w 24338"/>
                    <a:gd name="connsiteY2" fmla="*/ 59106 h 62583"/>
                    <a:gd name="connsiteX3" fmla="*/ 6954 w 24338"/>
                    <a:gd name="connsiteY3" fmla="*/ 0 h 62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338" h="62583">
                      <a:moveTo>
                        <a:pt x="6954" y="0"/>
                      </a:moveTo>
                      <a:lnTo>
                        <a:pt x="0" y="62583"/>
                      </a:lnTo>
                      <a:lnTo>
                        <a:pt x="24338" y="59106"/>
                      </a:lnTo>
                      <a:lnTo>
                        <a:pt x="6954" y="0"/>
                      </a:ln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任意多边形 38"/>
                <p:cNvSpPr/>
                <p:nvPr/>
              </p:nvSpPr>
              <p:spPr>
                <a:xfrm>
                  <a:off x="6093380" y="4212032"/>
                  <a:ext cx="43031" cy="311972"/>
                </a:xfrm>
                <a:custGeom>
                  <a:avLst/>
                  <a:gdLst>
                    <a:gd name="connsiteX0" fmla="*/ 0 w 43031"/>
                    <a:gd name="connsiteY0" fmla="*/ 311972 h 311972"/>
                    <a:gd name="connsiteX1" fmla="*/ 43031 w 43031"/>
                    <a:gd name="connsiteY1" fmla="*/ 0 h 311972"/>
                    <a:gd name="connsiteX2" fmla="*/ 0 w 43031"/>
                    <a:gd name="connsiteY2" fmla="*/ 172122 h 311972"/>
                    <a:gd name="connsiteX3" fmla="*/ 0 w 43031"/>
                    <a:gd name="connsiteY3" fmla="*/ 311972 h 311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031" h="311972">
                      <a:moveTo>
                        <a:pt x="0" y="311972"/>
                      </a:moveTo>
                      <a:lnTo>
                        <a:pt x="43031" y="0"/>
                      </a:lnTo>
                      <a:lnTo>
                        <a:pt x="0" y="172122"/>
                      </a:lnTo>
                      <a:lnTo>
                        <a:pt x="0" y="311972"/>
                      </a:ln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任意多边形 39"/>
                <p:cNvSpPr/>
                <p:nvPr/>
              </p:nvSpPr>
              <p:spPr>
                <a:xfrm>
                  <a:off x="3974124" y="3426724"/>
                  <a:ext cx="2183802" cy="1742739"/>
                </a:xfrm>
                <a:custGeom>
                  <a:avLst/>
                  <a:gdLst>
                    <a:gd name="connsiteX0" fmla="*/ 2162287 w 2183802"/>
                    <a:gd name="connsiteY0" fmla="*/ 849854 h 1742739"/>
                    <a:gd name="connsiteX1" fmla="*/ 2140772 w 2183802"/>
                    <a:gd name="connsiteY1" fmla="*/ 946673 h 1742739"/>
                    <a:gd name="connsiteX2" fmla="*/ 2140772 w 2183802"/>
                    <a:gd name="connsiteY2" fmla="*/ 1140310 h 1742739"/>
                    <a:gd name="connsiteX3" fmla="*/ 2183802 w 2183802"/>
                    <a:gd name="connsiteY3" fmla="*/ 1355463 h 1742739"/>
                    <a:gd name="connsiteX4" fmla="*/ 2130014 w 2183802"/>
                    <a:gd name="connsiteY4" fmla="*/ 1527586 h 1742739"/>
                    <a:gd name="connsiteX5" fmla="*/ 1936376 w 2183802"/>
                    <a:gd name="connsiteY5" fmla="*/ 1495313 h 1742739"/>
                    <a:gd name="connsiteX6" fmla="*/ 1731981 w 2183802"/>
                    <a:gd name="connsiteY6" fmla="*/ 1495313 h 1742739"/>
                    <a:gd name="connsiteX7" fmla="*/ 1559859 w 2183802"/>
                    <a:gd name="connsiteY7" fmla="*/ 1452282 h 1742739"/>
                    <a:gd name="connsiteX8" fmla="*/ 1387736 w 2183802"/>
                    <a:gd name="connsiteY8" fmla="*/ 1452282 h 1742739"/>
                    <a:gd name="connsiteX9" fmla="*/ 1204856 w 2183802"/>
                    <a:gd name="connsiteY9" fmla="*/ 1398494 h 1742739"/>
                    <a:gd name="connsiteX10" fmla="*/ 1118795 w 2183802"/>
                    <a:gd name="connsiteY10" fmla="*/ 1420009 h 1742739"/>
                    <a:gd name="connsiteX11" fmla="*/ 989704 w 2183802"/>
                    <a:gd name="connsiteY11" fmla="*/ 1516828 h 1742739"/>
                    <a:gd name="connsiteX12" fmla="*/ 914400 w 2183802"/>
                    <a:gd name="connsiteY12" fmla="*/ 1538343 h 1742739"/>
                    <a:gd name="connsiteX13" fmla="*/ 634701 w 2183802"/>
                    <a:gd name="connsiteY13" fmla="*/ 1645920 h 1742739"/>
                    <a:gd name="connsiteX14" fmla="*/ 215153 w 2183802"/>
                    <a:gd name="connsiteY14" fmla="*/ 1742739 h 1742739"/>
                    <a:gd name="connsiteX15" fmla="*/ 215153 w 2183802"/>
                    <a:gd name="connsiteY15" fmla="*/ 1549101 h 1742739"/>
                    <a:gd name="connsiteX16" fmla="*/ 225911 w 2183802"/>
                    <a:gd name="connsiteY16" fmla="*/ 1280160 h 1742739"/>
                    <a:gd name="connsiteX17" fmla="*/ 279699 w 2183802"/>
                    <a:gd name="connsiteY17" fmla="*/ 1011219 h 1742739"/>
                    <a:gd name="connsiteX18" fmla="*/ 215153 w 2183802"/>
                    <a:gd name="connsiteY18" fmla="*/ 645459 h 1742739"/>
                    <a:gd name="connsiteX19" fmla="*/ 139849 w 2183802"/>
                    <a:gd name="connsiteY19" fmla="*/ 419548 h 1742739"/>
                    <a:gd name="connsiteX20" fmla="*/ 0 w 2183802"/>
                    <a:gd name="connsiteY20" fmla="*/ 0 h 1742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183802" h="1742739">
                      <a:moveTo>
                        <a:pt x="2162287" y="849854"/>
                      </a:moveTo>
                      <a:lnTo>
                        <a:pt x="2140772" y="946673"/>
                      </a:lnTo>
                      <a:lnTo>
                        <a:pt x="2140772" y="1140310"/>
                      </a:lnTo>
                      <a:lnTo>
                        <a:pt x="2183802" y="1355463"/>
                      </a:lnTo>
                      <a:lnTo>
                        <a:pt x="2130014" y="1527586"/>
                      </a:lnTo>
                      <a:lnTo>
                        <a:pt x="1936376" y="1495313"/>
                      </a:lnTo>
                      <a:lnTo>
                        <a:pt x="1731981" y="1495313"/>
                      </a:lnTo>
                      <a:lnTo>
                        <a:pt x="1559859" y="1452282"/>
                      </a:lnTo>
                      <a:lnTo>
                        <a:pt x="1387736" y="1452282"/>
                      </a:lnTo>
                      <a:lnTo>
                        <a:pt x="1204856" y="1398494"/>
                      </a:lnTo>
                      <a:lnTo>
                        <a:pt x="1118795" y="1420009"/>
                      </a:lnTo>
                      <a:lnTo>
                        <a:pt x="989704" y="1516828"/>
                      </a:lnTo>
                      <a:lnTo>
                        <a:pt x="914400" y="1538343"/>
                      </a:lnTo>
                      <a:lnTo>
                        <a:pt x="634701" y="1645920"/>
                      </a:lnTo>
                      <a:lnTo>
                        <a:pt x="215153" y="1742739"/>
                      </a:lnTo>
                      <a:lnTo>
                        <a:pt x="215153" y="1549101"/>
                      </a:lnTo>
                      <a:lnTo>
                        <a:pt x="225911" y="1280160"/>
                      </a:lnTo>
                      <a:lnTo>
                        <a:pt x="279699" y="1011219"/>
                      </a:lnTo>
                      <a:lnTo>
                        <a:pt x="215153" y="645459"/>
                      </a:lnTo>
                      <a:lnTo>
                        <a:pt x="139849" y="4195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任意多边形 40"/>
                <p:cNvSpPr/>
                <p:nvPr/>
              </p:nvSpPr>
              <p:spPr>
                <a:xfrm>
                  <a:off x="4576552" y="4889765"/>
                  <a:ext cx="971812" cy="767849"/>
                </a:xfrm>
                <a:custGeom>
                  <a:avLst/>
                  <a:gdLst>
                    <a:gd name="connsiteX0" fmla="*/ 968188 w 968188"/>
                    <a:gd name="connsiteY0" fmla="*/ 0 h 645459"/>
                    <a:gd name="connsiteX1" fmla="*/ 968188 w 968188"/>
                    <a:gd name="connsiteY1" fmla="*/ 129092 h 645459"/>
                    <a:gd name="connsiteX2" fmla="*/ 946673 w 968188"/>
                    <a:gd name="connsiteY2" fmla="*/ 344245 h 645459"/>
                    <a:gd name="connsiteX3" fmla="*/ 968188 w 968188"/>
                    <a:gd name="connsiteY3" fmla="*/ 484095 h 645459"/>
                    <a:gd name="connsiteX4" fmla="*/ 968188 w 968188"/>
                    <a:gd name="connsiteY4" fmla="*/ 484095 h 645459"/>
                    <a:gd name="connsiteX5" fmla="*/ 957431 w 968188"/>
                    <a:gd name="connsiteY5" fmla="*/ 591671 h 645459"/>
                    <a:gd name="connsiteX6" fmla="*/ 559398 w 968188"/>
                    <a:gd name="connsiteY6" fmla="*/ 570156 h 645459"/>
                    <a:gd name="connsiteX7" fmla="*/ 462579 w 968188"/>
                    <a:gd name="connsiteY7" fmla="*/ 204396 h 645459"/>
                    <a:gd name="connsiteX8" fmla="*/ 376518 w 968188"/>
                    <a:gd name="connsiteY8" fmla="*/ 645459 h 645459"/>
                    <a:gd name="connsiteX9" fmla="*/ 0 w 968188"/>
                    <a:gd name="connsiteY9" fmla="*/ 623944 h 645459"/>
                    <a:gd name="connsiteX10" fmla="*/ 0 w 968188"/>
                    <a:gd name="connsiteY10" fmla="*/ 462579 h 645459"/>
                    <a:gd name="connsiteX11" fmla="*/ 64546 w 968188"/>
                    <a:gd name="connsiteY11" fmla="*/ 268942 h 645459"/>
                    <a:gd name="connsiteX12" fmla="*/ 118334 w 968188"/>
                    <a:gd name="connsiteY12" fmla="*/ 43031 h 645459"/>
                    <a:gd name="connsiteX0" fmla="*/ 968188 w 968188"/>
                    <a:gd name="connsiteY0" fmla="*/ 0 h 679820"/>
                    <a:gd name="connsiteX1" fmla="*/ 968188 w 968188"/>
                    <a:gd name="connsiteY1" fmla="*/ 129092 h 679820"/>
                    <a:gd name="connsiteX2" fmla="*/ 946673 w 968188"/>
                    <a:gd name="connsiteY2" fmla="*/ 344245 h 679820"/>
                    <a:gd name="connsiteX3" fmla="*/ 968188 w 968188"/>
                    <a:gd name="connsiteY3" fmla="*/ 484095 h 679820"/>
                    <a:gd name="connsiteX4" fmla="*/ 968188 w 968188"/>
                    <a:gd name="connsiteY4" fmla="*/ 484095 h 679820"/>
                    <a:gd name="connsiteX5" fmla="*/ 957431 w 968188"/>
                    <a:gd name="connsiteY5" fmla="*/ 591671 h 679820"/>
                    <a:gd name="connsiteX6" fmla="*/ 573778 w 968188"/>
                    <a:gd name="connsiteY6" fmla="*/ 679820 h 679820"/>
                    <a:gd name="connsiteX7" fmla="*/ 462579 w 968188"/>
                    <a:gd name="connsiteY7" fmla="*/ 204396 h 679820"/>
                    <a:gd name="connsiteX8" fmla="*/ 376518 w 968188"/>
                    <a:gd name="connsiteY8" fmla="*/ 645459 h 679820"/>
                    <a:gd name="connsiteX9" fmla="*/ 0 w 968188"/>
                    <a:gd name="connsiteY9" fmla="*/ 623944 h 679820"/>
                    <a:gd name="connsiteX10" fmla="*/ 0 w 968188"/>
                    <a:gd name="connsiteY10" fmla="*/ 462579 h 679820"/>
                    <a:gd name="connsiteX11" fmla="*/ 64546 w 968188"/>
                    <a:gd name="connsiteY11" fmla="*/ 268942 h 679820"/>
                    <a:gd name="connsiteX12" fmla="*/ 118334 w 968188"/>
                    <a:gd name="connsiteY12" fmla="*/ 43031 h 679820"/>
                    <a:gd name="connsiteX0" fmla="*/ 968188 w 971812"/>
                    <a:gd name="connsiteY0" fmla="*/ 0 h 687627"/>
                    <a:gd name="connsiteX1" fmla="*/ 968188 w 971812"/>
                    <a:gd name="connsiteY1" fmla="*/ 129092 h 687627"/>
                    <a:gd name="connsiteX2" fmla="*/ 946673 w 971812"/>
                    <a:gd name="connsiteY2" fmla="*/ 344245 h 687627"/>
                    <a:gd name="connsiteX3" fmla="*/ 968188 w 971812"/>
                    <a:gd name="connsiteY3" fmla="*/ 484095 h 687627"/>
                    <a:gd name="connsiteX4" fmla="*/ 968188 w 971812"/>
                    <a:gd name="connsiteY4" fmla="*/ 484095 h 687627"/>
                    <a:gd name="connsiteX5" fmla="*/ 971812 w 971812"/>
                    <a:gd name="connsiteY5" fmla="*/ 687627 h 687627"/>
                    <a:gd name="connsiteX6" fmla="*/ 573778 w 971812"/>
                    <a:gd name="connsiteY6" fmla="*/ 679820 h 687627"/>
                    <a:gd name="connsiteX7" fmla="*/ 462579 w 971812"/>
                    <a:gd name="connsiteY7" fmla="*/ 204396 h 687627"/>
                    <a:gd name="connsiteX8" fmla="*/ 376518 w 971812"/>
                    <a:gd name="connsiteY8" fmla="*/ 645459 h 687627"/>
                    <a:gd name="connsiteX9" fmla="*/ 0 w 971812"/>
                    <a:gd name="connsiteY9" fmla="*/ 623944 h 687627"/>
                    <a:gd name="connsiteX10" fmla="*/ 0 w 971812"/>
                    <a:gd name="connsiteY10" fmla="*/ 462579 h 687627"/>
                    <a:gd name="connsiteX11" fmla="*/ 64546 w 971812"/>
                    <a:gd name="connsiteY11" fmla="*/ 268942 h 687627"/>
                    <a:gd name="connsiteX12" fmla="*/ 118334 w 971812"/>
                    <a:gd name="connsiteY12" fmla="*/ 43031 h 687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71812" h="687627">
                      <a:moveTo>
                        <a:pt x="968188" y="0"/>
                      </a:moveTo>
                      <a:lnTo>
                        <a:pt x="968188" y="129092"/>
                      </a:lnTo>
                      <a:lnTo>
                        <a:pt x="946673" y="344245"/>
                      </a:lnTo>
                      <a:lnTo>
                        <a:pt x="968188" y="484095"/>
                      </a:lnTo>
                      <a:lnTo>
                        <a:pt x="968188" y="484095"/>
                      </a:lnTo>
                      <a:lnTo>
                        <a:pt x="971812" y="687627"/>
                      </a:lnTo>
                      <a:lnTo>
                        <a:pt x="573778" y="679820"/>
                      </a:lnTo>
                      <a:lnTo>
                        <a:pt x="462579" y="204396"/>
                      </a:lnTo>
                      <a:lnTo>
                        <a:pt x="376518" y="645459"/>
                      </a:lnTo>
                      <a:lnTo>
                        <a:pt x="0" y="623944"/>
                      </a:lnTo>
                      <a:lnTo>
                        <a:pt x="0" y="462579"/>
                      </a:lnTo>
                      <a:lnTo>
                        <a:pt x="64546" y="268942"/>
                      </a:lnTo>
                      <a:lnTo>
                        <a:pt x="118334" y="43031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任意多边形 41"/>
                <p:cNvSpPr/>
                <p:nvPr/>
              </p:nvSpPr>
              <p:spPr>
                <a:xfrm>
                  <a:off x="4113973" y="3878545"/>
                  <a:ext cx="129092" cy="96819"/>
                </a:xfrm>
                <a:custGeom>
                  <a:avLst/>
                  <a:gdLst>
                    <a:gd name="connsiteX0" fmla="*/ 0 w 129092"/>
                    <a:gd name="connsiteY0" fmla="*/ 0 h 96819"/>
                    <a:gd name="connsiteX1" fmla="*/ 107577 w 129092"/>
                    <a:gd name="connsiteY1" fmla="*/ 0 h 96819"/>
                    <a:gd name="connsiteX2" fmla="*/ 129092 w 129092"/>
                    <a:gd name="connsiteY2" fmla="*/ 21515 h 96819"/>
                    <a:gd name="connsiteX3" fmla="*/ 129092 w 129092"/>
                    <a:gd name="connsiteY3" fmla="*/ 86061 h 96819"/>
                    <a:gd name="connsiteX4" fmla="*/ 21516 w 129092"/>
                    <a:gd name="connsiteY4" fmla="*/ 96819 h 96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092" h="96819">
                      <a:moveTo>
                        <a:pt x="0" y="0"/>
                      </a:moveTo>
                      <a:lnTo>
                        <a:pt x="107577" y="0"/>
                      </a:lnTo>
                      <a:lnTo>
                        <a:pt x="129092" y="21515"/>
                      </a:lnTo>
                      <a:lnTo>
                        <a:pt x="129092" y="86061"/>
                      </a:lnTo>
                      <a:lnTo>
                        <a:pt x="21516" y="9681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任意多边形 42"/>
                <p:cNvSpPr/>
                <p:nvPr/>
              </p:nvSpPr>
              <p:spPr>
                <a:xfrm>
                  <a:off x="4103216" y="3964606"/>
                  <a:ext cx="150607" cy="118334"/>
                </a:xfrm>
                <a:custGeom>
                  <a:avLst/>
                  <a:gdLst>
                    <a:gd name="connsiteX0" fmla="*/ 0 w 150607"/>
                    <a:gd name="connsiteY0" fmla="*/ 10758 h 118334"/>
                    <a:gd name="connsiteX1" fmla="*/ 150607 w 150607"/>
                    <a:gd name="connsiteY1" fmla="*/ 0 h 118334"/>
                    <a:gd name="connsiteX2" fmla="*/ 150607 w 150607"/>
                    <a:gd name="connsiteY2" fmla="*/ 53788 h 118334"/>
                    <a:gd name="connsiteX3" fmla="*/ 107576 w 150607"/>
                    <a:gd name="connsiteY3" fmla="*/ 118334 h 118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607" h="118334">
                      <a:moveTo>
                        <a:pt x="0" y="10758"/>
                      </a:moveTo>
                      <a:lnTo>
                        <a:pt x="150607" y="0"/>
                      </a:lnTo>
                      <a:lnTo>
                        <a:pt x="150607" y="53788"/>
                      </a:lnTo>
                      <a:lnTo>
                        <a:pt x="107576" y="118334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7" name="文本框 46"/>
              <p:cNvSpPr txBox="1"/>
              <p:nvPr/>
            </p:nvSpPr>
            <p:spPr>
              <a:xfrm>
                <a:off x="3242181" y="2007401"/>
                <a:ext cx="79220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 smtClean="0">
                    <a:solidFill>
                      <a:schemeClr val="bg1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rPr>
                  <a:t>6F</a:t>
                </a:r>
                <a:endParaRPr lang="zh-CN" altLang="en-US" sz="6000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  <p:sp>
          <p:nvSpPr>
            <p:cNvPr id="46" name="任意多边形 45"/>
            <p:cNvSpPr/>
            <p:nvPr/>
          </p:nvSpPr>
          <p:spPr>
            <a:xfrm>
              <a:off x="1101530" y="2222348"/>
              <a:ext cx="4351384" cy="4470888"/>
            </a:xfrm>
            <a:custGeom>
              <a:avLst/>
              <a:gdLst>
                <a:gd name="connsiteX0" fmla="*/ 207819 w 4351384"/>
                <a:gd name="connsiteY0" fmla="*/ 207818 h 4470888"/>
                <a:gd name="connsiteX1" fmla="*/ 187037 w 4351384"/>
                <a:gd name="connsiteY1" fmla="*/ 1163782 h 4470888"/>
                <a:gd name="connsiteX2" fmla="*/ 166255 w 4351384"/>
                <a:gd name="connsiteY2" fmla="*/ 1246909 h 4470888"/>
                <a:gd name="connsiteX3" fmla="*/ 145473 w 4351384"/>
                <a:gd name="connsiteY3" fmla="*/ 1766454 h 4470888"/>
                <a:gd name="connsiteX4" fmla="*/ 83128 w 4351384"/>
                <a:gd name="connsiteY4" fmla="*/ 2140527 h 4470888"/>
                <a:gd name="connsiteX5" fmla="*/ 62346 w 4351384"/>
                <a:gd name="connsiteY5" fmla="*/ 2223654 h 4470888"/>
                <a:gd name="connsiteX6" fmla="*/ 41564 w 4351384"/>
                <a:gd name="connsiteY6" fmla="*/ 3221182 h 4470888"/>
                <a:gd name="connsiteX7" fmla="*/ 20782 w 4351384"/>
                <a:gd name="connsiteY7" fmla="*/ 3283527 h 4470888"/>
                <a:gd name="connsiteX8" fmla="*/ 0 w 4351384"/>
                <a:gd name="connsiteY8" fmla="*/ 3470564 h 4470888"/>
                <a:gd name="connsiteX9" fmla="*/ 20782 w 4351384"/>
                <a:gd name="connsiteY9" fmla="*/ 3803073 h 4470888"/>
                <a:gd name="connsiteX10" fmla="*/ 41564 w 4351384"/>
                <a:gd name="connsiteY10" fmla="*/ 4239491 h 4470888"/>
                <a:gd name="connsiteX11" fmla="*/ 103910 w 4351384"/>
                <a:gd name="connsiteY11" fmla="*/ 4260273 h 4470888"/>
                <a:gd name="connsiteX12" fmla="*/ 187037 w 4351384"/>
                <a:gd name="connsiteY12" fmla="*/ 4281054 h 4470888"/>
                <a:gd name="connsiteX13" fmla="*/ 727364 w 4351384"/>
                <a:gd name="connsiteY13" fmla="*/ 4301836 h 4470888"/>
                <a:gd name="connsiteX14" fmla="*/ 2306782 w 4351384"/>
                <a:gd name="connsiteY14" fmla="*/ 4281054 h 4470888"/>
                <a:gd name="connsiteX15" fmla="*/ 2431473 w 4351384"/>
                <a:gd name="connsiteY15" fmla="*/ 4322618 h 4470888"/>
                <a:gd name="connsiteX16" fmla="*/ 2493819 w 4351384"/>
                <a:gd name="connsiteY16" fmla="*/ 4364182 h 4470888"/>
                <a:gd name="connsiteX17" fmla="*/ 2597728 w 4351384"/>
                <a:gd name="connsiteY17" fmla="*/ 4384964 h 4470888"/>
                <a:gd name="connsiteX18" fmla="*/ 2660073 w 4351384"/>
                <a:gd name="connsiteY18" fmla="*/ 4405745 h 4470888"/>
                <a:gd name="connsiteX19" fmla="*/ 4010891 w 4351384"/>
                <a:gd name="connsiteY19" fmla="*/ 4447309 h 4470888"/>
                <a:gd name="connsiteX20" fmla="*/ 4343400 w 4351384"/>
                <a:gd name="connsiteY20" fmla="*/ 4447309 h 4470888"/>
                <a:gd name="connsiteX21" fmla="*/ 4301837 w 4351384"/>
                <a:gd name="connsiteY21" fmla="*/ 4218709 h 4470888"/>
                <a:gd name="connsiteX22" fmla="*/ 4281055 w 4351384"/>
                <a:gd name="connsiteY22" fmla="*/ 3844636 h 4470888"/>
                <a:gd name="connsiteX23" fmla="*/ 4260273 w 4351384"/>
                <a:gd name="connsiteY23" fmla="*/ 3782291 h 4470888"/>
                <a:gd name="connsiteX24" fmla="*/ 4239491 w 4351384"/>
                <a:gd name="connsiteY24" fmla="*/ 3616036 h 4470888"/>
                <a:gd name="connsiteX25" fmla="*/ 4218710 w 4351384"/>
                <a:gd name="connsiteY25" fmla="*/ 1911927 h 4470888"/>
                <a:gd name="connsiteX26" fmla="*/ 4197928 w 4351384"/>
                <a:gd name="connsiteY26" fmla="*/ 1620982 h 4470888"/>
                <a:gd name="connsiteX27" fmla="*/ 4177146 w 4351384"/>
                <a:gd name="connsiteY27" fmla="*/ 1080654 h 4470888"/>
                <a:gd name="connsiteX28" fmla="*/ 4135582 w 4351384"/>
                <a:gd name="connsiteY28" fmla="*/ 768927 h 4470888"/>
                <a:gd name="connsiteX29" fmla="*/ 4094019 w 4351384"/>
                <a:gd name="connsiteY29" fmla="*/ 374073 h 4470888"/>
                <a:gd name="connsiteX30" fmla="*/ 4052455 w 4351384"/>
                <a:gd name="connsiteY30" fmla="*/ 207818 h 4470888"/>
                <a:gd name="connsiteX31" fmla="*/ 4031673 w 4351384"/>
                <a:gd name="connsiteY31" fmla="*/ 124691 h 4470888"/>
                <a:gd name="connsiteX32" fmla="*/ 3969328 w 4351384"/>
                <a:gd name="connsiteY32" fmla="*/ 83127 h 4470888"/>
                <a:gd name="connsiteX33" fmla="*/ 3013364 w 4351384"/>
                <a:gd name="connsiteY33" fmla="*/ 62345 h 4470888"/>
                <a:gd name="connsiteX34" fmla="*/ 2930237 w 4351384"/>
                <a:gd name="connsiteY34" fmla="*/ 41564 h 4470888"/>
                <a:gd name="connsiteX35" fmla="*/ 2514600 w 4351384"/>
                <a:gd name="connsiteY35" fmla="*/ 0 h 4470888"/>
                <a:gd name="connsiteX36" fmla="*/ 2265219 w 4351384"/>
                <a:gd name="connsiteY36" fmla="*/ 20782 h 4470888"/>
                <a:gd name="connsiteX37" fmla="*/ 1974273 w 4351384"/>
                <a:gd name="connsiteY37" fmla="*/ 83127 h 4470888"/>
                <a:gd name="connsiteX38" fmla="*/ 1413164 w 4351384"/>
                <a:gd name="connsiteY38" fmla="*/ 103909 h 4470888"/>
                <a:gd name="connsiteX39" fmla="*/ 1205346 w 4351384"/>
                <a:gd name="connsiteY39" fmla="*/ 124691 h 4470888"/>
                <a:gd name="connsiteX40" fmla="*/ 706582 w 4351384"/>
                <a:gd name="connsiteY40" fmla="*/ 166254 h 4470888"/>
                <a:gd name="connsiteX41" fmla="*/ 374073 w 4351384"/>
                <a:gd name="connsiteY41" fmla="*/ 207818 h 4470888"/>
                <a:gd name="connsiteX42" fmla="*/ 166255 w 4351384"/>
                <a:gd name="connsiteY42" fmla="*/ 249382 h 447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351384" h="4470888">
                  <a:moveTo>
                    <a:pt x="207819" y="207818"/>
                  </a:moveTo>
                  <a:cubicBezTo>
                    <a:pt x="200892" y="526473"/>
                    <a:pt x="199776" y="845307"/>
                    <a:pt x="187037" y="1163782"/>
                  </a:cubicBezTo>
                  <a:cubicBezTo>
                    <a:pt x="185895" y="1192321"/>
                    <a:pt x="168220" y="1218415"/>
                    <a:pt x="166255" y="1246909"/>
                  </a:cubicBezTo>
                  <a:cubicBezTo>
                    <a:pt x="154330" y="1419818"/>
                    <a:pt x="155361" y="1593416"/>
                    <a:pt x="145473" y="1766454"/>
                  </a:cubicBezTo>
                  <a:cubicBezTo>
                    <a:pt x="133710" y="1972296"/>
                    <a:pt x="129511" y="1954993"/>
                    <a:pt x="83128" y="2140527"/>
                  </a:cubicBezTo>
                  <a:lnTo>
                    <a:pt x="62346" y="2223654"/>
                  </a:lnTo>
                  <a:cubicBezTo>
                    <a:pt x="55419" y="2556163"/>
                    <a:pt x="54597" y="2888856"/>
                    <a:pt x="41564" y="3221182"/>
                  </a:cubicBezTo>
                  <a:cubicBezTo>
                    <a:pt x="40706" y="3243071"/>
                    <a:pt x="24383" y="3261919"/>
                    <a:pt x="20782" y="3283527"/>
                  </a:cubicBezTo>
                  <a:cubicBezTo>
                    <a:pt x="10469" y="3345403"/>
                    <a:pt x="6927" y="3408218"/>
                    <a:pt x="0" y="3470564"/>
                  </a:cubicBezTo>
                  <a:cubicBezTo>
                    <a:pt x="6927" y="3581400"/>
                    <a:pt x="14788" y="3692182"/>
                    <a:pt x="20782" y="3803073"/>
                  </a:cubicBezTo>
                  <a:cubicBezTo>
                    <a:pt x="28643" y="3948498"/>
                    <a:pt x="15511" y="4096203"/>
                    <a:pt x="41564" y="4239491"/>
                  </a:cubicBezTo>
                  <a:cubicBezTo>
                    <a:pt x="45483" y="4261044"/>
                    <a:pt x="82847" y="4254255"/>
                    <a:pt x="103910" y="4260273"/>
                  </a:cubicBezTo>
                  <a:cubicBezTo>
                    <a:pt x="131373" y="4268119"/>
                    <a:pt x="158539" y="4279154"/>
                    <a:pt x="187037" y="4281054"/>
                  </a:cubicBezTo>
                  <a:cubicBezTo>
                    <a:pt x="366880" y="4293043"/>
                    <a:pt x="547255" y="4294909"/>
                    <a:pt x="727364" y="4301836"/>
                  </a:cubicBezTo>
                  <a:cubicBezTo>
                    <a:pt x="1863316" y="4250203"/>
                    <a:pt x="1336798" y="4250743"/>
                    <a:pt x="2306782" y="4281054"/>
                  </a:cubicBezTo>
                  <a:cubicBezTo>
                    <a:pt x="2348346" y="4294909"/>
                    <a:pt x="2395019" y="4298315"/>
                    <a:pt x="2431473" y="4322618"/>
                  </a:cubicBezTo>
                  <a:cubicBezTo>
                    <a:pt x="2452255" y="4336473"/>
                    <a:pt x="2470432" y="4355412"/>
                    <a:pt x="2493819" y="4364182"/>
                  </a:cubicBezTo>
                  <a:cubicBezTo>
                    <a:pt x="2526892" y="4376585"/>
                    <a:pt x="2563460" y="4376397"/>
                    <a:pt x="2597728" y="4384964"/>
                  </a:cubicBezTo>
                  <a:cubicBezTo>
                    <a:pt x="2618980" y="4390277"/>
                    <a:pt x="2638336" y="4403028"/>
                    <a:pt x="2660073" y="4405745"/>
                  </a:cubicBezTo>
                  <a:cubicBezTo>
                    <a:pt x="3003384" y="4448658"/>
                    <a:pt x="3981076" y="4446736"/>
                    <a:pt x="4010891" y="4447309"/>
                  </a:cubicBezTo>
                  <a:cubicBezTo>
                    <a:pt x="4050175" y="4452219"/>
                    <a:pt x="4304116" y="4497817"/>
                    <a:pt x="4343400" y="4447309"/>
                  </a:cubicBezTo>
                  <a:cubicBezTo>
                    <a:pt x="4370817" y="4412059"/>
                    <a:pt x="4320310" y="4274128"/>
                    <a:pt x="4301837" y="4218709"/>
                  </a:cubicBezTo>
                  <a:cubicBezTo>
                    <a:pt x="4294910" y="4094018"/>
                    <a:pt x="4292895" y="3968957"/>
                    <a:pt x="4281055" y="3844636"/>
                  </a:cubicBezTo>
                  <a:cubicBezTo>
                    <a:pt x="4278978" y="3822829"/>
                    <a:pt x="4264192" y="3803843"/>
                    <a:pt x="4260273" y="3782291"/>
                  </a:cubicBezTo>
                  <a:cubicBezTo>
                    <a:pt x="4250282" y="3727342"/>
                    <a:pt x="4246418" y="3671454"/>
                    <a:pt x="4239491" y="3616036"/>
                  </a:cubicBezTo>
                  <a:cubicBezTo>
                    <a:pt x="4232564" y="3048000"/>
                    <a:pt x="4230542" y="2479882"/>
                    <a:pt x="4218710" y="1911927"/>
                  </a:cubicBezTo>
                  <a:cubicBezTo>
                    <a:pt x="4216685" y="1814719"/>
                    <a:pt x="4202783" y="1718089"/>
                    <a:pt x="4197928" y="1620982"/>
                  </a:cubicBezTo>
                  <a:cubicBezTo>
                    <a:pt x="4188927" y="1440964"/>
                    <a:pt x="4187429" y="1260603"/>
                    <a:pt x="4177146" y="1080654"/>
                  </a:cubicBezTo>
                  <a:cubicBezTo>
                    <a:pt x="4162875" y="830906"/>
                    <a:pt x="4159178" y="969488"/>
                    <a:pt x="4135582" y="768927"/>
                  </a:cubicBezTo>
                  <a:cubicBezTo>
                    <a:pt x="4108554" y="539190"/>
                    <a:pt x="4125158" y="576482"/>
                    <a:pt x="4094019" y="374073"/>
                  </a:cubicBezTo>
                  <a:cubicBezTo>
                    <a:pt x="4072895" y="236762"/>
                    <a:pt x="4081955" y="311067"/>
                    <a:pt x="4052455" y="207818"/>
                  </a:cubicBezTo>
                  <a:cubicBezTo>
                    <a:pt x="4044608" y="180355"/>
                    <a:pt x="4047516" y="148456"/>
                    <a:pt x="4031673" y="124691"/>
                  </a:cubicBezTo>
                  <a:cubicBezTo>
                    <a:pt x="4017819" y="103909"/>
                    <a:pt x="3994258" y="84653"/>
                    <a:pt x="3969328" y="83127"/>
                  </a:cubicBezTo>
                  <a:cubicBezTo>
                    <a:pt x="3651194" y="63649"/>
                    <a:pt x="3332019" y="69272"/>
                    <a:pt x="3013364" y="62345"/>
                  </a:cubicBezTo>
                  <a:cubicBezTo>
                    <a:pt x="2985655" y="55418"/>
                    <a:pt x="2958410" y="46259"/>
                    <a:pt x="2930237" y="41564"/>
                  </a:cubicBezTo>
                  <a:cubicBezTo>
                    <a:pt x="2805719" y="20811"/>
                    <a:pt x="2633677" y="9923"/>
                    <a:pt x="2514600" y="0"/>
                  </a:cubicBezTo>
                  <a:cubicBezTo>
                    <a:pt x="2431473" y="6927"/>
                    <a:pt x="2347990" y="10436"/>
                    <a:pt x="2265219" y="20782"/>
                  </a:cubicBezTo>
                  <a:cubicBezTo>
                    <a:pt x="2074674" y="44600"/>
                    <a:pt x="2306266" y="70831"/>
                    <a:pt x="1974273" y="83127"/>
                  </a:cubicBezTo>
                  <a:lnTo>
                    <a:pt x="1413164" y="103909"/>
                  </a:lnTo>
                  <a:cubicBezTo>
                    <a:pt x="1343891" y="110836"/>
                    <a:pt x="1274742" y="119139"/>
                    <a:pt x="1205346" y="124691"/>
                  </a:cubicBezTo>
                  <a:cubicBezTo>
                    <a:pt x="813486" y="156040"/>
                    <a:pt x="1007689" y="130121"/>
                    <a:pt x="706582" y="166254"/>
                  </a:cubicBezTo>
                  <a:lnTo>
                    <a:pt x="374073" y="207818"/>
                  </a:lnTo>
                  <a:cubicBezTo>
                    <a:pt x="194378" y="252742"/>
                    <a:pt x="264943" y="249382"/>
                    <a:pt x="166255" y="24938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641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path" presetSubtype="0" repeatCount="2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00039 0.0379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89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6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257345" y="445298"/>
            <a:ext cx="6507514" cy="4646830"/>
            <a:chOff x="1256254" y="22956"/>
            <a:chExt cx="6507514" cy="4646830"/>
          </a:xfrm>
        </p:grpSpPr>
        <p:grpSp>
          <p:nvGrpSpPr>
            <p:cNvPr id="5" name="组合 4"/>
            <p:cNvGrpSpPr/>
            <p:nvPr/>
          </p:nvGrpSpPr>
          <p:grpSpPr>
            <a:xfrm>
              <a:off x="1577459" y="106933"/>
              <a:ext cx="6186309" cy="4562853"/>
              <a:chOff x="1707039" y="480744"/>
              <a:chExt cx="6186309" cy="4562853"/>
            </a:xfrm>
          </p:grpSpPr>
          <p:grpSp>
            <p:nvGrpSpPr>
              <p:cNvPr id="2" name="组合 1"/>
              <p:cNvGrpSpPr/>
              <p:nvPr/>
            </p:nvGrpSpPr>
            <p:grpSpPr>
              <a:xfrm rot="1168838">
                <a:off x="2553639" y="2808486"/>
                <a:ext cx="3132418" cy="2235111"/>
                <a:chOff x="-2760785" y="2971799"/>
                <a:chExt cx="6752493" cy="4818185"/>
              </a:xfrm>
            </p:grpSpPr>
            <p:sp>
              <p:nvSpPr>
                <p:cNvPr id="6" name="任意多边形 5"/>
                <p:cNvSpPr/>
                <p:nvPr/>
              </p:nvSpPr>
              <p:spPr>
                <a:xfrm>
                  <a:off x="2233246" y="5416061"/>
                  <a:ext cx="1758462" cy="949569"/>
                </a:xfrm>
                <a:custGeom>
                  <a:avLst/>
                  <a:gdLst>
                    <a:gd name="connsiteX0" fmla="*/ 1477108 w 1758462"/>
                    <a:gd name="connsiteY0" fmla="*/ 844061 h 949569"/>
                    <a:gd name="connsiteX1" fmla="*/ 1477108 w 1758462"/>
                    <a:gd name="connsiteY1" fmla="*/ 703384 h 949569"/>
                    <a:gd name="connsiteX2" fmla="*/ 1635369 w 1758462"/>
                    <a:gd name="connsiteY2" fmla="*/ 369277 h 949569"/>
                    <a:gd name="connsiteX3" fmla="*/ 1758462 w 1758462"/>
                    <a:gd name="connsiteY3" fmla="*/ 175846 h 949569"/>
                    <a:gd name="connsiteX4" fmla="*/ 1652954 w 1758462"/>
                    <a:gd name="connsiteY4" fmla="*/ 175846 h 949569"/>
                    <a:gd name="connsiteX5" fmla="*/ 1635369 w 1758462"/>
                    <a:gd name="connsiteY5" fmla="*/ 52754 h 949569"/>
                    <a:gd name="connsiteX6" fmla="*/ 1512277 w 1758462"/>
                    <a:gd name="connsiteY6" fmla="*/ 140677 h 949569"/>
                    <a:gd name="connsiteX7" fmla="*/ 1354016 w 1758462"/>
                    <a:gd name="connsiteY7" fmla="*/ 52754 h 949569"/>
                    <a:gd name="connsiteX8" fmla="*/ 1354016 w 1758462"/>
                    <a:gd name="connsiteY8" fmla="*/ 211015 h 949569"/>
                    <a:gd name="connsiteX9" fmla="*/ 1336431 w 1758462"/>
                    <a:gd name="connsiteY9" fmla="*/ 369277 h 949569"/>
                    <a:gd name="connsiteX10" fmla="*/ 1301262 w 1758462"/>
                    <a:gd name="connsiteY10" fmla="*/ 457200 h 949569"/>
                    <a:gd name="connsiteX11" fmla="*/ 1266093 w 1758462"/>
                    <a:gd name="connsiteY11" fmla="*/ 509954 h 949569"/>
                    <a:gd name="connsiteX12" fmla="*/ 1230923 w 1758462"/>
                    <a:gd name="connsiteY12" fmla="*/ 509954 h 949569"/>
                    <a:gd name="connsiteX13" fmla="*/ 1072662 w 1758462"/>
                    <a:gd name="connsiteY13" fmla="*/ 492369 h 949569"/>
                    <a:gd name="connsiteX14" fmla="*/ 949569 w 1758462"/>
                    <a:gd name="connsiteY14" fmla="*/ 334108 h 949569"/>
                    <a:gd name="connsiteX15" fmla="*/ 773723 w 1758462"/>
                    <a:gd name="connsiteY15" fmla="*/ 175846 h 949569"/>
                    <a:gd name="connsiteX16" fmla="*/ 615462 w 1758462"/>
                    <a:gd name="connsiteY16" fmla="*/ 35169 h 949569"/>
                    <a:gd name="connsiteX17" fmla="*/ 439616 w 1758462"/>
                    <a:gd name="connsiteY17" fmla="*/ 0 h 949569"/>
                    <a:gd name="connsiteX18" fmla="*/ 246185 w 1758462"/>
                    <a:gd name="connsiteY18" fmla="*/ 105508 h 949569"/>
                    <a:gd name="connsiteX19" fmla="*/ 105508 w 1758462"/>
                    <a:gd name="connsiteY19" fmla="*/ 281354 h 949569"/>
                    <a:gd name="connsiteX20" fmla="*/ 0 w 1758462"/>
                    <a:gd name="connsiteY20" fmla="*/ 386861 h 949569"/>
                    <a:gd name="connsiteX21" fmla="*/ 87923 w 1758462"/>
                    <a:gd name="connsiteY21" fmla="*/ 650631 h 949569"/>
                    <a:gd name="connsiteX22" fmla="*/ 140677 w 1758462"/>
                    <a:gd name="connsiteY22" fmla="*/ 808892 h 949569"/>
                    <a:gd name="connsiteX23" fmla="*/ 228600 w 1758462"/>
                    <a:gd name="connsiteY23" fmla="*/ 668215 h 949569"/>
                    <a:gd name="connsiteX24" fmla="*/ 457200 w 1758462"/>
                    <a:gd name="connsiteY24" fmla="*/ 457200 h 949569"/>
                    <a:gd name="connsiteX25" fmla="*/ 633046 w 1758462"/>
                    <a:gd name="connsiteY25" fmla="*/ 386861 h 949569"/>
                    <a:gd name="connsiteX26" fmla="*/ 773723 w 1758462"/>
                    <a:gd name="connsiteY26" fmla="*/ 404446 h 949569"/>
                    <a:gd name="connsiteX27" fmla="*/ 931985 w 1758462"/>
                    <a:gd name="connsiteY27" fmla="*/ 527538 h 949569"/>
                    <a:gd name="connsiteX28" fmla="*/ 1055077 w 1758462"/>
                    <a:gd name="connsiteY28" fmla="*/ 650631 h 949569"/>
                    <a:gd name="connsiteX29" fmla="*/ 1160585 w 1758462"/>
                    <a:gd name="connsiteY29" fmla="*/ 791308 h 949569"/>
                    <a:gd name="connsiteX30" fmla="*/ 1230923 w 1758462"/>
                    <a:gd name="connsiteY30" fmla="*/ 791308 h 949569"/>
                    <a:gd name="connsiteX31" fmla="*/ 1301262 w 1758462"/>
                    <a:gd name="connsiteY31" fmla="*/ 844061 h 949569"/>
                    <a:gd name="connsiteX32" fmla="*/ 1371600 w 1758462"/>
                    <a:gd name="connsiteY32" fmla="*/ 949569 h 949569"/>
                    <a:gd name="connsiteX33" fmla="*/ 1477108 w 1758462"/>
                    <a:gd name="connsiteY33" fmla="*/ 844061 h 949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758462" h="949569">
                      <a:moveTo>
                        <a:pt x="1477108" y="844061"/>
                      </a:moveTo>
                      <a:lnTo>
                        <a:pt x="1477108" y="703384"/>
                      </a:lnTo>
                      <a:lnTo>
                        <a:pt x="1635369" y="369277"/>
                      </a:lnTo>
                      <a:lnTo>
                        <a:pt x="1758462" y="175846"/>
                      </a:lnTo>
                      <a:lnTo>
                        <a:pt x="1652954" y="175846"/>
                      </a:lnTo>
                      <a:lnTo>
                        <a:pt x="1635369" y="52754"/>
                      </a:lnTo>
                      <a:lnTo>
                        <a:pt x="1512277" y="140677"/>
                      </a:lnTo>
                      <a:lnTo>
                        <a:pt x="1354016" y="52754"/>
                      </a:lnTo>
                      <a:lnTo>
                        <a:pt x="1354016" y="211015"/>
                      </a:lnTo>
                      <a:lnTo>
                        <a:pt x="1336431" y="369277"/>
                      </a:lnTo>
                      <a:lnTo>
                        <a:pt x="1301262" y="457200"/>
                      </a:lnTo>
                      <a:lnTo>
                        <a:pt x="1266093" y="509954"/>
                      </a:lnTo>
                      <a:lnTo>
                        <a:pt x="1230923" y="509954"/>
                      </a:lnTo>
                      <a:lnTo>
                        <a:pt x="1072662" y="492369"/>
                      </a:lnTo>
                      <a:lnTo>
                        <a:pt x="949569" y="334108"/>
                      </a:lnTo>
                      <a:lnTo>
                        <a:pt x="773723" y="175846"/>
                      </a:lnTo>
                      <a:lnTo>
                        <a:pt x="615462" y="35169"/>
                      </a:lnTo>
                      <a:lnTo>
                        <a:pt x="439616" y="0"/>
                      </a:lnTo>
                      <a:lnTo>
                        <a:pt x="246185" y="105508"/>
                      </a:lnTo>
                      <a:lnTo>
                        <a:pt x="105508" y="281354"/>
                      </a:lnTo>
                      <a:lnTo>
                        <a:pt x="0" y="386861"/>
                      </a:lnTo>
                      <a:lnTo>
                        <a:pt x="87923" y="650631"/>
                      </a:lnTo>
                      <a:lnTo>
                        <a:pt x="140677" y="808892"/>
                      </a:lnTo>
                      <a:lnTo>
                        <a:pt x="228600" y="668215"/>
                      </a:lnTo>
                      <a:lnTo>
                        <a:pt x="457200" y="457200"/>
                      </a:lnTo>
                      <a:lnTo>
                        <a:pt x="633046" y="386861"/>
                      </a:lnTo>
                      <a:lnTo>
                        <a:pt x="773723" y="404446"/>
                      </a:lnTo>
                      <a:lnTo>
                        <a:pt x="931985" y="527538"/>
                      </a:lnTo>
                      <a:lnTo>
                        <a:pt x="1055077" y="650631"/>
                      </a:lnTo>
                      <a:lnTo>
                        <a:pt x="1160585" y="791308"/>
                      </a:lnTo>
                      <a:lnTo>
                        <a:pt x="1230923" y="791308"/>
                      </a:lnTo>
                      <a:lnTo>
                        <a:pt x="1301262" y="844061"/>
                      </a:lnTo>
                      <a:lnTo>
                        <a:pt x="1371600" y="949569"/>
                      </a:lnTo>
                      <a:lnTo>
                        <a:pt x="1477108" y="844061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>
                  <a:off x="1881554" y="4237892"/>
                  <a:ext cx="1529861" cy="1371600"/>
                </a:xfrm>
                <a:custGeom>
                  <a:avLst/>
                  <a:gdLst>
                    <a:gd name="connsiteX0" fmla="*/ 1494692 w 1529861"/>
                    <a:gd name="connsiteY0" fmla="*/ 615461 h 1371600"/>
                    <a:gd name="connsiteX1" fmla="*/ 1424354 w 1529861"/>
                    <a:gd name="connsiteY1" fmla="*/ 439615 h 1371600"/>
                    <a:gd name="connsiteX2" fmla="*/ 1441938 w 1529861"/>
                    <a:gd name="connsiteY2" fmla="*/ 175846 h 1371600"/>
                    <a:gd name="connsiteX3" fmla="*/ 1529861 w 1529861"/>
                    <a:gd name="connsiteY3" fmla="*/ 0 h 1371600"/>
                    <a:gd name="connsiteX4" fmla="*/ 1389185 w 1529861"/>
                    <a:gd name="connsiteY4" fmla="*/ 35169 h 1371600"/>
                    <a:gd name="connsiteX5" fmla="*/ 1283677 w 1529861"/>
                    <a:gd name="connsiteY5" fmla="*/ 35169 h 1371600"/>
                    <a:gd name="connsiteX6" fmla="*/ 1213338 w 1529861"/>
                    <a:gd name="connsiteY6" fmla="*/ 87923 h 1371600"/>
                    <a:gd name="connsiteX7" fmla="*/ 1213338 w 1529861"/>
                    <a:gd name="connsiteY7" fmla="*/ 87923 h 1371600"/>
                    <a:gd name="connsiteX8" fmla="*/ 1248508 w 1529861"/>
                    <a:gd name="connsiteY8" fmla="*/ 263769 h 1371600"/>
                    <a:gd name="connsiteX9" fmla="*/ 1266092 w 1529861"/>
                    <a:gd name="connsiteY9" fmla="*/ 369277 h 1371600"/>
                    <a:gd name="connsiteX10" fmla="*/ 1230923 w 1529861"/>
                    <a:gd name="connsiteY10" fmla="*/ 474784 h 1371600"/>
                    <a:gd name="connsiteX11" fmla="*/ 1072661 w 1529861"/>
                    <a:gd name="connsiteY11" fmla="*/ 580292 h 1371600"/>
                    <a:gd name="connsiteX12" fmla="*/ 844061 w 1529861"/>
                    <a:gd name="connsiteY12" fmla="*/ 545123 h 1371600"/>
                    <a:gd name="connsiteX13" fmla="*/ 580292 w 1529861"/>
                    <a:gd name="connsiteY13" fmla="*/ 545123 h 1371600"/>
                    <a:gd name="connsiteX14" fmla="*/ 351692 w 1529861"/>
                    <a:gd name="connsiteY14" fmla="*/ 562707 h 1371600"/>
                    <a:gd name="connsiteX15" fmla="*/ 175846 w 1529861"/>
                    <a:gd name="connsiteY15" fmla="*/ 668215 h 1371600"/>
                    <a:gd name="connsiteX16" fmla="*/ 105508 w 1529861"/>
                    <a:gd name="connsiteY16" fmla="*/ 808892 h 1371600"/>
                    <a:gd name="connsiteX17" fmla="*/ 0 w 1529861"/>
                    <a:gd name="connsiteY17" fmla="*/ 984738 h 1371600"/>
                    <a:gd name="connsiteX18" fmla="*/ 0 w 1529861"/>
                    <a:gd name="connsiteY18" fmla="*/ 1019907 h 1371600"/>
                    <a:gd name="connsiteX19" fmla="*/ 123092 w 1529861"/>
                    <a:gd name="connsiteY19" fmla="*/ 1195753 h 1371600"/>
                    <a:gd name="connsiteX20" fmla="*/ 246185 w 1529861"/>
                    <a:gd name="connsiteY20" fmla="*/ 1354015 h 1371600"/>
                    <a:gd name="connsiteX21" fmla="*/ 263769 w 1529861"/>
                    <a:gd name="connsiteY21" fmla="*/ 1371600 h 1371600"/>
                    <a:gd name="connsiteX22" fmla="*/ 334108 w 1529861"/>
                    <a:gd name="connsiteY22" fmla="*/ 1248507 h 1371600"/>
                    <a:gd name="connsiteX23" fmla="*/ 351692 w 1529861"/>
                    <a:gd name="connsiteY23" fmla="*/ 1072661 h 1371600"/>
                    <a:gd name="connsiteX24" fmla="*/ 404446 w 1529861"/>
                    <a:gd name="connsiteY24" fmla="*/ 914400 h 1371600"/>
                    <a:gd name="connsiteX25" fmla="*/ 457200 w 1529861"/>
                    <a:gd name="connsiteY25" fmla="*/ 844061 h 1371600"/>
                    <a:gd name="connsiteX26" fmla="*/ 615461 w 1529861"/>
                    <a:gd name="connsiteY26" fmla="*/ 791307 h 1371600"/>
                    <a:gd name="connsiteX27" fmla="*/ 685800 w 1529861"/>
                    <a:gd name="connsiteY27" fmla="*/ 773723 h 1371600"/>
                    <a:gd name="connsiteX28" fmla="*/ 791308 w 1529861"/>
                    <a:gd name="connsiteY28" fmla="*/ 773723 h 1371600"/>
                    <a:gd name="connsiteX29" fmla="*/ 949569 w 1529861"/>
                    <a:gd name="connsiteY29" fmla="*/ 738553 h 1371600"/>
                    <a:gd name="connsiteX30" fmla="*/ 1037492 w 1529861"/>
                    <a:gd name="connsiteY30" fmla="*/ 720969 h 1371600"/>
                    <a:gd name="connsiteX31" fmla="*/ 1037492 w 1529861"/>
                    <a:gd name="connsiteY31" fmla="*/ 720969 h 1371600"/>
                    <a:gd name="connsiteX32" fmla="*/ 1336431 w 1529861"/>
                    <a:gd name="connsiteY32" fmla="*/ 668215 h 1371600"/>
                    <a:gd name="connsiteX33" fmla="*/ 1301261 w 1529861"/>
                    <a:gd name="connsiteY33" fmla="*/ 703384 h 1371600"/>
                    <a:gd name="connsiteX34" fmla="*/ 1336431 w 1529861"/>
                    <a:gd name="connsiteY34" fmla="*/ 738553 h 1371600"/>
                    <a:gd name="connsiteX35" fmla="*/ 1389185 w 1529861"/>
                    <a:gd name="connsiteY35" fmla="*/ 738553 h 1371600"/>
                    <a:gd name="connsiteX36" fmla="*/ 1494692 w 1529861"/>
                    <a:gd name="connsiteY36" fmla="*/ 668215 h 1371600"/>
                    <a:gd name="connsiteX37" fmla="*/ 1494692 w 1529861"/>
                    <a:gd name="connsiteY37" fmla="*/ 545123 h 1371600"/>
                    <a:gd name="connsiteX38" fmla="*/ 1477108 w 1529861"/>
                    <a:gd name="connsiteY38" fmla="*/ 509953 h 1371600"/>
                    <a:gd name="connsiteX39" fmla="*/ 1477108 w 1529861"/>
                    <a:gd name="connsiteY39" fmla="*/ 439615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529861" h="1371600">
                      <a:moveTo>
                        <a:pt x="1494692" y="615461"/>
                      </a:moveTo>
                      <a:lnTo>
                        <a:pt x="1424354" y="439615"/>
                      </a:lnTo>
                      <a:lnTo>
                        <a:pt x="1441938" y="175846"/>
                      </a:lnTo>
                      <a:lnTo>
                        <a:pt x="1529861" y="0"/>
                      </a:lnTo>
                      <a:lnTo>
                        <a:pt x="1389185" y="35169"/>
                      </a:lnTo>
                      <a:lnTo>
                        <a:pt x="1283677" y="35169"/>
                      </a:lnTo>
                      <a:lnTo>
                        <a:pt x="1213338" y="87923"/>
                      </a:lnTo>
                      <a:lnTo>
                        <a:pt x="1213338" y="87923"/>
                      </a:lnTo>
                      <a:lnTo>
                        <a:pt x="1248508" y="263769"/>
                      </a:lnTo>
                      <a:lnTo>
                        <a:pt x="1266092" y="369277"/>
                      </a:lnTo>
                      <a:lnTo>
                        <a:pt x="1230923" y="474784"/>
                      </a:lnTo>
                      <a:lnTo>
                        <a:pt x="1072661" y="580292"/>
                      </a:lnTo>
                      <a:lnTo>
                        <a:pt x="844061" y="545123"/>
                      </a:lnTo>
                      <a:lnTo>
                        <a:pt x="580292" y="545123"/>
                      </a:lnTo>
                      <a:lnTo>
                        <a:pt x="351692" y="562707"/>
                      </a:lnTo>
                      <a:lnTo>
                        <a:pt x="175846" y="668215"/>
                      </a:lnTo>
                      <a:lnTo>
                        <a:pt x="105508" y="808892"/>
                      </a:lnTo>
                      <a:lnTo>
                        <a:pt x="0" y="984738"/>
                      </a:lnTo>
                      <a:lnTo>
                        <a:pt x="0" y="1019907"/>
                      </a:lnTo>
                      <a:lnTo>
                        <a:pt x="123092" y="1195753"/>
                      </a:lnTo>
                      <a:lnTo>
                        <a:pt x="246185" y="1354015"/>
                      </a:lnTo>
                      <a:lnTo>
                        <a:pt x="263769" y="1371600"/>
                      </a:lnTo>
                      <a:lnTo>
                        <a:pt x="334108" y="1248507"/>
                      </a:lnTo>
                      <a:lnTo>
                        <a:pt x="351692" y="1072661"/>
                      </a:lnTo>
                      <a:lnTo>
                        <a:pt x="404446" y="914400"/>
                      </a:lnTo>
                      <a:lnTo>
                        <a:pt x="457200" y="844061"/>
                      </a:lnTo>
                      <a:lnTo>
                        <a:pt x="615461" y="791307"/>
                      </a:lnTo>
                      <a:lnTo>
                        <a:pt x="685800" y="773723"/>
                      </a:lnTo>
                      <a:lnTo>
                        <a:pt x="791308" y="773723"/>
                      </a:lnTo>
                      <a:lnTo>
                        <a:pt x="949569" y="738553"/>
                      </a:lnTo>
                      <a:lnTo>
                        <a:pt x="1037492" y="720969"/>
                      </a:lnTo>
                      <a:lnTo>
                        <a:pt x="1037492" y="720969"/>
                      </a:lnTo>
                      <a:lnTo>
                        <a:pt x="1336431" y="668215"/>
                      </a:lnTo>
                      <a:lnTo>
                        <a:pt x="1301261" y="703384"/>
                      </a:lnTo>
                      <a:lnTo>
                        <a:pt x="1336431" y="738553"/>
                      </a:lnTo>
                      <a:lnTo>
                        <a:pt x="1389185" y="738553"/>
                      </a:lnTo>
                      <a:lnTo>
                        <a:pt x="1494692" y="668215"/>
                      </a:lnTo>
                      <a:lnTo>
                        <a:pt x="1494692" y="545123"/>
                      </a:lnTo>
                      <a:lnTo>
                        <a:pt x="1477108" y="509953"/>
                      </a:lnTo>
                      <a:lnTo>
                        <a:pt x="1477108" y="439615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任意多边形 7"/>
                <p:cNvSpPr/>
                <p:nvPr/>
              </p:nvSpPr>
              <p:spPr>
                <a:xfrm>
                  <a:off x="-351692" y="4325815"/>
                  <a:ext cx="2690446" cy="2655277"/>
                </a:xfrm>
                <a:custGeom>
                  <a:avLst/>
                  <a:gdLst>
                    <a:gd name="connsiteX0" fmla="*/ 211015 w 2690446"/>
                    <a:gd name="connsiteY0" fmla="*/ 2356338 h 2655277"/>
                    <a:gd name="connsiteX1" fmla="*/ 351692 w 2690446"/>
                    <a:gd name="connsiteY1" fmla="*/ 2426677 h 2655277"/>
                    <a:gd name="connsiteX2" fmla="*/ 720969 w 2690446"/>
                    <a:gd name="connsiteY2" fmla="*/ 2532184 h 2655277"/>
                    <a:gd name="connsiteX3" fmla="*/ 949569 w 2690446"/>
                    <a:gd name="connsiteY3" fmla="*/ 2497015 h 2655277"/>
                    <a:gd name="connsiteX4" fmla="*/ 1160584 w 2690446"/>
                    <a:gd name="connsiteY4" fmla="*/ 2444261 h 2655277"/>
                    <a:gd name="connsiteX5" fmla="*/ 1160584 w 2690446"/>
                    <a:gd name="connsiteY5" fmla="*/ 2532184 h 2655277"/>
                    <a:gd name="connsiteX6" fmla="*/ 1160584 w 2690446"/>
                    <a:gd name="connsiteY6" fmla="*/ 2532184 h 2655277"/>
                    <a:gd name="connsiteX7" fmla="*/ 1441938 w 2690446"/>
                    <a:gd name="connsiteY7" fmla="*/ 2655277 h 2655277"/>
                    <a:gd name="connsiteX8" fmla="*/ 1846384 w 2690446"/>
                    <a:gd name="connsiteY8" fmla="*/ 2620107 h 2655277"/>
                    <a:gd name="connsiteX9" fmla="*/ 2110154 w 2690446"/>
                    <a:gd name="connsiteY9" fmla="*/ 2426677 h 2655277"/>
                    <a:gd name="connsiteX10" fmla="*/ 2479431 w 2690446"/>
                    <a:gd name="connsiteY10" fmla="*/ 2321169 h 2655277"/>
                    <a:gd name="connsiteX11" fmla="*/ 2655277 w 2690446"/>
                    <a:gd name="connsiteY11" fmla="*/ 2110154 h 2655277"/>
                    <a:gd name="connsiteX12" fmla="*/ 2690446 w 2690446"/>
                    <a:gd name="connsiteY12" fmla="*/ 1811215 h 2655277"/>
                    <a:gd name="connsiteX13" fmla="*/ 2602523 w 2690446"/>
                    <a:gd name="connsiteY13" fmla="*/ 1494692 h 2655277"/>
                    <a:gd name="connsiteX14" fmla="*/ 2461846 w 2690446"/>
                    <a:gd name="connsiteY14" fmla="*/ 1248507 h 2655277"/>
                    <a:gd name="connsiteX15" fmla="*/ 2233246 w 2690446"/>
                    <a:gd name="connsiteY15" fmla="*/ 984738 h 2655277"/>
                    <a:gd name="connsiteX16" fmla="*/ 2004646 w 2690446"/>
                    <a:gd name="connsiteY16" fmla="*/ 756138 h 2655277"/>
                    <a:gd name="connsiteX17" fmla="*/ 1688123 w 2690446"/>
                    <a:gd name="connsiteY17" fmla="*/ 509954 h 2655277"/>
                    <a:gd name="connsiteX18" fmla="*/ 1494692 w 2690446"/>
                    <a:gd name="connsiteY18" fmla="*/ 263769 h 2655277"/>
                    <a:gd name="connsiteX19" fmla="*/ 1283677 w 2690446"/>
                    <a:gd name="connsiteY19" fmla="*/ 0 h 2655277"/>
                    <a:gd name="connsiteX20" fmla="*/ 1160584 w 2690446"/>
                    <a:gd name="connsiteY20" fmla="*/ 70338 h 2655277"/>
                    <a:gd name="connsiteX21" fmla="*/ 1107831 w 2690446"/>
                    <a:gd name="connsiteY21" fmla="*/ 175846 h 2655277"/>
                    <a:gd name="connsiteX22" fmla="*/ 1301261 w 2690446"/>
                    <a:gd name="connsiteY22" fmla="*/ 509954 h 2655277"/>
                    <a:gd name="connsiteX23" fmla="*/ 1459523 w 2690446"/>
                    <a:gd name="connsiteY23" fmla="*/ 703384 h 2655277"/>
                    <a:gd name="connsiteX24" fmla="*/ 1477107 w 2690446"/>
                    <a:gd name="connsiteY24" fmla="*/ 1019907 h 2655277"/>
                    <a:gd name="connsiteX25" fmla="*/ 1565031 w 2690446"/>
                    <a:gd name="connsiteY25" fmla="*/ 1266092 h 2655277"/>
                    <a:gd name="connsiteX26" fmla="*/ 1512277 w 2690446"/>
                    <a:gd name="connsiteY26" fmla="*/ 1371600 h 2655277"/>
                    <a:gd name="connsiteX27" fmla="*/ 1354015 w 2690446"/>
                    <a:gd name="connsiteY27" fmla="*/ 1494692 h 2655277"/>
                    <a:gd name="connsiteX28" fmla="*/ 1143000 w 2690446"/>
                    <a:gd name="connsiteY28" fmla="*/ 1494692 h 2655277"/>
                    <a:gd name="connsiteX29" fmla="*/ 967154 w 2690446"/>
                    <a:gd name="connsiteY29" fmla="*/ 1565030 h 2655277"/>
                    <a:gd name="connsiteX30" fmla="*/ 826477 w 2690446"/>
                    <a:gd name="connsiteY30" fmla="*/ 1617784 h 2655277"/>
                    <a:gd name="connsiteX31" fmla="*/ 720969 w 2690446"/>
                    <a:gd name="connsiteY31" fmla="*/ 1705707 h 2655277"/>
                    <a:gd name="connsiteX32" fmla="*/ 720969 w 2690446"/>
                    <a:gd name="connsiteY32" fmla="*/ 1758461 h 2655277"/>
                    <a:gd name="connsiteX33" fmla="*/ 756138 w 2690446"/>
                    <a:gd name="connsiteY33" fmla="*/ 1617784 h 2655277"/>
                    <a:gd name="connsiteX34" fmla="*/ 633046 w 2690446"/>
                    <a:gd name="connsiteY34" fmla="*/ 1459523 h 2655277"/>
                    <a:gd name="connsiteX35" fmla="*/ 457200 w 2690446"/>
                    <a:gd name="connsiteY35" fmla="*/ 1529861 h 2655277"/>
                    <a:gd name="connsiteX36" fmla="*/ 439615 w 2690446"/>
                    <a:gd name="connsiteY36" fmla="*/ 1582615 h 2655277"/>
                    <a:gd name="connsiteX37" fmla="*/ 386861 w 2690446"/>
                    <a:gd name="connsiteY37" fmla="*/ 1477107 h 2655277"/>
                    <a:gd name="connsiteX38" fmla="*/ 386861 w 2690446"/>
                    <a:gd name="connsiteY38" fmla="*/ 1477107 h 2655277"/>
                    <a:gd name="connsiteX39" fmla="*/ 281354 w 2690446"/>
                    <a:gd name="connsiteY39" fmla="*/ 1389184 h 2655277"/>
                    <a:gd name="connsiteX40" fmla="*/ 175846 w 2690446"/>
                    <a:gd name="connsiteY40" fmla="*/ 1494692 h 2655277"/>
                    <a:gd name="connsiteX41" fmla="*/ 105507 w 2690446"/>
                    <a:gd name="connsiteY41" fmla="*/ 1529861 h 2655277"/>
                    <a:gd name="connsiteX42" fmla="*/ 35169 w 2690446"/>
                    <a:gd name="connsiteY42" fmla="*/ 1547446 h 2655277"/>
                    <a:gd name="connsiteX43" fmla="*/ 0 w 2690446"/>
                    <a:gd name="connsiteY43" fmla="*/ 1494692 h 265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2690446" h="2655277">
                      <a:moveTo>
                        <a:pt x="211015" y="2356338"/>
                      </a:moveTo>
                      <a:lnTo>
                        <a:pt x="351692" y="2426677"/>
                      </a:lnTo>
                      <a:lnTo>
                        <a:pt x="720969" y="2532184"/>
                      </a:lnTo>
                      <a:lnTo>
                        <a:pt x="949569" y="2497015"/>
                      </a:lnTo>
                      <a:lnTo>
                        <a:pt x="1160584" y="2444261"/>
                      </a:lnTo>
                      <a:lnTo>
                        <a:pt x="1160584" y="2532184"/>
                      </a:lnTo>
                      <a:lnTo>
                        <a:pt x="1160584" y="2532184"/>
                      </a:lnTo>
                      <a:lnTo>
                        <a:pt x="1441938" y="2655277"/>
                      </a:lnTo>
                      <a:lnTo>
                        <a:pt x="1846384" y="2620107"/>
                      </a:lnTo>
                      <a:lnTo>
                        <a:pt x="2110154" y="2426677"/>
                      </a:lnTo>
                      <a:lnTo>
                        <a:pt x="2479431" y="2321169"/>
                      </a:lnTo>
                      <a:lnTo>
                        <a:pt x="2655277" y="2110154"/>
                      </a:lnTo>
                      <a:lnTo>
                        <a:pt x="2690446" y="1811215"/>
                      </a:lnTo>
                      <a:lnTo>
                        <a:pt x="2602523" y="1494692"/>
                      </a:lnTo>
                      <a:lnTo>
                        <a:pt x="2461846" y="1248507"/>
                      </a:lnTo>
                      <a:lnTo>
                        <a:pt x="2233246" y="984738"/>
                      </a:lnTo>
                      <a:lnTo>
                        <a:pt x="2004646" y="756138"/>
                      </a:lnTo>
                      <a:lnTo>
                        <a:pt x="1688123" y="509954"/>
                      </a:lnTo>
                      <a:lnTo>
                        <a:pt x="1494692" y="263769"/>
                      </a:lnTo>
                      <a:lnTo>
                        <a:pt x="1283677" y="0"/>
                      </a:lnTo>
                      <a:lnTo>
                        <a:pt x="1160584" y="70338"/>
                      </a:lnTo>
                      <a:lnTo>
                        <a:pt x="1107831" y="175846"/>
                      </a:lnTo>
                      <a:lnTo>
                        <a:pt x="1301261" y="509954"/>
                      </a:lnTo>
                      <a:lnTo>
                        <a:pt x="1459523" y="703384"/>
                      </a:lnTo>
                      <a:lnTo>
                        <a:pt x="1477107" y="1019907"/>
                      </a:lnTo>
                      <a:lnTo>
                        <a:pt x="1565031" y="1266092"/>
                      </a:lnTo>
                      <a:lnTo>
                        <a:pt x="1512277" y="1371600"/>
                      </a:lnTo>
                      <a:lnTo>
                        <a:pt x="1354015" y="1494692"/>
                      </a:lnTo>
                      <a:lnTo>
                        <a:pt x="1143000" y="1494692"/>
                      </a:lnTo>
                      <a:lnTo>
                        <a:pt x="967154" y="1565030"/>
                      </a:lnTo>
                      <a:lnTo>
                        <a:pt x="826477" y="1617784"/>
                      </a:lnTo>
                      <a:lnTo>
                        <a:pt x="720969" y="1705707"/>
                      </a:lnTo>
                      <a:lnTo>
                        <a:pt x="720969" y="1758461"/>
                      </a:lnTo>
                      <a:lnTo>
                        <a:pt x="756138" y="1617784"/>
                      </a:lnTo>
                      <a:lnTo>
                        <a:pt x="633046" y="1459523"/>
                      </a:lnTo>
                      <a:lnTo>
                        <a:pt x="457200" y="1529861"/>
                      </a:lnTo>
                      <a:lnTo>
                        <a:pt x="439615" y="1582615"/>
                      </a:lnTo>
                      <a:lnTo>
                        <a:pt x="386861" y="1477107"/>
                      </a:lnTo>
                      <a:lnTo>
                        <a:pt x="386861" y="1477107"/>
                      </a:lnTo>
                      <a:lnTo>
                        <a:pt x="281354" y="1389184"/>
                      </a:lnTo>
                      <a:lnTo>
                        <a:pt x="175846" y="1494692"/>
                      </a:lnTo>
                      <a:lnTo>
                        <a:pt x="105507" y="1529861"/>
                      </a:lnTo>
                      <a:lnTo>
                        <a:pt x="35169" y="1547446"/>
                      </a:lnTo>
                      <a:lnTo>
                        <a:pt x="0" y="1494692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任意多边形 8"/>
                <p:cNvSpPr/>
                <p:nvPr/>
              </p:nvSpPr>
              <p:spPr>
                <a:xfrm>
                  <a:off x="-808892" y="5855676"/>
                  <a:ext cx="334107" cy="404446"/>
                </a:xfrm>
                <a:custGeom>
                  <a:avLst/>
                  <a:gdLst>
                    <a:gd name="connsiteX0" fmla="*/ 228600 w 334107"/>
                    <a:gd name="connsiteY0" fmla="*/ 0 h 404446"/>
                    <a:gd name="connsiteX1" fmla="*/ 298938 w 334107"/>
                    <a:gd name="connsiteY1" fmla="*/ 52754 h 404446"/>
                    <a:gd name="connsiteX2" fmla="*/ 334107 w 334107"/>
                    <a:gd name="connsiteY2" fmla="*/ 228600 h 404446"/>
                    <a:gd name="connsiteX3" fmla="*/ 298938 w 334107"/>
                    <a:gd name="connsiteY3" fmla="*/ 334108 h 404446"/>
                    <a:gd name="connsiteX4" fmla="*/ 246184 w 334107"/>
                    <a:gd name="connsiteY4" fmla="*/ 369277 h 404446"/>
                    <a:gd name="connsiteX5" fmla="*/ 211015 w 334107"/>
                    <a:gd name="connsiteY5" fmla="*/ 334108 h 404446"/>
                    <a:gd name="connsiteX6" fmla="*/ 35169 w 334107"/>
                    <a:gd name="connsiteY6" fmla="*/ 404446 h 404446"/>
                    <a:gd name="connsiteX7" fmla="*/ 0 w 334107"/>
                    <a:gd name="connsiteY7" fmla="*/ 298939 h 404446"/>
                    <a:gd name="connsiteX8" fmla="*/ 70338 w 334107"/>
                    <a:gd name="connsiteY8" fmla="*/ 246185 h 404446"/>
                    <a:gd name="connsiteX9" fmla="*/ 175846 w 334107"/>
                    <a:gd name="connsiteY9" fmla="*/ 175846 h 404446"/>
                    <a:gd name="connsiteX10" fmla="*/ 175846 w 334107"/>
                    <a:gd name="connsiteY10" fmla="*/ 123093 h 404446"/>
                    <a:gd name="connsiteX11" fmla="*/ 175846 w 334107"/>
                    <a:gd name="connsiteY11" fmla="*/ 17585 h 404446"/>
                    <a:gd name="connsiteX12" fmla="*/ 228600 w 334107"/>
                    <a:gd name="connsiteY12" fmla="*/ 0 h 40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34107" h="404446">
                      <a:moveTo>
                        <a:pt x="228600" y="0"/>
                      </a:moveTo>
                      <a:lnTo>
                        <a:pt x="298938" y="52754"/>
                      </a:lnTo>
                      <a:lnTo>
                        <a:pt x="334107" y="228600"/>
                      </a:lnTo>
                      <a:lnTo>
                        <a:pt x="298938" y="334108"/>
                      </a:lnTo>
                      <a:lnTo>
                        <a:pt x="246184" y="369277"/>
                      </a:lnTo>
                      <a:lnTo>
                        <a:pt x="211015" y="334108"/>
                      </a:lnTo>
                      <a:lnTo>
                        <a:pt x="35169" y="404446"/>
                      </a:lnTo>
                      <a:lnTo>
                        <a:pt x="0" y="298939"/>
                      </a:lnTo>
                      <a:lnTo>
                        <a:pt x="70338" y="246185"/>
                      </a:lnTo>
                      <a:lnTo>
                        <a:pt x="175846" y="175846"/>
                      </a:lnTo>
                      <a:lnTo>
                        <a:pt x="175846" y="123093"/>
                      </a:lnTo>
                      <a:lnTo>
                        <a:pt x="175846" y="17585"/>
                      </a:lnTo>
                      <a:lnTo>
                        <a:pt x="22860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>
                  <a:off x="-1125415" y="5943599"/>
                  <a:ext cx="351692" cy="158262"/>
                </a:xfrm>
                <a:custGeom>
                  <a:avLst/>
                  <a:gdLst>
                    <a:gd name="connsiteX0" fmla="*/ 0 w 351692"/>
                    <a:gd name="connsiteY0" fmla="*/ 0 h 158262"/>
                    <a:gd name="connsiteX1" fmla="*/ 193430 w 351692"/>
                    <a:gd name="connsiteY1" fmla="*/ 35170 h 158262"/>
                    <a:gd name="connsiteX2" fmla="*/ 351692 w 351692"/>
                    <a:gd name="connsiteY2" fmla="*/ 158262 h 158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1692" h="158262">
                      <a:moveTo>
                        <a:pt x="0" y="0"/>
                      </a:moveTo>
                      <a:lnTo>
                        <a:pt x="193430" y="35170"/>
                      </a:lnTo>
                      <a:lnTo>
                        <a:pt x="351692" y="158262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>
                  <a:off x="-1406769" y="4501661"/>
                  <a:ext cx="685800" cy="1371600"/>
                </a:xfrm>
                <a:custGeom>
                  <a:avLst/>
                  <a:gdLst>
                    <a:gd name="connsiteX0" fmla="*/ 685800 w 685800"/>
                    <a:gd name="connsiteY0" fmla="*/ 1371600 h 1371600"/>
                    <a:gd name="connsiteX1" fmla="*/ 580292 w 685800"/>
                    <a:gd name="connsiteY1" fmla="*/ 1301261 h 1371600"/>
                    <a:gd name="connsiteX2" fmla="*/ 545123 w 685800"/>
                    <a:gd name="connsiteY2" fmla="*/ 1266092 h 1371600"/>
                    <a:gd name="connsiteX3" fmla="*/ 615461 w 685800"/>
                    <a:gd name="connsiteY3" fmla="*/ 1107831 h 1371600"/>
                    <a:gd name="connsiteX4" fmla="*/ 685800 w 685800"/>
                    <a:gd name="connsiteY4" fmla="*/ 826477 h 1371600"/>
                    <a:gd name="connsiteX5" fmla="*/ 650631 w 685800"/>
                    <a:gd name="connsiteY5" fmla="*/ 685800 h 1371600"/>
                    <a:gd name="connsiteX6" fmla="*/ 580292 w 685800"/>
                    <a:gd name="connsiteY6" fmla="*/ 527538 h 1371600"/>
                    <a:gd name="connsiteX7" fmla="*/ 597877 w 685800"/>
                    <a:gd name="connsiteY7" fmla="*/ 351692 h 1371600"/>
                    <a:gd name="connsiteX8" fmla="*/ 404446 w 685800"/>
                    <a:gd name="connsiteY8" fmla="*/ 334108 h 1371600"/>
                    <a:gd name="connsiteX9" fmla="*/ 298938 w 685800"/>
                    <a:gd name="connsiteY9" fmla="*/ 246184 h 1371600"/>
                    <a:gd name="connsiteX10" fmla="*/ 158261 w 685800"/>
                    <a:gd name="connsiteY10" fmla="*/ 52754 h 1371600"/>
                    <a:gd name="connsiteX11" fmla="*/ 0 w 685800"/>
                    <a:gd name="connsiteY11" fmla="*/ 0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5800" h="1371600">
                      <a:moveTo>
                        <a:pt x="685800" y="1371600"/>
                      </a:moveTo>
                      <a:lnTo>
                        <a:pt x="580292" y="1301261"/>
                      </a:lnTo>
                      <a:lnTo>
                        <a:pt x="545123" y="1266092"/>
                      </a:lnTo>
                      <a:lnTo>
                        <a:pt x="615461" y="1107831"/>
                      </a:lnTo>
                      <a:lnTo>
                        <a:pt x="685800" y="826477"/>
                      </a:lnTo>
                      <a:lnTo>
                        <a:pt x="650631" y="685800"/>
                      </a:lnTo>
                      <a:lnTo>
                        <a:pt x="580292" y="527538"/>
                      </a:lnTo>
                      <a:lnTo>
                        <a:pt x="597877" y="351692"/>
                      </a:lnTo>
                      <a:lnTo>
                        <a:pt x="404446" y="334108"/>
                      </a:lnTo>
                      <a:lnTo>
                        <a:pt x="298938" y="246184"/>
                      </a:lnTo>
                      <a:lnTo>
                        <a:pt x="158261" y="5275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-1230923" y="4941276"/>
                  <a:ext cx="193431" cy="298939"/>
                </a:xfrm>
                <a:custGeom>
                  <a:avLst/>
                  <a:gdLst>
                    <a:gd name="connsiteX0" fmla="*/ 0 w 193431"/>
                    <a:gd name="connsiteY0" fmla="*/ 35169 h 298939"/>
                    <a:gd name="connsiteX1" fmla="*/ 0 w 193431"/>
                    <a:gd name="connsiteY1" fmla="*/ 87923 h 298939"/>
                    <a:gd name="connsiteX2" fmla="*/ 52754 w 193431"/>
                    <a:gd name="connsiteY2" fmla="*/ 211016 h 298939"/>
                    <a:gd name="connsiteX3" fmla="*/ 158262 w 193431"/>
                    <a:gd name="connsiteY3" fmla="*/ 298939 h 298939"/>
                    <a:gd name="connsiteX4" fmla="*/ 193431 w 193431"/>
                    <a:gd name="connsiteY4" fmla="*/ 263769 h 298939"/>
                    <a:gd name="connsiteX5" fmla="*/ 193431 w 193431"/>
                    <a:gd name="connsiteY5" fmla="*/ 211016 h 298939"/>
                    <a:gd name="connsiteX6" fmla="*/ 158262 w 193431"/>
                    <a:gd name="connsiteY6" fmla="*/ 105508 h 298939"/>
                    <a:gd name="connsiteX7" fmla="*/ 87923 w 193431"/>
                    <a:gd name="connsiteY7" fmla="*/ 0 h 298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3431" h="298939">
                      <a:moveTo>
                        <a:pt x="0" y="35169"/>
                      </a:moveTo>
                      <a:lnTo>
                        <a:pt x="0" y="87923"/>
                      </a:lnTo>
                      <a:lnTo>
                        <a:pt x="52754" y="211016"/>
                      </a:lnTo>
                      <a:lnTo>
                        <a:pt x="158262" y="298939"/>
                      </a:lnTo>
                      <a:lnTo>
                        <a:pt x="193431" y="263769"/>
                      </a:lnTo>
                      <a:lnTo>
                        <a:pt x="193431" y="211016"/>
                      </a:lnTo>
                      <a:lnTo>
                        <a:pt x="158262" y="105508"/>
                      </a:lnTo>
                      <a:lnTo>
                        <a:pt x="87923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-562708" y="4149969"/>
                  <a:ext cx="914400" cy="1617784"/>
                </a:xfrm>
                <a:custGeom>
                  <a:avLst/>
                  <a:gdLst>
                    <a:gd name="connsiteX0" fmla="*/ 17585 w 914400"/>
                    <a:gd name="connsiteY0" fmla="*/ 1600200 h 1617784"/>
                    <a:gd name="connsiteX1" fmla="*/ 0 w 914400"/>
                    <a:gd name="connsiteY1" fmla="*/ 1354015 h 1617784"/>
                    <a:gd name="connsiteX2" fmla="*/ 70339 w 914400"/>
                    <a:gd name="connsiteY2" fmla="*/ 844061 h 1617784"/>
                    <a:gd name="connsiteX3" fmla="*/ 70339 w 914400"/>
                    <a:gd name="connsiteY3" fmla="*/ 404446 h 1617784"/>
                    <a:gd name="connsiteX4" fmla="*/ 211016 w 914400"/>
                    <a:gd name="connsiteY4" fmla="*/ 0 h 1617784"/>
                    <a:gd name="connsiteX5" fmla="*/ 298939 w 914400"/>
                    <a:gd name="connsiteY5" fmla="*/ 351692 h 1617784"/>
                    <a:gd name="connsiteX6" fmla="*/ 316523 w 914400"/>
                    <a:gd name="connsiteY6" fmla="*/ 703384 h 1617784"/>
                    <a:gd name="connsiteX7" fmla="*/ 298939 w 914400"/>
                    <a:gd name="connsiteY7" fmla="*/ 861646 h 1617784"/>
                    <a:gd name="connsiteX8" fmla="*/ 211016 w 914400"/>
                    <a:gd name="connsiteY8" fmla="*/ 1371600 h 1617784"/>
                    <a:gd name="connsiteX9" fmla="*/ 298939 w 914400"/>
                    <a:gd name="connsiteY9" fmla="*/ 1090246 h 1617784"/>
                    <a:gd name="connsiteX10" fmla="*/ 439616 w 914400"/>
                    <a:gd name="connsiteY10" fmla="*/ 808892 h 1617784"/>
                    <a:gd name="connsiteX11" fmla="*/ 580293 w 914400"/>
                    <a:gd name="connsiteY11" fmla="*/ 492369 h 1617784"/>
                    <a:gd name="connsiteX12" fmla="*/ 844062 w 914400"/>
                    <a:gd name="connsiteY12" fmla="*/ 175846 h 1617784"/>
                    <a:gd name="connsiteX13" fmla="*/ 914400 w 914400"/>
                    <a:gd name="connsiteY13" fmla="*/ 52753 h 1617784"/>
                    <a:gd name="connsiteX14" fmla="*/ 844062 w 914400"/>
                    <a:gd name="connsiteY14" fmla="*/ 422030 h 1617784"/>
                    <a:gd name="connsiteX15" fmla="*/ 844062 w 914400"/>
                    <a:gd name="connsiteY15" fmla="*/ 844061 h 1617784"/>
                    <a:gd name="connsiteX16" fmla="*/ 791308 w 914400"/>
                    <a:gd name="connsiteY16" fmla="*/ 1125415 h 1617784"/>
                    <a:gd name="connsiteX17" fmla="*/ 615462 w 914400"/>
                    <a:gd name="connsiteY17" fmla="*/ 1459523 h 1617784"/>
                    <a:gd name="connsiteX18" fmla="*/ 422031 w 914400"/>
                    <a:gd name="connsiteY18" fmla="*/ 1529861 h 1617784"/>
                    <a:gd name="connsiteX19" fmla="*/ 228600 w 914400"/>
                    <a:gd name="connsiteY19" fmla="*/ 1617784 h 1617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14400" h="1617784">
                      <a:moveTo>
                        <a:pt x="17585" y="1600200"/>
                      </a:moveTo>
                      <a:lnTo>
                        <a:pt x="0" y="1354015"/>
                      </a:lnTo>
                      <a:lnTo>
                        <a:pt x="70339" y="844061"/>
                      </a:lnTo>
                      <a:lnTo>
                        <a:pt x="70339" y="404446"/>
                      </a:lnTo>
                      <a:lnTo>
                        <a:pt x="211016" y="0"/>
                      </a:lnTo>
                      <a:lnTo>
                        <a:pt x="298939" y="351692"/>
                      </a:lnTo>
                      <a:lnTo>
                        <a:pt x="316523" y="703384"/>
                      </a:lnTo>
                      <a:lnTo>
                        <a:pt x="298939" y="861646"/>
                      </a:lnTo>
                      <a:lnTo>
                        <a:pt x="211016" y="1371600"/>
                      </a:lnTo>
                      <a:lnTo>
                        <a:pt x="298939" y="1090246"/>
                      </a:lnTo>
                      <a:lnTo>
                        <a:pt x="439616" y="808892"/>
                      </a:lnTo>
                      <a:lnTo>
                        <a:pt x="580293" y="492369"/>
                      </a:lnTo>
                      <a:lnTo>
                        <a:pt x="844062" y="175846"/>
                      </a:lnTo>
                      <a:lnTo>
                        <a:pt x="914400" y="52753"/>
                      </a:lnTo>
                      <a:lnTo>
                        <a:pt x="844062" y="422030"/>
                      </a:lnTo>
                      <a:lnTo>
                        <a:pt x="844062" y="844061"/>
                      </a:lnTo>
                      <a:lnTo>
                        <a:pt x="791308" y="1125415"/>
                      </a:lnTo>
                      <a:lnTo>
                        <a:pt x="615462" y="1459523"/>
                      </a:lnTo>
                      <a:lnTo>
                        <a:pt x="422031" y="1529861"/>
                      </a:lnTo>
                      <a:lnTo>
                        <a:pt x="228600" y="1617784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>
                  <a:off x="-2672861" y="6242538"/>
                  <a:ext cx="2672861" cy="1547446"/>
                </a:xfrm>
                <a:custGeom>
                  <a:avLst/>
                  <a:gdLst>
                    <a:gd name="connsiteX0" fmla="*/ 2672861 w 2672861"/>
                    <a:gd name="connsiteY0" fmla="*/ 334107 h 1547446"/>
                    <a:gd name="connsiteX1" fmla="*/ 2672861 w 2672861"/>
                    <a:gd name="connsiteY1" fmla="*/ 334107 h 1547446"/>
                    <a:gd name="connsiteX2" fmla="*/ 2637692 w 2672861"/>
                    <a:gd name="connsiteY2" fmla="*/ 175846 h 1547446"/>
                    <a:gd name="connsiteX3" fmla="*/ 2514600 w 2672861"/>
                    <a:gd name="connsiteY3" fmla="*/ 52754 h 1547446"/>
                    <a:gd name="connsiteX4" fmla="*/ 2373923 w 2672861"/>
                    <a:gd name="connsiteY4" fmla="*/ 0 h 1547446"/>
                    <a:gd name="connsiteX5" fmla="*/ 2180492 w 2672861"/>
                    <a:gd name="connsiteY5" fmla="*/ 123092 h 1547446"/>
                    <a:gd name="connsiteX6" fmla="*/ 2022230 w 2672861"/>
                    <a:gd name="connsiteY6" fmla="*/ 123092 h 1547446"/>
                    <a:gd name="connsiteX7" fmla="*/ 1758461 w 2672861"/>
                    <a:gd name="connsiteY7" fmla="*/ 211015 h 1547446"/>
                    <a:gd name="connsiteX8" fmla="*/ 1477107 w 2672861"/>
                    <a:gd name="connsiteY8" fmla="*/ 228600 h 1547446"/>
                    <a:gd name="connsiteX9" fmla="*/ 1195753 w 2672861"/>
                    <a:gd name="connsiteY9" fmla="*/ 351692 h 1547446"/>
                    <a:gd name="connsiteX10" fmla="*/ 931984 w 2672861"/>
                    <a:gd name="connsiteY10" fmla="*/ 422031 h 1547446"/>
                    <a:gd name="connsiteX11" fmla="*/ 633046 w 2672861"/>
                    <a:gd name="connsiteY11" fmla="*/ 668215 h 1547446"/>
                    <a:gd name="connsiteX12" fmla="*/ 457200 w 2672861"/>
                    <a:gd name="connsiteY12" fmla="*/ 826477 h 1547446"/>
                    <a:gd name="connsiteX13" fmla="*/ 386861 w 2672861"/>
                    <a:gd name="connsiteY13" fmla="*/ 896815 h 1547446"/>
                    <a:gd name="connsiteX14" fmla="*/ 316523 w 2672861"/>
                    <a:gd name="connsiteY14" fmla="*/ 1002323 h 1547446"/>
                    <a:gd name="connsiteX15" fmla="*/ 263769 w 2672861"/>
                    <a:gd name="connsiteY15" fmla="*/ 1125415 h 1547446"/>
                    <a:gd name="connsiteX16" fmla="*/ 211015 w 2672861"/>
                    <a:gd name="connsiteY16" fmla="*/ 1125415 h 1547446"/>
                    <a:gd name="connsiteX17" fmla="*/ 52753 w 2672861"/>
                    <a:gd name="connsiteY17" fmla="*/ 1160584 h 1547446"/>
                    <a:gd name="connsiteX18" fmla="*/ 158261 w 2672861"/>
                    <a:gd name="connsiteY18" fmla="*/ 1248507 h 1547446"/>
                    <a:gd name="connsiteX19" fmla="*/ 0 w 2672861"/>
                    <a:gd name="connsiteY19" fmla="*/ 1371600 h 1547446"/>
                    <a:gd name="connsiteX20" fmla="*/ 52753 w 2672861"/>
                    <a:gd name="connsiteY20" fmla="*/ 1424354 h 1547446"/>
                    <a:gd name="connsiteX21" fmla="*/ 193430 w 2672861"/>
                    <a:gd name="connsiteY21" fmla="*/ 1354015 h 1547446"/>
                    <a:gd name="connsiteX22" fmla="*/ 228600 w 2672861"/>
                    <a:gd name="connsiteY22" fmla="*/ 1459523 h 1547446"/>
                    <a:gd name="connsiteX23" fmla="*/ 351692 w 2672861"/>
                    <a:gd name="connsiteY23" fmla="*/ 1494692 h 1547446"/>
                    <a:gd name="connsiteX24" fmla="*/ 369276 w 2672861"/>
                    <a:gd name="connsiteY24" fmla="*/ 1354015 h 1547446"/>
                    <a:gd name="connsiteX25" fmla="*/ 457200 w 2672861"/>
                    <a:gd name="connsiteY25" fmla="*/ 1512277 h 1547446"/>
                    <a:gd name="connsiteX26" fmla="*/ 527538 w 2672861"/>
                    <a:gd name="connsiteY26" fmla="*/ 1547446 h 1547446"/>
                    <a:gd name="connsiteX27" fmla="*/ 509953 w 2672861"/>
                    <a:gd name="connsiteY27" fmla="*/ 1389184 h 1547446"/>
                    <a:gd name="connsiteX28" fmla="*/ 527538 w 2672861"/>
                    <a:gd name="connsiteY28" fmla="*/ 1283677 h 1547446"/>
                    <a:gd name="connsiteX29" fmla="*/ 650630 w 2672861"/>
                    <a:gd name="connsiteY29" fmla="*/ 1283677 h 1547446"/>
                    <a:gd name="connsiteX30" fmla="*/ 756138 w 2672861"/>
                    <a:gd name="connsiteY30" fmla="*/ 1283677 h 1547446"/>
                    <a:gd name="connsiteX31" fmla="*/ 756138 w 2672861"/>
                    <a:gd name="connsiteY31" fmla="*/ 1283677 h 1547446"/>
                    <a:gd name="connsiteX32" fmla="*/ 597876 w 2672861"/>
                    <a:gd name="connsiteY32" fmla="*/ 1125415 h 1547446"/>
                    <a:gd name="connsiteX33" fmla="*/ 580292 w 2672861"/>
                    <a:gd name="connsiteY33" fmla="*/ 1090246 h 1547446"/>
                    <a:gd name="connsiteX34" fmla="*/ 756138 w 2672861"/>
                    <a:gd name="connsiteY34" fmla="*/ 861646 h 1547446"/>
                    <a:gd name="connsiteX35" fmla="*/ 1195753 w 2672861"/>
                    <a:gd name="connsiteY35" fmla="*/ 545123 h 1547446"/>
                    <a:gd name="connsiteX36" fmla="*/ 1424353 w 2672861"/>
                    <a:gd name="connsiteY36" fmla="*/ 457200 h 1547446"/>
                    <a:gd name="connsiteX37" fmla="*/ 1776046 w 2672861"/>
                    <a:gd name="connsiteY37" fmla="*/ 369277 h 1547446"/>
                    <a:gd name="connsiteX38" fmla="*/ 2162907 w 2672861"/>
                    <a:gd name="connsiteY38" fmla="*/ 351692 h 1547446"/>
                    <a:gd name="connsiteX39" fmla="*/ 2444261 w 2672861"/>
                    <a:gd name="connsiteY39" fmla="*/ 351692 h 1547446"/>
                    <a:gd name="connsiteX40" fmla="*/ 2672861 w 2672861"/>
                    <a:gd name="connsiteY40" fmla="*/ 334107 h 1547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672861" h="1547446">
                      <a:moveTo>
                        <a:pt x="2672861" y="334107"/>
                      </a:moveTo>
                      <a:lnTo>
                        <a:pt x="2672861" y="334107"/>
                      </a:lnTo>
                      <a:lnTo>
                        <a:pt x="2637692" y="175846"/>
                      </a:lnTo>
                      <a:lnTo>
                        <a:pt x="2514600" y="52754"/>
                      </a:lnTo>
                      <a:lnTo>
                        <a:pt x="2373923" y="0"/>
                      </a:lnTo>
                      <a:lnTo>
                        <a:pt x="2180492" y="123092"/>
                      </a:lnTo>
                      <a:lnTo>
                        <a:pt x="2022230" y="123092"/>
                      </a:lnTo>
                      <a:lnTo>
                        <a:pt x="1758461" y="211015"/>
                      </a:lnTo>
                      <a:lnTo>
                        <a:pt x="1477107" y="228600"/>
                      </a:lnTo>
                      <a:lnTo>
                        <a:pt x="1195753" y="351692"/>
                      </a:lnTo>
                      <a:lnTo>
                        <a:pt x="931984" y="422031"/>
                      </a:lnTo>
                      <a:lnTo>
                        <a:pt x="633046" y="668215"/>
                      </a:lnTo>
                      <a:lnTo>
                        <a:pt x="457200" y="826477"/>
                      </a:lnTo>
                      <a:lnTo>
                        <a:pt x="386861" y="896815"/>
                      </a:lnTo>
                      <a:lnTo>
                        <a:pt x="316523" y="1002323"/>
                      </a:lnTo>
                      <a:lnTo>
                        <a:pt x="263769" y="1125415"/>
                      </a:lnTo>
                      <a:lnTo>
                        <a:pt x="211015" y="1125415"/>
                      </a:lnTo>
                      <a:lnTo>
                        <a:pt x="52753" y="1160584"/>
                      </a:lnTo>
                      <a:lnTo>
                        <a:pt x="158261" y="1248507"/>
                      </a:lnTo>
                      <a:lnTo>
                        <a:pt x="0" y="1371600"/>
                      </a:lnTo>
                      <a:lnTo>
                        <a:pt x="52753" y="1424354"/>
                      </a:lnTo>
                      <a:lnTo>
                        <a:pt x="193430" y="1354015"/>
                      </a:lnTo>
                      <a:lnTo>
                        <a:pt x="228600" y="1459523"/>
                      </a:lnTo>
                      <a:lnTo>
                        <a:pt x="351692" y="1494692"/>
                      </a:lnTo>
                      <a:lnTo>
                        <a:pt x="369276" y="1354015"/>
                      </a:lnTo>
                      <a:lnTo>
                        <a:pt x="457200" y="1512277"/>
                      </a:lnTo>
                      <a:lnTo>
                        <a:pt x="527538" y="1547446"/>
                      </a:lnTo>
                      <a:lnTo>
                        <a:pt x="509953" y="1389184"/>
                      </a:lnTo>
                      <a:lnTo>
                        <a:pt x="527538" y="1283677"/>
                      </a:lnTo>
                      <a:lnTo>
                        <a:pt x="650630" y="1283677"/>
                      </a:lnTo>
                      <a:lnTo>
                        <a:pt x="756138" y="1283677"/>
                      </a:lnTo>
                      <a:lnTo>
                        <a:pt x="756138" y="1283677"/>
                      </a:lnTo>
                      <a:lnTo>
                        <a:pt x="597876" y="1125415"/>
                      </a:lnTo>
                      <a:lnTo>
                        <a:pt x="580292" y="1090246"/>
                      </a:lnTo>
                      <a:lnTo>
                        <a:pt x="756138" y="861646"/>
                      </a:lnTo>
                      <a:lnTo>
                        <a:pt x="1195753" y="545123"/>
                      </a:lnTo>
                      <a:lnTo>
                        <a:pt x="1424353" y="457200"/>
                      </a:lnTo>
                      <a:lnTo>
                        <a:pt x="1776046" y="369277"/>
                      </a:lnTo>
                      <a:lnTo>
                        <a:pt x="2162907" y="351692"/>
                      </a:lnTo>
                      <a:lnTo>
                        <a:pt x="2444261" y="351692"/>
                      </a:lnTo>
                      <a:lnTo>
                        <a:pt x="2672861" y="33410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 14"/>
                <p:cNvSpPr/>
                <p:nvPr/>
              </p:nvSpPr>
              <p:spPr>
                <a:xfrm>
                  <a:off x="-457200" y="6682153"/>
                  <a:ext cx="580292" cy="931985"/>
                </a:xfrm>
                <a:custGeom>
                  <a:avLst/>
                  <a:gdLst>
                    <a:gd name="connsiteX0" fmla="*/ 0 w 580292"/>
                    <a:gd name="connsiteY0" fmla="*/ 52754 h 931985"/>
                    <a:gd name="connsiteX1" fmla="*/ 70339 w 580292"/>
                    <a:gd name="connsiteY1" fmla="*/ 298939 h 931985"/>
                    <a:gd name="connsiteX2" fmla="*/ 140677 w 580292"/>
                    <a:gd name="connsiteY2" fmla="*/ 597877 h 931985"/>
                    <a:gd name="connsiteX3" fmla="*/ 175846 w 580292"/>
                    <a:gd name="connsiteY3" fmla="*/ 861646 h 931985"/>
                    <a:gd name="connsiteX4" fmla="*/ 246185 w 580292"/>
                    <a:gd name="connsiteY4" fmla="*/ 773723 h 931985"/>
                    <a:gd name="connsiteX5" fmla="*/ 316523 w 580292"/>
                    <a:gd name="connsiteY5" fmla="*/ 931985 h 931985"/>
                    <a:gd name="connsiteX6" fmla="*/ 316523 w 580292"/>
                    <a:gd name="connsiteY6" fmla="*/ 720969 h 931985"/>
                    <a:gd name="connsiteX7" fmla="*/ 457200 w 580292"/>
                    <a:gd name="connsiteY7" fmla="*/ 861646 h 931985"/>
                    <a:gd name="connsiteX8" fmla="*/ 404446 w 580292"/>
                    <a:gd name="connsiteY8" fmla="*/ 685800 h 931985"/>
                    <a:gd name="connsiteX9" fmla="*/ 527539 w 580292"/>
                    <a:gd name="connsiteY9" fmla="*/ 685800 h 931985"/>
                    <a:gd name="connsiteX10" fmla="*/ 422031 w 580292"/>
                    <a:gd name="connsiteY10" fmla="*/ 562708 h 931985"/>
                    <a:gd name="connsiteX11" fmla="*/ 580292 w 580292"/>
                    <a:gd name="connsiteY11" fmla="*/ 509954 h 931985"/>
                    <a:gd name="connsiteX12" fmla="*/ 281354 w 580292"/>
                    <a:gd name="connsiteY12" fmla="*/ 474785 h 931985"/>
                    <a:gd name="connsiteX13" fmla="*/ 246185 w 580292"/>
                    <a:gd name="connsiteY13" fmla="*/ 298939 h 931985"/>
                    <a:gd name="connsiteX14" fmla="*/ 263769 w 580292"/>
                    <a:gd name="connsiteY14" fmla="*/ 0 h 931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80292" h="931985">
                      <a:moveTo>
                        <a:pt x="0" y="52754"/>
                      </a:moveTo>
                      <a:lnTo>
                        <a:pt x="70339" y="298939"/>
                      </a:lnTo>
                      <a:lnTo>
                        <a:pt x="140677" y="597877"/>
                      </a:lnTo>
                      <a:lnTo>
                        <a:pt x="175846" y="861646"/>
                      </a:lnTo>
                      <a:lnTo>
                        <a:pt x="246185" y="773723"/>
                      </a:lnTo>
                      <a:lnTo>
                        <a:pt x="316523" y="931985"/>
                      </a:lnTo>
                      <a:lnTo>
                        <a:pt x="316523" y="720969"/>
                      </a:lnTo>
                      <a:lnTo>
                        <a:pt x="457200" y="861646"/>
                      </a:lnTo>
                      <a:lnTo>
                        <a:pt x="404446" y="685800"/>
                      </a:lnTo>
                      <a:lnTo>
                        <a:pt x="527539" y="685800"/>
                      </a:lnTo>
                      <a:lnTo>
                        <a:pt x="422031" y="562708"/>
                      </a:lnTo>
                      <a:lnTo>
                        <a:pt x="580292" y="509954"/>
                      </a:lnTo>
                      <a:lnTo>
                        <a:pt x="281354" y="474785"/>
                      </a:lnTo>
                      <a:lnTo>
                        <a:pt x="246185" y="298939"/>
                      </a:lnTo>
                      <a:lnTo>
                        <a:pt x="263769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-1670538" y="5574322"/>
                  <a:ext cx="228600" cy="281354"/>
                </a:xfrm>
                <a:custGeom>
                  <a:avLst/>
                  <a:gdLst>
                    <a:gd name="connsiteX0" fmla="*/ 0 w 228600"/>
                    <a:gd name="connsiteY0" fmla="*/ 0 h 281354"/>
                    <a:gd name="connsiteX1" fmla="*/ 35169 w 228600"/>
                    <a:gd name="connsiteY1" fmla="*/ 87923 h 281354"/>
                    <a:gd name="connsiteX2" fmla="*/ 70338 w 228600"/>
                    <a:gd name="connsiteY2" fmla="*/ 193431 h 281354"/>
                    <a:gd name="connsiteX3" fmla="*/ 140677 w 228600"/>
                    <a:gd name="connsiteY3" fmla="*/ 281354 h 281354"/>
                    <a:gd name="connsiteX4" fmla="*/ 228600 w 228600"/>
                    <a:gd name="connsiteY4" fmla="*/ 158262 h 281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600" h="281354">
                      <a:moveTo>
                        <a:pt x="0" y="0"/>
                      </a:moveTo>
                      <a:cubicBezTo>
                        <a:pt x="11723" y="29308"/>
                        <a:pt x="24382" y="58258"/>
                        <a:pt x="35169" y="87923"/>
                      </a:cubicBezTo>
                      <a:cubicBezTo>
                        <a:pt x="47838" y="122763"/>
                        <a:pt x="49774" y="162585"/>
                        <a:pt x="70338" y="193431"/>
                      </a:cubicBezTo>
                      <a:cubicBezTo>
                        <a:pt x="114703" y="259980"/>
                        <a:pt x="90563" y="231241"/>
                        <a:pt x="140677" y="281354"/>
                      </a:cubicBezTo>
                      <a:cubicBezTo>
                        <a:pt x="215613" y="168950"/>
                        <a:pt x="181127" y="205735"/>
                        <a:pt x="228600" y="158262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-1459523" y="5695800"/>
                  <a:ext cx="281805" cy="282969"/>
                </a:xfrm>
                <a:custGeom>
                  <a:avLst/>
                  <a:gdLst>
                    <a:gd name="connsiteX0" fmla="*/ 0 w 281805"/>
                    <a:gd name="connsiteY0" fmla="*/ 107122 h 282969"/>
                    <a:gd name="connsiteX1" fmla="*/ 52754 w 281805"/>
                    <a:gd name="connsiteY1" fmla="*/ 247799 h 282969"/>
                    <a:gd name="connsiteX2" fmla="*/ 105508 w 281805"/>
                    <a:gd name="connsiteY2" fmla="*/ 282969 h 282969"/>
                    <a:gd name="connsiteX3" fmla="*/ 246185 w 281805"/>
                    <a:gd name="connsiteY3" fmla="*/ 265384 h 282969"/>
                    <a:gd name="connsiteX4" fmla="*/ 281354 w 281805"/>
                    <a:gd name="connsiteY4" fmla="*/ 212630 h 282969"/>
                    <a:gd name="connsiteX5" fmla="*/ 228600 w 281805"/>
                    <a:gd name="connsiteY5" fmla="*/ 107122 h 282969"/>
                    <a:gd name="connsiteX6" fmla="*/ 211015 w 281805"/>
                    <a:gd name="connsiteY6" fmla="*/ 54369 h 282969"/>
                    <a:gd name="connsiteX7" fmla="*/ 123092 w 281805"/>
                    <a:gd name="connsiteY7" fmla="*/ 1615 h 282969"/>
                    <a:gd name="connsiteX8" fmla="*/ 35169 w 281805"/>
                    <a:gd name="connsiteY8" fmla="*/ 1615 h 282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1805" h="282969">
                      <a:moveTo>
                        <a:pt x="0" y="107122"/>
                      </a:moveTo>
                      <a:cubicBezTo>
                        <a:pt x="12582" y="170029"/>
                        <a:pt x="7475" y="202519"/>
                        <a:pt x="52754" y="247799"/>
                      </a:cubicBezTo>
                      <a:cubicBezTo>
                        <a:pt x="67698" y="262743"/>
                        <a:pt x="87923" y="271246"/>
                        <a:pt x="105508" y="282969"/>
                      </a:cubicBezTo>
                      <a:cubicBezTo>
                        <a:pt x="152400" y="277107"/>
                        <a:pt x="202308" y="282935"/>
                        <a:pt x="246185" y="265384"/>
                      </a:cubicBezTo>
                      <a:cubicBezTo>
                        <a:pt x="265807" y="257535"/>
                        <a:pt x="277880" y="233477"/>
                        <a:pt x="281354" y="212630"/>
                      </a:cubicBezTo>
                      <a:cubicBezTo>
                        <a:pt x="286879" y="179481"/>
                        <a:pt x="240082" y="130086"/>
                        <a:pt x="228600" y="107122"/>
                      </a:cubicBezTo>
                      <a:cubicBezTo>
                        <a:pt x="220311" y="90543"/>
                        <a:pt x="220552" y="70263"/>
                        <a:pt x="211015" y="54369"/>
                      </a:cubicBezTo>
                      <a:cubicBezTo>
                        <a:pt x="191891" y="22496"/>
                        <a:pt x="158982" y="6101"/>
                        <a:pt x="123092" y="1615"/>
                      </a:cubicBezTo>
                      <a:cubicBezTo>
                        <a:pt x="94011" y="-2020"/>
                        <a:pt x="64477" y="1615"/>
                        <a:pt x="35169" y="1615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>
                  <a:off x="-2655277" y="5275384"/>
                  <a:ext cx="879231" cy="422031"/>
                </a:xfrm>
                <a:custGeom>
                  <a:avLst/>
                  <a:gdLst>
                    <a:gd name="connsiteX0" fmla="*/ 0 w 879231"/>
                    <a:gd name="connsiteY0" fmla="*/ 0 h 422031"/>
                    <a:gd name="connsiteX1" fmla="*/ 105508 w 879231"/>
                    <a:gd name="connsiteY1" fmla="*/ 52754 h 422031"/>
                    <a:gd name="connsiteX2" fmla="*/ 193431 w 879231"/>
                    <a:gd name="connsiteY2" fmla="*/ 87923 h 422031"/>
                    <a:gd name="connsiteX3" fmla="*/ 246185 w 879231"/>
                    <a:gd name="connsiteY3" fmla="*/ 105508 h 422031"/>
                    <a:gd name="connsiteX4" fmla="*/ 422031 w 879231"/>
                    <a:gd name="connsiteY4" fmla="*/ 211015 h 422031"/>
                    <a:gd name="connsiteX5" fmla="*/ 562708 w 879231"/>
                    <a:gd name="connsiteY5" fmla="*/ 281354 h 422031"/>
                    <a:gd name="connsiteX6" fmla="*/ 615462 w 879231"/>
                    <a:gd name="connsiteY6" fmla="*/ 316523 h 422031"/>
                    <a:gd name="connsiteX7" fmla="*/ 720969 w 879231"/>
                    <a:gd name="connsiteY7" fmla="*/ 351692 h 422031"/>
                    <a:gd name="connsiteX8" fmla="*/ 773723 w 879231"/>
                    <a:gd name="connsiteY8" fmla="*/ 386861 h 422031"/>
                    <a:gd name="connsiteX9" fmla="*/ 879231 w 879231"/>
                    <a:gd name="connsiteY9" fmla="*/ 422031 h 422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9231" h="422031">
                      <a:moveTo>
                        <a:pt x="0" y="0"/>
                      </a:moveTo>
                      <a:cubicBezTo>
                        <a:pt x="35169" y="17585"/>
                        <a:pt x="69712" y="36483"/>
                        <a:pt x="105508" y="52754"/>
                      </a:cubicBezTo>
                      <a:cubicBezTo>
                        <a:pt x="134244" y="65816"/>
                        <a:pt x="163875" y="76840"/>
                        <a:pt x="193431" y="87923"/>
                      </a:cubicBezTo>
                      <a:cubicBezTo>
                        <a:pt x="210787" y="94431"/>
                        <a:pt x="229148" y="98206"/>
                        <a:pt x="246185" y="105508"/>
                      </a:cubicBezTo>
                      <a:cubicBezTo>
                        <a:pt x="430415" y="184464"/>
                        <a:pt x="172026" y="86012"/>
                        <a:pt x="422031" y="211015"/>
                      </a:cubicBezTo>
                      <a:cubicBezTo>
                        <a:pt x="468923" y="234461"/>
                        <a:pt x="519086" y="252273"/>
                        <a:pt x="562708" y="281354"/>
                      </a:cubicBezTo>
                      <a:cubicBezTo>
                        <a:pt x="580293" y="293077"/>
                        <a:pt x="596149" y="307940"/>
                        <a:pt x="615462" y="316523"/>
                      </a:cubicBezTo>
                      <a:cubicBezTo>
                        <a:pt x="649338" y="331579"/>
                        <a:pt x="720969" y="351692"/>
                        <a:pt x="720969" y="351692"/>
                      </a:cubicBezTo>
                      <a:cubicBezTo>
                        <a:pt x="738554" y="363415"/>
                        <a:pt x="754410" y="378278"/>
                        <a:pt x="773723" y="386861"/>
                      </a:cubicBezTo>
                      <a:cubicBezTo>
                        <a:pt x="807600" y="401917"/>
                        <a:pt x="879231" y="422031"/>
                        <a:pt x="879231" y="422031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>
                  <a:off x="-2760785" y="5081953"/>
                  <a:ext cx="1055077" cy="509954"/>
                </a:xfrm>
                <a:custGeom>
                  <a:avLst/>
                  <a:gdLst>
                    <a:gd name="connsiteX0" fmla="*/ 0 w 1055077"/>
                    <a:gd name="connsiteY0" fmla="*/ 0 h 509954"/>
                    <a:gd name="connsiteX1" fmla="*/ 105508 w 1055077"/>
                    <a:gd name="connsiteY1" fmla="*/ 35169 h 509954"/>
                    <a:gd name="connsiteX2" fmla="*/ 158262 w 1055077"/>
                    <a:gd name="connsiteY2" fmla="*/ 70339 h 509954"/>
                    <a:gd name="connsiteX3" fmla="*/ 228600 w 1055077"/>
                    <a:gd name="connsiteY3" fmla="*/ 105508 h 509954"/>
                    <a:gd name="connsiteX4" fmla="*/ 334108 w 1055077"/>
                    <a:gd name="connsiteY4" fmla="*/ 140677 h 509954"/>
                    <a:gd name="connsiteX5" fmla="*/ 457200 w 1055077"/>
                    <a:gd name="connsiteY5" fmla="*/ 228600 h 509954"/>
                    <a:gd name="connsiteX6" fmla="*/ 509954 w 1055077"/>
                    <a:gd name="connsiteY6" fmla="*/ 246185 h 509954"/>
                    <a:gd name="connsiteX7" fmla="*/ 562708 w 1055077"/>
                    <a:gd name="connsiteY7" fmla="*/ 281354 h 509954"/>
                    <a:gd name="connsiteX8" fmla="*/ 756139 w 1055077"/>
                    <a:gd name="connsiteY8" fmla="*/ 334108 h 509954"/>
                    <a:gd name="connsiteX9" fmla="*/ 896816 w 1055077"/>
                    <a:gd name="connsiteY9" fmla="*/ 404446 h 509954"/>
                    <a:gd name="connsiteX10" fmla="*/ 984739 w 1055077"/>
                    <a:gd name="connsiteY10" fmla="*/ 457200 h 509954"/>
                    <a:gd name="connsiteX11" fmla="*/ 1055077 w 1055077"/>
                    <a:gd name="connsiteY11" fmla="*/ 509954 h 50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55077" h="509954">
                      <a:moveTo>
                        <a:pt x="0" y="0"/>
                      </a:moveTo>
                      <a:cubicBezTo>
                        <a:pt x="35169" y="11723"/>
                        <a:pt x="71631" y="20113"/>
                        <a:pt x="105508" y="35169"/>
                      </a:cubicBezTo>
                      <a:cubicBezTo>
                        <a:pt x="124821" y="43752"/>
                        <a:pt x="139912" y="59853"/>
                        <a:pt x="158262" y="70339"/>
                      </a:cubicBezTo>
                      <a:cubicBezTo>
                        <a:pt x="181022" y="83345"/>
                        <a:pt x="204261" y="95773"/>
                        <a:pt x="228600" y="105508"/>
                      </a:cubicBezTo>
                      <a:cubicBezTo>
                        <a:pt x="263020" y="119276"/>
                        <a:pt x="334108" y="140677"/>
                        <a:pt x="334108" y="140677"/>
                      </a:cubicBezTo>
                      <a:cubicBezTo>
                        <a:pt x="350035" y="152622"/>
                        <a:pt x="431489" y="215745"/>
                        <a:pt x="457200" y="228600"/>
                      </a:cubicBezTo>
                      <a:cubicBezTo>
                        <a:pt x="473779" y="236890"/>
                        <a:pt x="493375" y="237895"/>
                        <a:pt x="509954" y="246185"/>
                      </a:cubicBezTo>
                      <a:cubicBezTo>
                        <a:pt x="528857" y="255636"/>
                        <a:pt x="543395" y="272771"/>
                        <a:pt x="562708" y="281354"/>
                      </a:cubicBezTo>
                      <a:cubicBezTo>
                        <a:pt x="635722" y="313804"/>
                        <a:pt x="680921" y="319064"/>
                        <a:pt x="756139" y="334108"/>
                      </a:cubicBezTo>
                      <a:cubicBezTo>
                        <a:pt x="803031" y="357554"/>
                        <a:pt x="859745" y="367374"/>
                        <a:pt x="896816" y="404446"/>
                      </a:cubicBezTo>
                      <a:cubicBezTo>
                        <a:pt x="945092" y="452723"/>
                        <a:pt x="916257" y="434373"/>
                        <a:pt x="984739" y="457200"/>
                      </a:cubicBezTo>
                      <a:cubicBezTo>
                        <a:pt x="1044390" y="496967"/>
                        <a:pt x="1022549" y="477425"/>
                        <a:pt x="1055077" y="509954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>
                  <a:off x="-2760785" y="4343399"/>
                  <a:ext cx="949570" cy="1178170"/>
                </a:xfrm>
                <a:custGeom>
                  <a:avLst/>
                  <a:gdLst>
                    <a:gd name="connsiteX0" fmla="*/ 0 w 949570"/>
                    <a:gd name="connsiteY0" fmla="*/ 0 h 1178170"/>
                    <a:gd name="connsiteX1" fmla="*/ 123093 w 949570"/>
                    <a:gd name="connsiteY1" fmla="*/ 263770 h 1178170"/>
                    <a:gd name="connsiteX2" fmla="*/ 158262 w 949570"/>
                    <a:gd name="connsiteY2" fmla="*/ 334108 h 1178170"/>
                    <a:gd name="connsiteX3" fmla="*/ 193431 w 949570"/>
                    <a:gd name="connsiteY3" fmla="*/ 386862 h 1178170"/>
                    <a:gd name="connsiteX4" fmla="*/ 246185 w 949570"/>
                    <a:gd name="connsiteY4" fmla="*/ 474785 h 1178170"/>
                    <a:gd name="connsiteX5" fmla="*/ 316524 w 949570"/>
                    <a:gd name="connsiteY5" fmla="*/ 562708 h 1178170"/>
                    <a:gd name="connsiteX6" fmla="*/ 422031 w 949570"/>
                    <a:gd name="connsiteY6" fmla="*/ 720970 h 1178170"/>
                    <a:gd name="connsiteX7" fmla="*/ 457200 w 949570"/>
                    <a:gd name="connsiteY7" fmla="*/ 773723 h 1178170"/>
                    <a:gd name="connsiteX8" fmla="*/ 527539 w 949570"/>
                    <a:gd name="connsiteY8" fmla="*/ 826477 h 1178170"/>
                    <a:gd name="connsiteX9" fmla="*/ 615462 w 949570"/>
                    <a:gd name="connsiteY9" fmla="*/ 931985 h 1178170"/>
                    <a:gd name="connsiteX10" fmla="*/ 650631 w 949570"/>
                    <a:gd name="connsiteY10" fmla="*/ 984739 h 1178170"/>
                    <a:gd name="connsiteX11" fmla="*/ 756139 w 949570"/>
                    <a:gd name="connsiteY11" fmla="*/ 1055077 h 1178170"/>
                    <a:gd name="connsiteX12" fmla="*/ 808893 w 949570"/>
                    <a:gd name="connsiteY12" fmla="*/ 1107831 h 1178170"/>
                    <a:gd name="connsiteX13" fmla="*/ 861647 w 949570"/>
                    <a:gd name="connsiteY13" fmla="*/ 1125416 h 1178170"/>
                    <a:gd name="connsiteX14" fmla="*/ 914400 w 949570"/>
                    <a:gd name="connsiteY14" fmla="*/ 1160585 h 1178170"/>
                    <a:gd name="connsiteX15" fmla="*/ 949570 w 949570"/>
                    <a:gd name="connsiteY15" fmla="*/ 1178170 h 1178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49570" h="1178170">
                      <a:moveTo>
                        <a:pt x="0" y="0"/>
                      </a:moveTo>
                      <a:cubicBezTo>
                        <a:pt x="73407" y="171284"/>
                        <a:pt x="32789" y="83162"/>
                        <a:pt x="123093" y="263770"/>
                      </a:cubicBezTo>
                      <a:cubicBezTo>
                        <a:pt x="134816" y="287216"/>
                        <a:pt x="143722" y="312297"/>
                        <a:pt x="158262" y="334108"/>
                      </a:cubicBezTo>
                      <a:cubicBezTo>
                        <a:pt x="169985" y="351693"/>
                        <a:pt x="182230" y="368940"/>
                        <a:pt x="193431" y="386862"/>
                      </a:cubicBezTo>
                      <a:cubicBezTo>
                        <a:pt x="211545" y="415845"/>
                        <a:pt x="226585" y="446785"/>
                        <a:pt x="246185" y="474785"/>
                      </a:cubicBezTo>
                      <a:cubicBezTo>
                        <a:pt x="267708" y="505533"/>
                        <a:pt x="294449" y="532354"/>
                        <a:pt x="316524" y="562708"/>
                      </a:cubicBezTo>
                      <a:lnTo>
                        <a:pt x="422031" y="720970"/>
                      </a:lnTo>
                      <a:cubicBezTo>
                        <a:pt x="433754" y="738554"/>
                        <a:pt x="440293" y="761043"/>
                        <a:pt x="457200" y="773723"/>
                      </a:cubicBezTo>
                      <a:lnTo>
                        <a:pt x="527539" y="826477"/>
                      </a:lnTo>
                      <a:cubicBezTo>
                        <a:pt x="614857" y="957455"/>
                        <a:pt x="502632" y="796589"/>
                        <a:pt x="615462" y="931985"/>
                      </a:cubicBezTo>
                      <a:cubicBezTo>
                        <a:pt x="628992" y="948221"/>
                        <a:pt x="634726" y="970822"/>
                        <a:pt x="650631" y="984739"/>
                      </a:cubicBezTo>
                      <a:cubicBezTo>
                        <a:pt x="682441" y="1012573"/>
                        <a:pt x="726251" y="1025189"/>
                        <a:pt x="756139" y="1055077"/>
                      </a:cubicBezTo>
                      <a:cubicBezTo>
                        <a:pt x="773724" y="1072662"/>
                        <a:pt x="788201" y="1094036"/>
                        <a:pt x="808893" y="1107831"/>
                      </a:cubicBezTo>
                      <a:cubicBezTo>
                        <a:pt x="824316" y="1118113"/>
                        <a:pt x="845068" y="1117126"/>
                        <a:pt x="861647" y="1125416"/>
                      </a:cubicBezTo>
                      <a:cubicBezTo>
                        <a:pt x="880550" y="1134867"/>
                        <a:pt x="896278" y="1149712"/>
                        <a:pt x="914400" y="1160585"/>
                      </a:cubicBezTo>
                      <a:cubicBezTo>
                        <a:pt x="925639" y="1167329"/>
                        <a:pt x="937847" y="1172308"/>
                        <a:pt x="949570" y="117817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任意多边形 20"/>
                <p:cNvSpPr/>
                <p:nvPr/>
              </p:nvSpPr>
              <p:spPr>
                <a:xfrm>
                  <a:off x="-2743200" y="3798276"/>
                  <a:ext cx="1019908" cy="1652954"/>
                </a:xfrm>
                <a:custGeom>
                  <a:avLst/>
                  <a:gdLst>
                    <a:gd name="connsiteX0" fmla="*/ 0 w 1019908"/>
                    <a:gd name="connsiteY0" fmla="*/ 0 h 1652954"/>
                    <a:gd name="connsiteX1" fmla="*/ 87923 w 1019908"/>
                    <a:gd name="connsiteY1" fmla="*/ 87923 h 1652954"/>
                    <a:gd name="connsiteX2" fmla="*/ 105508 w 1019908"/>
                    <a:gd name="connsiteY2" fmla="*/ 140677 h 1652954"/>
                    <a:gd name="connsiteX3" fmla="*/ 175846 w 1019908"/>
                    <a:gd name="connsiteY3" fmla="*/ 263769 h 1652954"/>
                    <a:gd name="connsiteX4" fmla="*/ 193431 w 1019908"/>
                    <a:gd name="connsiteY4" fmla="*/ 404446 h 1652954"/>
                    <a:gd name="connsiteX5" fmla="*/ 228600 w 1019908"/>
                    <a:gd name="connsiteY5" fmla="*/ 474785 h 1652954"/>
                    <a:gd name="connsiteX6" fmla="*/ 263769 w 1019908"/>
                    <a:gd name="connsiteY6" fmla="*/ 580293 h 1652954"/>
                    <a:gd name="connsiteX7" fmla="*/ 298939 w 1019908"/>
                    <a:gd name="connsiteY7" fmla="*/ 668216 h 1652954"/>
                    <a:gd name="connsiteX8" fmla="*/ 351692 w 1019908"/>
                    <a:gd name="connsiteY8" fmla="*/ 826477 h 1652954"/>
                    <a:gd name="connsiteX9" fmla="*/ 422031 w 1019908"/>
                    <a:gd name="connsiteY9" fmla="*/ 949569 h 1652954"/>
                    <a:gd name="connsiteX10" fmla="*/ 457200 w 1019908"/>
                    <a:gd name="connsiteY10" fmla="*/ 1002323 h 1652954"/>
                    <a:gd name="connsiteX11" fmla="*/ 562708 w 1019908"/>
                    <a:gd name="connsiteY11" fmla="*/ 1125416 h 1652954"/>
                    <a:gd name="connsiteX12" fmla="*/ 615462 w 1019908"/>
                    <a:gd name="connsiteY12" fmla="*/ 1160585 h 1652954"/>
                    <a:gd name="connsiteX13" fmla="*/ 738554 w 1019908"/>
                    <a:gd name="connsiteY13" fmla="*/ 1318846 h 1652954"/>
                    <a:gd name="connsiteX14" fmla="*/ 808892 w 1019908"/>
                    <a:gd name="connsiteY14" fmla="*/ 1354016 h 1652954"/>
                    <a:gd name="connsiteX15" fmla="*/ 844062 w 1019908"/>
                    <a:gd name="connsiteY15" fmla="*/ 1406769 h 1652954"/>
                    <a:gd name="connsiteX16" fmla="*/ 914400 w 1019908"/>
                    <a:gd name="connsiteY16" fmla="*/ 1494693 h 1652954"/>
                    <a:gd name="connsiteX17" fmla="*/ 931985 w 1019908"/>
                    <a:gd name="connsiteY17" fmla="*/ 1547446 h 1652954"/>
                    <a:gd name="connsiteX18" fmla="*/ 967154 w 1019908"/>
                    <a:gd name="connsiteY18" fmla="*/ 1582616 h 1652954"/>
                    <a:gd name="connsiteX19" fmla="*/ 1019908 w 1019908"/>
                    <a:gd name="connsiteY19" fmla="*/ 1652954 h 1652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19908" h="1652954">
                      <a:moveTo>
                        <a:pt x="0" y="0"/>
                      </a:moveTo>
                      <a:cubicBezTo>
                        <a:pt x="29308" y="29308"/>
                        <a:pt x="63055" y="54765"/>
                        <a:pt x="87923" y="87923"/>
                      </a:cubicBezTo>
                      <a:cubicBezTo>
                        <a:pt x="99045" y="102752"/>
                        <a:pt x="98206" y="123640"/>
                        <a:pt x="105508" y="140677"/>
                      </a:cubicBezTo>
                      <a:cubicBezTo>
                        <a:pt x="132282" y="203149"/>
                        <a:pt x="140524" y="210787"/>
                        <a:pt x="175846" y="263769"/>
                      </a:cubicBezTo>
                      <a:cubicBezTo>
                        <a:pt x="181708" y="310661"/>
                        <a:pt x="181969" y="358600"/>
                        <a:pt x="193431" y="404446"/>
                      </a:cubicBezTo>
                      <a:cubicBezTo>
                        <a:pt x="199789" y="429877"/>
                        <a:pt x="218865" y="450446"/>
                        <a:pt x="228600" y="474785"/>
                      </a:cubicBezTo>
                      <a:cubicBezTo>
                        <a:pt x="242368" y="509205"/>
                        <a:pt x="250001" y="545873"/>
                        <a:pt x="263769" y="580293"/>
                      </a:cubicBezTo>
                      <a:cubicBezTo>
                        <a:pt x="275492" y="609601"/>
                        <a:pt x="288322" y="638490"/>
                        <a:pt x="298939" y="668216"/>
                      </a:cubicBezTo>
                      <a:cubicBezTo>
                        <a:pt x="317642" y="720584"/>
                        <a:pt x="320846" y="780209"/>
                        <a:pt x="351692" y="826477"/>
                      </a:cubicBezTo>
                      <a:cubicBezTo>
                        <a:pt x="437371" y="954994"/>
                        <a:pt x="332798" y="793410"/>
                        <a:pt x="422031" y="949569"/>
                      </a:cubicBezTo>
                      <a:cubicBezTo>
                        <a:pt x="432516" y="967919"/>
                        <a:pt x="444916" y="985125"/>
                        <a:pt x="457200" y="1002323"/>
                      </a:cubicBezTo>
                      <a:cubicBezTo>
                        <a:pt x="491444" y="1050265"/>
                        <a:pt x="517597" y="1087824"/>
                        <a:pt x="562708" y="1125416"/>
                      </a:cubicBezTo>
                      <a:cubicBezTo>
                        <a:pt x="578944" y="1138946"/>
                        <a:pt x="597877" y="1148862"/>
                        <a:pt x="615462" y="1160585"/>
                      </a:cubicBezTo>
                      <a:cubicBezTo>
                        <a:pt x="652183" y="1215667"/>
                        <a:pt x="688747" y="1274573"/>
                        <a:pt x="738554" y="1318846"/>
                      </a:cubicBezTo>
                      <a:cubicBezTo>
                        <a:pt x="758146" y="1336261"/>
                        <a:pt x="785446" y="1342293"/>
                        <a:pt x="808892" y="1354016"/>
                      </a:cubicBezTo>
                      <a:cubicBezTo>
                        <a:pt x="820615" y="1371600"/>
                        <a:pt x="830860" y="1390266"/>
                        <a:pt x="844062" y="1406769"/>
                      </a:cubicBezTo>
                      <a:cubicBezTo>
                        <a:pt x="887676" y="1461286"/>
                        <a:pt x="878319" y="1422532"/>
                        <a:pt x="914400" y="1494693"/>
                      </a:cubicBezTo>
                      <a:cubicBezTo>
                        <a:pt x="922689" y="1511272"/>
                        <a:pt x="922448" y="1531552"/>
                        <a:pt x="931985" y="1547446"/>
                      </a:cubicBezTo>
                      <a:cubicBezTo>
                        <a:pt x="940515" y="1561662"/>
                        <a:pt x="956797" y="1569670"/>
                        <a:pt x="967154" y="1582616"/>
                      </a:cubicBezTo>
                      <a:cubicBezTo>
                        <a:pt x="1046684" y="1682029"/>
                        <a:pt x="971782" y="1604828"/>
                        <a:pt x="1019908" y="1652954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>
                  <a:off x="-2391508" y="3323492"/>
                  <a:ext cx="738554" cy="2022230"/>
                </a:xfrm>
                <a:custGeom>
                  <a:avLst/>
                  <a:gdLst>
                    <a:gd name="connsiteX0" fmla="*/ 0 w 738554"/>
                    <a:gd name="connsiteY0" fmla="*/ 0 h 2022230"/>
                    <a:gd name="connsiteX1" fmla="*/ 35170 w 738554"/>
                    <a:gd name="connsiteY1" fmla="*/ 158261 h 2022230"/>
                    <a:gd name="connsiteX2" fmla="*/ 52754 w 738554"/>
                    <a:gd name="connsiteY2" fmla="*/ 211015 h 2022230"/>
                    <a:gd name="connsiteX3" fmla="*/ 87923 w 738554"/>
                    <a:gd name="connsiteY3" fmla="*/ 263769 h 2022230"/>
                    <a:gd name="connsiteX4" fmla="*/ 140677 w 738554"/>
                    <a:gd name="connsiteY4" fmla="*/ 422030 h 2022230"/>
                    <a:gd name="connsiteX5" fmla="*/ 281354 w 738554"/>
                    <a:gd name="connsiteY5" fmla="*/ 650630 h 2022230"/>
                    <a:gd name="connsiteX6" fmla="*/ 298939 w 738554"/>
                    <a:gd name="connsiteY6" fmla="*/ 738553 h 2022230"/>
                    <a:gd name="connsiteX7" fmla="*/ 422031 w 738554"/>
                    <a:gd name="connsiteY7" fmla="*/ 949569 h 2022230"/>
                    <a:gd name="connsiteX8" fmla="*/ 439616 w 738554"/>
                    <a:gd name="connsiteY8" fmla="*/ 1037492 h 2022230"/>
                    <a:gd name="connsiteX9" fmla="*/ 474785 w 738554"/>
                    <a:gd name="connsiteY9" fmla="*/ 1090246 h 2022230"/>
                    <a:gd name="connsiteX10" fmla="*/ 509954 w 738554"/>
                    <a:gd name="connsiteY10" fmla="*/ 1160584 h 2022230"/>
                    <a:gd name="connsiteX11" fmla="*/ 545123 w 738554"/>
                    <a:gd name="connsiteY11" fmla="*/ 1301261 h 2022230"/>
                    <a:gd name="connsiteX12" fmla="*/ 580293 w 738554"/>
                    <a:gd name="connsiteY12" fmla="*/ 1371600 h 2022230"/>
                    <a:gd name="connsiteX13" fmla="*/ 633047 w 738554"/>
                    <a:gd name="connsiteY13" fmla="*/ 1565030 h 2022230"/>
                    <a:gd name="connsiteX14" fmla="*/ 668216 w 738554"/>
                    <a:gd name="connsiteY14" fmla="*/ 1670538 h 2022230"/>
                    <a:gd name="connsiteX15" fmla="*/ 685800 w 738554"/>
                    <a:gd name="connsiteY15" fmla="*/ 1723292 h 2022230"/>
                    <a:gd name="connsiteX16" fmla="*/ 720970 w 738554"/>
                    <a:gd name="connsiteY16" fmla="*/ 1987061 h 2022230"/>
                    <a:gd name="connsiteX17" fmla="*/ 738554 w 738554"/>
                    <a:gd name="connsiteY17" fmla="*/ 2022230 h 2022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554" h="2022230">
                      <a:moveTo>
                        <a:pt x="0" y="0"/>
                      </a:moveTo>
                      <a:cubicBezTo>
                        <a:pt x="12089" y="60444"/>
                        <a:pt x="18613" y="100310"/>
                        <a:pt x="35170" y="158261"/>
                      </a:cubicBezTo>
                      <a:cubicBezTo>
                        <a:pt x="40262" y="176084"/>
                        <a:pt x="44465" y="194436"/>
                        <a:pt x="52754" y="211015"/>
                      </a:cubicBezTo>
                      <a:cubicBezTo>
                        <a:pt x="62205" y="229918"/>
                        <a:pt x="79795" y="244261"/>
                        <a:pt x="87923" y="263769"/>
                      </a:cubicBezTo>
                      <a:cubicBezTo>
                        <a:pt x="109310" y="315099"/>
                        <a:pt x="108356" y="376780"/>
                        <a:pt x="140677" y="422030"/>
                      </a:cubicBezTo>
                      <a:cubicBezTo>
                        <a:pt x="251454" y="577119"/>
                        <a:pt x="206050" y="500023"/>
                        <a:pt x="281354" y="650630"/>
                      </a:cubicBezTo>
                      <a:cubicBezTo>
                        <a:pt x="287216" y="679938"/>
                        <a:pt x="289488" y="710199"/>
                        <a:pt x="298939" y="738553"/>
                      </a:cubicBezTo>
                      <a:cubicBezTo>
                        <a:pt x="316054" y="789898"/>
                        <a:pt x="410466" y="931066"/>
                        <a:pt x="422031" y="949569"/>
                      </a:cubicBezTo>
                      <a:cubicBezTo>
                        <a:pt x="427893" y="978877"/>
                        <a:pt x="429122" y="1009507"/>
                        <a:pt x="439616" y="1037492"/>
                      </a:cubicBezTo>
                      <a:cubicBezTo>
                        <a:pt x="447037" y="1057280"/>
                        <a:pt x="464300" y="1071896"/>
                        <a:pt x="474785" y="1090246"/>
                      </a:cubicBezTo>
                      <a:cubicBezTo>
                        <a:pt x="487790" y="1113006"/>
                        <a:pt x="499628" y="1136490"/>
                        <a:pt x="509954" y="1160584"/>
                      </a:cubicBezTo>
                      <a:cubicBezTo>
                        <a:pt x="549438" y="1252712"/>
                        <a:pt x="503834" y="1177393"/>
                        <a:pt x="545123" y="1301261"/>
                      </a:cubicBezTo>
                      <a:cubicBezTo>
                        <a:pt x="553413" y="1326130"/>
                        <a:pt x="568570" y="1348154"/>
                        <a:pt x="580293" y="1371600"/>
                      </a:cubicBezTo>
                      <a:cubicBezTo>
                        <a:pt x="607273" y="1533484"/>
                        <a:pt x="580911" y="1421656"/>
                        <a:pt x="633047" y="1565030"/>
                      </a:cubicBezTo>
                      <a:cubicBezTo>
                        <a:pt x="645716" y="1599870"/>
                        <a:pt x="656493" y="1635369"/>
                        <a:pt x="668216" y="1670538"/>
                      </a:cubicBezTo>
                      <a:lnTo>
                        <a:pt x="685800" y="1723292"/>
                      </a:lnTo>
                      <a:cubicBezTo>
                        <a:pt x="694427" y="1818188"/>
                        <a:pt x="691843" y="1899679"/>
                        <a:pt x="720970" y="1987061"/>
                      </a:cubicBezTo>
                      <a:cubicBezTo>
                        <a:pt x="725115" y="1999495"/>
                        <a:pt x="732693" y="2010507"/>
                        <a:pt x="738554" y="202223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>
                  <a:off x="-2602523" y="3569676"/>
                  <a:ext cx="844062" cy="1670539"/>
                </a:xfrm>
                <a:custGeom>
                  <a:avLst/>
                  <a:gdLst>
                    <a:gd name="connsiteX0" fmla="*/ 0 w 844062"/>
                    <a:gd name="connsiteY0" fmla="*/ 0 h 1670539"/>
                    <a:gd name="connsiteX1" fmla="*/ 52754 w 844062"/>
                    <a:gd name="connsiteY1" fmla="*/ 105508 h 1670539"/>
                    <a:gd name="connsiteX2" fmla="*/ 158262 w 844062"/>
                    <a:gd name="connsiteY2" fmla="*/ 281354 h 1670539"/>
                    <a:gd name="connsiteX3" fmla="*/ 211015 w 844062"/>
                    <a:gd name="connsiteY3" fmla="*/ 422031 h 1670539"/>
                    <a:gd name="connsiteX4" fmla="*/ 228600 w 844062"/>
                    <a:gd name="connsiteY4" fmla="*/ 492369 h 1670539"/>
                    <a:gd name="connsiteX5" fmla="*/ 281354 w 844062"/>
                    <a:gd name="connsiteY5" fmla="*/ 668216 h 1670539"/>
                    <a:gd name="connsiteX6" fmla="*/ 298938 w 844062"/>
                    <a:gd name="connsiteY6" fmla="*/ 756139 h 1670539"/>
                    <a:gd name="connsiteX7" fmla="*/ 334108 w 844062"/>
                    <a:gd name="connsiteY7" fmla="*/ 826477 h 1670539"/>
                    <a:gd name="connsiteX8" fmla="*/ 404446 w 844062"/>
                    <a:gd name="connsiteY8" fmla="*/ 984739 h 1670539"/>
                    <a:gd name="connsiteX9" fmla="*/ 457200 w 844062"/>
                    <a:gd name="connsiteY9" fmla="*/ 1002323 h 1670539"/>
                    <a:gd name="connsiteX10" fmla="*/ 492369 w 844062"/>
                    <a:gd name="connsiteY10" fmla="*/ 1125416 h 1670539"/>
                    <a:gd name="connsiteX11" fmla="*/ 527538 w 844062"/>
                    <a:gd name="connsiteY11" fmla="*/ 1178169 h 1670539"/>
                    <a:gd name="connsiteX12" fmla="*/ 545123 w 844062"/>
                    <a:gd name="connsiteY12" fmla="*/ 1266093 h 1670539"/>
                    <a:gd name="connsiteX13" fmla="*/ 597877 w 844062"/>
                    <a:gd name="connsiteY13" fmla="*/ 1318846 h 1670539"/>
                    <a:gd name="connsiteX14" fmla="*/ 633046 w 844062"/>
                    <a:gd name="connsiteY14" fmla="*/ 1371600 h 1670539"/>
                    <a:gd name="connsiteX15" fmla="*/ 668215 w 844062"/>
                    <a:gd name="connsiteY15" fmla="*/ 1477108 h 1670539"/>
                    <a:gd name="connsiteX16" fmla="*/ 703385 w 844062"/>
                    <a:gd name="connsiteY16" fmla="*/ 1512277 h 1670539"/>
                    <a:gd name="connsiteX17" fmla="*/ 738554 w 844062"/>
                    <a:gd name="connsiteY17" fmla="*/ 1565031 h 1670539"/>
                    <a:gd name="connsiteX18" fmla="*/ 791308 w 844062"/>
                    <a:gd name="connsiteY18" fmla="*/ 1600200 h 1670539"/>
                    <a:gd name="connsiteX19" fmla="*/ 844062 w 844062"/>
                    <a:gd name="connsiteY19" fmla="*/ 1670539 h 1670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44062" h="1670539">
                      <a:moveTo>
                        <a:pt x="0" y="0"/>
                      </a:moveTo>
                      <a:cubicBezTo>
                        <a:pt x="17585" y="35169"/>
                        <a:pt x="33477" y="71237"/>
                        <a:pt x="52754" y="105508"/>
                      </a:cubicBezTo>
                      <a:cubicBezTo>
                        <a:pt x="86267" y="165086"/>
                        <a:pt x="158262" y="281354"/>
                        <a:pt x="158262" y="281354"/>
                      </a:cubicBezTo>
                      <a:cubicBezTo>
                        <a:pt x="203394" y="461891"/>
                        <a:pt x="142053" y="238135"/>
                        <a:pt x="211015" y="422031"/>
                      </a:cubicBezTo>
                      <a:cubicBezTo>
                        <a:pt x="219501" y="444660"/>
                        <a:pt x="221655" y="469221"/>
                        <a:pt x="228600" y="492369"/>
                      </a:cubicBezTo>
                      <a:cubicBezTo>
                        <a:pt x="266168" y="617594"/>
                        <a:pt x="258196" y="564006"/>
                        <a:pt x="281354" y="668216"/>
                      </a:cubicBezTo>
                      <a:cubicBezTo>
                        <a:pt x="287838" y="697392"/>
                        <a:pt x="289487" y="727785"/>
                        <a:pt x="298938" y="756139"/>
                      </a:cubicBezTo>
                      <a:cubicBezTo>
                        <a:pt x="307228" y="781007"/>
                        <a:pt x="323462" y="802523"/>
                        <a:pt x="334108" y="826477"/>
                      </a:cubicBezTo>
                      <a:cubicBezTo>
                        <a:pt x="340515" y="840893"/>
                        <a:pt x="387131" y="967424"/>
                        <a:pt x="404446" y="984739"/>
                      </a:cubicBezTo>
                      <a:cubicBezTo>
                        <a:pt x="417553" y="997846"/>
                        <a:pt x="439615" y="996462"/>
                        <a:pt x="457200" y="1002323"/>
                      </a:cubicBezTo>
                      <a:cubicBezTo>
                        <a:pt x="462833" y="1024854"/>
                        <a:pt x="479758" y="1100193"/>
                        <a:pt x="492369" y="1125416"/>
                      </a:cubicBezTo>
                      <a:cubicBezTo>
                        <a:pt x="501820" y="1144319"/>
                        <a:pt x="515815" y="1160585"/>
                        <a:pt x="527538" y="1178169"/>
                      </a:cubicBezTo>
                      <a:cubicBezTo>
                        <a:pt x="533400" y="1207477"/>
                        <a:pt x="531756" y="1239360"/>
                        <a:pt x="545123" y="1266093"/>
                      </a:cubicBezTo>
                      <a:cubicBezTo>
                        <a:pt x="556244" y="1288336"/>
                        <a:pt x="581957" y="1299742"/>
                        <a:pt x="597877" y="1318846"/>
                      </a:cubicBezTo>
                      <a:cubicBezTo>
                        <a:pt x="611407" y="1335082"/>
                        <a:pt x="624463" y="1352287"/>
                        <a:pt x="633046" y="1371600"/>
                      </a:cubicBezTo>
                      <a:cubicBezTo>
                        <a:pt x="648102" y="1405477"/>
                        <a:pt x="642001" y="1450895"/>
                        <a:pt x="668215" y="1477108"/>
                      </a:cubicBezTo>
                      <a:cubicBezTo>
                        <a:pt x="679938" y="1488831"/>
                        <a:pt x="693028" y="1499331"/>
                        <a:pt x="703385" y="1512277"/>
                      </a:cubicBezTo>
                      <a:cubicBezTo>
                        <a:pt x="716587" y="1528780"/>
                        <a:pt x="723610" y="1550087"/>
                        <a:pt x="738554" y="1565031"/>
                      </a:cubicBezTo>
                      <a:cubicBezTo>
                        <a:pt x="753498" y="1579975"/>
                        <a:pt x="773723" y="1588477"/>
                        <a:pt x="791308" y="1600200"/>
                      </a:cubicBezTo>
                      <a:cubicBezTo>
                        <a:pt x="813037" y="1665389"/>
                        <a:pt x="792313" y="1644665"/>
                        <a:pt x="844062" y="1670539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任意多边形 23"/>
                <p:cNvSpPr/>
                <p:nvPr/>
              </p:nvSpPr>
              <p:spPr>
                <a:xfrm>
                  <a:off x="-2180492" y="3112476"/>
                  <a:ext cx="492369" cy="1688123"/>
                </a:xfrm>
                <a:custGeom>
                  <a:avLst/>
                  <a:gdLst>
                    <a:gd name="connsiteX0" fmla="*/ 0 w 492369"/>
                    <a:gd name="connsiteY0" fmla="*/ 0 h 1688123"/>
                    <a:gd name="connsiteX1" fmla="*/ 0 w 492369"/>
                    <a:gd name="connsiteY1" fmla="*/ 0 h 1688123"/>
                    <a:gd name="connsiteX2" fmla="*/ 52754 w 492369"/>
                    <a:gd name="connsiteY2" fmla="*/ 175846 h 1688123"/>
                    <a:gd name="connsiteX3" fmla="*/ 87923 w 492369"/>
                    <a:gd name="connsiteY3" fmla="*/ 263769 h 1688123"/>
                    <a:gd name="connsiteX4" fmla="*/ 123092 w 492369"/>
                    <a:gd name="connsiteY4" fmla="*/ 386862 h 1688123"/>
                    <a:gd name="connsiteX5" fmla="*/ 175846 w 492369"/>
                    <a:gd name="connsiteY5" fmla="*/ 474785 h 1688123"/>
                    <a:gd name="connsiteX6" fmla="*/ 211015 w 492369"/>
                    <a:gd name="connsiteY6" fmla="*/ 685800 h 1688123"/>
                    <a:gd name="connsiteX7" fmla="*/ 246184 w 492369"/>
                    <a:gd name="connsiteY7" fmla="*/ 861646 h 1688123"/>
                    <a:gd name="connsiteX8" fmla="*/ 263769 w 492369"/>
                    <a:gd name="connsiteY8" fmla="*/ 914400 h 1688123"/>
                    <a:gd name="connsiteX9" fmla="*/ 281354 w 492369"/>
                    <a:gd name="connsiteY9" fmla="*/ 1002323 h 1688123"/>
                    <a:gd name="connsiteX10" fmla="*/ 334107 w 492369"/>
                    <a:gd name="connsiteY10" fmla="*/ 1107831 h 1688123"/>
                    <a:gd name="connsiteX11" fmla="*/ 369277 w 492369"/>
                    <a:gd name="connsiteY11" fmla="*/ 1213339 h 1688123"/>
                    <a:gd name="connsiteX12" fmla="*/ 386861 w 492369"/>
                    <a:gd name="connsiteY12" fmla="*/ 1266093 h 1688123"/>
                    <a:gd name="connsiteX13" fmla="*/ 439615 w 492369"/>
                    <a:gd name="connsiteY13" fmla="*/ 1617785 h 1688123"/>
                    <a:gd name="connsiteX14" fmla="*/ 492369 w 492369"/>
                    <a:gd name="connsiteY14" fmla="*/ 1688123 h 1688123"/>
                    <a:gd name="connsiteX15" fmla="*/ 474784 w 492369"/>
                    <a:gd name="connsiteY15" fmla="*/ 1600200 h 1688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92369" h="168812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7585" y="58615"/>
                        <a:pt x="33402" y="117790"/>
                        <a:pt x="52754" y="175846"/>
                      </a:cubicBezTo>
                      <a:cubicBezTo>
                        <a:pt x="62736" y="205791"/>
                        <a:pt x="77941" y="233823"/>
                        <a:pt x="87923" y="263769"/>
                      </a:cubicBezTo>
                      <a:cubicBezTo>
                        <a:pt x="99194" y="297582"/>
                        <a:pt x="106154" y="352987"/>
                        <a:pt x="123092" y="386862"/>
                      </a:cubicBezTo>
                      <a:cubicBezTo>
                        <a:pt x="138377" y="417432"/>
                        <a:pt x="158261" y="445477"/>
                        <a:pt x="175846" y="474785"/>
                      </a:cubicBezTo>
                      <a:cubicBezTo>
                        <a:pt x="207788" y="730313"/>
                        <a:pt x="176161" y="523144"/>
                        <a:pt x="211015" y="685800"/>
                      </a:cubicBezTo>
                      <a:cubicBezTo>
                        <a:pt x="223540" y="744249"/>
                        <a:pt x="227281" y="804937"/>
                        <a:pt x="246184" y="861646"/>
                      </a:cubicBezTo>
                      <a:cubicBezTo>
                        <a:pt x="252046" y="879231"/>
                        <a:pt x="259273" y="896418"/>
                        <a:pt x="263769" y="914400"/>
                      </a:cubicBezTo>
                      <a:cubicBezTo>
                        <a:pt x="271018" y="943396"/>
                        <a:pt x="274105" y="973327"/>
                        <a:pt x="281354" y="1002323"/>
                      </a:cubicBezTo>
                      <a:cubicBezTo>
                        <a:pt x="308839" y="1112263"/>
                        <a:pt x="284987" y="997312"/>
                        <a:pt x="334107" y="1107831"/>
                      </a:cubicBezTo>
                      <a:cubicBezTo>
                        <a:pt x="349163" y="1141708"/>
                        <a:pt x="357554" y="1178170"/>
                        <a:pt x="369277" y="1213339"/>
                      </a:cubicBezTo>
                      <a:lnTo>
                        <a:pt x="386861" y="1266093"/>
                      </a:lnTo>
                      <a:cubicBezTo>
                        <a:pt x="399976" y="1423463"/>
                        <a:pt x="393138" y="1478356"/>
                        <a:pt x="439615" y="1617785"/>
                      </a:cubicBezTo>
                      <a:cubicBezTo>
                        <a:pt x="461345" y="1682973"/>
                        <a:pt x="440621" y="1662250"/>
                        <a:pt x="492369" y="1688123"/>
                      </a:cubicBezTo>
                      <a:lnTo>
                        <a:pt x="474784" y="160020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-1934308" y="2971799"/>
                  <a:ext cx="316523" cy="1688123"/>
                </a:xfrm>
                <a:custGeom>
                  <a:avLst/>
                  <a:gdLst>
                    <a:gd name="connsiteX0" fmla="*/ 0 w 316523"/>
                    <a:gd name="connsiteY0" fmla="*/ 0 h 1688123"/>
                    <a:gd name="connsiteX1" fmla="*/ 316523 w 316523"/>
                    <a:gd name="connsiteY1" fmla="*/ 1688123 h 1688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6523" h="1688123">
                      <a:moveTo>
                        <a:pt x="0" y="0"/>
                      </a:moveTo>
                      <a:lnTo>
                        <a:pt x="316523" y="1688123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-1600200" y="3006969"/>
                  <a:ext cx="105508" cy="1547446"/>
                </a:xfrm>
                <a:custGeom>
                  <a:avLst/>
                  <a:gdLst>
                    <a:gd name="connsiteX0" fmla="*/ 105508 w 105508"/>
                    <a:gd name="connsiteY0" fmla="*/ 0 h 1547446"/>
                    <a:gd name="connsiteX1" fmla="*/ 0 w 105508"/>
                    <a:gd name="connsiteY1" fmla="*/ 773723 h 1547446"/>
                    <a:gd name="connsiteX2" fmla="*/ 17585 w 105508"/>
                    <a:gd name="connsiteY2" fmla="*/ 1547446 h 1547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5508" h="1547446">
                      <a:moveTo>
                        <a:pt x="105508" y="0"/>
                      </a:moveTo>
                      <a:lnTo>
                        <a:pt x="0" y="773723"/>
                      </a:lnTo>
                      <a:lnTo>
                        <a:pt x="17585" y="154744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任意多边形 26"/>
                <p:cNvSpPr/>
                <p:nvPr/>
              </p:nvSpPr>
              <p:spPr>
                <a:xfrm>
                  <a:off x="-1600200" y="3358661"/>
                  <a:ext cx="351692" cy="1230923"/>
                </a:xfrm>
                <a:custGeom>
                  <a:avLst/>
                  <a:gdLst>
                    <a:gd name="connsiteX0" fmla="*/ 351692 w 351692"/>
                    <a:gd name="connsiteY0" fmla="*/ 0 h 1230923"/>
                    <a:gd name="connsiteX1" fmla="*/ 193431 w 351692"/>
                    <a:gd name="connsiteY1" fmla="*/ 703384 h 1230923"/>
                    <a:gd name="connsiteX2" fmla="*/ 0 w 351692"/>
                    <a:gd name="connsiteY2" fmla="*/ 1230923 h 1230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1692" h="1230923">
                      <a:moveTo>
                        <a:pt x="351692" y="0"/>
                      </a:moveTo>
                      <a:lnTo>
                        <a:pt x="193431" y="703384"/>
                      </a:lnTo>
                      <a:lnTo>
                        <a:pt x="0" y="1230923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6" name="矩形 75"/>
              <p:cNvSpPr/>
              <p:nvPr/>
            </p:nvSpPr>
            <p:spPr>
              <a:xfrm>
                <a:off x="1707039" y="480744"/>
                <a:ext cx="6186309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5</a:t>
                </a:r>
                <a:r>
                  <a:rPr lang="zh-CN" altLang="en-US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楼</a:t>
                </a:r>
                <a:r>
                  <a:rPr lang="zh-CN" altLang="en-US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受人</a:t>
                </a:r>
                <a:r>
                  <a:rPr lang="zh-CN" altLang="en-US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尊敬的王老师</a:t>
                </a:r>
                <a:endParaRPr lang="en-US" altLang="zh-CN" sz="4800" dirty="0" smtClean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  <a:p>
                <a:pPr>
                  <a:defRPr/>
                </a:pPr>
                <a:r>
                  <a:rPr lang="zh-CN" altLang="en-US" sz="51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正在偷穿老婆的睡衣</a:t>
                </a:r>
                <a:endParaRPr lang="zh-CN" altLang="en-US" sz="5100" dirty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</p:grpSp>
        <p:sp>
          <p:nvSpPr>
            <p:cNvPr id="43" name="任意多边形 42"/>
            <p:cNvSpPr/>
            <p:nvPr/>
          </p:nvSpPr>
          <p:spPr>
            <a:xfrm>
              <a:off x="1256254" y="22956"/>
              <a:ext cx="6504709" cy="2161309"/>
            </a:xfrm>
            <a:custGeom>
              <a:avLst/>
              <a:gdLst>
                <a:gd name="connsiteX0" fmla="*/ 1620982 w 6504709"/>
                <a:gd name="connsiteY0" fmla="*/ 1808018 h 2161309"/>
                <a:gd name="connsiteX1" fmla="*/ 1766455 w 6504709"/>
                <a:gd name="connsiteY1" fmla="*/ 2036618 h 2161309"/>
                <a:gd name="connsiteX2" fmla="*/ 1808018 w 6504709"/>
                <a:gd name="connsiteY2" fmla="*/ 2098964 h 2161309"/>
                <a:gd name="connsiteX3" fmla="*/ 1870364 w 6504709"/>
                <a:gd name="connsiteY3" fmla="*/ 2161309 h 2161309"/>
                <a:gd name="connsiteX4" fmla="*/ 1953491 w 6504709"/>
                <a:gd name="connsiteY4" fmla="*/ 2140527 h 2161309"/>
                <a:gd name="connsiteX5" fmla="*/ 1995055 w 6504709"/>
                <a:gd name="connsiteY5" fmla="*/ 2015836 h 2161309"/>
                <a:gd name="connsiteX6" fmla="*/ 2057400 w 6504709"/>
                <a:gd name="connsiteY6" fmla="*/ 1891145 h 2161309"/>
                <a:gd name="connsiteX7" fmla="*/ 2140527 w 6504709"/>
                <a:gd name="connsiteY7" fmla="*/ 1704109 h 2161309"/>
                <a:gd name="connsiteX8" fmla="*/ 2202873 w 6504709"/>
                <a:gd name="connsiteY8" fmla="*/ 1683327 h 2161309"/>
                <a:gd name="connsiteX9" fmla="*/ 2992582 w 6504709"/>
                <a:gd name="connsiteY9" fmla="*/ 1704109 h 2161309"/>
                <a:gd name="connsiteX10" fmla="*/ 3054927 w 6504709"/>
                <a:gd name="connsiteY10" fmla="*/ 1724891 h 2161309"/>
                <a:gd name="connsiteX11" fmla="*/ 3262746 w 6504709"/>
                <a:gd name="connsiteY11" fmla="*/ 1745673 h 2161309"/>
                <a:gd name="connsiteX12" fmla="*/ 3740727 w 6504709"/>
                <a:gd name="connsiteY12" fmla="*/ 1787236 h 2161309"/>
                <a:gd name="connsiteX13" fmla="*/ 4135582 w 6504709"/>
                <a:gd name="connsiteY13" fmla="*/ 1828800 h 2161309"/>
                <a:gd name="connsiteX14" fmla="*/ 5320146 w 6504709"/>
                <a:gd name="connsiteY14" fmla="*/ 1787236 h 2161309"/>
                <a:gd name="connsiteX15" fmla="*/ 5465618 w 6504709"/>
                <a:gd name="connsiteY15" fmla="*/ 1766455 h 2161309"/>
                <a:gd name="connsiteX16" fmla="*/ 5715000 w 6504709"/>
                <a:gd name="connsiteY16" fmla="*/ 1724891 h 2161309"/>
                <a:gd name="connsiteX17" fmla="*/ 6109855 w 6504709"/>
                <a:gd name="connsiteY17" fmla="*/ 1683327 h 2161309"/>
                <a:gd name="connsiteX18" fmla="*/ 6338455 w 6504709"/>
                <a:gd name="connsiteY18" fmla="*/ 1662545 h 2161309"/>
                <a:gd name="connsiteX19" fmla="*/ 6400800 w 6504709"/>
                <a:gd name="connsiteY19" fmla="*/ 1641764 h 2161309"/>
                <a:gd name="connsiteX20" fmla="*/ 6504709 w 6504709"/>
                <a:gd name="connsiteY20" fmla="*/ 1454727 h 2161309"/>
                <a:gd name="connsiteX21" fmla="*/ 6483927 w 6504709"/>
                <a:gd name="connsiteY21" fmla="*/ 457200 h 2161309"/>
                <a:gd name="connsiteX22" fmla="*/ 6463146 w 6504709"/>
                <a:gd name="connsiteY22" fmla="*/ 353291 h 2161309"/>
                <a:gd name="connsiteX23" fmla="*/ 6421582 w 6504709"/>
                <a:gd name="connsiteY23" fmla="*/ 228600 h 2161309"/>
                <a:gd name="connsiteX24" fmla="*/ 6359237 w 6504709"/>
                <a:gd name="connsiteY24" fmla="*/ 166255 h 2161309"/>
                <a:gd name="connsiteX25" fmla="*/ 5985164 w 6504709"/>
                <a:gd name="connsiteY25" fmla="*/ 83127 h 2161309"/>
                <a:gd name="connsiteX26" fmla="*/ 5091546 w 6504709"/>
                <a:gd name="connsiteY26" fmla="*/ 62345 h 2161309"/>
                <a:gd name="connsiteX27" fmla="*/ 4717473 w 6504709"/>
                <a:gd name="connsiteY27" fmla="*/ 41564 h 2161309"/>
                <a:gd name="connsiteX28" fmla="*/ 4447309 w 6504709"/>
                <a:gd name="connsiteY28" fmla="*/ 20782 h 2161309"/>
                <a:gd name="connsiteX29" fmla="*/ 3366655 w 6504709"/>
                <a:gd name="connsiteY29" fmla="*/ 0 h 2161309"/>
                <a:gd name="connsiteX30" fmla="*/ 1330037 w 6504709"/>
                <a:gd name="connsiteY30" fmla="*/ 20782 h 2161309"/>
                <a:gd name="connsiteX31" fmla="*/ 852055 w 6504709"/>
                <a:gd name="connsiteY31" fmla="*/ 41564 h 2161309"/>
                <a:gd name="connsiteX32" fmla="*/ 768927 w 6504709"/>
                <a:gd name="connsiteY32" fmla="*/ 62345 h 2161309"/>
                <a:gd name="connsiteX33" fmla="*/ 498764 w 6504709"/>
                <a:gd name="connsiteY33" fmla="*/ 83127 h 2161309"/>
                <a:gd name="connsiteX34" fmla="*/ 290946 w 6504709"/>
                <a:gd name="connsiteY34" fmla="*/ 103909 h 2161309"/>
                <a:gd name="connsiteX35" fmla="*/ 228600 w 6504709"/>
                <a:gd name="connsiteY35" fmla="*/ 124691 h 2161309"/>
                <a:gd name="connsiteX36" fmla="*/ 103909 w 6504709"/>
                <a:gd name="connsiteY36" fmla="*/ 228600 h 2161309"/>
                <a:gd name="connsiteX37" fmla="*/ 62346 w 6504709"/>
                <a:gd name="connsiteY37" fmla="*/ 290945 h 2161309"/>
                <a:gd name="connsiteX38" fmla="*/ 0 w 6504709"/>
                <a:gd name="connsiteY38" fmla="*/ 498764 h 2161309"/>
                <a:gd name="connsiteX39" fmla="*/ 62346 w 6504709"/>
                <a:gd name="connsiteY39" fmla="*/ 1413164 h 2161309"/>
                <a:gd name="connsiteX40" fmla="*/ 124691 w 6504709"/>
                <a:gd name="connsiteY40" fmla="*/ 1579418 h 2161309"/>
                <a:gd name="connsiteX41" fmla="*/ 166255 w 6504709"/>
                <a:gd name="connsiteY41" fmla="*/ 1641764 h 2161309"/>
                <a:gd name="connsiteX42" fmla="*/ 290946 w 6504709"/>
                <a:gd name="connsiteY42" fmla="*/ 1724891 h 2161309"/>
                <a:gd name="connsiteX43" fmla="*/ 1288473 w 6504709"/>
                <a:gd name="connsiteY43" fmla="*/ 1766455 h 2161309"/>
                <a:gd name="connsiteX44" fmla="*/ 1413164 w 6504709"/>
                <a:gd name="connsiteY44" fmla="*/ 1787236 h 2161309"/>
                <a:gd name="connsiteX45" fmla="*/ 1537855 w 6504709"/>
                <a:gd name="connsiteY45" fmla="*/ 1828800 h 2161309"/>
                <a:gd name="connsiteX46" fmla="*/ 1724891 w 6504709"/>
                <a:gd name="connsiteY46" fmla="*/ 1953491 h 2161309"/>
                <a:gd name="connsiteX47" fmla="*/ 1787237 w 6504709"/>
                <a:gd name="connsiteY47" fmla="*/ 1995055 h 216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504709" h="2161309">
                  <a:moveTo>
                    <a:pt x="1620982" y="1808018"/>
                  </a:moveTo>
                  <a:lnTo>
                    <a:pt x="1766455" y="2036618"/>
                  </a:lnTo>
                  <a:cubicBezTo>
                    <a:pt x="1779961" y="2057628"/>
                    <a:pt x="1790357" y="2081303"/>
                    <a:pt x="1808018" y="2098964"/>
                  </a:cubicBezTo>
                  <a:lnTo>
                    <a:pt x="1870364" y="2161309"/>
                  </a:lnTo>
                  <a:cubicBezTo>
                    <a:pt x="1898073" y="2154382"/>
                    <a:pt x="1934903" y="2162213"/>
                    <a:pt x="1953491" y="2140527"/>
                  </a:cubicBezTo>
                  <a:cubicBezTo>
                    <a:pt x="1982003" y="2107262"/>
                    <a:pt x="1981200" y="2057400"/>
                    <a:pt x="1995055" y="2015836"/>
                  </a:cubicBezTo>
                  <a:cubicBezTo>
                    <a:pt x="2070845" y="1788469"/>
                    <a:pt x="1949973" y="2132857"/>
                    <a:pt x="2057400" y="1891145"/>
                  </a:cubicBezTo>
                  <a:cubicBezTo>
                    <a:pt x="2076667" y="1847793"/>
                    <a:pt x="2091876" y="1743030"/>
                    <a:pt x="2140527" y="1704109"/>
                  </a:cubicBezTo>
                  <a:cubicBezTo>
                    <a:pt x="2157633" y="1690424"/>
                    <a:pt x="2182091" y="1690254"/>
                    <a:pt x="2202873" y="1683327"/>
                  </a:cubicBezTo>
                  <a:cubicBezTo>
                    <a:pt x="2466109" y="1690254"/>
                    <a:pt x="2729567" y="1691279"/>
                    <a:pt x="2992582" y="1704109"/>
                  </a:cubicBezTo>
                  <a:cubicBezTo>
                    <a:pt x="3014462" y="1705176"/>
                    <a:pt x="3033276" y="1721560"/>
                    <a:pt x="3054927" y="1724891"/>
                  </a:cubicBezTo>
                  <a:cubicBezTo>
                    <a:pt x="3123736" y="1735477"/>
                    <a:pt x="3193413" y="1739370"/>
                    <a:pt x="3262746" y="1745673"/>
                  </a:cubicBezTo>
                  <a:lnTo>
                    <a:pt x="3740727" y="1787236"/>
                  </a:lnTo>
                  <a:cubicBezTo>
                    <a:pt x="3892645" y="1817620"/>
                    <a:pt x="3939693" y="1831559"/>
                    <a:pt x="4135582" y="1828800"/>
                  </a:cubicBezTo>
                  <a:cubicBezTo>
                    <a:pt x="4530640" y="1823236"/>
                    <a:pt x="5320146" y="1787236"/>
                    <a:pt x="5320146" y="1787236"/>
                  </a:cubicBezTo>
                  <a:lnTo>
                    <a:pt x="5465618" y="1766455"/>
                  </a:lnTo>
                  <a:cubicBezTo>
                    <a:pt x="5548861" y="1753311"/>
                    <a:pt x="5631189" y="1733713"/>
                    <a:pt x="5715000" y="1724891"/>
                  </a:cubicBezTo>
                  <a:lnTo>
                    <a:pt x="6109855" y="1683327"/>
                  </a:lnTo>
                  <a:lnTo>
                    <a:pt x="6338455" y="1662545"/>
                  </a:lnTo>
                  <a:cubicBezTo>
                    <a:pt x="6359237" y="1655618"/>
                    <a:pt x="6385310" y="1657254"/>
                    <a:pt x="6400800" y="1641764"/>
                  </a:cubicBezTo>
                  <a:cubicBezTo>
                    <a:pt x="6472258" y="1570306"/>
                    <a:pt x="6478576" y="1533125"/>
                    <a:pt x="6504709" y="1454727"/>
                  </a:cubicBezTo>
                  <a:cubicBezTo>
                    <a:pt x="6497782" y="1122218"/>
                    <a:pt x="6496468" y="789545"/>
                    <a:pt x="6483927" y="457200"/>
                  </a:cubicBezTo>
                  <a:cubicBezTo>
                    <a:pt x="6482595" y="421903"/>
                    <a:pt x="6472440" y="387369"/>
                    <a:pt x="6463146" y="353291"/>
                  </a:cubicBezTo>
                  <a:cubicBezTo>
                    <a:pt x="6451618" y="311023"/>
                    <a:pt x="6452562" y="259580"/>
                    <a:pt x="6421582" y="228600"/>
                  </a:cubicBezTo>
                  <a:cubicBezTo>
                    <a:pt x="6400800" y="207818"/>
                    <a:pt x="6383152" y="183337"/>
                    <a:pt x="6359237" y="166255"/>
                  </a:cubicBezTo>
                  <a:cubicBezTo>
                    <a:pt x="6259037" y="94684"/>
                    <a:pt x="6083675" y="85418"/>
                    <a:pt x="5985164" y="83127"/>
                  </a:cubicBezTo>
                  <a:lnTo>
                    <a:pt x="5091546" y="62345"/>
                  </a:lnTo>
                  <a:lnTo>
                    <a:pt x="4717473" y="41564"/>
                  </a:lnTo>
                  <a:cubicBezTo>
                    <a:pt x="4627340" y="35749"/>
                    <a:pt x="4537587" y="23560"/>
                    <a:pt x="4447309" y="20782"/>
                  </a:cubicBezTo>
                  <a:cubicBezTo>
                    <a:pt x="4087195" y="9701"/>
                    <a:pt x="3726873" y="6927"/>
                    <a:pt x="3366655" y="0"/>
                  </a:cubicBezTo>
                  <a:lnTo>
                    <a:pt x="1330037" y="20782"/>
                  </a:lnTo>
                  <a:cubicBezTo>
                    <a:pt x="1170581" y="23418"/>
                    <a:pt x="1011097" y="29783"/>
                    <a:pt x="852055" y="41564"/>
                  </a:cubicBezTo>
                  <a:cubicBezTo>
                    <a:pt x="823571" y="43674"/>
                    <a:pt x="797293" y="59008"/>
                    <a:pt x="768927" y="62345"/>
                  </a:cubicBezTo>
                  <a:cubicBezTo>
                    <a:pt x="679225" y="72898"/>
                    <a:pt x="588745" y="75302"/>
                    <a:pt x="498764" y="83127"/>
                  </a:cubicBezTo>
                  <a:cubicBezTo>
                    <a:pt x="429408" y="89158"/>
                    <a:pt x="360219" y="96982"/>
                    <a:pt x="290946" y="103909"/>
                  </a:cubicBezTo>
                  <a:cubicBezTo>
                    <a:pt x="270164" y="110836"/>
                    <a:pt x="248193" y="114894"/>
                    <a:pt x="228600" y="124691"/>
                  </a:cubicBezTo>
                  <a:cubicBezTo>
                    <a:pt x="181896" y="148043"/>
                    <a:pt x="136736" y="189208"/>
                    <a:pt x="103909" y="228600"/>
                  </a:cubicBezTo>
                  <a:cubicBezTo>
                    <a:pt x="87919" y="247787"/>
                    <a:pt x="72490" y="268121"/>
                    <a:pt x="62346" y="290945"/>
                  </a:cubicBezTo>
                  <a:cubicBezTo>
                    <a:pt x="33433" y="355999"/>
                    <a:pt x="17272" y="429676"/>
                    <a:pt x="0" y="498764"/>
                  </a:cubicBezTo>
                  <a:cubicBezTo>
                    <a:pt x="7527" y="641782"/>
                    <a:pt x="39780" y="1322898"/>
                    <a:pt x="62346" y="1413164"/>
                  </a:cubicBezTo>
                  <a:cubicBezTo>
                    <a:pt x="85075" y="1504083"/>
                    <a:pt x="76390" y="1494893"/>
                    <a:pt x="124691" y="1579418"/>
                  </a:cubicBezTo>
                  <a:cubicBezTo>
                    <a:pt x="137083" y="1601104"/>
                    <a:pt x="147458" y="1625317"/>
                    <a:pt x="166255" y="1641764"/>
                  </a:cubicBezTo>
                  <a:cubicBezTo>
                    <a:pt x="203849" y="1674658"/>
                    <a:pt x="241036" y="1722811"/>
                    <a:pt x="290946" y="1724891"/>
                  </a:cubicBezTo>
                  <a:lnTo>
                    <a:pt x="1288473" y="1766455"/>
                  </a:lnTo>
                  <a:cubicBezTo>
                    <a:pt x="1330037" y="1773382"/>
                    <a:pt x="1372285" y="1777016"/>
                    <a:pt x="1413164" y="1787236"/>
                  </a:cubicBezTo>
                  <a:cubicBezTo>
                    <a:pt x="1455668" y="1797862"/>
                    <a:pt x="1537855" y="1828800"/>
                    <a:pt x="1537855" y="1828800"/>
                  </a:cubicBezTo>
                  <a:lnTo>
                    <a:pt x="1724891" y="1953491"/>
                  </a:lnTo>
                  <a:lnTo>
                    <a:pt x="1787237" y="1995055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300510" y="2102767"/>
            <a:ext cx="3873294" cy="4955017"/>
            <a:chOff x="7300510" y="1791037"/>
            <a:chExt cx="3873294" cy="4955017"/>
          </a:xfrm>
        </p:grpSpPr>
        <p:grpSp>
          <p:nvGrpSpPr>
            <p:cNvPr id="4" name="组合 3"/>
            <p:cNvGrpSpPr/>
            <p:nvPr/>
          </p:nvGrpSpPr>
          <p:grpSpPr>
            <a:xfrm>
              <a:off x="8618051" y="1791037"/>
              <a:ext cx="1718140" cy="4825395"/>
              <a:chOff x="8063053" y="2231504"/>
              <a:chExt cx="1718140" cy="482539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8063053" y="3985364"/>
                <a:ext cx="1718140" cy="3071535"/>
                <a:chOff x="6717323" y="1107831"/>
                <a:chExt cx="3147646" cy="5627077"/>
              </a:xfrm>
            </p:grpSpPr>
            <p:sp>
              <p:nvSpPr>
                <p:cNvPr id="28" name="任意多边形 27"/>
                <p:cNvSpPr/>
                <p:nvPr/>
              </p:nvSpPr>
              <p:spPr>
                <a:xfrm>
                  <a:off x="8282354" y="1107831"/>
                  <a:ext cx="633046" cy="1723292"/>
                </a:xfrm>
                <a:custGeom>
                  <a:avLst/>
                  <a:gdLst>
                    <a:gd name="connsiteX0" fmla="*/ 0 w 633046"/>
                    <a:gd name="connsiteY0" fmla="*/ 1723292 h 1723292"/>
                    <a:gd name="connsiteX1" fmla="*/ 0 w 633046"/>
                    <a:gd name="connsiteY1" fmla="*/ 1652954 h 1723292"/>
                    <a:gd name="connsiteX2" fmla="*/ 105508 w 633046"/>
                    <a:gd name="connsiteY2" fmla="*/ 1617784 h 1723292"/>
                    <a:gd name="connsiteX3" fmla="*/ 158261 w 633046"/>
                    <a:gd name="connsiteY3" fmla="*/ 1477107 h 1723292"/>
                    <a:gd name="connsiteX4" fmla="*/ 175846 w 633046"/>
                    <a:gd name="connsiteY4" fmla="*/ 1125415 h 1723292"/>
                    <a:gd name="connsiteX5" fmla="*/ 175846 w 633046"/>
                    <a:gd name="connsiteY5" fmla="*/ 844061 h 1723292"/>
                    <a:gd name="connsiteX6" fmla="*/ 263769 w 633046"/>
                    <a:gd name="connsiteY6" fmla="*/ 492369 h 1723292"/>
                    <a:gd name="connsiteX7" fmla="*/ 439615 w 633046"/>
                    <a:gd name="connsiteY7" fmla="*/ 140677 h 1723292"/>
                    <a:gd name="connsiteX8" fmla="*/ 633046 w 633046"/>
                    <a:gd name="connsiteY8" fmla="*/ 0 h 1723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3046" h="1723292">
                      <a:moveTo>
                        <a:pt x="0" y="1723292"/>
                      </a:moveTo>
                      <a:lnTo>
                        <a:pt x="0" y="1652954"/>
                      </a:lnTo>
                      <a:lnTo>
                        <a:pt x="105508" y="1617784"/>
                      </a:lnTo>
                      <a:lnTo>
                        <a:pt x="158261" y="1477107"/>
                      </a:lnTo>
                      <a:lnTo>
                        <a:pt x="175846" y="1125415"/>
                      </a:lnTo>
                      <a:lnTo>
                        <a:pt x="175846" y="844061"/>
                      </a:lnTo>
                      <a:lnTo>
                        <a:pt x="263769" y="492369"/>
                      </a:lnTo>
                      <a:lnTo>
                        <a:pt x="439615" y="140677"/>
                      </a:lnTo>
                      <a:lnTo>
                        <a:pt x="633046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>
                  <a:off x="8651631" y="1512277"/>
                  <a:ext cx="1213338" cy="2373923"/>
                </a:xfrm>
                <a:custGeom>
                  <a:avLst/>
                  <a:gdLst>
                    <a:gd name="connsiteX0" fmla="*/ 1072661 w 1213338"/>
                    <a:gd name="connsiteY0" fmla="*/ 0 h 2373923"/>
                    <a:gd name="connsiteX1" fmla="*/ 1143000 w 1213338"/>
                    <a:gd name="connsiteY1" fmla="*/ 140677 h 2373923"/>
                    <a:gd name="connsiteX2" fmla="*/ 1125415 w 1213338"/>
                    <a:gd name="connsiteY2" fmla="*/ 316523 h 2373923"/>
                    <a:gd name="connsiteX3" fmla="*/ 1055077 w 1213338"/>
                    <a:gd name="connsiteY3" fmla="*/ 422031 h 2373923"/>
                    <a:gd name="connsiteX4" fmla="*/ 1019907 w 1213338"/>
                    <a:gd name="connsiteY4" fmla="*/ 562708 h 2373923"/>
                    <a:gd name="connsiteX5" fmla="*/ 931984 w 1213338"/>
                    <a:gd name="connsiteY5" fmla="*/ 703385 h 2373923"/>
                    <a:gd name="connsiteX6" fmla="*/ 791307 w 1213338"/>
                    <a:gd name="connsiteY6" fmla="*/ 791308 h 2373923"/>
                    <a:gd name="connsiteX7" fmla="*/ 685800 w 1213338"/>
                    <a:gd name="connsiteY7" fmla="*/ 879231 h 2373923"/>
                    <a:gd name="connsiteX8" fmla="*/ 720969 w 1213338"/>
                    <a:gd name="connsiteY8" fmla="*/ 896815 h 2373923"/>
                    <a:gd name="connsiteX9" fmla="*/ 738554 w 1213338"/>
                    <a:gd name="connsiteY9" fmla="*/ 1002323 h 2373923"/>
                    <a:gd name="connsiteX10" fmla="*/ 668215 w 1213338"/>
                    <a:gd name="connsiteY10" fmla="*/ 1072661 h 2373923"/>
                    <a:gd name="connsiteX11" fmla="*/ 668215 w 1213338"/>
                    <a:gd name="connsiteY11" fmla="*/ 1072661 h 2373923"/>
                    <a:gd name="connsiteX12" fmla="*/ 474784 w 1213338"/>
                    <a:gd name="connsiteY12" fmla="*/ 1055077 h 2373923"/>
                    <a:gd name="connsiteX13" fmla="*/ 457200 w 1213338"/>
                    <a:gd name="connsiteY13" fmla="*/ 1055077 h 2373923"/>
                    <a:gd name="connsiteX14" fmla="*/ 404446 w 1213338"/>
                    <a:gd name="connsiteY14" fmla="*/ 1090246 h 2373923"/>
                    <a:gd name="connsiteX15" fmla="*/ 316523 w 1213338"/>
                    <a:gd name="connsiteY15" fmla="*/ 1107831 h 2373923"/>
                    <a:gd name="connsiteX16" fmla="*/ 246184 w 1213338"/>
                    <a:gd name="connsiteY16" fmla="*/ 1107831 h 2373923"/>
                    <a:gd name="connsiteX17" fmla="*/ 105507 w 1213338"/>
                    <a:gd name="connsiteY17" fmla="*/ 1143000 h 2373923"/>
                    <a:gd name="connsiteX18" fmla="*/ 0 w 1213338"/>
                    <a:gd name="connsiteY18" fmla="*/ 1230923 h 2373923"/>
                    <a:gd name="connsiteX19" fmla="*/ 0 w 1213338"/>
                    <a:gd name="connsiteY19" fmla="*/ 1389185 h 2373923"/>
                    <a:gd name="connsiteX20" fmla="*/ 140677 w 1213338"/>
                    <a:gd name="connsiteY20" fmla="*/ 1459523 h 2373923"/>
                    <a:gd name="connsiteX21" fmla="*/ 263769 w 1213338"/>
                    <a:gd name="connsiteY21" fmla="*/ 1529861 h 2373923"/>
                    <a:gd name="connsiteX22" fmla="*/ 474784 w 1213338"/>
                    <a:gd name="connsiteY22" fmla="*/ 1529861 h 2373923"/>
                    <a:gd name="connsiteX23" fmla="*/ 738554 w 1213338"/>
                    <a:gd name="connsiteY23" fmla="*/ 1670538 h 2373923"/>
                    <a:gd name="connsiteX24" fmla="*/ 1002323 w 1213338"/>
                    <a:gd name="connsiteY24" fmla="*/ 1740877 h 2373923"/>
                    <a:gd name="connsiteX25" fmla="*/ 1160584 w 1213338"/>
                    <a:gd name="connsiteY25" fmla="*/ 1811215 h 2373923"/>
                    <a:gd name="connsiteX26" fmla="*/ 1213338 w 1213338"/>
                    <a:gd name="connsiteY26" fmla="*/ 1934308 h 2373923"/>
                    <a:gd name="connsiteX27" fmla="*/ 1160584 w 1213338"/>
                    <a:gd name="connsiteY27" fmla="*/ 2039815 h 2373923"/>
                    <a:gd name="connsiteX28" fmla="*/ 1002323 w 1213338"/>
                    <a:gd name="connsiteY28" fmla="*/ 2198077 h 2373923"/>
                    <a:gd name="connsiteX29" fmla="*/ 826477 w 1213338"/>
                    <a:gd name="connsiteY29" fmla="*/ 2233246 h 2373923"/>
                    <a:gd name="connsiteX30" fmla="*/ 668215 w 1213338"/>
                    <a:gd name="connsiteY30" fmla="*/ 2321169 h 2373923"/>
                    <a:gd name="connsiteX31" fmla="*/ 422031 w 1213338"/>
                    <a:gd name="connsiteY31" fmla="*/ 2373923 h 2373923"/>
                    <a:gd name="connsiteX32" fmla="*/ 281354 w 1213338"/>
                    <a:gd name="connsiteY32" fmla="*/ 2373923 h 2373923"/>
                    <a:gd name="connsiteX33" fmla="*/ 281354 w 1213338"/>
                    <a:gd name="connsiteY33" fmla="*/ 2250831 h 2373923"/>
                    <a:gd name="connsiteX34" fmla="*/ 439615 w 1213338"/>
                    <a:gd name="connsiteY34" fmla="*/ 2162908 h 2373923"/>
                    <a:gd name="connsiteX35" fmla="*/ 826477 w 1213338"/>
                    <a:gd name="connsiteY35" fmla="*/ 1969477 h 2373923"/>
                    <a:gd name="connsiteX36" fmla="*/ 316523 w 1213338"/>
                    <a:gd name="connsiteY36" fmla="*/ 1846385 h 2373923"/>
                    <a:gd name="connsiteX37" fmla="*/ 281354 w 1213338"/>
                    <a:gd name="connsiteY37" fmla="*/ 2215661 h 237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3338" h="2373923">
                      <a:moveTo>
                        <a:pt x="1072661" y="0"/>
                      </a:moveTo>
                      <a:lnTo>
                        <a:pt x="1143000" y="140677"/>
                      </a:lnTo>
                      <a:lnTo>
                        <a:pt x="1125415" y="316523"/>
                      </a:lnTo>
                      <a:lnTo>
                        <a:pt x="1055077" y="422031"/>
                      </a:lnTo>
                      <a:lnTo>
                        <a:pt x="1019907" y="562708"/>
                      </a:lnTo>
                      <a:lnTo>
                        <a:pt x="931984" y="703385"/>
                      </a:lnTo>
                      <a:lnTo>
                        <a:pt x="791307" y="791308"/>
                      </a:lnTo>
                      <a:lnTo>
                        <a:pt x="685800" y="879231"/>
                      </a:lnTo>
                      <a:lnTo>
                        <a:pt x="720969" y="896815"/>
                      </a:lnTo>
                      <a:lnTo>
                        <a:pt x="738554" y="1002323"/>
                      </a:lnTo>
                      <a:lnTo>
                        <a:pt x="668215" y="1072661"/>
                      </a:lnTo>
                      <a:lnTo>
                        <a:pt x="668215" y="1072661"/>
                      </a:lnTo>
                      <a:lnTo>
                        <a:pt x="474784" y="1055077"/>
                      </a:lnTo>
                      <a:lnTo>
                        <a:pt x="457200" y="1055077"/>
                      </a:lnTo>
                      <a:lnTo>
                        <a:pt x="404446" y="1090246"/>
                      </a:lnTo>
                      <a:lnTo>
                        <a:pt x="316523" y="1107831"/>
                      </a:lnTo>
                      <a:lnTo>
                        <a:pt x="246184" y="1107831"/>
                      </a:lnTo>
                      <a:lnTo>
                        <a:pt x="105507" y="1143000"/>
                      </a:lnTo>
                      <a:lnTo>
                        <a:pt x="0" y="1230923"/>
                      </a:lnTo>
                      <a:lnTo>
                        <a:pt x="0" y="1389185"/>
                      </a:lnTo>
                      <a:lnTo>
                        <a:pt x="140677" y="1459523"/>
                      </a:lnTo>
                      <a:lnTo>
                        <a:pt x="263769" y="1529861"/>
                      </a:lnTo>
                      <a:lnTo>
                        <a:pt x="474784" y="1529861"/>
                      </a:lnTo>
                      <a:lnTo>
                        <a:pt x="738554" y="1670538"/>
                      </a:lnTo>
                      <a:lnTo>
                        <a:pt x="1002323" y="1740877"/>
                      </a:lnTo>
                      <a:lnTo>
                        <a:pt x="1160584" y="1811215"/>
                      </a:lnTo>
                      <a:lnTo>
                        <a:pt x="1213338" y="1934308"/>
                      </a:lnTo>
                      <a:lnTo>
                        <a:pt x="1160584" y="2039815"/>
                      </a:lnTo>
                      <a:lnTo>
                        <a:pt x="1002323" y="2198077"/>
                      </a:lnTo>
                      <a:lnTo>
                        <a:pt x="826477" y="2233246"/>
                      </a:lnTo>
                      <a:lnTo>
                        <a:pt x="668215" y="2321169"/>
                      </a:lnTo>
                      <a:lnTo>
                        <a:pt x="422031" y="2373923"/>
                      </a:lnTo>
                      <a:lnTo>
                        <a:pt x="281354" y="2373923"/>
                      </a:lnTo>
                      <a:lnTo>
                        <a:pt x="281354" y="2250831"/>
                      </a:lnTo>
                      <a:lnTo>
                        <a:pt x="439615" y="2162908"/>
                      </a:lnTo>
                      <a:lnTo>
                        <a:pt x="826477" y="1969477"/>
                      </a:lnTo>
                      <a:lnTo>
                        <a:pt x="316523" y="1846385"/>
                      </a:lnTo>
                      <a:lnTo>
                        <a:pt x="281354" y="2215661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>
                  <a:off x="6717323" y="2795954"/>
                  <a:ext cx="2268415" cy="1371600"/>
                </a:xfrm>
                <a:custGeom>
                  <a:avLst/>
                  <a:gdLst>
                    <a:gd name="connsiteX0" fmla="*/ 1477108 w 2268415"/>
                    <a:gd name="connsiteY0" fmla="*/ 0 h 1371600"/>
                    <a:gd name="connsiteX1" fmla="*/ 1230923 w 2268415"/>
                    <a:gd name="connsiteY1" fmla="*/ 87923 h 1371600"/>
                    <a:gd name="connsiteX2" fmla="*/ 967154 w 2268415"/>
                    <a:gd name="connsiteY2" fmla="*/ 87923 h 1371600"/>
                    <a:gd name="connsiteX3" fmla="*/ 685800 w 2268415"/>
                    <a:gd name="connsiteY3" fmla="*/ 70338 h 1371600"/>
                    <a:gd name="connsiteX4" fmla="*/ 334108 w 2268415"/>
                    <a:gd name="connsiteY4" fmla="*/ 70338 h 1371600"/>
                    <a:gd name="connsiteX5" fmla="*/ 105508 w 2268415"/>
                    <a:gd name="connsiteY5" fmla="*/ 123092 h 1371600"/>
                    <a:gd name="connsiteX6" fmla="*/ 0 w 2268415"/>
                    <a:gd name="connsiteY6" fmla="*/ 298938 h 1371600"/>
                    <a:gd name="connsiteX7" fmla="*/ 298939 w 2268415"/>
                    <a:gd name="connsiteY7" fmla="*/ 703384 h 1371600"/>
                    <a:gd name="connsiteX8" fmla="*/ 1055077 w 2268415"/>
                    <a:gd name="connsiteY8" fmla="*/ 1178169 h 1371600"/>
                    <a:gd name="connsiteX9" fmla="*/ 1107831 w 2268415"/>
                    <a:gd name="connsiteY9" fmla="*/ 1213338 h 1371600"/>
                    <a:gd name="connsiteX10" fmla="*/ 1055077 w 2268415"/>
                    <a:gd name="connsiteY10" fmla="*/ 931984 h 1371600"/>
                    <a:gd name="connsiteX11" fmla="*/ 509954 w 2268415"/>
                    <a:gd name="connsiteY11" fmla="*/ 386861 h 1371600"/>
                    <a:gd name="connsiteX12" fmla="*/ 1107831 w 2268415"/>
                    <a:gd name="connsiteY12" fmla="*/ 457200 h 1371600"/>
                    <a:gd name="connsiteX13" fmla="*/ 1107831 w 2268415"/>
                    <a:gd name="connsiteY13" fmla="*/ 896815 h 1371600"/>
                    <a:gd name="connsiteX14" fmla="*/ 2268415 w 2268415"/>
                    <a:gd name="connsiteY14" fmla="*/ 1002323 h 1371600"/>
                    <a:gd name="connsiteX15" fmla="*/ 2162908 w 2268415"/>
                    <a:gd name="connsiteY15" fmla="*/ 1371600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268415" h="1371600">
                      <a:moveTo>
                        <a:pt x="1477108" y="0"/>
                      </a:moveTo>
                      <a:lnTo>
                        <a:pt x="1230923" y="87923"/>
                      </a:lnTo>
                      <a:lnTo>
                        <a:pt x="967154" y="87923"/>
                      </a:lnTo>
                      <a:lnTo>
                        <a:pt x="685800" y="70338"/>
                      </a:lnTo>
                      <a:lnTo>
                        <a:pt x="334108" y="70338"/>
                      </a:lnTo>
                      <a:lnTo>
                        <a:pt x="105508" y="123092"/>
                      </a:lnTo>
                      <a:lnTo>
                        <a:pt x="0" y="298938"/>
                      </a:lnTo>
                      <a:lnTo>
                        <a:pt x="298939" y="703384"/>
                      </a:lnTo>
                      <a:lnTo>
                        <a:pt x="1055077" y="1178169"/>
                      </a:lnTo>
                      <a:lnTo>
                        <a:pt x="1107831" y="1213338"/>
                      </a:lnTo>
                      <a:lnTo>
                        <a:pt x="1055077" y="931984"/>
                      </a:lnTo>
                      <a:lnTo>
                        <a:pt x="509954" y="386861"/>
                      </a:lnTo>
                      <a:lnTo>
                        <a:pt x="1107831" y="457200"/>
                      </a:lnTo>
                      <a:lnTo>
                        <a:pt x="1107831" y="896815"/>
                      </a:lnTo>
                      <a:lnTo>
                        <a:pt x="2268415" y="1002323"/>
                      </a:lnTo>
                      <a:lnTo>
                        <a:pt x="2162908" y="137160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任意多边形 30"/>
                <p:cNvSpPr/>
                <p:nvPr/>
              </p:nvSpPr>
              <p:spPr>
                <a:xfrm>
                  <a:off x="7807569" y="3675185"/>
                  <a:ext cx="1107831" cy="1582615"/>
                </a:xfrm>
                <a:custGeom>
                  <a:avLst/>
                  <a:gdLst>
                    <a:gd name="connsiteX0" fmla="*/ 0 w 1107831"/>
                    <a:gd name="connsiteY0" fmla="*/ 0 h 1582615"/>
                    <a:gd name="connsiteX1" fmla="*/ 0 w 1107831"/>
                    <a:gd name="connsiteY1" fmla="*/ 228600 h 1582615"/>
                    <a:gd name="connsiteX2" fmla="*/ 52754 w 1107831"/>
                    <a:gd name="connsiteY2" fmla="*/ 756138 h 1582615"/>
                    <a:gd name="connsiteX3" fmla="*/ 52754 w 1107831"/>
                    <a:gd name="connsiteY3" fmla="*/ 1072661 h 1582615"/>
                    <a:gd name="connsiteX4" fmla="*/ 52754 w 1107831"/>
                    <a:gd name="connsiteY4" fmla="*/ 1107830 h 1582615"/>
                    <a:gd name="connsiteX5" fmla="*/ 52754 w 1107831"/>
                    <a:gd name="connsiteY5" fmla="*/ 1354015 h 1582615"/>
                    <a:gd name="connsiteX6" fmla="*/ 17585 w 1107831"/>
                    <a:gd name="connsiteY6" fmla="*/ 1406769 h 1582615"/>
                    <a:gd name="connsiteX7" fmla="*/ 193431 w 1107831"/>
                    <a:gd name="connsiteY7" fmla="*/ 1441938 h 1582615"/>
                    <a:gd name="connsiteX8" fmla="*/ 509954 w 1107831"/>
                    <a:gd name="connsiteY8" fmla="*/ 1459523 h 1582615"/>
                    <a:gd name="connsiteX9" fmla="*/ 650631 w 1107831"/>
                    <a:gd name="connsiteY9" fmla="*/ 1582615 h 1582615"/>
                    <a:gd name="connsiteX10" fmla="*/ 896816 w 1107831"/>
                    <a:gd name="connsiteY10" fmla="*/ 1582615 h 1582615"/>
                    <a:gd name="connsiteX11" fmla="*/ 1090246 w 1107831"/>
                    <a:gd name="connsiteY11" fmla="*/ 1529861 h 1582615"/>
                    <a:gd name="connsiteX12" fmla="*/ 1002323 w 1107831"/>
                    <a:gd name="connsiteY12" fmla="*/ 1336430 h 1582615"/>
                    <a:gd name="connsiteX13" fmla="*/ 1055077 w 1107831"/>
                    <a:gd name="connsiteY13" fmla="*/ 1055077 h 1582615"/>
                    <a:gd name="connsiteX14" fmla="*/ 1072662 w 1107831"/>
                    <a:gd name="connsiteY14" fmla="*/ 808892 h 1582615"/>
                    <a:gd name="connsiteX15" fmla="*/ 1037493 w 1107831"/>
                    <a:gd name="connsiteY15" fmla="*/ 580292 h 1582615"/>
                    <a:gd name="connsiteX16" fmla="*/ 1107831 w 1107831"/>
                    <a:gd name="connsiteY16" fmla="*/ 509953 h 1582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07831" h="1582615">
                      <a:moveTo>
                        <a:pt x="0" y="0"/>
                      </a:moveTo>
                      <a:lnTo>
                        <a:pt x="0" y="228600"/>
                      </a:lnTo>
                      <a:lnTo>
                        <a:pt x="52754" y="756138"/>
                      </a:lnTo>
                      <a:lnTo>
                        <a:pt x="52754" y="1072661"/>
                      </a:lnTo>
                      <a:lnTo>
                        <a:pt x="52754" y="1107830"/>
                      </a:lnTo>
                      <a:lnTo>
                        <a:pt x="52754" y="1354015"/>
                      </a:lnTo>
                      <a:lnTo>
                        <a:pt x="17585" y="1406769"/>
                      </a:lnTo>
                      <a:lnTo>
                        <a:pt x="193431" y="1441938"/>
                      </a:lnTo>
                      <a:lnTo>
                        <a:pt x="509954" y="1459523"/>
                      </a:lnTo>
                      <a:lnTo>
                        <a:pt x="650631" y="1582615"/>
                      </a:lnTo>
                      <a:lnTo>
                        <a:pt x="896816" y="1582615"/>
                      </a:lnTo>
                      <a:lnTo>
                        <a:pt x="1090246" y="1529861"/>
                      </a:lnTo>
                      <a:lnTo>
                        <a:pt x="1002323" y="1336430"/>
                      </a:lnTo>
                      <a:lnTo>
                        <a:pt x="1055077" y="1055077"/>
                      </a:lnTo>
                      <a:lnTo>
                        <a:pt x="1072662" y="808892"/>
                      </a:lnTo>
                      <a:lnTo>
                        <a:pt x="1037493" y="580292"/>
                      </a:lnTo>
                      <a:lnTo>
                        <a:pt x="1107831" y="509953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>
                  <a:off x="8053754" y="2831123"/>
                  <a:ext cx="158261" cy="931985"/>
                </a:xfrm>
                <a:custGeom>
                  <a:avLst/>
                  <a:gdLst>
                    <a:gd name="connsiteX0" fmla="*/ 158261 w 158261"/>
                    <a:gd name="connsiteY0" fmla="*/ 0 h 931985"/>
                    <a:gd name="connsiteX1" fmla="*/ 105508 w 158261"/>
                    <a:gd name="connsiteY1" fmla="*/ 228600 h 931985"/>
                    <a:gd name="connsiteX2" fmla="*/ 0 w 158261"/>
                    <a:gd name="connsiteY2" fmla="*/ 562708 h 931985"/>
                    <a:gd name="connsiteX3" fmla="*/ 35169 w 158261"/>
                    <a:gd name="connsiteY3" fmla="*/ 756139 h 931985"/>
                    <a:gd name="connsiteX4" fmla="*/ 52754 w 158261"/>
                    <a:gd name="connsiteY4" fmla="*/ 931985 h 931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261" h="931985">
                      <a:moveTo>
                        <a:pt x="158261" y="0"/>
                      </a:moveTo>
                      <a:lnTo>
                        <a:pt x="105508" y="228600"/>
                      </a:lnTo>
                      <a:lnTo>
                        <a:pt x="0" y="562708"/>
                      </a:lnTo>
                      <a:lnTo>
                        <a:pt x="35169" y="756139"/>
                      </a:lnTo>
                      <a:lnTo>
                        <a:pt x="52754" y="931985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>
                  <a:off x="8634046" y="3006969"/>
                  <a:ext cx="87923" cy="773723"/>
                </a:xfrm>
                <a:custGeom>
                  <a:avLst/>
                  <a:gdLst>
                    <a:gd name="connsiteX0" fmla="*/ 87923 w 87923"/>
                    <a:gd name="connsiteY0" fmla="*/ 0 h 773723"/>
                    <a:gd name="connsiteX1" fmla="*/ 87923 w 87923"/>
                    <a:gd name="connsiteY1" fmla="*/ 175846 h 773723"/>
                    <a:gd name="connsiteX2" fmla="*/ 35169 w 87923"/>
                    <a:gd name="connsiteY2" fmla="*/ 369277 h 773723"/>
                    <a:gd name="connsiteX3" fmla="*/ 17585 w 87923"/>
                    <a:gd name="connsiteY3" fmla="*/ 527539 h 773723"/>
                    <a:gd name="connsiteX4" fmla="*/ 0 w 87923"/>
                    <a:gd name="connsiteY4" fmla="*/ 773723 h 77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923" h="773723">
                      <a:moveTo>
                        <a:pt x="87923" y="0"/>
                      </a:moveTo>
                      <a:lnTo>
                        <a:pt x="87923" y="175846"/>
                      </a:lnTo>
                      <a:lnTo>
                        <a:pt x="35169" y="369277"/>
                      </a:lnTo>
                      <a:lnTo>
                        <a:pt x="17585" y="527539"/>
                      </a:lnTo>
                      <a:lnTo>
                        <a:pt x="0" y="773723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任意多边形 33"/>
                <p:cNvSpPr/>
                <p:nvPr/>
              </p:nvSpPr>
              <p:spPr>
                <a:xfrm>
                  <a:off x="9161585" y="1143000"/>
                  <a:ext cx="246184" cy="263769"/>
                </a:xfrm>
                <a:custGeom>
                  <a:avLst/>
                  <a:gdLst>
                    <a:gd name="connsiteX0" fmla="*/ 0 w 246184"/>
                    <a:gd name="connsiteY0" fmla="*/ 0 h 263769"/>
                    <a:gd name="connsiteX1" fmla="*/ 123092 w 246184"/>
                    <a:gd name="connsiteY1" fmla="*/ 105508 h 263769"/>
                    <a:gd name="connsiteX2" fmla="*/ 193430 w 246184"/>
                    <a:gd name="connsiteY2" fmla="*/ 211015 h 263769"/>
                    <a:gd name="connsiteX3" fmla="*/ 246184 w 246184"/>
                    <a:gd name="connsiteY3" fmla="*/ 263769 h 263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6184" h="263769">
                      <a:moveTo>
                        <a:pt x="0" y="0"/>
                      </a:moveTo>
                      <a:cubicBezTo>
                        <a:pt x="13567" y="10853"/>
                        <a:pt x="99948" y="74650"/>
                        <a:pt x="123092" y="105508"/>
                      </a:cubicBezTo>
                      <a:cubicBezTo>
                        <a:pt x="148453" y="139322"/>
                        <a:pt x="163542" y="181127"/>
                        <a:pt x="193430" y="211015"/>
                      </a:cubicBezTo>
                      <a:lnTo>
                        <a:pt x="246184" y="26376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任意多边形 34"/>
                <p:cNvSpPr/>
                <p:nvPr/>
              </p:nvSpPr>
              <p:spPr>
                <a:xfrm>
                  <a:off x="9355015" y="1160585"/>
                  <a:ext cx="140869" cy="298938"/>
                </a:xfrm>
                <a:custGeom>
                  <a:avLst/>
                  <a:gdLst>
                    <a:gd name="connsiteX0" fmla="*/ 0 w 140869"/>
                    <a:gd name="connsiteY0" fmla="*/ 0 h 298938"/>
                    <a:gd name="connsiteX1" fmla="*/ 87923 w 140869"/>
                    <a:gd name="connsiteY1" fmla="*/ 70338 h 298938"/>
                    <a:gd name="connsiteX2" fmla="*/ 123093 w 140869"/>
                    <a:gd name="connsiteY2" fmla="*/ 105507 h 298938"/>
                    <a:gd name="connsiteX3" fmla="*/ 140677 w 140869"/>
                    <a:gd name="connsiteY3" fmla="*/ 298938 h 298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869" h="298938">
                      <a:moveTo>
                        <a:pt x="0" y="0"/>
                      </a:moveTo>
                      <a:cubicBezTo>
                        <a:pt x="29308" y="23446"/>
                        <a:pt x="59426" y="45913"/>
                        <a:pt x="87923" y="70338"/>
                      </a:cubicBezTo>
                      <a:cubicBezTo>
                        <a:pt x="100511" y="81127"/>
                        <a:pt x="117850" y="89779"/>
                        <a:pt x="123093" y="105507"/>
                      </a:cubicBezTo>
                      <a:cubicBezTo>
                        <a:pt x="143993" y="168206"/>
                        <a:pt x="140677" y="234446"/>
                        <a:pt x="140677" y="298938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任意多边形 35"/>
                <p:cNvSpPr/>
                <p:nvPr/>
              </p:nvSpPr>
              <p:spPr>
                <a:xfrm>
                  <a:off x="9566031" y="1283677"/>
                  <a:ext cx="140924" cy="246185"/>
                </a:xfrm>
                <a:custGeom>
                  <a:avLst/>
                  <a:gdLst>
                    <a:gd name="connsiteX0" fmla="*/ 0 w 140924"/>
                    <a:gd name="connsiteY0" fmla="*/ 0 h 246185"/>
                    <a:gd name="connsiteX1" fmla="*/ 87923 w 140924"/>
                    <a:gd name="connsiteY1" fmla="*/ 52754 h 246185"/>
                    <a:gd name="connsiteX2" fmla="*/ 123092 w 140924"/>
                    <a:gd name="connsiteY2" fmla="*/ 158261 h 246185"/>
                    <a:gd name="connsiteX3" fmla="*/ 140677 w 140924"/>
                    <a:gd name="connsiteY3" fmla="*/ 246185 h 246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924" h="246185">
                      <a:moveTo>
                        <a:pt x="0" y="0"/>
                      </a:moveTo>
                      <a:cubicBezTo>
                        <a:pt x="29308" y="17585"/>
                        <a:pt x="66940" y="25775"/>
                        <a:pt x="87923" y="52754"/>
                      </a:cubicBezTo>
                      <a:cubicBezTo>
                        <a:pt x="110683" y="82016"/>
                        <a:pt x="111369" y="123092"/>
                        <a:pt x="123092" y="158261"/>
                      </a:cubicBezTo>
                      <a:cubicBezTo>
                        <a:pt x="144384" y="222138"/>
                        <a:pt x="140677" y="192479"/>
                        <a:pt x="140677" y="246185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任意多边形 36"/>
                <p:cNvSpPr/>
                <p:nvPr/>
              </p:nvSpPr>
              <p:spPr>
                <a:xfrm>
                  <a:off x="9056077" y="2039615"/>
                  <a:ext cx="246185" cy="322084"/>
                </a:xfrm>
                <a:custGeom>
                  <a:avLst/>
                  <a:gdLst>
                    <a:gd name="connsiteX0" fmla="*/ 246185 w 246185"/>
                    <a:gd name="connsiteY0" fmla="*/ 17785 h 322084"/>
                    <a:gd name="connsiteX1" fmla="*/ 87923 w 246185"/>
                    <a:gd name="connsiteY1" fmla="*/ 17785 h 322084"/>
                    <a:gd name="connsiteX2" fmla="*/ 35169 w 246185"/>
                    <a:gd name="connsiteY2" fmla="*/ 70539 h 322084"/>
                    <a:gd name="connsiteX3" fmla="*/ 0 w 246185"/>
                    <a:gd name="connsiteY3" fmla="*/ 263970 h 322084"/>
                    <a:gd name="connsiteX4" fmla="*/ 17585 w 246185"/>
                    <a:gd name="connsiteY4" fmla="*/ 316723 h 322084"/>
                    <a:gd name="connsiteX5" fmla="*/ 87923 w 246185"/>
                    <a:gd name="connsiteY5" fmla="*/ 316723 h 322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6185" h="322084">
                      <a:moveTo>
                        <a:pt x="246185" y="17785"/>
                      </a:moveTo>
                      <a:cubicBezTo>
                        <a:pt x="185748" y="5698"/>
                        <a:pt x="145868" y="-15327"/>
                        <a:pt x="87923" y="17785"/>
                      </a:cubicBezTo>
                      <a:cubicBezTo>
                        <a:pt x="66331" y="30123"/>
                        <a:pt x="52754" y="52954"/>
                        <a:pt x="35169" y="70539"/>
                      </a:cubicBezTo>
                      <a:cubicBezTo>
                        <a:pt x="10441" y="144727"/>
                        <a:pt x="0" y="164555"/>
                        <a:pt x="0" y="263970"/>
                      </a:cubicBezTo>
                      <a:cubicBezTo>
                        <a:pt x="0" y="282506"/>
                        <a:pt x="1691" y="307187"/>
                        <a:pt x="17585" y="316723"/>
                      </a:cubicBezTo>
                      <a:cubicBezTo>
                        <a:pt x="37690" y="328786"/>
                        <a:pt x="64477" y="316723"/>
                        <a:pt x="87923" y="31672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任意多边形 37"/>
                <p:cNvSpPr/>
                <p:nvPr/>
              </p:nvSpPr>
              <p:spPr>
                <a:xfrm>
                  <a:off x="9179169" y="2127738"/>
                  <a:ext cx="52754" cy="105508"/>
                </a:xfrm>
                <a:custGeom>
                  <a:avLst/>
                  <a:gdLst>
                    <a:gd name="connsiteX0" fmla="*/ 52754 w 52754"/>
                    <a:gd name="connsiteY0" fmla="*/ 17585 h 105508"/>
                    <a:gd name="connsiteX1" fmla="*/ 35169 w 52754"/>
                    <a:gd name="connsiteY1" fmla="*/ 105508 h 105508"/>
                    <a:gd name="connsiteX2" fmla="*/ 0 w 52754"/>
                    <a:gd name="connsiteY2" fmla="*/ 0 h 105508"/>
                    <a:gd name="connsiteX3" fmla="*/ 52754 w 52754"/>
                    <a:gd name="connsiteY3" fmla="*/ 17585 h 105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754" h="105508">
                      <a:moveTo>
                        <a:pt x="52754" y="17585"/>
                      </a:moveTo>
                      <a:lnTo>
                        <a:pt x="35169" y="105508"/>
                      </a:lnTo>
                      <a:lnTo>
                        <a:pt x="0" y="0"/>
                      </a:lnTo>
                      <a:lnTo>
                        <a:pt x="52754" y="17585"/>
                      </a:ln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任意多边形 38"/>
                <p:cNvSpPr/>
                <p:nvPr/>
              </p:nvSpPr>
              <p:spPr>
                <a:xfrm>
                  <a:off x="8845062" y="5169877"/>
                  <a:ext cx="597876" cy="457200"/>
                </a:xfrm>
                <a:custGeom>
                  <a:avLst/>
                  <a:gdLst>
                    <a:gd name="connsiteX0" fmla="*/ 52753 w 597876"/>
                    <a:gd name="connsiteY0" fmla="*/ 52754 h 457200"/>
                    <a:gd name="connsiteX1" fmla="*/ 105507 w 597876"/>
                    <a:gd name="connsiteY1" fmla="*/ 70338 h 457200"/>
                    <a:gd name="connsiteX2" fmla="*/ 175846 w 597876"/>
                    <a:gd name="connsiteY2" fmla="*/ 123092 h 457200"/>
                    <a:gd name="connsiteX3" fmla="*/ 246184 w 597876"/>
                    <a:gd name="connsiteY3" fmla="*/ 105508 h 457200"/>
                    <a:gd name="connsiteX4" fmla="*/ 457200 w 597876"/>
                    <a:gd name="connsiteY4" fmla="*/ 17585 h 457200"/>
                    <a:gd name="connsiteX5" fmla="*/ 580292 w 597876"/>
                    <a:gd name="connsiteY5" fmla="*/ 0 h 457200"/>
                    <a:gd name="connsiteX6" fmla="*/ 597876 w 597876"/>
                    <a:gd name="connsiteY6" fmla="*/ 123092 h 457200"/>
                    <a:gd name="connsiteX7" fmla="*/ 422030 w 597876"/>
                    <a:gd name="connsiteY7" fmla="*/ 246185 h 457200"/>
                    <a:gd name="connsiteX8" fmla="*/ 158261 w 597876"/>
                    <a:gd name="connsiteY8" fmla="*/ 422031 h 457200"/>
                    <a:gd name="connsiteX9" fmla="*/ 0 w 597876"/>
                    <a:gd name="connsiteY9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97876" h="457200">
                      <a:moveTo>
                        <a:pt x="52753" y="52754"/>
                      </a:moveTo>
                      <a:lnTo>
                        <a:pt x="105507" y="70338"/>
                      </a:lnTo>
                      <a:lnTo>
                        <a:pt x="175846" y="123092"/>
                      </a:lnTo>
                      <a:lnTo>
                        <a:pt x="246184" y="105508"/>
                      </a:lnTo>
                      <a:lnTo>
                        <a:pt x="457200" y="17585"/>
                      </a:lnTo>
                      <a:lnTo>
                        <a:pt x="580292" y="0"/>
                      </a:lnTo>
                      <a:lnTo>
                        <a:pt x="597876" y="123092"/>
                      </a:lnTo>
                      <a:lnTo>
                        <a:pt x="422030" y="246185"/>
                      </a:lnTo>
                      <a:lnTo>
                        <a:pt x="158261" y="422031"/>
                      </a:lnTo>
                      <a:lnTo>
                        <a:pt x="0" y="45720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任意多边形 39"/>
                <p:cNvSpPr/>
                <p:nvPr/>
              </p:nvSpPr>
              <p:spPr>
                <a:xfrm>
                  <a:off x="7174523" y="5117123"/>
                  <a:ext cx="1652954" cy="615462"/>
                </a:xfrm>
                <a:custGeom>
                  <a:avLst/>
                  <a:gdLst>
                    <a:gd name="connsiteX0" fmla="*/ 1652954 w 1652954"/>
                    <a:gd name="connsiteY0" fmla="*/ 580292 h 615462"/>
                    <a:gd name="connsiteX1" fmla="*/ 1441939 w 1652954"/>
                    <a:gd name="connsiteY1" fmla="*/ 597877 h 615462"/>
                    <a:gd name="connsiteX2" fmla="*/ 1283677 w 1652954"/>
                    <a:gd name="connsiteY2" fmla="*/ 615462 h 615462"/>
                    <a:gd name="connsiteX3" fmla="*/ 1037492 w 1652954"/>
                    <a:gd name="connsiteY3" fmla="*/ 509954 h 615462"/>
                    <a:gd name="connsiteX4" fmla="*/ 773723 w 1652954"/>
                    <a:gd name="connsiteY4" fmla="*/ 527539 h 615462"/>
                    <a:gd name="connsiteX5" fmla="*/ 211015 w 1652954"/>
                    <a:gd name="connsiteY5" fmla="*/ 545123 h 615462"/>
                    <a:gd name="connsiteX6" fmla="*/ 0 w 1652954"/>
                    <a:gd name="connsiteY6" fmla="*/ 369277 h 615462"/>
                    <a:gd name="connsiteX7" fmla="*/ 175846 w 1652954"/>
                    <a:gd name="connsiteY7" fmla="*/ 263769 h 615462"/>
                    <a:gd name="connsiteX8" fmla="*/ 351692 w 1652954"/>
                    <a:gd name="connsiteY8" fmla="*/ 228600 h 615462"/>
                    <a:gd name="connsiteX9" fmla="*/ 703385 w 1652954"/>
                    <a:gd name="connsiteY9" fmla="*/ 17585 h 615462"/>
                    <a:gd name="connsiteX10" fmla="*/ 703385 w 1652954"/>
                    <a:gd name="connsiteY10" fmla="*/ 0 h 615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52954" h="615462">
                      <a:moveTo>
                        <a:pt x="1652954" y="580292"/>
                      </a:moveTo>
                      <a:lnTo>
                        <a:pt x="1441939" y="597877"/>
                      </a:lnTo>
                      <a:lnTo>
                        <a:pt x="1283677" y="615462"/>
                      </a:lnTo>
                      <a:lnTo>
                        <a:pt x="1037492" y="509954"/>
                      </a:lnTo>
                      <a:lnTo>
                        <a:pt x="773723" y="527539"/>
                      </a:lnTo>
                      <a:lnTo>
                        <a:pt x="211015" y="545123"/>
                      </a:lnTo>
                      <a:lnTo>
                        <a:pt x="0" y="369277"/>
                      </a:lnTo>
                      <a:lnTo>
                        <a:pt x="175846" y="263769"/>
                      </a:lnTo>
                      <a:lnTo>
                        <a:pt x="351692" y="228600"/>
                      </a:lnTo>
                      <a:lnTo>
                        <a:pt x="703385" y="17585"/>
                      </a:lnTo>
                      <a:lnTo>
                        <a:pt x="703385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任意多边形 40"/>
                <p:cNvSpPr/>
                <p:nvPr/>
              </p:nvSpPr>
              <p:spPr>
                <a:xfrm>
                  <a:off x="8071338" y="5644662"/>
                  <a:ext cx="334108" cy="1019907"/>
                </a:xfrm>
                <a:custGeom>
                  <a:avLst/>
                  <a:gdLst>
                    <a:gd name="connsiteX0" fmla="*/ 0 w 334108"/>
                    <a:gd name="connsiteY0" fmla="*/ 17584 h 1019907"/>
                    <a:gd name="connsiteX1" fmla="*/ 52754 w 334108"/>
                    <a:gd name="connsiteY1" fmla="*/ 175846 h 1019907"/>
                    <a:gd name="connsiteX2" fmla="*/ 52754 w 334108"/>
                    <a:gd name="connsiteY2" fmla="*/ 439615 h 1019907"/>
                    <a:gd name="connsiteX3" fmla="*/ 35170 w 334108"/>
                    <a:gd name="connsiteY3" fmla="*/ 668215 h 1019907"/>
                    <a:gd name="connsiteX4" fmla="*/ 35170 w 334108"/>
                    <a:gd name="connsiteY4" fmla="*/ 1019907 h 1019907"/>
                    <a:gd name="connsiteX5" fmla="*/ 334108 w 334108"/>
                    <a:gd name="connsiteY5" fmla="*/ 1019907 h 1019907"/>
                    <a:gd name="connsiteX6" fmla="*/ 298939 w 334108"/>
                    <a:gd name="connsiteY6" fmla="*/ 668215 h 1019907"/>
                    <a:gd name="connsiteX7" fmla="*/ 298939 w 334108"/>
                    <a:gd name="connsiteY7" fmla="*/ 386861 h 1019907"/>
                    <a:gd name="connsiteX8" fmla="*/ 281354 w 334108"/>
                    <a:gd name="connsiteY8" fmla="*/ 0 h 1019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4108" h="1019907">
                      <a:moveTo>
                        <a:pt x="0" y="17584"/>
                      </a:moveTo>
                      <a:lnTo>
                        <a:pt x="52754" y="175846"/>
                      </a:lnTo>
                      <a:lnTo>
                        <a:pt x="52754" y="439615"/>
                      </a:lnTo>
                      <a:lnTo>
                        <a:pt x="35170" y="668215"/>
                      </a:lnTo>
                      <a:lnTo>
                        <a:pt x="35170" y="1019907"/>
                      </a:lnTo>
                      <a:lnTo>
                        <a:pt x="334108" y="1019907"/>
                      </a:lnTo>
                      <a:lnTo>
                        <a:pt x="298939" y="668215"/>
                      </a:lnTo>
                      <a:lnTo>
                        <a:pt x="298939" y="386861"/>
                      </a:lnTo>
                      <a:lnTo>
                        <a:pt x="281354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任意多边形 41"/>
                <p:cNvSpPr/>
                <p:nvPr/>
              </p:nvSpPr>
              <p:spPr>
                <a:xfrm>
                  <a:off x="8546123" y="5644662"/>
                  <a:ext cx="281354" cy="1090246"/>
                </a:xfrm>
                <a:custGeom>
                  <a:avLst/>
                  <a:gdLst>
                    <a:gd name="connsiteX0" fmla="*/ 0 w 281354"/>
                    <a:gd name="connsiteY0" fmla="*/ 0 h 1090246"/>
                    <a:gd name="connsiteX1" fmla="*/ 17585 w 281354"/>
                    <a:gd name="connsiteY1" fmla="*/ 175846 h 1090246"/>
                    <a:gd name="connsiteX2" fmla="*/ 17585 w 281354"/>
                    <a:gd name="connsiteY2" fmla="*/ 509953 h 1090246"/>
                    <a:gd name="connsiteX3" fmla="*/ 17585 w 281354"/>
                    <a:gd name="connsiteY3" fmla="*/ 773723 h 1090246"/>
                    <a:gd name="connsiteX4" fmla="*/ 17585 w 281354"/>
                    <a:gd name="connsiteY4" fmla="*/ 1090246 h 1090246"/>
                    <a:gd name="connsiteX5" fmla="*/ 228600 w 281354"/>
                    <a:gd name="connsiteY5" fmla="*/ 1055076 h 1090246"/>
                    <a:gd name="connsiteX6" fmla="*/ 228600 w 281354"/>
                    <a:gd name="connsiteY6" fmla="*/ 879230 h 1090246"/>
                    <a:gd name="connsiteX7" fmla="*/ 228600 w 281354"/>
                    <a:gd name="connsiteY7" fmla="*/ 527538 h 1090246"/>
                    <a:gd name="connsiteX8" fmla="*/ 281354 w 281354"/>
                    <a:gd name="connsiteY8" fmla="*/ 140676 h 1090246"/>
                    <a:gd name="connsiteX9" fmla="*/ 263769 w 281354"/>
                    <a:gd name="connsiteY9" fmla="*/ 35169 h 1090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1354" h="1090246">
                      <a:moveTo>
                        <a:pt x="0" y="0"/>
                      </a:moveTo>
                      <a:lnTo>
                        <a:pt x="17585" y="175846"/>
                      </a:lnTo>
                      <a:lnTo>
                        <a:pt x="17585" y="509953"/>
                      </a:lnTo>
                      <a:lnTo>
                        <a:pt x="17585" y="773723"/>
                      </a:lnTo>
                      <a:lnTo>
                        <a:pt x="17585" y="1090246"/>
                      </a:lnTo>
                      <a:lnTo>
                        <a:pt x="228600" y="1055076"/>
                      </a:lnTo>
                      <a:lnTo>
                        <a:pt x="228600" y="879230"/>
                      </a:lnTo>
                      <a:lnTo>
                        <a:pt x="228600" y="527538"/>
                      </a:lnTo>
                      <a:lnTo>
                        <a:pt x="281354" y="140676"/>
                      </a:lnTo>
                      <a:lnTo>
                        <a:pt x="263769" y="3516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5" name="文本框 74"/>
              <p:cNvSpPr txBox="1"/>
              <p:nvPr/>
            </p:nvSpPr>
            <p:spPr>
              <a:xfrm>
                <a:off x="8358720" y="2231504"/>
                <a:ext cx="77457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chemeClr val="bg1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rPr>
                  <a:t>5</a:t>
                </a:r>
                <a:r>
                  <a:rPr lang="en-US" altLang="zh-CN" sz="6000" dirty="0" smtClean="0">
                    <a:solidFill>
                      <a:schemeClr val="bg1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rPr>
                  <a:t>F</a:t>
                </a:r>
                <a:endParaRPr lang="zh-CN" altLang="en-US" sz="6000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  <p:sp>
          <p:nvSpPr>
            <p:cNvPr id="45" name="任意多边形 44"/>
            <p:cNvSpPr/>
            <p:nvPr/>
          </p:nvSpPr>
          <p:spPr>
            <a:xfrm>
              <a:off x="7300510" y="2483839"/>
              <a:ext cx="3873294" cy="4262215"/>
            </a:xfrm>
            <a:custGeom>
              <a:avLst/>
              <a:gdLst>
                <a:gd name="connsiteX0" fmla="*/ 7876 w 3873294"/>
                <a:gd name="connsiteY0" fmla="*/ 4062885 h 4262215"/>
                <a:gd name="connsiteX1" fmla="*/ 28658 w 3873294"/>
                <a:gd name="connsiteY1" fmla="*/ 3190048 h 4262215"/>
                <a:gd name="connsiteX2" fmla="*/ 70221 w 3873294"/>
                <a:gd name="connsiteY2" fmla="*/ 2005485 h 4262215"/>
                <a:gd name="connsiteX3" fmla="*/ 91003 w 3873294"/>
                <a:gd name="connsiteY3" fmla="*/ 301376 h 4262215"/>
                <a:gd name="connsiteX4" fmla="*/ 111785 w 3873294"/>
                <a:gd name="connsiteY4" fmla="*/ 218248 h 4262215"/>
                <a:gd name="connsiteX5" fmla="*/ 194912 w 3873294"/>
                <a:gd name="connsiteY5" fmla="*/ 197467 h 4262215"/>
                <a:gd name="connsiteX6" fmla="*/ 298821 w 3873294"/>
                <a:gd name="connsiteY6" fmla="*/ 176685 h 4262215"/>
                <a:gd name="connsiteX7" fmla="*/ 361167 w 3873294"/>
                <a:gd name="connsiteY7" fmla="*/ 155903 h 4262215"/>
                <a:gd name="connsiteX8" fmla="*/ 444294 w 3873294"/>
                <a:gd name="connsiteY8" fmla="*/ 135121 h 4262215"/>
                <a:gd name="connsiteX9" fmla="*/ 922276 w 3873294"/>
                <a:gd name="connsiteY9" fmla="*/ 155903 h 4262215"/>
                <a:gd name="connsiteX10" fmla="*/ 1545730 w 3873294"/>
                <a:gd name="connsiteY10" fmla="*/ 114339 h 4262215"/>
                <a:gd name="connsiteX11" fmla="*/ 1961367 w 3873294"/>
                <a:gd name="connsiteY11" fmla="*/ 93557 h 4262215"/>
                <a:gd name="connsiteX12" fmla="*/ 2169185 w 3873294"/>
                <a:gd name="connsiteY12" fmla="*/ 72776 h 4262215"/>
                <a:gd name="connsiteX13" fmla="*/ 2626385 w 3873294"/>
                <a:gd name="connsiteY13" fmla="*/ 51994 h 4262215"/>
                <a:gd name="connsiteX14" fmla="*/ 2688730 w 3873294"/>
                <a:gd name="connsiteY14" fmla="*/ 31212 h 4262215"/>
                <a:gd name="connsiteX15" fmla="*/ 3769385 w 3873294"/>
                <a:gd name="connsiteY15" fmla="*/ 31212 h 4262215"/>
                <a:gd name="connsiteX16" fmla="*/ 3790167 w 3873294"/>
                <a:gd name="connsiteY16" fmla="*/ 1007957 h 4262215"/>
                <a:gd name="connsiteX17" fmla="*/ 3810949 w 3873294"/>
                <a:gd name="connsiteY17" fmla="*/ 2462685 h 4262215"/>
                <a:gd name="connsiteX18" fmla="*/ 3810949 w 3873294"/>
                <a:gd name="connsiteY18" fmla="*/ 3875848 h 4262215"/>
                <a:gd name="connsiteX19" fmla="*/ 3831730 w 3873294"/>
                <a:gd name="connsiteY19" fmla="*/ 3979757 h 4262215"/>
                <a:gd name="connsiteX20" fmla="*/ 3873294 w 3873294"/>
                <a:gd name="connsiteY20" fmla="*/ 4166794 h 4262215"/>
                <a:gd name="connsiteX21" fmla="*/ 3582349 w 3873294"/>
                <a:gd name="connsiteY21" fmla="*/ 4249921 h 4262215"/>
                <a:gd name="connsiteX22" fmla="*/ 2938112 w 3873294"/>
                <a:gd name="connsiteY22" fmla="*/ 4229139 h 4262215"/>
                <a:gd name="connsiteX23" fmla="*/ 2813421 w 3873294"/>
                <a:gd name="connsiteY23" fmla="*/ 4187576 h 4262215"/>
                <a:gd name="connsiteX24" fmla="*/ 2709512 w 3873294"/>
                <a:gd name="connsiteY24" fmla="*/ 4166794 h 4262215"/>
                <a:gd name="connsiteX25" fmla="*/ 2584821 w 3873294"/>
                <a:gd name="connsiteY25" fmla="*/ 4146012 h 4262215"/>
                <a:gd name="connsiteX26" fmla="*/ 2501694 w 3873294"/>
                <a:gd name="connsiteY26" fmla="*/ 4125230 h 4262215"/>
                <a:gd name="connsiteX27" fmla="*/ 2210749 w 3873294"/>
                <a:gd name="connsiteY27" fmla="*/ 4104448 h 4262215"/>
                <a:gd name="connsiteX28" fmla="*/ 2106840 w 3873294"/>
                <a:gd name="connsiteY28" fmla="*/ 4083667 h 4262215"/>
                <a:gd name="connsiteX29" fmla="*/ 2023712 w 3873294"/>
                <a:gd name="connsiteY29" fmla="*/ 4062885 h 4262215"/>
                <a:gd name="connsiteX30" fmla="*/ 1649640 w 3873294"/>
                <a:gd name="connsiteY30" fmla="*/ 4104448 h 4262215"/>
                <a:gd name="connsiteX31" fmla="*/ 278040 w 3873294"/>
                <a:gd name="connsiteY31" fmla="*/ 4083667 h 4262215"/>
                <a:gd name="connsiteX32" fmla="*/ 174130 w 3873294"/>
                <a:gd name="connsiteY32" fmla="*/ 4062885 h 4262215"/>
                <a:gd name="connsiteX33" fmla="*/ 7876 w 3873294"/>
                <a:gd name="connsiteY33" fmla="*/ 4062885 h 426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873294" h="4262215">
                  <a:moveTo>
                    <a:pt x="7876" y="4062885"/>
                  </a:moveTo>
                  <a:cubicBezTo>
                    <a:pt x="-16369" y="3917412"/>
                    <a:pt x="22532" y="3481012"/>
                    <a:pt x="28658" y="3190048"/>
                  </a:cubicBezTo>
                  <a:cubicBezTo>
                    <a:pt x="52675" y="2049272"/>
                    <a:pt x="-39828" y="2445698"/>
                    <a:pt x="70221" y="2005485"/>
                  </a:cubicBezTo>
                  <a:cubicBezTo>
                    <a:pt x="77148" y="1437449"/>
                    <a:pt x="77795" y="869301"/>
                    <a:pt x="91003" y="301376"/>
                  </a:cubicBezTo>
                  <a:cubicBezTo>
                    <a:pt x="91667" y="272822"/>
                    <a:pt x="91589" y="238444"/>
                    <a:pt x="111785" y="218248"/>
                  </a:cubicBezTo>
                  <a:cubicBezTo>
                    <a:pt x="131981" y="198052"/>
                    <a:pt x="167030" y="203663"/>
                    <a:pt x="194912" y="197467"/>
                  </a:cubicBezTo>
                  <a:cubicBezTo>
                    <a:pt x="229393" y="189805"/>
                    <a:pt x="264553" y="185252"/>
                    <a:pt x="298821" y="176685"/>
                  </a:cubicBezTo>
                  <a:cubicBezTo>
                    <a:pt x="320073" y="171372"/>
                    <a:pt x="340104" y="161921"/>
                    <a:pt x="361167" y="155903"/>
                  </a:cubicBezTo>
                  <a:cubicBezTo>
                    <a:pt x="388630" y="148056"/>
                    <a:pt x="416585" y="142048"/>
                    <a:pt x="444294" y="135121"/>
                  </a:cubicBezTo>
                  <a:cubicBezTo>
                    <a:pt x="603621" y="142048"/>
                    <a:pt x="762798" y="155903"/>
                    <a:pt x="922276" y="155903"/>
                  </a:cubicBezTo>
                  <a:cubicBezTo>
                    <a:pt x="1759557" y="155903"/>
                    <a:pt x="1109379" y="145507"/>
                    <a:pt x="1545730" y="114339"/>
                  </a:cubicBezTo>
                  <a:cubicBezTo>
                    <a:pt x="1684096" y="104456"/>
                    <a:pt x="1822955" y="102784"/>
                    <a:pt x="1961367" y="93557"/>
                  </a:cubicBezTo>
                  <a:cubicBezTo>
                    <a:pt x="2030831" y="88926"/>
                    <a:pt x="2099702" y="77119"/>
                    <a:pt x="2169185" y="72776"/>
                  </a:cubicBezTo>
                  <a:cubicBezTo>
                    <a:pt x="2321445" y="63260"/>
                    <a:pt x="2473985" y="58921"/>
                    <a:pt x="2626385" y="51994"/>
                  </a:cubicBezTo>
                  <a:cubicBezTo>
                    <a:pt x="2647167" y="45067"/>
                    <a:pt x="2667250" y="35508"/>
                    <a:pt x="2688730" y="31212"/>
                  </a:cubicBezTo>
                  <a:cubicBezTo>
                    <a:pt x="3026093" y="-36261"/>
                    <a:pt x="3528601" y="25861"/>
                    <a:pt x="3769385" y="31212"/>
                  </a:cubicBezTo>
                  <a:cubicBezTo>
                    <a:pt x="3900791" y="425426"/>
                    <a:pt x="3812017" y="112104"/>
                    <a:pt x="3790167" y="1007957"/>
                  </a:cubicBezTo>
                  <a:cubicBezTo>
                    <a:pt x="3797094" y="1492866"/>
                    <a:pt x="3810949" y="1977726"/>
                    <a:pt x="3810949" y="2462685"/>
                  </a:cubicBezTo>
                  <a:cubicBezTo>
                    <a:pt x="3810949" y="3384832"/>
                    <a:pt x="3762954" y="3107921"/>
                    <a:pt x="3810949" y="3875848"/>
                  </a:cubicBezTo>
                  <a:cubicBezTo>
                    <a:pt x="3813152" y="3911101"/>
                    <a:pt x="3824068" y="3945276"/>
                    <a:pt x="3831730" y="3979757"/>
                  </a:cubicBezTo>
                  <a:cubicBezTo>
                    <a:pt x="3890441" y="4243959"/>
                    <a:pt x="3810599" y="3853324"/>
                    <a:pt x="3873294" y="4166794"/>
                  </a:cubicBezTo>
                  <a:cubicBezTo>
                    <a:pt x="3825766" y="4309376"/>
                    <a:pt x="3866866" y="4249921"/>
                    <a:pt x="3582349" y="4249921"/>
                  </a:cubicBezTo>
                  <a:cubicBezTo>
                    <a:pt x="3367492" y="4249921"/>
                    <a:pt x="3152858" y="4236066"/>
                    <a:pt x="2938112" y="4229139"/>
                  </a:cubicBezTo>
                  <a:cubicBezTo>
                    <a:pt x="2896548" y="4215285"/>
                    <a:pt x="2856382" y="4196168"/>
                    <a:pt x="2813421" y="4187576"/>
                  </a:cubicBezTo>
                  <a:lnTo>
                    <a:pt x="2709512" y="4166794"/>
                  </a:lnTo>
                  <a:cubicBezTo>
                    <a:pt x="2668055" y="4159256"/>
                    <a:pt x="2626140" y="4154276"/>
                    <a:pt x="2584821" y="4146012"/>
                  </a:cubicBezTo>
                  <a:cubicBezTo>
                    <a:pt x="2556814" y="4140411"/>
                    <a:pt x="2530081" y="4128384"/>
                    <a:pt x="2501694" y="4125230"/>
                  </a:cubicBezTo>
                  <a:cubicBezTo>
                    <a:pt x="2405060" y="4114493"/>
                    <a:pt x="2307731" y="4111375"/>
                    <a:pt x="2210749" y="4104448"/>
                  </a:cubicBezTo>
                  <a:cubicBezTo>
                    <a:pt x="2176113" y="4097521"/>
                    <a:pt x="2141321" y="4091329"/>
                    <a:pt x="2106840" y="4083667"/>
                  </a:cubicBezTo>
                  <a:cubicBezTo>
                    <a:pt x="2078958" y="4077471"/>
                    <a:pt x="2052274" y="4062885"/>
                    <a:pt x="2023712" y="4062885"/>
                  </a:cubicBezTo>
                  <a:cubicBezTo>
                    <a:pt x="1922854" y="4062885"/>
                    <a:pt x="1757850" y="4088990"/>
                    <a:pt x="1649640" y="4104448"/>
                  </a:cubicBezTo>
                  <a:lnTo>
                    <a:pt x="278040" y="4083667"/>
                  </a:lnTo>
                  <a:cubicBezTo>
                    <a:pt x="242731" y="4082672"/>
                    <a:pt x="209098" y="4067880"/>
                    <a:pt x="174130" y="4062885"/>
                  </a:cubicBezTo>
                  <a:cubicBezTo>
                    <a:pt x="23302" y="4041338"/>
                    <a:pt x="32121" y="4208358"/>
                    <a:pt x="7876" y="406288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84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path" presetSubtype="0" repeatCount="2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00039 0.0379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89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6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2006989" y="581201"/>
            <a:ext cx="8640698" cy="4687787"/>
            <a:chOff x="2006989" y="581201"/>
            <a:chExt cx="8640698" cy="4687787"/>
          </a:xfrm>
        </p:grpSpPr>
        <p:grpSp>
          <p:nvGrpSpPr>
            <p:cNvPr id="44" name="组合 43"/>
            <p:cNvGrpSpPr/>
            <p:nvPr/>
          </p:nvGrpSpPr>
          <p:grpSpPr>
            <a:xfrm>
              <a:off x="2006989" y="670323"/>
              <a:ext cx="8640698" cy="4598665"/>
              <a:chOff x="1707039" y="480744"/>
              <a:chExt cx="8640698" cy="4598665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7198971" y="1240373"/>
                <a:ext cx="3148766" cy="3839036"/>
                <a:chOff x="1347537" y="1094874"/>
                <a:chExt cx="4006516" cy="4884821"/>
              </a:xfrm>
            </p:grpSpPr>
            <p:sp>
              <p:nvSpPr>
                <p:cNvPr id="5" name="任意多边形 4"/>
                <p:cNvSpPr/>
                <p:nvPr/>
              </p:nvSpPr>
              <p:spPr>
                <a:xfrm>
                  <a:off x="2479431" y="1318846"/>
                  <a:ext cx="685800" cy="1019908"/>
                </a:xfrm>
                <a:custGeom>
                  <a:avLst/>
                  <a:gdLst>
                    <a:gd name="connsiteX0" fmla="*/ 685800 w 685800"/>
                    <a:gd name="connsiteY0" fmla="*/ 1019908 h 1019908"/>
                    <a:gd name="connsiteX1" fmla="*/ 633046 w 685800"/>
                    <a:gd name="connsiteY1" fmla="*/ 861646 h 1019908"/>
                    <a:gd name="connsiteX2" fmla="*/ 597877 w 685800"/>
                    <a:gd name="connsiteY2" fmla="*/ 633046 h 1019908"/>
                    <a:gd name="connsiteX3" fmla="*/ 527538 w 685800"/>
                    <a:gd name="connsiteY3" fmla="*/ 527539 h 1019908"/>
                    <a:gd name="connsiteX4" fmla="*/ 527538 w 685800"/>
                    <a:gd name="connsiteY4" fmla="*/ 527539 h 1019908"/>
                    <a:gd name="connsiteX5" fmla="*/ 404446 w 685800"/>
                    <a:gd name="connsiteY5" fmla="*/ 580292 h 1019908"/>
                    <a:gd name="connsiteX6" fmla="*/ 281354 w 685800"/>
                    <a:gd name="connsiteY6" fmla="*/ 668216 h 1019908"/>
                    <a:gd name="connsiteX7" fmla="*/ 175846 w 685800"/>
                    <a:gd name="connsiteY7" fmla="*/ 703385 h 1019908"/>
                    <a:gd name="connsiteX8" fmla="*/ 105507 w 685800"/>
                    <a:gd name="connsiteY8" fmla="*/ 703385 h 1019908"/>
                    <a:gd name="connsiteX9" fmla="*/ 105507 w 685800"/>
                    <a:gd name="connsiteY9" fmla="*/ 615462 h 1019908"/>
                    <a:gd name="connsiteX10" fmla="*/ 70338 w 685800"/>
                    <a:gd name="connsiteY10" fmla="*/ 457200 h 1019908"/>
                    <a:gd name="connsiteX11" fmla="*/ 0 w 685800"/>
                    <a:gd name="connsiteY11" fmla="*/ 334108 h 1019908"/>
                    <a:gd name="connsiteX12" fmla="*/ 0 w 685800"/>
                    <a:gd name="connsiteY12" fmla="*/ 211016 h 1019908"/>
                    <a:gd name="connsiteX13" fmla="*/ 35169 w 685800"/>
                    <a:gd name="connsiteY13" fmla="*/ 140677 h 1019908"/>
                    <a:gd name="connsiteX14" fmla="*/ 123092 w 685800"/>
                    <a:gd name="connsiteY14" fmla="*/ 105508 h 1019908"/>
                    <a:gd name="connsiteX15" fmla="*/ 228600 w 685800"/>
                    <a:gd name="connsiteY15" fmla="*/ 17585 h 1019908"/>
                    <a:gd name="connsiteX16" fmla="*/ 263769 w 685800"/>
                    <a:gd name="connsiteY16" fmla="*/ 17585 h 1019908"/>
                    <a:gd name="connsiteX17" fmla="*/ 369277 w 685800"/>
                    <a:gd name="connsiteY17" fmla="*/ 0 h 1019908"/>
                    <a:gd name="connsiteX18" fmla="*/ 316523 w 685800"/>
                    <a:gd name="connsiteY18" fmla="*/ 211016 h 1019908"/>
                    <a:gd name="connsiteX19" fmla="*/ 281354 w 685800"/>
                    <a:gd name="connsiteY19" fmla="*/ 369277 h 1019908"/>
                    <a:gd name="connsiteX20" fmla="*/ 281354 w 685800"/>
                    <a:gd name="connsiteY20" fmla="*/ 457200 h 1019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85800" h="1019908">
                      <a:moveTo>
                        <a:pt x="685800" y="1019908"/>
                      </a:moveTo>
                      <a:lnTo>
                        <a:pt x="633046" y="861646"/>
                      </a:lnTo>
                      <a:lnTo>
                        <a:pt x="597877" y="633046"/>
                      </a:lnTo>
                      <a:lnTo>
                        <a:pt x="527538" y="527539"/>
                      </a:lnTo>
                      <a:lnTo>
                        <a:pt x="527538" y="527539"/>
                      </a:lnTo>
                      <a:lnTo>
                        <a:pt x="404446" y="580292"/>
                      </a:lnTo>
                      <a:lnTo>
                        <a:pt x="281354" y="668216"/>
                      </a:lnTo>
                      <a:lnTo>
                        <a:pt x="175846" y="703385"/>
                      </a:lnTo>
                      <a:lnTo>
                        <a:pt x="105507" y="703385"/>
                      </a:lnTo>
                      <a:lnTo>
                        <a:pt x="105507" y="615462"/>
                      </a:lnTo>
                      <a:lnTo>
                        <a:pt x="70338" y="457200"/>
                      </a:lnTo>
                      <a:lnTo>
                        <a:pt x="0" y="334108"/>
                      </a:lnTo>
                      <a:lnTo>
                        <a:pt x="0" y="211016"/>
                      </a:lnTo>
                      <a:lnTo>
                        <a:pt x="35169" y="140677"/>
                      </a:lnTo>
                      <a:lnTo>
                        <a:pt x="123092" y="105508"/>
                      </a:lnTo>
                      <a:lnTo>
                        <a:pt x="228600" y="17585"/>
                      </a:lnTo>
                      <a:lnTo>
                        <a:pt x="263769" y="17585"/>
                      </a:lnTo>
                      <a:lnTo>
                        <a:pt x="369277" y="0"/>
                      </a:lnTo>
                      <a:lnTo>
                        <a:pt x="316523" y="211016"/>
                      </a:lnTo>
                      <a:lnTo>
                        <a:pt x="281354" y="369277"/>
                      </a:lnTo>
                      <a:lnTo>
                        <a:pt x="281354" y="45720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>
                  <a:off x="2791326" y="1636295"/>
                  <a:ext cx="601579" cy="649705"/>
                </a:xfrm>
                <a:custGeom>
                  <a:avLst/>
                  <a:gdLst>
                    <a:gd name="connsiteX0" fmla="*/ 0 w 601579"/>
                    <a:gd name="connsiteY0" fmla="*/ 180473 h 649705"/>
                    <a:gd name="connsiteX1" fmla="*/ 60158 w 601579"/>
                    <a:gd name="connsiteY1" fmla="*/ 108284 h 649705"/>
                    <a:gd name="connsiteX2" fmla="*/ 180474 w 601579"/>
                    <a:gd name="connsiteY2" fmla="*/ 36094 h 649705"/>
                    <a:gd name="connsiteX3" fmla="*/ 312821 w 601579"/>
                    <a:gd name="connsiteY3" fmla="*/ 0 h 649705"/>
                    <a:gd name="connsiteX4" fmla="*/ 445169 w 601579"/>
                    <a:gd name="connsiteY4" fmla="*/ 12031 h 649705"/>
                    <a:gd name="connsiteX5" fmla="*/ 541421 w 601579"/>
                    <a:gd name="connsiteY5" fmla="*/ 300789 h 649705"/>
                    <a:gd name="connsiteX6" fmla="*/ 577516 w 601579"/>
                    <a:gd name="connsiteY6" fmla="*/ 457200 h 649705"/>
                    <a:gd name="connsiteX7" fmla="*/ 601579 w 601579"/>
                    <a:gd name="connsiteY7" fmla="*/ 649705 h 64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1579" h="649705">
                      <a:moveTo>
                        <a:pt x="0" y="180473"/>
                      </a:moveTo>
                      <a:lnTo>
                        <a:pt x="60158" y="108284"/>
                      </a:lnTo>
                      <a:lnTo>
                        <a:pt x="180474" y="36094"/>
                      </a:lnTo>
                      <a:lnTo>
                        <a:pt x="312821" y="0"/>
                      </a:lnTo>
                      <a:lnTo>
                        <a:pt x="445169" y="12031"/>
                      </a:lnTo>
                      <a:lnTo>
                        <a:pt x="541421" y="300789"/>
                      </a:lnTo>
                      <a:lnTo>
                        <a:pt x="577516" y="457200"/>
                      </a:lnTo>
                      <a:lnTo>
                        <a:pt x="601579" y="649705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任意多边形 7"/>
                <p:cNvSpPr/>
                <p:nvPr/>
              </p:nvSpPr>
              <p:spPr>
                <a:xfrm>
                  <a:off x="3236495" y="1094874"/>
                  <a:ext cx="336884" cy="409073"/>
                </a:xfrm>
                <a:custGeom>
                  <a:avLst/>
                  <a:gdLst>
                    <a:gd name="connsiteX0" fmla="*/ 12031 w 336884"/>
                    <a:gd name="connsiteY0" fmla="*/ 156410 h 409073"/>
                    <a:gd name="connsiteX1" fmla="*/ 0 w 336884"/>
                    <a:gd name="connsiteY1" fmla="*/ 84221 h 409073"/>
                    <a:gd name="connsiteX2" fmla="*/ 48126 w 336884"/>
                    <a:gd name="connsiteY2" fmla="*/ 36094 h 409073"/>
                    <a:gd name="connsiteX3" fmla="*/ 96252 w 336884"/>
                    <a:gd name="connsiteY3" fmla="*/ 60158 h 409073"/>
                    <a:gd name="connsiteX4" fmla="*/ 144379 w 336884"/>
                    <a:gd name="connsiteY4" fmla="*/ 0 h 409073"/>
                    <a:gd name="connsiteX5" fmla="*/ 204537 w 336884"/>
                    <a:gd name="connsiteY5" fmla="*/ 60158 h 409073"/>
                    <a:gd name="connsiteX6" fmla="*/ 264694 w 336884"/>
                    <a:gd name="connsiteY6" fmla="*/ 12031 h 409073"/>
                    <a:gd name="connsiteX7" fmla="*/ 324852 w 336884"/>
                    <a:gd name="connsiteY7" fmla="*/ 24063 h 409073"/>
                    <a:gd name="connsiteX8" fmla="*/ 336884 w 336884"/>
                    <a:gd name="connsiteY8" fmla="*/ 96252 h 409073"/>
                    <a:gd name="connsiteX9" fmla="*/ 288758 w 336884"/>
                    <a:gd name="connsiteY9" fmla="*/ 180473 h 409073"/>
                    <a:gd name="connsiteX10" fmla="*/ 300789 w 336884"/>
                    <a:gd name="connsiteY10" fmla="*/ 300789 h 409073"/>
                    <a:gd name="connsiteX11" fmla="*/ 324852 w 336884"/>
                    <a:gd name="connsiteY11" fmla="*/ 409073 h 409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6884" h="409073">
                      <a:moveTo>
                        <a:pt x="12031" y="156410"/>
                      </a:moveTo>
                      <a:lnTo>
                        <a:pt x="0" y="84221"/>
                      </a:lnTo>
                      <a:lnTo>
                        <a:pt x="48126" y="36094"/>
                      </a:lnTo>
                      <a:lnTo>
                        <a:pt x="96252" y="60158"/>
                      </a:lnTo>
                      <a:lnTo>
                        <a:pt x="144379" y="0"/>
                      </a:lnTo>
                      <a:lnTo>
                        <a:pt x="204537" y="60158"/>
                      </a:lnTo>
                      <a:lnTo>
                        <a:pt x="264694" y="12031"/>
                      </a:lnTo>
                      <a:lnTo>
                        <a:pt x="324852" y="24063"/>
                      </a:lnTo>
                      <a:lnTo>
                        <a:pt x="336884" y="96252"/>
                      </a:lnTo>
                      <a:lnTo>
                        <a:pt x="288758" y="180473"/>
                      </a:lnTo>
                      <a:lnTo>
                        <a:pt x="300789" y="300789"/>
                      </a:lnTo>
                      <a:lnTo>
                        <a:pt x="324852" y="409073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>
                  <a:off x="3561347" y="1383632"/>
                  <a:ext cx="553453" cy="890336"/>
                </a:xfrm>
                <a:custGeom>
                  <a:avLst/>
                  <a:gdLst>
                    <a:gd name="connsiteX0" fmla="*/ 0 w 553453"/>
                    <a:gd name="connsiteY0" fmla="*/ 108284 h 890336"/>
                    <a:gd name="connsiteX1" fmla="*/ 84221 w 553453"/>
                    <a:gd name="connsiteY1" fmla="*/ 60157 h 890336"/>
                    <a:gd name="connsiteX2" fmla="*/ 144379 w 553453"/>
                    <a:gd name="connsiteY2" fmla="*/ 48126 h 890336"/>
                    <a:gd name="connsiteX3" fmla="*/ 228600 w 553453"/>
                    <a:gd name="connsiteY3" fmla="*/ 12031 h 890336"/>
                    <a:gd name="connsiteX4" fmla="*/ 264695 w 553453"/>
                    <a:gd name="connsiteY4" fmla="*/ 0 h 890336"/>
                    <a:gd name="connsiteX5" fmla="*/ 348916 w 553453"/>
                    <a:gd name="connsiteY5" fmla="*/ 24063 h 890336"/>
                    <a:gd name="connsiteX6" fmla="*/ 433137 w 553453"/>
                    <a:gd name="connsiteY6" fmla="*/ 48126 h 890336"/>
                    <a:gd name="connsiteX7" fmla="*/ 493295 w 553453"/>
                    <a:gd name="connsiteY7" fmla="*/ 72189 h 890336"/>
                    <a:gd name="connsiteX8" fmla="*/ 505327 w 553453"/>
                    <a:gd name="connsiteY8" fmla="*/ 180473 h 890336"/>
                    <a:gd name="connsiteX9" fmla="*/ 541421 w 553453"/>
                    <a:gd name="connsiteY9" fmla="*/ 288757 h 890336"/>
                    <a:gd name="connsiteX10" fmla="*/ 553453 w 553453"/>
                    <a:gd name="connsiteY10" fmla="*/ 385010 h 890336"/>
                    <a:gd name="connsiteX11" fmla="*/ 553453 w 553453"/>
                    <a:gd name="connsiteY11" fmla="*/ 517357 h 890336"/>
                    <a:gd name="connsiteX12" fmla="*/ 553453 w 553453"/>
                    <a:gd name="connsiteY12" fmla="*/ 613610 h 890336"/>
                    <a:gd name="connsiteX13" fmla="*/ 553453 w 553453"/>
                    <a:gd name="connsiteY13" fmla="*/ 770021 h 890336"/>
                    <a:gd name="connsiteX14" fmla="*/ 529390 w 553453"/>
                    <a:gd name="connsiteY14" fmla="*/ 890336 h 890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53453" h="890336">
                      <a:moveTo>
                        <a:pt x="0" y="108284"/>
                      </a:moveTo>
                      <a:lnTo>
                        <a:pt x="84221" y="60157"/>
                      </a:lnTo>
                      <a:lnTo>
                        <a:pt x="144379" y="48126"/>
                      </a:lnTo>
                      <a:lnTo>
                        <a:pt x="228600" y="12031"/>
                      </a:lnTo>
                      <a:lnTo>
                        <a:pt x="264695" y="0"/>
                      </a:lnTo>
                      <a:lnTo>
                        <a:pt x="348916" y="24063"/>
                      </a:lnTo>
                      <a:lnTo>
                        <a:pt x="433137" y="48126"/>
                      </a:lnTo>
                      <a:lnTo>
                        <a:pt x="493295" y="72189"/>
                      </a:lnTo>
                      <a:lnTo>
                        <a:pt x="505327" y="180473"/>
                      </a:lnTo>
                      <a:lnTo>
                        <a:pt x="541421" y="288757"/>
                      </a:lnTo>
                      <a:lnTo>
                        <a:pt x="553453" y="385010"/>
                      </a:lnTo>
                      <a:lnTo>
                        <a:pt x="553453" y="517357"/>
                      </a:lnTo>
                      <a:lnTo>
                        <a:pt x="553453" y="613610"/>
                      </a:lnTo>
                      <a:lnTo>
                        <a:pt x="553453" y="770021"/>
                      </a:lnTo>
                      <a:lnTo>
                        <a:pt x="529390" y="89033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>
                  <a:off x="3272589" y="1239253"/>
                  <a:ext cx="613611" cy="878305"/>
                </a:xfrm>
                <a:custGeom>
                  <a:avLst/>
                  <a:gdLst>
                    <a:gd name="connsiteX0" fmla="*/ 613611 w 613611"/>
                    <a:gd name="connsiteY0" fmla="*/ 878305 h 878305"/>
                    <a:gd name="connsiteX1" fmla="*/ 613611 w 613611"/>
                    <a:gd name="connsiteY1" fmla="*/ 782052 h 878305"/>
                    <a:gd name="connsiteX2" fmla="*/ 613611 w 613611"/>
                    <a:gd name="connsiteY2" fmla="*/ 601579 h 878305"/>
                    <a:gd name="connsiteX3" fmla="*/ 601579 w 613611"/>
                    <a:gd name="connsiteY3" fmla="*/ 469231 h 878305"/>
                    <a:gd name="connsiteX4" fmla="*/ 565485 w 613611"/>
                    <a:gd name="connsiteY4" fmla="*/ 372979 h 878305"/>
                    <a:gd name="connsiteX5" fmla="*/ 469232 w 613611"/>
                    <a:gd name="connsiteY5" fmla="*/ 360947 h 878305"/>
                    <a:gd name="connsiteX6" fmla="*/ 421106 w 613611"/>
                    <a:gd name="connsiteY6" fmla="*/ 372979 h 878305"/>
                    <a:gd name="connsiteX7" fmla="*/ 360948 w 613611"/>
                    <a:gd name="connsiteY7" fmla="*/ 421105 h 878305"/>
                    <a:gd name="connsiteX8" fmla="*/ 276727 w 613611"/>
                    <a:gd name="connsiteY8" fmla="*/ 517358 h 878305"/>
                    <a:gd name="connsiteX9" fmla="*/ 240632 w 613611"/>
                    <a:gd name="connsiteY9" fmla="*/ 589547 h 878305"/>
                    <a:gd name="connsiteX10" fmla="*/ 156411 w 613611"/>
                    <a:gd name="connsiteY10" fmla="*/ 613610 h 878305"/>
                    <a:gd name="connsiteX11" fmla="*/ 132348 w 613611"/>
                    <a:gd name="connsiteY11" fmla="*/ 553452 h 878305"/>
                    <a:gd name="connsiteX12" fmla="*/ 120316 w 613611"/>
                    <a:gd name="connsiteY12" fmla="*/ 445168 h 878305"/>
                    <a:gd name="connsiteX13" fmla="*/ 108285 w 613611"/>
                    <a:gd name="connsiteY13" fmla="*/ 288758 h 878305"/>
                    <a:gd name="connsiteX14" fmla="*/ 108285 w 613611"/>
                    <a:gd name="connsiteY14" fmla="*/ 204536 h 878305"/>
                    <a:gd name="connsiteX15" fmla="*/ 60158 w 613611"/>
                    <a:gd name="connsiteY15" fmla="*/ 108284 h 878305"/>
                    <a:gd name="connsiteX16" fmla="*/ 36095 w 613611"/>
                    <a:gd name="connsiteY16" fmla="*/ 36094 h 878305"/>
                    <a:gd name="connsiteX17" fmla="*/ 0 w 613611"/>
                    <a:gd name="connsiteY17" fmla="*/ 0 h 878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13611" h="878305">
                      <a:moveTo>
                        <a:pt x="613611" y="878305"/>
                      </a:moveTo>
                      <a:lnTo>
                        <a:pt x="613611" y="782052"/>
                      </a:lnTo>
                      <a:lnTo>
                        <a:pt x="613611" y="601579"/>
                      </a:lnTo>
                      <a:lnTo>
                        <a:pt x="601579" y="469231"/>
                      </a:lnTo>
                      <a:lnTo>
                        <a:pt x="565485" y="372979"/>
                      </a:lnTo>
                      <a:lnTo>
                        <a:pt x="469232" y="360947"/>
                      </a:lnTo>
                      <a:lnTo>
                        <a:pt x="421106" y="372979"/>
                      </a:lnTo>
                      <a:lnTo>
                        <a:pt x="360948" y="421105"/>
                      </a:lnTo>
                      <a:lnTo>
                        <a:pt x="276727" y="517358"/>
                      </a:lnTo>
                      <a:lnTo>
                        <a:pt x="240632" y="589547"/>
                      </a:lnTo>
                      <a:lnTo>
                        <a:pt x="156411" y="613610"/>
                      </a:lnTo>
                      <a:lnTo>
                        <a:pt x="132348" y="553452"/>
                      </a:lnTo>
                      <a:lnTo>
                        <a:pt x="120316" y="445168"/>
                      </a:lnTo>
                      <a:lnTo>
                        <a:pt x="108285" y="288758"/>
                      </a:lnTo>
                      <a:lnTo>
                        <a:pt x="108285" y="204536"/>
                      </a:lnTo>
                      <a:lnTo>
                        <a:pt x="60158" y="108284"/>
                      </a:lnTo>
                      <a:lnTo>
                        <a:pt x="36095" y="3609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2454442" y="2237874"/>
                  <a:ext cx="890337" cy="1046747"/>
                </a:xfrm>
                <a:custGeom>
                  <a:avLst/>
                  <a:gdLst>
                    <a:gd name="connsiteX0" fmla="*/ 505326 w 890337"/>
                    <a:gd name="connsiteY0" fmla="*/ 1046747 h 1046747"/>
                    <a:gd name="connsiteX1" fmla="*/ 529390 w 890337"/>
                    <a:gd name="connsiteY1" fmla="*/ 806115 h 1046747"/>
                    <a:gd name="connsiteX2" fmla="*/ 445169 w 890337"/>
                    <a:gd name="connsiteY2" fmla="*/ 673768 h 1046747"/>
                    <a:gd name="connsiteX3" fmla="*/ 457200 w 890337"/>
                    <a:gd name="connsiteY3" fmla="*/ 457200 h 1046747"/>
                    <a:gd name="connsiteX4" fmla="*/ 469232 w 890337"/>
                    <a:gd name="connsiteY4" fmla="*/ 252663 h 1046747"/>
                    <a:gd name="connsiteX5" fmla="*/ 360947 w 890337"/>
                    <a:gd name="connsiteY5" fmla="*/ 397042 h 1046747"/>
                    <a:gd name="connsiteX6" fmla="*/ 132347 w 890337"/>
                    <a:gd name="connsiteY6" fmla="*/ 372979 h 1046747"/>
                    <a:gd name="connsiteX7" fmla="*/ 0 w 890337"/>
                    <a:gd name="connsiteY7" fmla="*/ 360947 h 1046747"/>
                    <a:gd name="connsiteX8" fmla="*/ 192505 w 890337"/>
                    <a:gd name="connsiteY8" fmla="*/ 144379 h 1046747"/>
                    <a:gd name="connsiteX9" fmla="*/ 276726 w 890337"/>
                    <a:gd name="connsiteY9" fmla="*/ 0 h 1046747"/>
                    <a:gd name="connsiteX10" fmla="*/ 360947 w 890337"/>
                    <a:gd name="connsiteY10" fmla="*/ 0 h 1046747"/>
                    <a:gd name="connsiteX11" fmla="*/ 457200 w 890337"/>
                    <a:gd name="connsiteY11" fmla="*/ 0 h 1046747"/>
                    <a:gd name="connsiteX12" fmla="*/ 529390 w 890337"/>
                    <a:gd name="connsiteY12" fmla="*/ 24063 h 1046747"/>
                    <a:gd name="connsiteX13" fmla="*/ 625642 w 890337"/>
                    <a:gd name="connsiteY13" fmla="*/ 108284 h 1046747"/>
                    <a:gd name="connsiteX14" fmla="*/ 757990 w 890337"/>
                    <a:gd name="connsiteY14" fmla="*/ 144379 h 1046747"/>
                    <a:gd name="connsiteX15" fmla="*/ 890337 w 890337"/>
                    <a:gd name="connsiteY15" fmla="*/ 120315 h 1046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0337" h="1046747">
                      <a:moveTo>
                        <a:pt x="505326" y="1046747"/>
                      </a:moveTo>
                      <a:lnTo>
                        <a:pt x="529390" y="806115"/>
                      </a:lnTo>
                      <a:lnTo>
                        <a:pt x="445169" y="673768"/>
                      </a:lnTo>
                      <a:lnTo>
                        <a:pt x="457200" y="457200"/>
                      </a:lnTo>
                      <a:lnTo>
                        <a:pt x="469232" y="252663"/>
                      </a:lnTo>
                      <a:lnTo>
                        <a:pt x="360947" y="397042"/>
                      </a:lnTo>
                      <a:lnTo>
                        <a:pt x="132347" y="372979"/>
                      </a:lnTo>
                      <a:lnTo>
                        <a:pt x="0" y="360947"/>
                      </a:lnTo>
                      <a:lnTo>
                        <a:pt x="192505" y="144379"/>
                      </a:lnTo>
                      <a:lnTo>
                        <a:pt x="276726" y="0"/>
                      </a:lnTo>
                      <a:lnTo>
                        <a:pt x="360947" y="0"/>
                      </a:lnTo>
                      <a:lnTo>
                        <a:pt x="457200" y="0"/>
                      </a:lnTo>
                      <a:lnTo>
                        <a:pt x="529390" y="24063"/>
                      </a:lnTo>
                      <a:lnTo>
                        <a:pt x="625642" y="108284"/>
                      </a:lnTo>
                      <a:lnTo>
                        <a:pt x="757990" y="144379"/>
                      </a:lnTo>
                      <a:lnTo>
                        <a:pt x="890337" y="120315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3344779" y="1997242"/>
                  <a:ext cx="1215189" cy="1925053"/>
                </a:xfrm>
                <a:custGeom>
                  <a:avLst/>
                  <a:gdLst>
                    <a:gd name="connsiteX0" fmla="*/ 0 w 1215189"/>
                    <a:gd name="connsiteY0" fmla="*/ 385011 h 1925053"/>
                    <a:gd name="connsiteX1" fmla="*/ 84221 w 1215189"/>
                    <a:gd name="connsiteY1" fmla="*/ 240632 h 1925053"/>
                    <a:gd name="connsiteX2" fmla="*/ 156410 w 1215189"/>
                    <a:gd name="connsiteY2" fmla="*/ 132347 h 1925053"/>
                    <a:gd name="connsiteX3" fmla="*/ 288758 w 1215189"/>
                    <a:gd name="connsiteY3" fmla="*/ 84221 h 1925053"/>
                    <a:gd name="connsiteX4" fmla="*/ 469232 w 1215189"/>
                    <a:gd name="connsiteY4" fmla="*/ 96253 h 1925053"/>
                    <a:gd name="connsiteX5" fmla="*/ 541421 w 1215189"/>
                    <a:gd name="connsiteY5" fmla="*/ 168442 h 1925053"/>
                    <a:gd name="connsiteX6" fmla="*/ 685800 w 1215189"/>
                    <a:gd name="connsiteY6" fmla="*/ 228600 h 1925053"/>
                    <a:gd name="connsiteX7" fmla="*/ 902368 w 1215189"/>
                    <a:gd name="connsiteY7" fmla="*/ 168442 h 1925053"/>
                    <a:gd name="connsiteX8" fmla="*/ 938463 w 1215189"/>
                    <a:gd name="connsiteY8" fmla="*/ 72190 h 1925053"/>
                    <a:gd name="connsiteX9" fmla="*/ 1118937 w 1215189"/>
                    <a:gd name="connsiteY9" fmla="*/ 0 h 1925053"/>
                    <a:gd name="connsiteX10" fmla="*/ 1215189 w 1215189"/>
                    <a:gd name="connsiteY10" fmla="*/ 108284 h 1925053"/>
                    <a:gd name="connsiteX11" fmla="*/ 1106905 w 1215189"/>
                    <a:gd name="connsiteY11" fmla="*/ 204537 h 1925053"/>
                    <a:gd name="connsiteX12" fmla="*/ 1022684 w 1215189"/>
                    <a:gd name="connsiteY12" fmla="*/ 385011 h 1925053"/>
                    <a:gd name="connsiteX13" fmla="*/ 986589 w 1215189"/>
                    <a:gd name="connsiteY13" fmla="*/ 577516 h 1925053"/>
                    <a:gd name="connsiteX14" fmla="*/ 890337 w 1215189"/>
                    <a:gd name="connsiteY14" fmla="*/ 794084 h 1925053"/>
                    <a:gd name="connsiteX15" fmla="*/ 818147 w 1215189"/>
                    <a:gd name="connsiteY15" fmla="*/ 1010653 h 1925053"/>
                    <a:gd name="connsiteX16" fmla="*/ 770021 w 1215189"/>
                    <a:gd name="connsiteY16" fmla="*/ 1215190 h 1925053"/>
                    <a:gd name="connsiteX17" fmla="*/ 757989 w 1215189"/>
                    <a:gd name="connsiteY17" fmla="*/ 1419726 h 1925053"/>
                    <a:gd name="connsiteX18" fmla="*/ 733926 w 1215189"/>
                    <a:gd name="connsiteY18" fmla="*/ 1684421 h 1925053"/>
                    <a:gd name="connsiteX19" fmla="*/ 745958 w 1215189"/>
                    <a:gd name="connsiteY19" fmla="*/ 1925053 h 1925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15189" h="1925053">
                      <a:moveTo>
                        <a:pt x="0" y="385011"/>
                      </a:moveTo>
                      <a:lnTo>
                        <a:pt x="84221" y="240632"/>
                      </a:lnTo>
                      <a:lnTo>
                        <a:pt x="156410" y="132347"/>
                      </a:lnTo>
                      <a:lnTo>
                        <a:pt x="288758" y="84221"/>
                      </a:lnTo>
                      <a:lnTo>
                        <a:pt x="469232" y="96253"/>
                      </a:lnTo>
                      <a:lnTo>
                        <a:pt x="541421" y="168442"/>
                      </a:lnTo>
                      <a:lnTo>
                        <a:pt x="685800" y="228600"/>
                      </a:lnTo>
                      <a:lnTo>
                        <a:pt x="902368" y="168442"/>
                      </a:lnTo>
                      <a:lnTo>
                        <a:pt x="938463" y="72190"/>
                      </a:lnTo>
                      <a:lnTo>
                        <a:pt x="1118937" y="0"/>
                      </a:lnTo>
                      <a:lnTo>
                        <a:pt x="1215189" y="108284"/>
                      </a:lnTo>
                      <a:lnTo>
                        <a:pt x="1106905" y="204537"/>
                      </a:lnTo>
                      <a:lnTo>
                        <a:pt x="1022684" y="385011"/>
                      </a:lnTo>
                      <a:lnTo>
                        <a:pt x="986589" y="577516"/>
                      </a:lnTo>
                      <a:lnTo>
                        <a:pt x="890337" y="794084"/>
                      </a:lnTo>
                      <a:lnTo>
                        <a:pt x="818147" y="1010653"/>
                      </a:lnTo>
                      <a:lnTo>
                        <a:pt x="770021" y="1215190"/>
                      </a:lnTo>
                      <a:lnTo>
                        <a:pt x="757989" y="1419726"/>
                      </a:lnTo>
                      <a:lnTo>
                        <a:pt x="733926" y="1684421"/>
                      </a:lnTo>
                      <a:lnTo>
                        <a:pt x="745958" y="1925053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>
                  <a:off x="2478505" y="3164305"/>
                  <a:ext cx="794084" cy="697832"/>
                </a:xfrm>
                <a:custGeom>
                  <a:avLst/>
                  <a:gdLst>
                    <a:gd name="connsiteX0" fmla="*/ 794084 w 794084"/>
                    <a:gd name="connsiteY0" fmla="*/ 697832 h 697832"/>
                    <a:gd name="connsiteX1" fmla="*/ 637674 w 794084"/>
                    <a:gd name="connsiteY1" fmla="*/ 505327 h 697832"/>
                    <a:gd name="connsiteX2" fmla="*/ 481263 w 794084"/>
                    <a:gd name="connsiteY2" fmla="*/ 252663 h 697832"/>
                    <a:gd name="connsiteX3" fmla="*/ 216569 w 794084"/>
                    <a:gd name="connsiteY3" fmla="*/ 168442 h 697832"/>
                    <a:gd name="connsiteX4" fmla="*/ 0 w 794084"/>
                    <a:gd name="connsiteY4" fmla="*/ 0 h 697832"/>
                    <a:gd name="connsiteX5" fmla="*/ 108284 w 794084"/>
                    <a:gd name="connsiteY5" fmla="*/ 252663 h 697832"/>
                    <a:gd name="connsiteX6" fmla="*/ 264695 w 794084"/>
                    <a:gd name="connsiteY6" fmla="*/ 529390 h 697832"/>
                    <a:gd name="connsiteX7" fmla="*/ 445169 w 794084"/>
                    <a:gd name="connsiteY7" fmla="*/ 673769 h 697832"/>
                    <a:gd name="connsiteX8" fmla="*/ 697832 w 794084"/>
                    <a:gd name="connsiteY8" fmla="*/ 673769 h 697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4084" h="697832">
                      <a:moveTo>
                        <a:pt x="794084" y="697832"/>
                      </a:moveTo>
                      <a:lnTo>
                        <a:pt x="637674" y="505327"/>
                      </a:lnTo>
                      <a:lnTo>
                        <a:pt x="481263" y="252663"/>
                      </a:lnTo>
                      <a:lnTo>
                        <a:pt x="216569" y="168442"/>
                      </a:lnTo>
                      <a:lnTo>
                        <a:pt x="0" y="0"/>
                      </a:lnTo>
                      <a:lnTo>
                        <a:pt x="108284" y="252663"/>
                      </a:lnTo>
                      <a:lnTo>
                        <a:pt x="264695" y="529390"/>
                      </a:lnTo>
                      <a:lnTo>
                        <a:pt x="445169" y="673769"/>
                      </a:lnTo>
                      <a:lnTo>
                        <a:pt x="697832" y="67376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 14"/>
                <p:cNvSpPr/>
                <p:nvPr/>
              </p:nvSpPr>
              <p:spPr>
                <a:xfrm>
                  <a:off x="2165684" y="3344779"/>
                  <a:ext cx="818148" cy="517358"/>
                </a:xfrm>
                <a:custGeom>
                  <a:avLst/>
                  <a:gdLst>
                    <a:gd name="connsiteX0" fmla="*/ 517358 w 818148"/>
                    <a:gd name="connsiteY0" fmla="*/ 276726 h 517358"/>
                    <a:gd name="connsiteX1" fmla="*/ 348916 w 818148"/>
                    <a:gd name="connsiteY1" fmla="*/ 204537 h 517358"/>
                    <a:gd name="connsiteX2" fmla="*/ 180474 w 818148"/>
                    <a:gd name="connsiteY2" fmla="*/ 144379 h 517358"/>
                    <a:gd name="connsiteX3" fmla="*/ 0 w 818148"/>
                    <a:gd name="connsiteY3" fmla="*/ 0 h 517358"/>
                    <a:gd name="connsiteX4" fmla="*/ 60158 w 818148"/>
                    <a:gd name="connsiteY4" fmla="*/ 288758 h 517358"/>
                    <a:gd name="connsiteX5" fmla="*/ 264695 w 818148"/>
                    <a:gd name="connsiteY5" fmla="*/ 445168 h 517358"/>
                    <a:gd name="connsiteX6" fmla="*/ 421105 w 818148"/>
                    <a:gd name="connsiteY6" fmla="*/ 517358 h 517358"/>
                    <a:gd name="connsiteX7" fmla="*/ 661737 w 818148"/>
                    <a:gd name="connsiteY7" fmla="*/ 469232 h 517358"/>
                    <a:gd name="connsiteX8" fmla="*/ 818148 w 818148"/>
                    <a:gd name="connsiteY8" fmla="*/ 505326 h 517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18148" h="517358">
                      <a:moveTo>
                        <a:pt x="517358" y="276726"/>
                      </a:moveTo>
                      <a:lnTo>
                        <a:pt x="348916" y="204537"/>
                      </a:lnTo>
                      <a:lnTo>
                        <a:pt x="180474" y="144379"/>
                      </a:lnTo>
                      <a:lnTo>
                        <a:pt x="0" y="0"/>
                      </a:lnTo>
                      <a:lnTo>
                        <a:pt x="60158" y="288758"/>
                      </a:lnTo>
                      <a:lnTo>
                        <a:pt x="264695" y="445168"/>
                      </a:lnTo>
                      <a:lnTo>
                        <a:pt x="421105" y="517358"/>
                      </a:lnTo>
                      <a:lnTo>
                        <a:pt x="661737" y="469232"/>
                      </a:lnTo>
                      <a:lnTo>
                        <a:pt x="818148" y="50532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1347537" y="3958389"/>
                  <a:ext cx="1756610" cy="1082843"/>
                </a:xfrm>
                <a:custGeom>
                  <a:avLst/>
                  <a:gdLst>
                    <a:gd name="connsiteX0" fmla="*/ 1756610 w 1756610"/>
                    <a:gd name="connsiteY0" fmla="*/ 276727 h 1082843"/>
                    <a:gd name="connsiteX1" fmla="*/ 1708484 w 1756610"/>
                    <a:gd name="connsiteY1" fmla="*/ 120316 h 1082843"/>
                    <a:gd name="connsiteX2" fmla="*/ 1732547 w 1756610"/>
                    <a:gd name="connsiteY2" fmla="*/ 0 h 1082843"/>
                    <a:gd name="connsiteX3" fmla="*/ 1660358 w 1756610"/>
                    <a:gd name="connsiteY3" fmla="*/ 108285 h 1082843"/>
                    <a:gd name="connsiteX4" fmla="*/ 1455821 w 1756610"/>
                    <a:gd name="connsiteY4" fmla="*/ 216569 h 1082843"/>
                    <a:gd name="connsiteX5" fmla="*/ 1275347 w 1756610"/>
                    <a:gd name="connsiteY5" fmla="*/ 276727 h 1082843"/>
                    <a:gd name="connsiteX6" fmla="*/ 926431 w 1756610"/>
                    <a:gd name="connsiteY6" fmla="*/ 433137 h 1082843"/>
                    <a:gd name="connsiteX7" fmla="*/ 673768 w 1756610"/>
                    <a:gd name="connsiteY7" fmla="*/ 517358 h 1082843"/>
                    <a:gd name="connsiteX8" fmla="*/ 469231 w 1756610"/>
                    <a:gd name="connsiteY8" fmla="*/ 577516 h 1082843"/>
                    <a:gd name="connsiteX9" fmla="*/ 252663 w 1756610"/>
                    <a:gd name="connsiteY9" fmla="*/ 637674 h 1082843"/>
                    <a:gd name="connsiteX10" fmla="*/ 216568 w 1756610"/>
                    <a:gd name="connsiteY10" fmla="*/ 613611 h 1082843"/>
                    <a:gd name="connsiteX11" fmla="*/ 144379 w 1756610"/>
                    <a:gd name="connsiteY11" fmla="*/ 565485 h 1082843"/>
                    <a:gd name="connsiteX12" fmla="*/ 180474 w 1756610"/>
                    <a:gd name="connsiteY12" fmla="*/ 721895 h 1082843"/>
                    <a:gd name="connsiteX13" fmla="*/ 0 w 1756610"/>
                    <a:gd name="connsiteY13" fmla="*/ 709864 h 1082843"/>
                    <a:gd name="connsiteX14" fmla="*/ 144379 w 1756610"/>
                    <a:gd name="connsiteY14" fmla="*/ 818148 h 1082843"/>
                    <a:gd name="connsiteX15" fmla="*/ 36095 w 1756610"/>
                    <a:gd name="connsiteY15" fmla="*/ 902369 h 1082843"/>
                    <a:gd name="connsiteX16" fmla="*/ 168442 w 1756610"/>
                    <a:gd name="connsiteY16" fmla="*/ 902369 h 1082843"/>
                    <a:gd name="connsiteX17" fmla="*/ 168442 w 1756610"/>
                    <a:gd name="connsiteY17" fmla="*/ 1082843 h 1082843"/>
                    <a:gd name="connsiteX18" fmla="*/ 324852 w 1756610"/>
                    <a:gd name="connsiteY18" fmla="*/ 890337 h 1082843"/>
                    <a:gd name="connsiteX19" fmla="*/ 433137 w 1756610"/>
                    <a:gd name="connsiteY19" fmla="*/ 998622 h 1082843"/>
                    <a:gd name="connsiteX20" fmla="*/ 541421 w 1756610"/>
                    <a:gd name="connsiteY20" fmla="*/ 914400 h 1082843"/>
                    <a:gd name="connsiteX21" fmla="*/ 409074 w 1756610"/>
                    <a:gd name="connsiteY21" fmla="*/ 782053 h 1082843"/>
                    <a:gd name="connsiteX22" fmla="*/ 1600200 w 1756610"/>
                    <a:gd name="connsiteY22" fmla="*/ 360948 h 1082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756610" h="1082843">
                      <a:moveTo>
                        <a:pt x="1756610" y="276727"/>
                      </a:moveTo>
                      <a:lnTo>
                        <a:pt x="1708484" y="120316"/>
                      </a:lnTo>
                      <a:lnTo>
                        <a:pt x="1732547" y="0"/>
                      </a:lnTo>
                      <a:lnTo>
                        <a:pt x="1660358" y="108285"/>
                      </a:lnTo>
                      <a:lnTo>
                        <a:pt x="1455821" y="216569"/>
                      </a:lnTo>
                      <a:lnTo>
                        <a:pt x="1275347" y="276727"/>
                      </a:lnTo>
                      <a:lnTo>
                        <a:pt x="926431" y="433137"/>
                      </a:lnTo>
                      <a:lnTo>
                        <a:pt x="673768" y="517358"/>
                      </a:lnTo>
                      <a:lnTo>
                        <a:pt x="469231" y="577516"/>
                      </a:lnTo>
                      <a:lnTo>
                        <a:pt x="252663" y="637674"/>
                      </a:lnTo>
                      <a:lnTo>
                        <a:pt x="216568" y="613611"/>
                      </a:lnTo>
                      <a:lnTo>
                        <a:pt x="144379" y="565485"/>
                      </a:lnTo>
                      <a:lnTo>
                        <a:pt x="180474" y="721895"/>
                      </a:lnTo>
                      <a:lnTo>
                        <a:pt x="0" y="709864"/>
                      </a:lnTo>
                      <a:lnTo>
                        <a:pt x="144379" y="818148"/>
                      </a:lnTo>
                      <a:lnTo>
                        <a:pt x="36095" y="902369"/>
                      </a:lnTo>
                      <a:lnTo>
                        <a:pt x="168442" y="902369"/>
                      </a:lnTo>
                      <a:lnTo>
                        <a:pt x="168442" y="1082843"/>
                      </a:lnTo>
                      <a:lnTo>
                        <a:pt x="324852" y="890337"/>
                      </a:lnTo>
                      <a:lnTo>
                        <a:pt x="433137" y="998622"/>
                      </a:lnTo>
                      <a:lnTo>
                        <a:pt x="541421" y="914400"/>
                      </a:lnTo>
                      <a:lnTo>
                        <a:pt x="409074" y="782053"/>
                      </a:lnTo>
                      <a:lnTo>
                        <a:pt x="1600200" y="360948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4138863" y="3922295"/>
                  <a:ext cx="1215190" cy="2057400"/>
                </a:xfrm>
                <a:custGeom>
                  <a:avLst/>
                  <a:gdLst>
                    <a:gd name="connsiteX0" fmla="*/ 0 w 1215190"/>
                    <a:gd name="connsiteY0" fmla="*/ 0 h 2057400"/>
                    <a:gd name="connsiteX1" fmla="*/ 180474 w 1215190"/>
                    <a:gd name="connsiteY1" fmla="*/ 96252 h 2057400"/>
                    <a:gd name="connsiteX2" fmla="*/ 360948 w 1215190"/>
                    <a:gd name="connsiteY2" fmla="*/ 288758 h 2057400"/>
                    <a:gd name="connsiteX3" fmla="*/ 469232 w 1215190"/>
                    <a:gd name="connsiteY3" fmla="*/ 613610 h 2057400"/>
                    <a:gd name="connsiteX4" fmla="*/ 589548 w 1215190"/>
                    <a:gd name="connsiteY4" fmla="*/ 962526 h 2057400"/>
                    <a:gd name="connsiteX5" fmla="*/ 854242 w 1215190"/>
                    <a:gd name="connsiteY5" fmla="*/ 1443789 h 2057400"/>
                    <a:gd name="connsiteX6" fmla="*/ 962526 w 1215190"/>
                    <a:gd name="connsiteY6" fmla="*/ 1600200 h 2057400"/>
                    <a:gd name="connsiteX7" fmla="*/ 1118937 w 1215190"/>
                    <a:gd name="connsiteY7" fmla="*/ 1744579 h 2057400"/>
                    <a:gd name="connsiteX8" fmla="*/ 1215190 w 1215190"/>
                    <a:gd name="connsiteY8" fmla="*/ 1900989 h 2057400"/>
                    <a:gd name="connsiteX9" fmla="*/ 1058779 w 1215190"/>
                    <a:gd name="connsiteY9" fmla="*/ 1840831 h 2057400"/>
                    <a:gd name="connsiteX10" fmla="*/ 1058779 w 1215190"/>
                    <a:gd name="connsiteY10" fmla="*/ 2009273 h 2057400"/>
                    <a:gd name="connsiteX11" fmla="*/ 950495 w 1215190"/>
                    <a:gd name="connsiteY11" fmla="*/ 1888958 h 2057400"/>
                    <a:gd name="connsiteX12" fmla="*/ 914400 w 1215190"/>
                    <a:gd name="connsiteY12" fmla="*/ 2057400 h 2057400"/>
                    <a:gd name="connsiteX13" fmla="*/ 842211 w 1215190"/>
                    <a:gd name="connsiteY13" fmla="*/ 1852863 h 2057400"/>
                    <a:gd name="connsiteX14" fmla="*/ 733926 w 1215190"/>
                    <a:gd name="connsiteY14" fmla="*/ 1888958 h 2057400"/>
                    <a:gd name="connsiteX15" fmla="*/ 721895 w 1215190"/>
                    <a:gd name="connsiteY15" fmla="*/ 1852863 h 2057400"/>
                    <a:gd name="connsiteX16" fmla="*/ 854242 w 1215190"/>
                    <a:gd name="connsiteY16" fmla="*/ 1708484 h 2057400"/>
                    <a:gd name="connsiteX17" fmla="*/ 685800 w 1215190"/>
                    <a:gd name="connsiteY17" fmla="*/ 1419726 h 2057400"/>
                    <a:gd name="connsiteX18" fmla="*/ 553453 w 1215190"/>
                    <a:gd name="connsiteY18" fmla="*/ 1155031 h 2057400"/>
                    <a:gd name="connsiteX19" fmla="*/ 168442 w 1215190"/>
                    <a:gd name="connsiteY19" fmla="*/ 529389 h 2057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15190" h="2057400">
                      <a:moveTo>
                        <a:pt x="0" y="0"/>
                      </a:moveTo>
                      <a:lnTo>
                        <a:pt x="180474" y="96252"/>
                      </a:lnTo>
                      <a:lnTo>
                        <a:pt x="360948" y="288758"/>
                      </a:lnTo>
                      <a:lnTo>
                        <a:pt x="469232" y="613610"/>
                      </a:lnTo>
                      <a:lnTo>
                        <a:pt x="589548" y="962526"/>
                      </a:lnTo>
                      <a:lnTo>
                        <a:pt x="854242" y="1443789"/>
                      </a:lnTo>
                      <a:lnTo>
                        <a:pt x="962526" y="1600200"/>
                      </a:lnTo>
                      <a:lnTo>
                        <a:pt x="1118937" y="1744579"/>
                      </a:lnTo>
                      <a:lnTo>
                        <a:pt x="1215190" y="1900989"/>
                      </a:lnTo>
                      <a:lnTo>
                        <a:pt x="1058779" y="1840831"/>
                      </a:lnTo>
                      <a:lnTo>
                        <a:pt x="1058779" y="2009273"/>
                      </a:lnTo>
                      <a:lnTo>
                        <a:pt x="950495" y="1888958"/>
                      </a:lnTo>
                      <a:lnTo>
                        <a:pt x="914400" y="2057400"/>
                      </a:lnTo>
                      <a:lnTo>
                        <a:pt x="842211" y="1852863"/>
                      </a:lnTo>
                      <a:lnTo>
                        <a:pt x="733926" y="1888958"/>
                      </a:lnTo>
                      <a:lnTo>
                        <a:pt x="721895" y="1852863"/>
                      </a:lnTo>
                      <a:lnTo>
                        <a:pt x="854242" y="1708484"/>
                      </a:lnTo>
                      <a:lnTo>
                        <a:pt x="685800" y="1419726"/>
                      </a:lnTo>
                      <a:lnTo>
                        <a:pt x="553453" y="1155031"/>
                      </a:lnTo>
                      <a:lnTo>
                        <a:pt x="168442" y="52938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>
                  <a:off x="2767263" y="4499811"/>
                  <a:ext cx="577516" cy="709863"/>
                </a:xfrm>
                <a:custGeom>
                  <a:avLst/>
                  <a:gdLst>
                    <a:gd name="connsiteX0" fmla="*/ 0 w 577516"/>
                    <a:gd name="connsiteY0" fmla="*/ 0 h 709863"/>
                    <a:gd name="connsiteX1" fmla="*/ 24063 w 577516"/>
                    <a:gd name="connsiteY1" fmla="*/ 60157 h 709863"/>
                    <a:gd name="connsiteX2" fmla="*/ 48126 w 577516"/>
                    <a:gd name="connsiteY2" fmla="*/ 84221 h 709863"/>
                    <a:gd name="connsiteX3" fmla="*/ 96253 w 577516"/>
                    <a:gd name="connsiteY3" fmla="*/ 156410 h 709863"/>
                    <a:gd name="connsiteX4" fmla="*/ 108284 w 577516"/>
                    <a:gd name="connsiteY4" fmla="*/ 204536 h 709863"/>
                    <a:gd name="connsiteX5" fmla="*/ 168442 w 577516"/>
                    <a:gd name="connsiteY5" fmla="*/ 264694 h 709863"/>
                    <a:gd name="connsiteX6" fmla="*/ 240632 w 577516"/>
                    <a:gd name="connsiteY6" fmla="*/ 336884 h 709863"/>
                    <a:gd name="connsiteX7" fmla="*/ 288758 w 577516"/>
                    <a:gd name="connsiteY7" fmla="*/ 385010 h 709863"/>
                    <a:gd name="connsiteX8" fmla="*/ 360948 w 577516"/>
                    <a:gd name="connsiteY8" fmla="*/ 505326 h 709863"/>
                    <a:gd name="connsiteX9" fmla="*/ 397042 w 577516"/>
                    <a:gd name="connsiteY9" fmla="*/ 577515 h 709863"/>
                    <a:gd name="connsiteX10" fmla="*/ 433137 w 577516"/>
                    <a:gd name="connsiteY10" fmla="*/ 601578 h 709863"/>
                    <a:gd name="connsiteX11" fmla="*/ 457200 w 577516"/>
                    <a:gd name="connsiteY11" fmla="*/ 625642 h 709863"/>
                    <a:gd name="connsiteX12" fmla="*/ 529390 w 577516"/>
                    <a:gd name="connsiteY12" fmla="*/ 673768 h 709863"/>
                    <a:gd name="connsiteX13" fmla="*/ 577516 w 577516"/>
                    <a:gd name="connsiteY13" fmla="*/ 709863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7516" h="709863">
                      <a:moveTo>
                        <a:pt x="0" y="0"/>
                      </a:moveTo>
                      <a:cubicBezTo>
                        <a:pt x="8021" y="20052"/>
                        <a:pt x="13348" y="41405"/>
                        <a:pt x="24063" y="60157"/>
                      </a:cubicBezTo>
                      <a:cubicBezTo>
                        <a:pt x="29691" y="70006"/>
                        <a:pt x="42290" y="74494"/>
                        <a:pt x="48126" y="84221"/>
                      </a:cubicBezTo>
                      <a:cubicBezTo>
                        <a:pt x="100361" y="171279"/>
                        <a:pt x="4470" y="64627"/>
                        <a:pt x="96253" y="156410"/>
                      </a:cubicBezTo>
                      <a:cubicBezTo>
                        <a:pt x="100263" y="172452"/>
                        <a:pt x="99112" y="190777"/>
                        <a:pt x="108284" y="204536"/>
                      </a:cubicBezTo>
                      <a:cubicBezTo>
                        <a:pt x="124015" y="228132"/>
                        <a:pt x="148389" y="244641"/>
                        <a:pt x="168442" y="264694"/>
                      </a:cubicBezTo>
                      <a:lnTo>
                        <a:pt x="240632" y="336884"/>
                      </a:lnTo>
                      <a:cubicBezTo>
                        <a:pt x="256674" y="352926"/>
                        <a:pt x="276174" y="366133"/>
                        <a:pt x="288758" y="385010"/>
                      </a:cubicBezTo>
                      <a:cubicBezTo>
                        <a:pt x="322964" y="436320"/>
                        <a:pt x="338753" y="453537"/>
                        <a:pt x="360948" y="505326"/>
                      </a:cubicBezTo>
                      <a:cubicBezTo>
                        <a:pt x="375627" y="539577"/>
                        <a:pt x="368138" y="548611"/>
                        <a:pt x="397042" y="577515"/>
                      </a:cubicBezTo>
                      <a:cubicBezTo>
                        <a:pt x="407267" y="587740"/>
                        <a:pt x="421846" y="592545"/>
                        <a:pt x="433137" y="601578"/>
                      </a:cubicBezTo>
                      <a:cubicBezTo>
                        <a:pt x="441995" y="608664"/>
                        <a:pt x="448125" y="618836"/>
                        <a:pt x="457200" y="625642"/>
                      </a:cubicBezTo>
                      <a:cubicBezTo>
                        <a:pt x="480336" y="642994"/>
                        <a:pt x="505327" y="657726"/>
                        <a:pt x="529390" y="673768"/>
                      </a:cubicBezTo>
                      <a:cubicBezTo>
                        <a:pt x="570202" y="700976"/>
                        <a:pt x="555260" y="687607"/>
                        <a:pt x="577516" y="70986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>
                  <a:off x="2935705" y="4487779"/>
                  <a:ext cx="421106" cy="697832"/>
                </a:xfrm>
                <a:custGeom>
                  <a:avLst/>
                  <a:gdLst>
                    <a:gd name="connsiteX0" fmla="*/ 0 w 421106"/>
                    <a:gd name="connsiteY0" fmla="*/ 0 h 697832"/>
                    <a:gd name="connsiteX1" fmla="*/ 12032 w 421106"/>
                    <a:gd name="connsiteY1" fmla="*/ 84221 h 697832"/>
                    <a:gd name="connsiteX2" fmla="*/ 72190 w 421106"/>
                    <a:gd name="connsiteY2" fmla="*/ 168442 h 697832"/>
                    <a:gd name="connsiteX3" fmla="*/ 108284 w 421106"/>
                    <a:gd name="connsiteY3" fmla="*/ 276726 h 697832"/>
                    <a:gd name="connsiteX4" fmla="*/ 132348 w 421106"/>
                    <a:gd name="connsiteY4" fmla="*/ 312821 h 697832"/>
                    <a:gd name="connsiteX5" fmla="*/ 192506 w 421106"/>
                    <a:gd name="connsiteY5" fmla="*/ 433137 h 697832"/>
                    <a:gd name="connsiteX6" fmla="*/ 264695 w 421106"/>
                    <a:gd name="connsiteY6" fmla="*/ 541421 h 697832"/>
                    <a:gd name="connsiteX7" fmla="*/ 288758 w 421106"/>
                    <a:gd name="connsiteY7" fmla="*/ 577516 h 697832"/>
                    <a:gd name="connsiteX8" fmla="*/ 360948 w 421106"/>
                    <a:gd name="connsiteY8" fmla="*/ 661737 h 697832"/>
                    <a:gd name="connsiteX9" fmla="*/ 397042 w 421106"/>
                    <a:gd name="connsiteY9" fmla="*/ 673768 h 697832"/>
                    <a:gd name="connsiteX10" fmla="*/ 421106 w 421106"/>
                    <a:gd name="connsiteY10" fmla="*/ 697832 h 697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1106" h="697832">
                      <a:moveTo>
                        <a:pt x="0" y="0"/>
                      </a:moveTo>
                      <a:cubicBezTo>
                        <a:pt x="4011" y="28074"/>
                        <a:pt x="3883" y="57058"/>
                        <a:pt x="12032" y="84221"/>
                      </a:cubicBezTo>
                      <a:cubicBezTo>
                        <a:pt x="14975" y="94030"/>
                        <a:pt x="72132" y="168338"/>
                        <a:pt x="72190" y="168442"/>
                      </a:cubicBezTo>
                      <a:cubicBezTo>
                        <a:pt x="133243" y="278336"/>
                        <a:pt x="67396" y="181322"/>
                        <a:pt x="108284" y="276726"/>
                      </a:cubicBezTo>
                      <a:cubicBezTo>
                        <a:pt x="113980" y="290017"/>
                        <a:pt x="124327" y="300789"/>
                        <a:pt x="132348" y="312821"/>
                      </a:cubicBezTo>
                      <a:cubicBezTo>
                        <a:pt x="151393" y="389005"/>
                        <a:pt x="135206" y="347188"/>
                        <a:pt x="192506" y="433137"/>
                      </a:cubicBezTo>
                      <a:lnTo>
                        <a:pt x="264695" y="541421"/>
                      </a:lnTo>
                      <a:lnTo>
                        <a:pt x="288758" y="577516"/>
                      </a:lnTo>
                      <a:cubicBezTo>
                        <a:pt x="304153" y="600609"/>
                        <a:pt x="335941" y="653402"/>
                        <a:pt x="360948" y="661737"/>
                      </a:cubicBezTo>
                      <a:lnTo>
                        <a:pt x="397042" y="673768"/>
                      </a:lnTo>
                      <a:lnTo>
                        <a:pt x="421106" y="697832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>
                  <a:off x="3669632" y="4331368"/>
                  <a:ext cx="517357" cy="926432"/>
                </a:xfrm>
                <a:custGeom>
                  <a:avLst/>
                  <a:gdLst>
                    <a:gd name="connsiteX0" fmla="*/ 517357 w 517357"/>
                    <a:gd name="connsiteY0" fmla="*/ 0 h 926432"/>
                    <a:gd name="connsiteX1" fmla="*/ 505326 w 517357"/>
                    <a:gd name="connsiteY1" fmla="*/ 60158 h 926432"/>
                    <a:gd name="connsiteX2" fmla="*/ 469231 w 517357"/>
                    <a:gd name="connsiteY2" fmla="*/ 156411 h 926432"/>
                    <a:gd name="connsiteX3" fmla="*/ 445168 w 517357"/>
                    <a:gd name="connsiteY3" fmla="*/ 252664 h 926432"/>
                    <a:gd name="connsiteX4" fmla="*/ 433136 w 517357"/>
                    <a:gd name="connsiteY4" fmla="*/ 288758 h 926432"/>
                    <a:gd name="connsiteX5" fmla="*/ 372979 w 517357"/>
                    <a:gd name="connsiteY5" fmla="*/ 372979 h 926432"/>
                    <a:gd name="connsiteX6" fmla="*/ 360947 w 517357"/>
                    <a:gd name="connsiteY6" fmla="*/ 421106 h 926432"/>
                    <a:gd name="connsiteX7" fmla="*/ 288757 w 517357"/>
                    <a:gd name="connsiteY7" fmla="*/ 529390 h 926432"/>
                    <a:gd name="connsiteX8" fmla="*/ 216568 w 517357"/>
                    <a:gd name="connsiteY8" fmla="*/ 625643 h 926432"/>
                    <a:gd name="connsiteX9" fmla="*/ 156410 w 517357"/>
                    <a:gd name="connsiteY9" fmla="*/ 697832 h 926432"/>
                    <a:gd name="connsiteX10" fmla="*/ 132347 w 517357"/>
                    <a:gd name="connsiteY10" fmla="*/ 770021 h 926432"/>
                    <a:gd name="connsiteX11" fmla="*/ 120315 w 517357"/>
                    <a:gd name="connsiteY11" fmla="*/ 806116 h 926432"/>
                    <a:gd name="connsiteX12" fmla="*/ 108284 w 517357"/>
                    <a:gd name="connsiteY12" fmla="*/ 842211 h 926432"/>
                    <a:gd name="connsiteX13" fmla="*/ 84221 w 517357"/>
                    <a:gd name="connsiteY13" fmla="*/ 878306 h 926432"/>
                    <a:gd name="connsiteX14" fmla="*/ 60157 w 517357"/>
                    <a:gd name="connsiteY14" fmla="*/ 902369 h 926432"/>
                    <a:gd name="connsiteX15" fmla="*/ 24063 w 517357"/>
                    <a:gd name="connsiteY15" fmla="*/ 914400 h 926432"/>
                    <a:gd name="connsiteX16" fmla="*/ 0 w 517357"/>
                    <a:gd name="connsiteY16" fmla="*/ 926432 h 92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17357" h="926432">
                      <a:moveTo>
                        <a:pt x="517357" y="0"/>
                      </a:moveTo>
                      <a:cubicBezTo>
                        <a:pt x="513347" y="20053"/>
                        <a:pt x="510286" y="40319"/>
                        <a:pt x="505326" y="60158"/>
                      </a:cubicBezTo>
                      <a:cubicBezTo>
                        <a:pt x="494720" y="102583"/>
                        <a:pt x="483945" y="108588"/>
                        <a:pt x="469231" y="156411"/>
                      </a:cubicBezTo>
                      <a:cubicBezTo>
                        <a:pt x="459505" y="188020"/>
                        <a:pt x="455627" y="221290"/>
                        <a:pt x="445168" y="252664"/>
                      </a:cubicBezTo>
                      <a:cubicBezTo>
                        <a:pt x="441157" y="264695"/>
                        <a:pt x="438808" y="277415"/>
                        <a:pt x="433136" y="288758"/>
                      </a:cubicBezTo>
                      <a:cubicBezTo>
                        <a:pt x="424339" y="306352"/>
                        <a:pt x="381155" y="362078"/>
                        <a:pt x="372979" y="372979"/>
                      </a:cubicBezTo>
                      <a:cubicBezTo>
                        <a:pt x="368968" y="389021"/>
                        <a:pt x="368342" y="406316"/>
                        <a:pt x="360947" y="421106"/>
                      </a:cubicBezTo>
                      <a:cubicBezTo>
                        <a:pt x="348901" y="445198"/>
                        <a:pt x="306812" y="499297"/>
                        <a:pt x="288757" y="529390"/>
                      </a:cubicBezTo>
                      <a:cubicBezTo>
                        <a:pt x="212914" y="655799"/>
                        <a:pt x="291751" y="535424"/>
                        <a:pt x="216568" y="625643"/>
                      </a:cubicBezTo>
                      <a:cubicBezTo>
                        <a:pt x="132814" y="726148"/>
                        <a:pt x="261864" y="592378"/>
                        <a:pt x="156410" y="697832"/>
                      </a:cubicBezTo>
                      <a:lnTo>
                        <a:pt x="132347" y="770021"/>
                      </a:lnTo>
                      <a:lnTo>
                        <a:pt x="120315" y="806116"/>
                      </a:lnTo>
                      <a:cubicBezTo>
                        <a:pt x="116305" y="818148"/>
                        <a:pt x="115319" y="831659"/>
                        <a:pt x="108284" y="842211"/>
                      </a:cubicBezTo>
                      <a:cubicBezTo>
                        <a:pt x="100263" y="854243"/>
                        <a:pt x="93254" y="867015"/>
                        <a:pt x="84221" y="878306"/>
                      </a:cubicBezTo>
                      <a:cubicBezTo>
                        <a:pt x="77135" y="887164"/>
                        <a:pt x="69884" y="896533"/>
                        <a:pt x="60157" y="902369"/>
                      </a:cubicBezTo>
                      <a:cubicBezTo>
                        <a:pt x="49282" y="908894"/>
                        <a:pt x="35838" y="909690"/>
                        <a:pt x="24063" y="914400"/>
                      </a:cubicBezTo>
                      <a:cubicBezTo>
                        <a:pt x="15737" y="917731"/>
                        <a:pt x="8021" y="922421"/>
                        <a:pt x="0" y="926432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任意多边形 20"/>
                <p:cNvSpPr/>
                <p:nvPr/>
              </p:nvSpPr>
              <p:spPr>
                <a:xfrm>
                  <a:off x="3741821" y="4114800"/>
                  <a:ext cx="360947" cy="1034716"/>
                </a:xfrm>
                <a:custGeom>
                  <a:avLst/>
                  <a:gdLst>
                    <a:gd name="connsiteX0" fmla="*/ 360947 w 360947"/>
                    <a:gd name="connsiteY0" fmla="*/ 0 h 1034716"/>
                    <a:gd name="connsiteX1" fmla="*/ 348916 w 360947"/>
                    <a:gd name="connsiteY1" fmla="*/ 180474 h 1034716"/>
                    <a:gd name="connsiteX2" fmla="*/ 324853 w 360947"/>
                    <a:gd name="connsiteY2" fmla="*/ 288758 h 1034716"/>
                    <a:gd name="connsiteX3" fmla="*/ 300790 w 360947"/>
                    <a:gd name="connsiteY3" fmla="*/ 348916 h 1034716"/>
                    <a:gd name="connsiteX4" fmla="*/ 288758 w 360947"/>
                    <a:gd name="connsiteY4" fmla="*/ 397042 h 1034716"/>
                    <a:gd name="connsiteX5" fmla="*/ 252663 w 360947"/>
                    <a:gd name="connsiteY5" fmla="*/ 493295 h 1034716"/>
                    <a:gd name="connsiteX6" fmla="*/ 216568 w 360947"/>
                    <a:gd name="connsiteY6" fmla="*/ 565484 h 1034716"/>
                    <a:gd name="connsiteX7" fmla="*/ 180474 w 360947"/>
                    <a:gd name="connsiteY7" fmla="*/ 649705 h 1034716"/>
                    <a:gd name="connsiteX8" fmla="*/ 156411 w 360947"/>
                    <a:gd name="connsiteY8" fmla="*/ 685800 h 1034716"/>
                    <a:gd name="connsiteX9" fmla="*/ 144379 w 360947"/>
                    <a:gd name="connsiteY9" fmla="*/ 721895 h 1034716"/>
                    <a:gd name="connsiteX10" fmla="*/ 120316 w 360947"/>
                    <a:gd name="connsiteY10" fmla="*/ 757989 h 1034716"/>
                    <a:gd name="connsiteX11" fmla="*/ 84221 w 360947"/>
                    <a:gd name="connsiteY11" fmla="*/ 830179 h 1034716"/>
                    <a:gd name="connsiteX12" fmla="*/ 36095 w 360947"/>
                    <a:gd name="connsiteY12" fmla="*/ 926432 h 1034716"/>
                    <a:gd name="connsiteX13" fmla="*/ 12032 w 360947"/>
                    <a:gd name="connsiteY13" fmla="*/ 1010653 h 1034716"/>
                    <a:gd name="connsiteX14" fmla="*/ 0 w 360947"/>
                    <a:gd name="connsiteY14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60947" h="1034716">
                      <a:moveTo>
                        <a:pt x="360947" y="0"/>
                      </a:moveTo>
                      <a:cubicBezTo>
                        <a:pt x="356937" y="60158"/>
                        <a:pt x="354915" y="120482"/>
                        <a:pt x="348916" y="180474"/>
                      </a:cubicBezTo>
                      <a:cubicBezTo>
                        <a:pt x="347554" y="194091"/>
                        <a:pt x="330593" y="271537"/>
                        <a:pt x="324853" y="288758"/>
                      </a:cubicBezTo>
                      <a:cubicBezTo>
                        <a:pt x="318023" y="309247"/>
                        <a:pt x="307620" y="328427"/>
                        <a:pt x="300790" y="348916"/>
                      </a:cubicBezTo>
                      <a:cubicBezTo>
                        <a:pt x="295561" y="364603"/>
                        <a:pt x="293987" y="381355"/>
                        <a:pt x="288758" y="397042"/>
                      </a:cubicBezTo>
                      <a:cubicBezTo>
                        <a:pt x="277922" y="429550"/>
                        <a:pt x="263499" y="460787"/>
                        <a:pt x="252663" y="493295"/>
                      </a:cubicBezTo>
                      <a:cubicBezTo>
                        <a:pt x="230489" y="559818"/>
                        <a:pt x="257396" y="524658"/>
                        <a:pt x="216568" y="565484"/>
                      </a:cubicBezTo>
                      <a:cubicBezTo>
                        <a:pt x="203070" y="605980"/>
                        <a:pt x="204263" y="608074"/>
                        <a:pt x="180474" y="649705"/>
                      </a:cubicBezTo>
                      <a:cubicBezTo>
                        <a:pt x="173300" y="662260"/>
                        <a:pt x="162878" y="672866"/>
                        <a:pt x="156411" y="685800"/>
                      </a:cubicBezTo>
                      <a:cubicBezTo>
                        <a:pt x="150739" y="697144"/>
                        <a:pt x="150051" y="710551"/>
                        <a:pt x="144379" y="721895"/>
                      </a:cubicBezTo>
                      <a:cubicBezTo>
                        <a:pt x="137912" y="734828"/>
                        <a:pt x="126783" y="745056"/>
                        <a:pt x="120316" y="757989"/>
                      </a:cubicBezTo>
                      <a:cubicBezTo>
                        <a:pt x="70500" y="857619"/>
                        <a:pt x="153185" y="726731"/>
                        <a:pt x="84221" y="830179"/>
                      </a:cubicBezTo>
                      <a:cubicBezTo>
                        <a:pt x="56571" y="913130"/>
                        <a:pt x="78093" y="884432"/>
                        <a:pt x="36095" y="926432"/>
                      </a:cubicBezTo>
                      <a:cubicBezTo>
                        <a:pt x="28491" y="956845"/>
                        <a:pt x="23536" y="981892"/>
                        <a:pt x="12032" y="1010653"/>
                      </a:cubicBezTo>
                      <a:cubicBezTo>
                        <a:pt x="8701" y="1018979"/>
                        <a:pt x="4011" y="1026695"/>
                        <a:pt x="0" y="103471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>
                  <a:off x="3776908" y="4090737"/>
                  <a:ext cx="181518" cy="926431"/>
                </a:xfrm>
                <a:custGeom>
                  <a:avLst/>
                  <a:gdLst>
                    <a:gd name="connsiteX0" fmla="*/ 145387 w 181518"/>
                    <a:gd name="connsiteY0" fmla="*/ 0 h 926431"/>
                    <a:gd name="connsiteX1" fmla="*/ 181481 w 181518"/>
                    <a:gd name="connsiteY1" fmla="*/ 360947 h 926431"/>
                    <a:gd name="connsiteX2" fmla="*/ 133355 w 181518"/>
                    <a:gd name="connsiteY2" fmla="*/ 613610 h 926431"/>
                    <a:gd name="connsiteX3" fmla="*/ 97260 w 181518"/>
                    <a:gd name="connsiteY3" fmla="*/ 685800 h 926431"/>
                    <a:gd name="connsiteX4" fmla="*/ 85229 w 181518"/>
                    <a:gd name="connsiteY4" fmla="*/ 721895 h 926431"/>
                    <a:gd name="connsiteX5" fmla="*/ 49134 w 181518"/>
                    <a:gd name="connsiteY5" fmla="*/ 757989 h 926431"/>
                    <a:gd name="connsiteX6" fmla="*/ 25071 w 181518"/>
                    <a:gd name="connsiteY6" fmla="*/ 794084 h 926431"/>
                    <a:gd name="connsiteX7" fmla="*/ 13039 w 181518"/>
                    <a:gd name="connsiteY7" fmla="*/ 842210 h 926431"/>
                    <a:gd name="connsiteX8" fmla="*/ 1008 w 181518"/>
                    <a:gd name="connsiteY8" fmla="*/ 878305 h 926431"/>
                    <a:gd name="connsiteX9" fmla="*/ 1008 w 181518"/>
                    <a:gd name="connsiteY9" fmla="*/ 926431 h 926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518" h="926431">
                      <a:moveTo>
                        <a:pt x="145387" y="0"/>
                      </a:moveTo>
                      <a:cubicBezTo>
                        <a:pt x="145526" y="1255"/>
                        <a:pt x="182871" y="319257"/>
                        <a:pt x="181481" y="360947"/>
                      </a:cubicBezTo>
                      <a:cubicBezTo>
                        <a:pt x="174728" y="563528"/>
                        <a:pt x="193944" y="522727"/>
                        <a:pt x="133355" y="613610"/>
                      </a:cubicBezTo>
                      <a:cubicBezTo>
                        <a:pt x="103681" y="732312"/>
                        <a:pt x="143233" y="609179"/>
                        <a:pt x="97260" y="685800"/>
                      </a:cubicBezTo>
                      <a:cubicBezTo>
                        <a:pt x="90735" y="696675"/>
                        <a:pt x="92264" y="711343"/>
                        <a:pt x="85229" y="721895"/>
                      </a:cubicBezTo>
                      <a:cubicBezTo>
                        <a:pt x="75791" y="736052"/>
                        <a:pt x="60027" y="744918"/>
                        <a:pt x="49134" y="757989"/>
                      </a:cubicBezTo>
                      <a:cubicBezTo>
                        <a:pt x="39877" y="769098"/>
                        <a:pt x="33092" y="782052"/>
                        <a:pt x="25071" y="794084"/>
                      </a:cubicBezTo>
                      <a:cubicBezTo>
                        <a:pt x="21060" y="810126"/>
                        <a:pt x="17582" y="826310"/>
                        <a:pt x="13039" y="842210"/>
                      </a:cubicBezTo>
                      <a:cubicBezTo>
                        <a:pt x="9555" y="854404"/>
                        <a:pt x="2801" y="865750"/>
                        <a:pt x="1008" y="878305"/>
                      </a:cubicBezTo>
                      <a:cubicBezTo>
                        <a:pt x="-1261" y="894186"/>
                        <a:pt x="1008" y="910389"/>
                        <a:pt x="1008" y="926431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>
                  <a:off x="3092116" y="4415589"/>
                  <a:ext cx="312918" cy="806116"/>
                </a:xfrm>
                <a:custGeom>
                  <a:avLst/>
                  <a:gdLst>
                    <a:gd name="connsiteX0" fmla="*/ 0 w 312918"/>
                    <a:gd name="connsiteY0" fmla="*/ 0 h 806116"/>
                    <a:gd name="connsiteX1" fmla="*/ 24063 w 312918"/>
                    <a:gd name="connsiteY1" fmla="*/ 96253 h 806116"/>
                    <a:gd name="connsiteX2" fmla="*/ 84221 w 312918"/>
                    <a:gd name="connsiteY2" fmla="*/ 240632 h 806116"/>
                    <a:gd name="connsiteX3" fmla="*/ 96252 w 312918"/>
                    <a:gd name="connsiteY3" fmla="*/ 276727 h 806116"/>
                    <a:gd name="connsiteX4" fmla="*/ 120316 w 312918"/>
                    <a:gd name="connsiteY4" fmla="*/ 324853 h 806116"/>
                    <a:gd name="connsiteX5" fmla="*/ 144379 w 312918"/>
                    <a:gd name="connsiteY5" fmla="*/ 409074 h 806116"/>
                    <a:gd name="connsiteX6" fmla="*/ 168442 w 312918"/>
                    <a:gd name="connsiteY6" fmla="*/ 481264 h 806116"/>
                    <a:gd name="connsiteX7" fmla="*/ 192505 w 312918"/>
                    <a:gd name="connsiteY7" fmla="*/ 589548 h 806116"/>
                    <a:gd name="connsiteX8" fmla="*/ 216568 w 312918"/>
                    <a:gd name="connsiteY8" fmla="*/ 625643 h 806116"/>
                    <a:gd name="connsiteX9" fmla="*/ 240631 w 312918"/>
                    <a:gd name="connsiteY9" fmla="*/ 709864 h 806116"/>
                    <a:gd name="connsiteX10" fmla="*/ 264695 w 312918"/>
                    <a:gd name="connsiteY10" fmla="*/ 745958 h 806116"/>
                    <a:gd name="connsiteX11" fmla="*/ 276726 w 312918"/>
                    <a:gd name="connsiteY11" fmla="*/ 782053 h 806116"/>
                    <a:gd name="connsiteX12" fmla="*/ 312821 w 312918"/>
                    <a:gd name="connsiteY12" fmla="*/ 806116 h 806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12918" h="806116">
                      <a:moveTo>
                        <a:pt x="0" y="0"/>
                      </a:moveTo>
                      <a:cubicBezTo>
                        <a:pt x="8554" y="42772"/>
                        <a:pt x="9263" y="59253"/>
                        <a:pt x="24063" y="96253"/>
                      </a:cubicBezTo>
                      <a:cubicBezTo>
                        <a:pt x="43426" y="144661"/>
                        <a:pt x="67735" y="191170"/>
                        <a:pt x="84221" y="240632"/>
                      </a:cubicBezTo>
                      <a:cubicBezTo>
                        <a:pt x="88231" y="252664"/>
                        <a:pt x="91256" y="265070"/>
                        <a:pt x="96252" y="276727"/>
                      </a:cubicBezTo>
                      <a:cubicBezTo>
                        <a:pt x="103317" y="293212"/>
                        <a:pt x="114187" y="307997"/>
                        <a:pt x="120316" y="324853"/>
                      </a:cubicBezTo>
                      <a:cubicBezTo>
                        <a:pt x="130294" y="352292"/>
                        <a:pt x="135793" y="381168"/>
                        <a:pt x="144379" y="409074"/>
                      </a:cubicBezTo>
                      <a:cubicBezTo>
                        <a:pt x="151838" y="433317"/>
                        <a:pt x="163468" y="456392"/>
                        <a:pt x="168442" y="481264"/>
                      </a:cubicBezTo>
                      <a:cubicBezTo>
                        <a:pt x="170585" y="491977"/>
                        <a:pt x="186131" y="574675"/>
                        <a:pt x="192505" y="589548"/>
                      </a:cubicBezTo>
                      <a:cubicBezTo>
                        <a:pt x="198201" y="602839"/>
                        <a:pt x="210101" y="612709"/>
                        <a:pt x="216568" y="625643"/>
                      </a:cubicBezTo>
                      <a:cubicBezTo>
                        <a:pt x="239992" y="672490"/>
                        <a:pt x="217490" y="655868"/>
                        <a:pt x="240631" y="709864"/>
                      </a:cubicBezTo>
                      <a:cubicBezTo>
                        <a:pt x="246327" y="723155"/>
                        <a:pt x="256674" y="733927"/>
                        <a:pt x="264695" y="745958"/>
                      </a:cubicBezTo>
                      <a:cubicBezTo>
                        <a:pt x="268705" y="757990"/>
                        <a:pt x="267758" y="773085"/>
                        <a:pt x="276726" y="782053"/>
                      </a:cubicBezTo>
                      <a:cubicBezTo>
                        <a:pt x="316626" y="821953"/>
                        <a:pt x="312821" y="772991"/>
                        <a:pt x="312821" y="80611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任意多边形 23"/>
                <p:cNvSpPr/>
                <p:nvPr/>
              </p:nvSpPr>
              <p:spPr>
                <a:xfrm>
                  <a:off x="3284621" y="4186989"/>
                  <a:ext cx="228600" cy="1058779"/>
                </a:xfrm>
                <a:custGeom>
                  <a:avLst/>
                  <a:gdLst>
                    <a:gd name="connsiteX0" fmla="*/ 0 w 228600"/>
                    <a:gd name="connsiteY0" fmla="*/ 0 h 1058779"/>
                    <a:gd name="connsiteX1" fmla="*/ 12032 w 228600"/>
                    <a:gd name="connsiteY1" fmla="*/ 72190 h 1058779"/>
                    <a:gd name="connsiteX2" fmla="*/ 36095 w 228600"/>
                    <a:gd name="connsiteY2" fmla="*/ 240632 h 1058779"/>
                    <a:gd name="connsiteX3" fmla="*/ 48126 w 228600"/>
                    <a:gd name="connsiteY3" fmla="*/ 541422 h 1058779"/>
                    <a:gd name="connsiteX4" fmla="*/ 84221 w 228600"/>
                    <a:gd name="connsiteY4" fmla="*/ 649706 h 1058779"/>
                    <a:gd name="connsiteX5" fmla="*/ 96253 w 228600"/>
                    <a:gd name="connsiteY5" fmla="*/ 697832 h 1058779"/>
                    <a:gd name="connsiteX6" fmla="*/ 120316 w 228600"/>
                    <a:gd name="connsiteY6" fmla="*/ 770022 h 1058779"/>
                    <a:gd name="connsiteX7" fmla="*/ 156411 w 228600"/>
                    <a:gd name="connsiteY7" fmla="*/ 878306 h 1058779"/>
                    <a:gd name="connsiteX8" fmla="*/ 168442 w 228600"/>
                    <a:gd name="connsiteY8" fmla="*/ 914400 h 1058779"/>
                    <a:gd name="connsiteX9" fmla="*/ 180474 w 228600"/>
                    <a:gd name="connsiteY9" fmla="*/ 950495 h 1058779"/>
                    <a:gd name="connsiteX10" fmla="*/ 216568 w 228600"/>
                    <a:gd name="connsiteY10" fmla="*/ 1046748 h 1058779"/>
                    <a:gd name="connsiteX11" fmla="*/ 228600 w 228600"/>
                    <a:gd name="connsiteY11" fmla="*/ 1058779 h 1058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600" h="1058779">
                      <a:moveTo>
                        <a:pt x="0" y="0"/>
                      </a:moveTo>
                      <a:cubicBezTo>
                        <a:pt x="4011" y="24063"/>
                        <a:pt x="9182" y="47962"/>
                        <a:pt x="12032" y="72190"/>
                      </a:cubicBezTo>
                      <a:cubicBezTo>
                        <a:pt x="31203" y="235141"/>
                        <a:pt x="8339" y="157367"/>
                        <a:pt x="36095" y="240632"/>
                      </a:cubicBezTo>
                      <a:cubicBezTo>
                        <a:pt x="40105" y="340895"/>
                        <a:pt x="38460" y="441545"/>
                        <a:pt x="48126" y="541422"/>
                      </a:cubicBezTo>
                      <a:cubicBezTo>
                        <a:pt x="50023" y="561027"/>
                        <a:pt x="77258" y="621856"/>
                        <a:pt x="84221" y="649706"/>
                      </a:cubicBezTo>
                      <a:cubicBezTo>
                        <a:pt x="88232" y="665748"/>
                        <a:pt x="91501" y="681994"/>
                        <a:pt x="96253" y="697832"/>
                      </a:cubicBezTo>
                      <a:cubicBezTo>
                        <a:pt x="103542" y="722127"/>
                        <a:pt x="112295" y="745959"/>
                        <a:pt x="120316" y="770022"/>
                      </a:cubicBezTo>
                      <a:lnTo>
                        <a:pt x="156411" y="878306"/>
                      </a:lnTo>
                      <a:lnTo>
                        <a:pt x="168442" y="914400"/>
                      </a:lnTo>
                      <a:cubicBezTo>
                        <a:pt x="172453" y="926432"/>
                        <a:pt x="177398" y="938191"/>
                        <a:pt x="180474" y="950495"/>
                      </a:cubicBezTo>
                      <a:cubicBezTo>
                        <a:pt x="192711" y="999448"/>
                        <a:pt x="189604" y="1001809"/>
                        <a:pt x="216568" y="1046748"/>
                      </a:cubicBezTo>
                      <a:cubicBezTo>
                        <a:pt x="219486" y="1051611"/>
                        <a:pt x="224589" y="1054769"/>
                        <a:pt x="228600" y="1058779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3453063" y="4126832"/>
                  <a:ext cx="96253" cy="1094873"/>
                </a:xfrm>
                <a:custGeom>
                  <a:avLst/>
                  <a:gdLst>
                    <a:gd name="connsiteX0" fmla="*/ 0 w 96253"/>
                    <a:gd name="connsiteY0" fmla="*/ 0 h 1094873"/>
                    <a:gd name="connsiteX1" fmla="*/ 12032 w 96253"/>
                    <a:gd name="connsiteY1" fmla="*/ 385010 h 1094873"/>
                    <a:gd name="connsiteX2" fmla="*/ 24063 w 96253"/>
                    <a:gd name="connsiteY2" fmla="*/ 433136 h 1094873"/>
                    <a:gd name="connsiteX3" fmla="*/ 60158 w 96253"/>
                    <a:gd name="connsiteY3" fmla="*/ 601579 h 1094873"/>
                    <a:gd name="connsiteX4" fmla="*/ 72190 w 96253"/>
                    <a:gd name="connsiteY4" fmla="*/ 649705 h 1094873"/>
                    <a:gd name="connsiteX5" fmla="*/ 84221 w 96253"/>
                    <a:gd name="connsiteY5" fmla="*/ 1010652 h 1094873"/>
                    <a:gd name="connsiteX6" fmla="*/ 96253 w 96253"/>
                    <a:gd name="connsiteY6" fmla="*/ 1094873 h 1094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6253" h="1094873">
                      <a:moveTo>
                        <a:pt x="0" y="0"/>
                      </a:moveTo>
                      <a:cubicBezTo>
                        <a:pt x="4011" y="128337"/>
                        <a:pt x="4910" y="256808"/>
                        <a:pt x="12032" y="385010"/>
                      </a:cubicBezTo>
                      <a:cubicBezTo>
                        <a:pt x="12949" y="401520"/>
                        <a:pt x="20820" y="416921"/>
                        <a:pt x="24063" y="433136"/>
                      </a:cubicBezTo>
                      <a:cubicBezTo>
                        <a:pt x="58995" y="607797"/>
                        <a:pt x="6505" y="386968"/>
                        <a:pt x="60158" y="601579"/>
                      </a:cubicBezTo>
                      <a:lnTo>
                        <a:pt x="72190" y="649705"/>
                      </a:lnTo>
                      <a:cubicBezTo>
                        <a:pt x="76200" y="770021"/>
                        <a:pt x="77723" y="890445"/>
                        <a:pt x="84221" y="1010652"/>
                      </a:cubicBezTo>
                      <a:cubicBezTo>
                        <a:pt x="85752" y="1038969"/>
                        <a:pt x="96253" y="1094873"/>
                        <a:pt x="96253" y="109487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3609426" y="4066674"/>
                  <a:ext cx="36142" cy="1118937"/>
                </a:xfrm>
                <a:custGeom>
                  <a:avLst/>
                  <a:gdLst>
                    <a:gd name="connsiteX0" fmla="*/ 36142 w 36142"/>
                    <a:gd name="connsiteY0" fmla="*/ 0 h 1118937"/>
                    <a:gd name="connsiteX1" fmla="*/ 36142 w 36142"/>
                    <a:gd name="connsiteY1" fmla="*/ 0 h 1118937"/>
                    <a:gd name="connsiteX2" fmla="*/ 24111 w 36142"/>
                    <a:gd name="connsiteY2" fmla="*/ 745958 h 1118937"/>
                    <a:gd name="connsiteX3" fmla="*/ 12079 w 36142"/>
                    <a:gd name="connsiteY3" fmla="*/ 986589 h 1118937"/>
                    <a:gd name="connsiteX4" fmla="*/ 48 w 36142"/>
                    <a:gd name="connsiteY4" fmla="*/ 1118937 h 1118937"/>
                    <a:gd name="connsiteX5" fmla="*/ 48 w 36142"/>
                    <a:gd name="connsiteY5" fmla="*/ 1118937 h 1118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142" h="1118937">
                      <a:moveTo>
                        <a:pt x="36142" y="0"/>
                      </a:moveTo>
                      <a:lnTo>
                        <a:pt x="36142" y="0"/>
                      </a:lnTo>
                      <a:cubicBezTo>
                        <a:pt x="32132" y="248653"/>
                        <a:pt x="30175" y="497347"/>
                        <a:pt x="24111" y="745958"/>
                      </a:cubicBezTo>
                      <a:cubicBezTo>
                        <a:pt x="22153" y="826245"/>
                        <a:pt x="17801" y="906483"/>
                        <a:pt x="12079" y="986589"/>
                      </a:cubicBezTo>
                      <a:cubicBezTo>
                        <a:pt x="-1444" y="1175916"/>
                        <a:pt x="48" y="1020317"/>
                        <a:pt x="48" y="1118937"/>
                      </a:cubicBezTo>
                      <a:lnTo>
                        <a:pt x="48" y="111893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任意多边形 26"/>
                <p:cNvSpPr/>
                <p:nvPr/>
              </p:nvSpPr>
              <p:spPr>
                <a:xfrm>
                  <a:off x="3609474" y="4114800"/>
                  <a:ext cx="216568" cy="1130968"/>
                </a:xfrm>
                <a:custGeom>
                  <a:avLst/>
                  <a:gdLst>
                    <a:gd name="connsiteX0" fmla="*/ 216568 w 216568"/>
                    <a:gd name="connsiteY0" fmla="*/ 0 h 1130968"/>
                    <a:gd name="connsiteX1" fmla="*/ 204537 w 216568"/>
                    <a:gd name="connsiteY1" fmla="*/ 385011 h 1130968"/>
                    <a:gd name="connsiteX2" fmla="*/ 180473 w 216568"/>
                    <a:gd name="connsiteY2" fmla="*/ 565484 h 1130968"/>
                    <a:gd name="connsiteX3" fmla="*/ 156410 w 216568"/>
                    <a:gd name="connsiteY3" fmla="*/ 637674 h 1130968"/>
                    <a:gd name="connsiteX4" fmla="*/ 144379 w 216568"/>
                    <a:gd name="connsiteY4" fmla="*/ 721895 h 1130968"/>
                    <a:gd name="connsiteX5" fmla="*/ 132347 w 216568"/>
                    <a:gd name="connsiteY5" fmla="*/ 938463 h 1130968"/>
                    <a:gd name="connsiteX6" fmla="*/ 120315 w 216568"/>
                    <a:gd name="connsiteY6" fmla="*/ 974558 h 1130968"/>
                    <a:gd name="connsiteX7" fmla="*/ 72189 w 216568"/>
                    <a:gd name="connsiteY7" fmla="*/ 1046747 h 1130968"/>
                    <a:gd name="connsiteX8" fmla="*/ 36094 w 216568"/>
                    <a:gd name="connsiteY8" fmla="*/ 1106905 h 1130968"/>
                    <a:gd name="connsiteX9" fmla="*/ 0 w 216568"/>
                    <a:gd name="connsiteY9" fmla="*/ 1130968 h 1130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6568" h="1130968">
                      <a:moveTo>
                        <a:pt x="216568" y="0"/>
                      </a:moveTo>
                      <a:cubicBezTo>
                        <a:pt x="212558" y="128337"/>
                        <a:pt x="210949" y="256772"/>
                        <a:pt x="204537" y="385011"/>
                      </a:cubicBezTo>
                      <a:cubicBezTo>
                        <a:pt x="204120" y="393345"/>
                        <a:pt x="183805" y="551044"/>
                        <a:pt x="180473" y="565484"/>
                      </a:cubicBezTo>
                      <a:cubicBezTo>
                        <a:pt x="174769" y="590199"/>
                        <a:pt x="156410" y="637674"/>
                        <a:pt x="156410" y="637674"/>
                      </a:cubicBezTo>
                      <a:cubicBezTo>
                        <a:pt x="152400" y="665748"/>
                        <a:pt x="146640" y="693627"/>
                        <a:pt x="144379" y="721895"/>
                      </a:cubicBezTo>
                      <a:cubicBezTo>
                        <a:pt x="138613" y="793965"/>
                        <a:pt x="139202" y="866488"/>
                        <a:pt x="132347" y="938463"/>
                      </a:cubicBezTo>
                      <a:cubicBezTo>
                        <a:pt x="131145" y="951088"/>
                        <a:pt x="126474" y="963471"/>
                        <a:pt x="120315" y="974558"/>
                      </a:cubicBezTo>
                      <a:cubicBezTo>
                        <a:pt x="106270" y="999839"/>
                        <a:pt x="72189" y="1046747"/>
                        <a:pt x="72189" y="1046747"/>
                      </a:cubicBezTo>
                      <a:cubicBezTo>
                        <a:pt x="59927" y="1083534"/>
                        <a:pt x="66124" y="1082881"/>
                        <a:pt x="36094" y="1106905"/>
                      </a:cubicBezTo>
                      <a:cubicBezTo>
                        <a:pt x="24803" y="1115938"/>
                        <a:pt x="0" y="1130968"/>
                        <a:pt x="0" y="1130968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0" name="矩形 89"/>
              <p:cNvSpPr/>
              <p:nvPr/>
            </p:nvSpPr>
            <p:spPr>
              <a:xfrm>
                <a:off x="1707039" y="480744"/>
                <a:ext cx="75103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4</a:t>
                </a:r>
                <a:r>
                  <a:rPr lang="zh-CN" altLang="en-US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楼的</a:t>
                </a:r>
                <a:r>
                  <a:rPr lang="en-US" altLang="zh-CN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Rose</a:t>
                </a:r>
                <a:r>
                  <a:rPr lang="zh-CN" altLang="en-US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又和男友闹分手</a:t>
                </a:r>
                <a:endParaRPr lang="zh-CN" altLang="en-US" sz="5100" dirty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</p:grpSp>
        <p:sp>
          <p:nvSpPr>
            <p:cNvPr id="56" name="任意多边形 55"/>
            <p:cNvSpPr/>
            <p:nvPr/>
          </p:nvSpPr>
          <p:spPr>
            <a:xfrm>
              <a:off x="2071330" y="581201"/>
              <a:ext cx="7505666" cy="1247778"/>
            </a:xfrm>
            <a:custGeom>
              <a:avLst/>
              <a:gdLst>
                <a:gd name="connsiteX0" fmla="*/ 128120 w 7505666"/>
                <a:gd name="connsiteY0" fmla="*/ 83127 h 1247778"/>
                <a:gd name="connsiteX1" fmla="*/ 751575 w 7505666"/>
                <a:gd name="connsiteY1" fmla="*/ 62346 h 1247778"/>
                <a:gd name="connsiteX2" fmla="*/ 897047 w 7505666"/>
                <a:gd name="connsiteY2" fmla="*/ 41564 h 1247778"/>
                <a:gd name="connsiteX3" fmla="*/ 1146429 w 7505666"/>
                <a:gd name="connsiteY3" fmla="*/ 20782 h 1247778"/>
                <a:gd name="connsiteX4" fmla="*/ 1603629 w 7505666"/>
                <a:gd name="connsiteY4" fmla="*/ 0 h 1247778"/>
                <a:gd name="connsiteX5" fmla="*/ 2455684 w 7505666"/>
                <a:gd name="connsiteY5" fmla="*/ 20782 h 1247778"/>
                <a:gd name="connsiteX6" fmla="*/ 2746629 w 7505666"/>
                <a:gd name="connsiteY6" fmla="*/ 41564 h 1247778"/>
                <a:gd name="connsiteX7" fmla="*/ 3328520 w 7505666"/>
                <a:gd name="connsiteY7" fmla="*/ 62346 h 1247778"/>
                <a:gd name="connsiteX8" fmla="*/ 4388393 w 7505666"/>
                <a:gd name="connsiteY8" fmla="*/ 41564 h 1247778"/>
                <a:gd name="connsiteX9" fmla="*/ 5801557 w 7505666"/>
                <a:gd name="connsiteY9" fmla="*/ 62346 h 1247778"/>
                <a:gd name="connsiteX10" fmla="*/ 7422538 w 7505666"/>
                <a:gd name="connsiteY10" fmla="*/ 103909 h 1247778"/>
                <a:gd name="connsiteX11" fmla="*/ 7484884 w 7505666"/>
                <a:gd name="connsiteY11" fmla="*/ 166255 h 1247778"/>
                <a:gd name="connsiteX12" fmla="*/ 7505666 w 7505666"/>
                <a:gd name="connsiteY12" fmla="*/ 270164 h 1247778"/>
                <a:gd name="connsiteX13" fmla="*/ 7484884 w 7505666"/>
                <a:gd name="connsiteY13" fmla="*/ 602673 h 1247778"/>
                <a:gd name="connsiteX14" fmla="*/ 7443320 w 7505666"/>
                <a:gd name="connsiteY14" fmla="*/ 727364 h 1247778"/>
                <a:gd name="connsiteX15" fmla="*/ 7401757 w 7505666"/>
                <a:gd name="connsiteY15" fmla="*/ 914400 h 1247778"/>
                <a:gd name="connsiteX16" fmla="*/ 6632829 w 7505666"/>
                <a:gd name="connsiteY16" fmla="*/ 893618 h 1247778"/>
                <a:gd name="connsiteX17" fmla="*/ 6300320 w 7505666"/>
                <a:gd name="connsiteY17" fmla="*/ 935182 h 1247778"/>
                <a:gd name="connsiteX18" fmla="*/ 6321102 w 7505666"/>
                <a:gd name="connsiteY18" fmla="*/ 1163782 h 1247778"/>
                <a:gd name="connsiteX19" fmla="*/ 6300320 w 7505666"/>
                <a:gd name="connsiteY19" fmla="*/ 1246909 h 1247778"/>
                <a:gd name="connsiteX20" fmla="*/ 6258757 w 7505666"/>
                <a:gd name="connsiteY20" fmla="*/ 1184564 h 1247778"/>
                <a:gd name="connsiteX21" fmla="*/ 6175629 w 7505666"/>
                <a:gd name="connsiteY21" fmla="*/ 1080655 h 1247778"/>
                <a:gd name="connsiteX22" fmla="*/ 6092502 w 7505666"/>
                <a:gd name="connsiteY22" fmla="*/ 955964 h 1247778"/>
                <a:gd name="connsiteX23" fmla="*/ 5469047 w 7505666"/>
                <a:gd name="connsiteY23" fmla="*/ 872837 h 1247778"/>
                <a:gd name="connsiteX24" fmla="*/ 44993 w 7505666"/>
                <a:gd name="connsiteY24" fmla="*/ 852055 h 1247778"/>
                <a:gd name="connsiteX25" fmla="*/ 3429 w 7505666"/>
                <a:gd name="connsiteY25" fmla="*/ 477982 h 1247778"/>
                <a:gd name="connsiteX26" fmla="*/ 24211 w 7505666"/>
                <a:gd name="connsiteY26" fmla="*/ 145473 h 1247778"/>
                <a:gd name="connsiteX27" fmla="*/ 232029 w 7505666"/>
                <a:gd name="connsiteY27" fmla="*/ 62346 h 124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505666" h="1247778">
                  <a:moveTo>
                    <a:pt x="128120" y="83127"/>
                  </a:moveTo>
                  <a:cubicBezTo>
                    <a:pt x="335938" y="76200"/>
                    <a:pt x="543944" y="73569"/>
                    <a:pt x="751575" y="62346"/>
                  </a:cubicBezTo>
                  <a:cubicBezTo>
                    <a:pt x="800487" y="59702"/>
                    <a:pt x="848333" y="46692"/>
                    <a:pt x="897047" y="41564"/>
                  </a:cubicBezTo>
                  <a:cubicBezTo>
                    <a:pt x="980004" y="32832"/>
                    <a:pt x="1063157" y="25680"/>
                    <a:pt x="1146429" y="20782"/>
                  </a:cubicBezTo>
                  <a:cubicBezTo>
                    <a:pt x="1298723" y="11823"/>
                    <a:pt x="1451229" y="6927"/>
                    <a:pt x="1603629" y="0"/>
                  </a:cubicBezTo>
                  <a:lnTo>
                    <a:pt x="2455684" y="20782"/>
                  </a:lnTo>
                  <a:cubicBezTo>
                    <a:pt x="2552849" y="24315"/>
                    <a:pt x="2649510" y="36939"/>
                    <a:pt x="2746629" y="41564"/>
                  </a:cubicBezTo>
                  <a:cubicBezTo>
                    <a:pt x="2940497" y="50796"/>
                    <a:pt x="3134556" y="55419"/>
                    <a:pt x="3328520" y="62346"/>
                  </a:cubicBezTo>
                  <a:lnTo>
                    <a:pt x="4388393" y="41564"/>
                  </a:lnTo>
                  <a:cubicBezTo>
                    <a:pt x="4859499" y="41564"/>
                    <a:pt x="5330523" y="54154"/>
                    <a:pt x="5801557" y="62346"/>
                  </a:cubicBezTo>
                  <a:lnTo>
                    <a:pt x="7422538" y="103909"/>
                  </a:lnTo>
                  <a:cubicBezTo>
                    <a:pt x="7443320" y="124691"/>
                    <a:pt x="7471740" y="139968"/>
                    <a:pt x="7484884" y="166255"/>
                  </a:cubicBezTo>
                  <a:cubicBezTo>
                    <a:pt x="7500681" y="197848"/>
                    <a:pt x="7505666" y="234842"/>
                    <a:pt x="7505666" y="270164"/>
                  </a:cubicBezTo>
                  <a:cubicBezTo>
                    <a:pt x="7505666" y="381217"/>
                    <a:pt x="7499889" y="492639"/>
                    <a:pt x="7484884" y="602673"/>
                  </a:cubicBezTo>
                  <a:cubicBezTo>
                    <a:pt x="7478964" y="646083"/>
                    <a:pt x="7451912" y="684403"/>
                    <a:pt x="7443320" y="727364"/>
                  </a:cubicBezTo>
                  <a:cubicBezTo>
                    <a:pt x="7416937" y="859280"/>
                    <a:pt x="7431105" y="797005"/>
                    <a:pt x="7401757" y="914400"/>
                  </a:cubicBezTo>
                  <a:lnTo>
                    <a:pt x="6632829" y="893618"/>
                  </a:lnTo>
                  <a:cubicBezTo>
                    <a:pt x="6310361" y="880972"/>
                    <a:pt x="6397515" y="789391"/>
                    <a:pt x="6300320" y="935182"/>
                  </a:cubicBezTo>
                  <a:cubicBezTo>
                    <a:pt x="6307247" y="1011382"/>
                    <a:pt x="6321102" y="1087268"/>
                    <a:pt x="6321102" y="1163782"/>
                  </a:cubicBezTo>
                  <a:cubicBezTo>
                    <a:pt x="6321102" y="1192344"/>
                    <a:pt x="6327416" y="1237877"/>
                    <a:pt x="6300320" y="1246909"/>
                  </a:cubicBezTo>
                  <a:cubicBezTo>
                    <a:pt x="6276625" y="1254807"/>
                    <a:pt x="6269927" y="1206904"/>
                    <a:pt x="6258757" y="1184564"/>
                  </a:cubicBezTo>
                  <a:cubicBezTo>
                    <a:pt x="6208567" y="1084184"/>
                    <a:pt x="6280726" y="1150718"/>
                    <a:pt x="6175629" y="1080655"/>
                  </a:cubicBezTo>
                  <a:lnTo>
                    <a:pt x="6092502" y="955964"/>
                  </a:lnTo>
                  <a:cubicBezTo>
                    <a:pt x="5943278" y="732128"/>
                    <a:pt x="6075896" y="894509"/>
                    <a:pt x="5469047" y="872837"/>
                  </a:cubicBezTo>
                  <a:cubicBezTo>
                    <a:pt x="3667904" y="1022927"/>
                    <a:pt x="1829738" y="1149515"/>
                    <a:pt x="44993" y="852055"/>
                  </a:cubicBezTo>
                  <a:cubicBezTo>
                    <a:pt x="-4043" y="704948"/>
                    <a:pt x="3429" y="744849"/>
                    <a:pt x="3429" y="477982"/>
                  </a:cubicBezTo>
                  <a:cubicBezTo>
                    <a:pt x="3429" y="366929"/>
                    <a:pt x="-12475" y="250291"/>
                    <a:pt x="24211" y="145473"/>
                  </a:cubicBezTo>
                  <a:cubicBezTo>
                    <a:pt x="58685" y="46976"/>
                    <a:pt x="161781" y="62346"/>
                    <a:pt x="232029" y="62346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038801" y="2083957"/>
            <a:ext cx="4147457" cy="4927717"/>
            <a:chOff x="2038801" y="1751447"/>
            <a:chExt cx="4147457" cy="4927717"/>
          </a:xfrm>
        </p:grpSpPr>
        <p:grpSp>
          <p:nvGrpSpPr>
            <p:cNvPr id="9" name="组合 8"/>
            <p:cNvGrpSpPr/>
            <p:nvPr/>
          </p:nvGrpSpPr>
          <p:grpSpPr>
            <a:xfrm>
              <a:off x="2038801" y="1751447"/>
              <a:ext cx="4147457" cy="4927717"/>
              <a:chOff x="1379728" y="2421185"/>
              <a:chExt cx="4147457" cy="4927717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379728" y="4022996"/>
                <a:ext cx="4147457" cy="3325906"/>
                <a:chOff x="3173445" y="3365371"/>
                <a:chExt cx="4147457" cy="3325906"/>
              </a:xfrm>
            </p:grpSpPr>
            <p:grpSp>
              <p:nvGrpSpPr>
                <p:cNvPr id="2" name="组合 1"/>
                <p:cNvGrpSpPr/>
                <p:nvPr/>
              </p:nvGrpSpPr>
              <p:grpSpPr>
                <a:xfrm>
                  <a:off x="3456472" y="3365371"/>
                  <a:ext cx="3416969" cy="3164305"/>
                  <a:chOff x="4680284" y="2370221"/>
                  <a:chExt cx="3416969" cy="3164305"/>
                </a:xfrm>
              </p:grpSpPr>
              <p:sp>
                <p:nvSpPr>
                  <p:cNvPr id="28" name="任意多边形 27"/>
                  <p:cNvSpPr/>
                  <p:nvPr/>
                </p:nvSpPr>
                <p:spPr>
                  <a:xfrm>
                    <a:off x="5486400" y="2418347"/>
                    <a:ext cx="144379" cy="240632"/>
                  </a:xfrm>
                  <a:custGeom>
                    <a:avLst/>
                    <a:gdLst>
                      <a:gd name="connsiteX0" fmla="*/ 0 w 144379"/>
                      <a:gd name="connsiteY0" fmla="*/ 0 h 240632"/>
                      <a:gd name="connsiteX1" fmla="*/ 144379 w 144379"/>
                      <a:gd name="connsiteY1" fmla="*/ 240632 h 240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4379" h="240632">
                        <a:moveTo>
                          <a:pt x="0" y="0"/>
                        </a:moveTo>
                        <a:lnTo>
                          <a:pt x="144379" y="240632"/>
                        </a:ln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9" name="任意多边形 28"/>
                  <p:cNvSpPr/>
                  <p:nvPr/>
                </p:nvSpPr>
                <p:spPr>
                  <a:xfrm>
                    <a:off x="5510463" y="2695074"/>
                    <a:ext cx="144379" cy="12849"/>
                  </a:xfrm>
                  <a:custGeom>
                    <a:avLst/>
                    <a:gdLst>
                      <a:gd name="connsiteX0" fmla="*/ 0 w 144379"/>
                      <a:gd name="connsiteY0" fmla="*/ 0 h 12849"/>
                      <a:gd name="connsiteX1" fmla="*/ 144379 w 144379"/>
                      <a:gd name="connsiteY1" fmla="*/ 12031 h 12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4379" h="12849">
                        <a:moveTo>
                          <a:pt x="0" y="0"/>
                        </a:moveTo>
                        <a:cubicBezTo>
                          <a:pt x="87687" y="17536"/>
                          <a:pt x="39708" y="12031"/>
                          <a:pt x="144379" y="12031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0" name="任意多边形 29"/>
                  <p:cNvSpPr/>
                  <p:nvPr/>
                </p:nvSpPr>
                <p:spPr>
                  <a:xfrm>
                    <a:off x="5625459" y="2598264"/>
                    <a:ext cx="234840" cy="662294"/>
                  </a:xfrm>
                  <a:custGeom>
                    <a:avLst/>
                    <a:gdLst>
                      <a:gd name="connsiteX0" fmla="*/ 77509 w 234840"/>
                      <a:gd name="connsiteY0" fmla="*/ 48683 h 662294"/>
                      <a:gd name="connsiteX1" fmla="*/ 137667 w 234840"/>
                      <a:gd name="connsiteY1" fmla="*/ 557 h 662294"/>
                      <a:gd name="connsiteX2" fmla="*/ 185794 w 234840"/>
                      <a:gd name="connsiteY2" fmla="*/ 72747 h 662294"/>
                      <a:gd name="connsiteX3" fmla="*/ 173762 w 234840"/>
                      <a:gd name="connsiteY3" fmla="*/ 108841 h 662294"/>
                      <a:gd name="connsiteX4" fmla="*/ 101573 w 234840"/>
                      <a:gd name="connsiteY4" fmla="*/ 144936 h 662294"/>
                      <a:gd name="connsiteX5" fmla="*/ 65478 w 234840"/>
                      <a:gd name="connsiteY5" fmla="*/ 168999 h 662294"/>
                      <a:gd name="connsiteX6" fmla="*/ 113604 w 234840"/>
                      <a:gd name="connsiteY6" fmla="*/ 156968 h 662294"/>
                      <a:gd name="connsiteX7" fmla="*/ 149699 w 234840"/>
                      <a:gd name="connsiteY7" fmla="*/ 144936 h 662294"/>
                      <a:gd name="connsiteX8" fmla="*/ 197825 w 234840"/>
                      <a:gd name="connsiteY8" fmla="*/ 156968 h 662294"/>
                      <a:gd name="connsiteX9" fmla="*/ 233920 w 234840"/>
                      <a:gd name="connsiteY9" fmla="*/ 181031 h 662294"/>
                      <a:gd name="connsiteX10" fmla="*/ 161730 w 234840"/>
                      <a:gd name="connsiteY10" fmla="*/ 229157 h 662294"/>
                      <a:gd name="connsiteX11" fmla="*/ 125636 w 234840"/>
                      <a:gd name="connsiteY11" fmla="*/ 253220 h 662294"/>
                      <a:gd name="connsiteX12" fmla="*/ 89541 w 234840"/>
                      <a:gd name="connsiteY12" fmla="*/ 277283 h 662294"/>
                      <a:gd name="connsiteX13" fmla="*/ 29383 w 234840"/>
                      <a:gd name="connsiteY13" fmla="*/ 325410 h 662294"/>
                      <a:gd name="connsiteX14" fmla="*/ 17352 w 234840"/>
                      <a:gd name="connsiteY14" fmla="*/ 554010 h 662294"/>
                      <a:gd name="connsiteX15" fmla="*/ 65478 w 234840"/>
                      <a:gd name="connsiteY15" fmla="*/ 614168 h 662294"/>
                      <a:gd name="connsiteX16" fmla="*/ 137667 w 234840"/>
                      <a:gd name="connsiteY16" fmla="*/ 662294 h 662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34840" h="662294">
                        <a:moveTo>
                          <a:pt x="77509" y="48683"/>
                        </a:moveTo>
                        <a:cubicBezTo>
                          <a:pt x="97562" y="32641"/>
                          <a:pt x="112599" y="-5014"/>
                          <a:pt x="137667" y="557"/>
                        </a:cubicBezTo>
                        <a:cubicBezTo>
                          <a:pt x="165899" y="6831"/>
                          <a:pt x="185794" y="72747"/>
                          <a:pt x="185794" y="72747"/>
                        </a:cubicBezTo>
                        <a:cubicBezTo>
                          <a:pt x="181783" y="84778"/>
                          <a:pt x="181685" y="98938"/>
                          <a:pt x="173762" y="108841"/>
                        </a:cubicBezTo>
                        <a:cubicBezTo>
                          <a:pt x="150775" y="137574"/>
                          <a:pt x="130634" y="130405"/>
                          <a:pt x="101573" y="144936"/>
                        </a:cubicBezTo>
                        <a:cubicBezTo>
                          <a:pt x="88639" y="151403"/>
                          <a:pt x="55254" y="158774"/>
                          <a:pt x="65478" y="168999"/>
                        </a:cubicBezTo>
                        <a:cubicBezTo>
                          <a:pt x="77170" y="180692"/>
                          <a:pt x="97705" y="161511"/>
                          <a:pt x="113604" y="156968"/>
                        </a:cubicBezTo>
                        <a:cubicBezTo>
                          <a:pt x="125799" y="153484"/>
                          <a:pt x="137667" y="148947"/>
                          <a:pt x="149699" y="144936"/>
                        </a:cubicBezTo>
                        <a:cubicBezTo>
                          <a:pt x="165741" y="148947"/>
                          <a:pt x="182626" y="150454"/>
                          <a:pt x="197825" y="156968"/>
                        </a:cubicBezTo>
                        <a:cubicBezTo>
                          <a:pt x="211116" y="162664"/>
                          <a:pt x="240387" y="168097"/>
                          <a:pt x="233920" y="181031"/>
                        </a:cubicBezTo>
                        <a:cubicBezTo>
                          <a:pt x="220986" y="206898"/>
                          <a:pt x="185793" y="213115"/>
                          <a:pt x="161730" y="229157"/>
                        </a:cubicBezTo>
                        <a:lnTo>
                          <a:pt x="125636" y="253220"/>
                        </a:lnTo>
                        <a:cubicBezTo>
                          <a:pt x="113604" y="261241"/>
                          <a:pt x="99766" y="267058"/>
                          <a:pt x="89541" y="277283"/>
                        </a:cubicBezTo>
                        <a:cubicBezTo>
                          <a:pt x="55253" y="311572"/>
                          <a:pt x="74917" y="295055"/>
                          <a:pt x="29383" y="325410"/>
                        </a:cubicBezTo>
                        <a:cubicBezTo>
                          <a:pt x="-4979" y="428495"/>
                          <a:pt x="-9484" y="410885"/>
                          <a:pt x="17352" y="554010"/>
                        </a:cubicBezTo>
                        <a:cubicBezTo>
                          <a:pt x="19935" y="567785"/>
                          <a:pt x="52978" y="604793"/>
                          <a:pt x="65478" y="614168"/>
                        </a:cubicBezTo>
                        <a:cubicBezTo>
                          <a:pt x="88614" y="631520"/>
                          <a:pt x="137667" y="662294"/>
                          <a:pt x="137667" y="662294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1" name="任意多边形 30"/>
                  <p:cNvSpPr/>
                  <p:nvPr/>
                </p:nvSpPr>
                <p:spPr>
                  <a:xfrm>
                    <a:off x="5269832" y="3341263"/>
                    <a:ext cx="2141621" cy="605095"/>
                  </a:xfrm>
                  <a:custGeom>
                    <a:avLst/>
                    <a:gdLst>
                      <a:gd name="connsiteX0" fmla="*/ 385010 w 2141621"/>
                      <a:gd name="connsiteY0" fmla="*/ 27579 h 605095"/>
                      <a:gd name="connsiteX1" fmla="*/ 240631 w 2141621"/>
                      <a:gd name="connsiteY1" fmla="*/ 15548 h 605095"/>
                      <a:gd name="connsiteX2" fmla="*/ 216568 w 2141621"/>
                      <a:gd name="connsiteY2" fmla="*/ 51642 h 605095"/>
                      <a:gd name="connsiteX3" fmla="*/ 180473 w 2141621"/>
                      <a:gd name="connsiteY3" fmla="*/ 87737 h 605095"/>
                      <a:gd name="connsiteX4" fmla="*/ 168442 w 2141621"/>
                      <a:gd name="connsiteY4" fmla="*/ 123832 h 605095"/>
                      <a:gd name="connsiteX5" fmla="*/ 96252 w 2141621"/>
                      <a:gd name="connsiteY5" fmla="*/ 111800 h 605095"/>
                      <a:gd name="connsiteX6" fmla="*/ 60157 w 2141621"/>
                      <a:gd name="connsiteY6" fmla="*/ 99769 h 605095"/>
                      <a:gd name="connsiteX7" fmla="*/ 12031 w 2141621"/>
                      <a:gd name="connsiteY7" fmla="*/ 87737 h 605095"/>
                      <a:gd name="connsiteX8" fmla="*/ 0 w 2141621"/>
                      <a:gd name="connsiteY8" fmla="*/ 123832 h 605095"/>
                      <a:gd name="connsiteX9" fmla="*/ 24063 w 2141621"/>
                      <a:gd name="connsiteY9" fmla="*/ 220084 h 605095"/>
                      <a:gd name="connsiteX10" fmla="*/ 48126 w 2141621"/>
                      <a:gd name="connsiteY10" fmla="*/ 244148 h 605095"/>
                      <a:gd name="connsiteX11" fmla="*/ 108284 w 2141621"/>
                      <a:gd name="connsiteY11" fmla="*/ 304305 h 605095"/>
                      <a:gd name="connsiteX12" fmla="*/ 204536 w 2141621"/>
                      <a:gd name="connsiteY12" fmla="*/ 292274 h 605095"/>
                      <a:gd name="connsiteX13" fmla="*/ 240631 w 2141621"/>
                      <a:gd name="connsiteY13" fmla="*/ 280242 h 605095"/>
                      <a:gd name="connsiteX14" fmla="*/ 421105 w 2141621"/>
                      <a:gd name="connsiteY14" fmla="*/ 256179 h 605095"/>
                      <a:gd name="connsiteX15" fmla="*/ 589547 w 2141621"/>
                      <a:gd name="connsiteY15" fmla="*/ 232116 h 605095"/>
                      <a:gd name="connsiteX16" fmla="*/ 685800 w 2141621"/>
                      <a:gd name="connsiteY16" fmla="*/ 208053 h 605095"/>
                      <a:gd name="connsiteX17" fmla="*/ 757989 w 2141621"/>
                      <a:gd name="connsiteY17" fmla="*/ 220084 h 605095"/>
                      <a:gd name="connsiteX18" fmla="*/ 842210 w 2141621"/>
                      <a:gd name="connsiteY18" fmla="*/ 232116 h 605095"/>
                      <a:gd name="connsiteX19" fmla="*/ 1371600 w 2141621"/>
                      <a:gd name="connsiteY19" fmla="*/ 208053 h 605095"/>
                      <a:gd name="connsiteX20" fmla="*/ 1528010 w 2141621"/>
                      <a:gd name="connsiteY20" fmla="*/ 196021 h 605095"/>
                      <a:gd name="connsiteX21" fmla="*/ 1612231 w 2141621"/>
                      <a:gd name="connsiteY21" fmla="*/ 183990 h 605095"/>
                      <a:gd name="connsiteX22" fmla="*/ 1828800 w 2141621"/>
                      <a:gd name="connsiteY22" fmla="*/ 171958 h 605095"/>
                      <a:gd name="connsiteX23" fmla="*/ 1876926 w 2141621"/>
                      <a:gd name="connsiteY23" fmla="*/ 27579 h 605095"/>
                      <a:gd name="connsiteX24" fmla="*/ 1913021 w 2141621"/>
                      <a:gd name="connsiteY24" fmla="*/ 3516 h 605095"/>
                      <a:gd name="connsiteX25" fmla="*/ 1949115 w 2141621"/>
                      <a:gd name="connsiteY25" fmla="*/ 39611 h 605095"/>
                      <a:gd name="connsiteX26" fmla="*/ 1985210 w 2141621"/>
                      <a:gd name="connsiteY26" fmla="*/ 99769 h 605095"/>
                      <a:gd name="connsiteX27" fmla="*/ 2093494 w 2141621"/>
                      <a:gd name="connsiteY27" fmla="*/ 87737 h 605095"/>
                      <a:gd name="connsiteX28" fmla="*/ 2093494 w 2141621"/>
                      <a:gd name="connsiteY28" fmla="*/ 183990 h 605095"/>
                      <a:gd name="connsiteX29" fmla="*/ 2105526 w 2141621"/>
                      <a:gd name="connsiteY29" fmla="*/ 220084 h 605095"/>
                      <a:gd name="connsiteX30" fmla="*/ 2141621 w 2141621"/>
                      <a:gd name="connsiteY30" fmla="*/ 280242 h 605095"/>
                      <a:gd name="connsiteX31" fmla="*/ 2117557 w 2141621"/>
                      <a:gd name="connsiteY31" fmla="*/ 304305 h 605095"/>
                      <a:gd name="connsiteX32" fmla="*/ 2081463 w 2141621"/>
                      <a:gd name="connsiteY32" fmla="*/ 316337 h 605095"/>
                      <a:gd name="connsiteX33" fmla="*/ 1708484 w 2141621"/>
                      <a:gd name="connsiteY33" fmla="*/ 328369 h 605095"/>
                      <a:gd name="connsiteX34" fmla="*/ 1515979 w 2141621"/>
                      <a:gd name="connsiteY34" fmla="*/ 340400 h 605095"/>
                      <a:gd name="connsiteX35" fmla="*/ 1455821 w 2141621"/>
                      <a:gd name="connsiteY35" fmla="*/ 352432 h 605095"/>
                      <a:gd name="connsiteX36" fmla="*/ 1383631 w 2141621"/>
                      <a:gd name="connsiteY36" fmla="*/ 364463 h 605095"/>
                      <a:gd name="connsiteX37" fmla="*/ 1335505 w 2141621"/>
                      <a:gd name="connsiteY37" fmla="*/ 376495 h 605095"/>
                      <a:gd name="connsiteX38" fmla="*/ 1155031 w 2141621"/>
                      <a:gd name="connsiteY38" fmla="*/ 400558 h 605095"/>
                      <a:gd name="connsiteX39" fmla="*/ 1106905 w 2141621"/>
                      <a:gd name="connsiteY39" fmla="*/ 412590 h 605095"/>
                      <a:gd name="connsiteX40" fmla="*/ 1070810 w 2141621"/>
                      <a:gd name="connsiteY40" fmla="*/ 424621 h 605095"/>
                      <a:gd name="connsiteX41" fmla="*/ 721894 w 2141621"/>
                      <a:gd name="connsiteY41" fmla="*/ 436653 h 605095"/>
                      <a:gd name="connsiteX42" fmla="*/ 613610 w 2141621"/>
                      <a:gd name="connsiteY42" fmla="*/ 448684 h 605095"/>
                      <a:gd name="connsiteX43" fmla="*/ 505326 w 2141621"/>
                      <a:gd name="connsiteY43" fmla="*/ 472748 h 605095"/>
                      <a:gd name="connsiteX44" fmla="*/ 433136 w 2141621"/>
                      <a:gd name="connsiteY44" fmla="*/ 496811 h 605095"/>
                      <a:gd name="connsiteX45" fmla="*/ 397042 w 2141621"/>
                      <a:gd name="connsiteY45" fmla="*/ 520874 h 605095"/>
                      <a:gd name="connsiteX46" fmla="*/ 324852 w 2141621"/>
                      <a:gd name="connsiteY46" fmla="*/ 544937 h 605095"/>
                      <a:gd name="connsiteX47" fmla="*/ 288757 w 2141621"/>
                      <a:gd name="connsiteY47" fmla="*/ 556969 h 605095"/>
                      <a:gd name="connsiteX48" fmla="*/ 252663 w 2141621"/>
                      <a:gd name="connsiteY48" fmla="*/ 581032 h 605095"/>
                      <a:gd name="connsiteX49" fmla="*/ 216568 w 2141621"/>
                      <a:gd name="connsiteY49" fmla="*/ 593063 h 605095"/>
                      <a:gd name="connsiteX50" fmla="*/ 192505 w 2141621"/>
                      <a:gd name="connsiteY50" fmla="*/ 605095 h 605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2141621" h="605095">
                        <a:moveTo>
                          <a:pt x="385010" y="27579"/>
                        </a:moveTo>
                        <a:cubicBezTo>
                          <a:pt x="327244" y="4473"/>
                          <a:pt x="308518" y="-14624"/>
                          <a:pt x="240631" y="15548"/>
                        </a:cubicBezTo>
                        <a:cubicBezTo>
                          <a:pt x="227417" y="21421"/>
                          <a:pt x="225825" y="40534"/>
                          <a:pt x="216568" y="51642"/>
                        </a:cubicBezTo>
                        <a:cubicBezTo>
                          <a:pt x="205675" y="64714"/>
                          <a:pt x="192505" y="75705"/>
                          <a:pt x="180473" y="87737"/>
                        </a:cubicBezTo>
                        <a:cubicBezTo>
                          <a:pt x="176463" y="99769"/>
                          <a:pt x="180636" y="120348"/>
                          <a:pt x="168442" y="123832"/>
                        </a:cubicBezTo>
                        <a:cubicBezTo>
                          <a:pt x="144985" y="130534"/>
                          <a:pt x="120066" y="117092"/>
                          <a:pt x="96252" y="111800"/>
                        </a:cubicBezTo>
                        <a:cubicBezTo>
                          <a:pt x="83872" y="109049"/>
                          <a:pt x="72351" y="103253"/>
                          <a:pt x="60157" y="99769"/>
                        </a:cubicBezTo>
                        <a:cubicBezTo>
                          <a:pt x="44257" y="95226"/>
                          <a:pt x="28073" y="91748"/>
                          <a:pt x="12031" y="87737"/>
                        </a:cubicBezTo>
                        <a:cubicBezTo>
                          <a:pt x="8021" y="99769"/>
                          <a:pt x="0" y="111150"/>
                          <a:pt x="0" y="123832"/>
                        </a:cubicBezTo>
                        <a:cubicBezTo>
                          <a:pt x="0" y="132462"/>
                          <a:pt x="14567" y="204258"/>
                          <a:pt x="24063" y="220084"/>
                        </a:cubicBezTo>
                        <a:cubicBezTo>
                          <a:pt x="29899" y="229811"/>
                          <a:pt x="41040" y="235290"/>
                          <a:pt x="48126" y="244148"/>
                        </a:cubicBezTo>
                        <a:cubicBezTo>
                          <a:pt x="93958" y="301439"/>
                          <a:pt x="46409" y="263056"/>
                          <a:pt x="108284" y="304305"/>
                        </a:cubicBezTo>
                        <a:cubicBezTo>
                          <a:pt x="140368" y="300295"/>
                          <a:pt x="172724" y="298058"/>
                          <a:pt x="204536" y="292274"/>
                        </a:cubicBezTo>
                        <a:cubicBezTo>
                          <a:pt x="217014" y="290005"/>
                          <a:pt x="228195" y="282729"/>
                          <a:pt x="240631" y="280242"/>
                        </a:cubicBezTo>
                        <a:cubicBezTo>
                          <a:pt x="271955" y="273977"/>
                          <a:pt x="393520" y="259941"/>
                          <a:pt x="421105" y="256179"/>
                        </a:cubicBezTo>
                        <a:lnTo>
                          <a:pt x="589547" y="232116"/>
                        </a:lnTo>
                        <a:cubicBezTo>
                          <a:pt x="618031" y="222621"/>
                          <a:pt x="656759" y="208053"/>
                          <a:pt x="685800" y="208053"/>
                        </a:cubicBezTo>
                        <a:cubicBezTo>
                          <a:pt x="710195" y="208053"/>
                          <a:pt x="733878" y="216375"/>
                          <a:pt x="757989" y="220084"/>
                        </a:cubicBezTo>
                        <a:cubicBezTo>
                          <a:pt x="786018" y="224396"/>
                          <a:pt x="814136" y="228105"/>
                          <a:pt x="842210" y="232116"/>
                        </a:cubicBezTo>
                        <a:cubicBezTo>
                          <a:pt x="1177547" y="220552"/>
                          <a:pt x="1113261" y="226506"/>
                          <a:pt x="1371600" y="208053"/>
                        </a:cubicBezTo>
                        <a:cubicBezTo>
                          <a:pt x="1423758" y="204327"/>
                          <a:pt x="1475979" y="201224"/>
                          <a:pt x="1528010" y="196021"/>
                        </a:cubicBezTo>
                        <a:cubicBezTo>
                          <a:pt x="1556228" y="193199"/>
                          <a:pt x="1583963" y="186251"/>
                          <a:pt x="1612231" y="183990"/>
                        </a:cubicBezTo>
                        <a:cubicBezTo>
                          <a:pt x="1684302" y="178224"/>
                          <a:pt x="1756610" y="175969"/>
                          <a:pt x="1828800" y="171958"/>
                        </a:cubicBezTo>
                        <a:cubicBezTo>
                          <a:pt x="1912928" y="115872"/>
                          <a:pt x="1823043" y="189225"/>
                          <a:pt x="1876926" y="27579"/>
                        </a:cubicBezTo>
                        <a:cubicBezTo>
                          <a:pt x="1881499" y="13861"/>
                          <a:pt x="1900989" y="11537"/>
                          <a:pt x="1913021" y="3516"/>
                        </a:cubicBezTo>
                        <a:cubicBezTo>
                          <a:pt x="1925052" y="15548"/>
                          <a:pt x="1939677" y="25454"/>
                          <a:pt x="1949115" y="39611"/>
                        </a:cubicBezTo>
                        <a:cubicBezTo>
                          <a:pt x="2011591" y="133325"/>
                          <a:pt x="1910268" y="24824"/>
                          <a:pt x="1985210" y="99769"/>
                        </a:cubicBezTo>
                        <a:cubicBezTo>
                          <a:pt x="2069431" y="71694"/>
                          <a:pt x="2033337" y="67683"/>
                          <a:pt x="2093494" y="87737"/>
                        </a:cubicBezTo>
                        <a:cubicBezTo>
                          <a:pt x="2065844" y="170688"/>
                          <a:pt x="2051496" y="141990"/>
                          <a:pt x="2093494" y="183990"/>
                        </a:cubicBezTo>
                        <a:cubicBezTo>
                          <a:pt x="2097505" y="196021"/>
                          <a:pt x="2099001" y="209209"/>
                          <a:pt x="2105526" y="220084"/>
                        </a:cubicBezTo>
                        <a:cubicBezTo>
                          <a:pt x="2155072" y="302661"/>
                          <a:pt x="2107537" y="177995"/>
                          <a:pt x="2141621" y="280242"/>
                        </a:cubicBezTo>
                        <a:cubicBezTo>
                          <a:pt x="2133600" y="288263"/>
                          <a:pt x="2127284" y="298469"/>
                          <a:pt x="2117557" y="304305"/>
                        </a:cubicBezTo>
                        <a:cubicBezTo>
                          <a:pt x="2106682" y="310830"/>
                          <a:pt x="2094123" y="315592"/>
                          <a:pt x="2081463" y="316337"/>
                        </a:cubicBezTo>
                        <a:cubicBezTo>
                          <a:pt x="1957287" y="323642"/>
                          <a:pt x="1832763" y="323081"/>
                          <a:pt x="1708484" y="328369"/>
                        </a:cubicBezTo>
                        <a:cubicBezTo>
                          <a:pt x="1644249" y="331102"/>
                          <a:pt x="1580147" y="336390"/>
                          <a:pt x="1515979" y="340400"/>
                        </a:cubicBezTo>
                        <a:lnTo>
                          <a:pt x="1455821" y="352432"/>
                        </a:lnTo>
                        <a:cubicBezTo>
                          <a:pt x="1431819" y="356796"/>
                          <a:pt x="1407552" y="359679"/>
                          <a:pt x="1383631" y="364463"/>
                        </a:cubicBezTo>
                        <a:cubicBezTo>
                          <a:pt x="1367416" y="367706"/>
                          <a:pt x="1351816" y="373777"/>
                          <a:pt x="1335505" y="376495"/>
                        </a:cubicBezTo>
                        <a:cubicBezTo>
                          <a:pt x="1209778" y="397449"/>
                          <a:pt x="1272431" y="379212"/>
                          <a:pt x="1155031" y="400558"/>
                        </a:cubicBezTo>
                        <a:cubicBezTo>
                          <a:pt x="1138762" y="403516"/>
                          <a:pt x="1122805" y="408047"/>
                          <a:pt x="1106905" y="412590"/>
                        </a:cubicBezTo>
                        <a:cubicBezTo>
                          <a:pt x="1094711" y="416074"/>
                          <a:pt x="1083468" y="423830"/>
                          <a:pt x="1070810" y="424621"/>
                        </a:cubicBezTo>
                        <a:cubicBezTo>
                          <a:pt x="954662" y="431880"/>
                          <a:pt x="838199" y="432642"/>
                          <a:pt x="721894" y="436653"/>
                        </a:cubicBezTo>
                        <a:cubicBezTo>
                          <a:pt x="685799" y="440663"/>
                          <a:pt x="649562" y="443548"/>
                          <a:pt x="613610" y="448684"/>
                        </a:cubicBezTo>
                        <a:cubicBezTo>
                          <a:pt x="591751" y="451807"/>
                          <a:pt x="529211" y="465582"/>
                          <a:pt x="505326" y="472748"/>
                        </a:cubicBezTo>
                        <a:cubicBezTo>
                          <a:pt x="481031" y="480037"/>
                          <a:pt x="454241" y="482741"/>
                          <a:pt x="433136" y="496811"/>
                        </a:cubicBezTo>
                        <a:cubicBezTo>
                          <a:pt x="421105" y="504832"/>
                          <a:pt x="410256" y="515001"/>
                          <a:pt x="397042" y="520874"/>
                        </a:cubicBezTo>
                        <a:cubicBezTo>
                          <a:pt x="373863" y="531176"/>
                          <a:pt x="348915" y="536916"/>
                          <a:pt x="324852" y="544937"/>
                        </a:cubicBezTo>
                        <a:cubicBezTo>
                          <a:pt x="312820" y="548948"/>
                          <a:pt x="299309" y="549934"/>
                          <a:pt x="288757" y="556969"/>
                        </a:cubicBezTo>
                        <a:cubicBezTo>
                          <a:pt x="276726" y="564990"/>
                          <a:pt x="265596" y="574565"/>
                          <a:pt x="252663" y="581032"/>
                        </a:cubicBezTo>
                        <a:cubicBezTo>
                          <a:pt x="241319" y="586704"/>
                          <a:pt x="228343" y="588353"/>
                          <a:pt x="216568" y="593063"/>
                        </a:cubicBezTo>
                        <a:cubicBezTo>
                          <a:pt x="208242" y="596394"/>
                          <a:pt x="200526" y="601084"/>
                          <a:pt x="192505" y="605095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2" name="任意多边形 31"/>
                  <p:cNvSpPr/>
                  <p:nvPr/>
                </p:nvSpPr>
                <p:spPr>
                  <a:xfrm>
                    <a:off x="5197642" y="3668164"/>
                    <a:ext cx="854242" cy="1324941"/>
                  </a:xfrm>
                  <a:custGeom>
                    <a:avLst/>
                    <a:gdLst>
                      <a:gd name="connsiteX0" fmla="*/ 649705 w 854242"/>
                      <a:gd name="connsiteY0" fmla="*/ 206004 h 1324941"/>
                      <a:gd name="connsiteX1" fmla="*/ 685800 w 854242"/>
                      <a:gd name="connsiteY1" fmla="*/ 302257 h 1324941"/>
                      <a:gd name="connsiteX2" fmla="*/ 721895 w 854242"/>
                      <a:gd name="connsiteY2" fmla="*/ 326320 h 1324941"/>
                      <a:gd name="connsiteX3" fmla="*/ 757990 w 854242"/>
                      <a:gd name="connsiteY3" fmla="*/ 434604 h 1324941"/>
                      <a:gd name="connsiteX4" fmla="*/ 770021 w 854242"/>
                      <a:gd name="connsiteY4" fmla="*/ 470699 h 1324941"/>
                      <a:gd name="connsiteX5" fmla="*/ 794084 w 854242"/>
                      <a:gd name="connsiteY5" fmla="*/ 506794 h 1324941"/>
                      <a:gd name="connsiteX6" fmla="*/ 818147 w 854242"/>
                      <a:gd name="connsiteY6" fmla="*/ 578983 h 1324941"/>
                      <a:gd name="connsiteX7" fmla="*/ 830179 w 854242"/>
                      <a:gd name="connsiteY7" fmla="*/ 615078 h 1324941"/>
                      <a:gd name="connsiteX8" fmla="*/ 854242 w 854242"/>
                      <a:gd name="connsiteY8" fmla="*/ 651173 h 1324941"/>
                      <a:gd name="connsiteX9" fmla="*/ 842211 w 854242"/>
                      <a:gd name="connsiteY9" fmla="*/ 687268 h 1324941"/>
                      <a:gd name="connsiteX10" fmla="*/ 721895 w 854242"/>
                      <a:gd name="connsiteY10" fmla="*/ 687268 h 1324941"/>
                      <a:gd name="connsiteX11" fmla="*/ 757990 w 854242"/>
                      <a:gd name="connsiteY11" fmla="*/ 699299 h 1324941"/>
                      <a:gd name="connsiteX12" fmla="*/ 794084 w 854242"/>
                      <a:gd name="connsiteY12" fmla="*/ 771489 h 1324941"/>
                      <a:gd name="connsiteX13" fmla="*/ 806116 w 854242"/>
                      <a:gd name="connsiteY13" fmla="*/ 1048215 h 1324941"/>
                      <a:gd name="connsiteX14" fmla="*/ 818147 w 854242"/>
                      <a:gd name="connsiteY14" fmla="*/ 1084310 h 1324941"/>
                      <a:gd name="connsiteX15" fmla="*/ 830179 w 854242"/>
                      <a:gd name="connsiteY15" fmla="*/ 1144468 h 1324941"/>
                      <a:gd name="connsiteX16" fmla="*/ 818147 w 854242"/>
                      <a:gd name="connsiteY16" fmla="*/ 1228689 h 1324941"/>
                      <a:gd name="connsiteX17" fmla="*/ 770021 w 854242"/>
                      <a:gd name="connsiteY17" fmla="*/ 1288847 h 1324941"/>
                      <a:gd name="connsiteX18" fmla="*/ 745958 w 854242"/>
                      <a:gd name="connsiteY18" fmla="*/ 1324941 h 1324941"/>
                      <a:gd name="connsiteX19" fmla="*/ 565484 w 854242"/>
                      <a:gd name="connsiteY19" fmla="*/ 1312910 h 1324941"/>
                      <a:gd name="connsiteX20" fmla="*/ 493295 w 854242"/>
                      <a:gd name="connsiteY20" fmla="*/ 1288847 h 1324941"/>
                      <a:gd name="connsiteX21" fmla="*/ 385011 w 854242"/>
                      <a:gd name="connsiteY21" fmla="*/ 1252752 h 1324941"/>
                      <a:gd name="connsiteX22" fmla="*/ 348916 w 854242"/>
                      <a:gd name="connsiteY22" fmla="*/ 1240720 h 1324941"/>
                      <a:gd name="connsiteX23" fmla="*/ 276726 w 854242"/>
                      <a:gd name="connsiteY23" fmla="*/ 1204625 h 1324941"/>
                      <a:gd name="connsiteX24" fmla="*/ 240632 w 854242"/>
                      <a:gd name="connsiteY24" fmla="*/ 1180562 h 1324941"/>
                      <a:gd name="connsiteX25" fmla="*/ 168442 w 854242"/>
                      <a:gd name="connsiteY25" fmla="*/ 1156499 h 1324941"/>
                      <a:gd name="connsiteX26" fmla="*/ 132347 w 854242"/>
                      <a:gd name="connsiteY26" fmla="*/ 1144468 h 1324941"/>
                      <a:gd name="connsiteX27" fmla="*/ 96253 w 854242"/>
                      <a:gd name="connsiteY27" fmla="*/ 1132436 h 1324941"/>
                      <a:gd name="connsiteX28" fmla="*/ 0 w 854242"/>
                      <a:gd name="connsiteY28" fmla="*/ 1108373 h 1324941"/>
                      <a:gd name="connsiteX29" fmla="*/ 36095 w 854242"/>
                      <a:gd name="connsiteY29" fmla="*/ 1084310 h 1324941"/>
                      <a:gd name="connsiteX30" fmla="*/ 72190 w 854242"/>
                      <a:gd name="connsiteY30" fmla="*/ 1072278 h 1324941"/>
                      <a:gd name="connsiteX31" fmla="*/ 132347 w 854242"/>
                      <a:gd name="connsiteY31" fmla="*/ 1024152 h 1324941"/>
                      <a:gd name="connsiteX32" fmla="*/ 144379 w 854242"/>
                      <a:gd name="connsiteY32" fmla="*/ 976025 h 1324941"/>
                      <a:gd name="connsiteX33" fmla="*/ 156411 w 854242"/>
                      <a:gd name="connsiteY33" fmla="*/ 939931 h 1324941"/>
                      <a:gd name="connsiteX34" fmla="*/ 180474 w 854242"/>
                      <a:gd name="connsiteY34" fmla="*/ 747425 h 1324941"/>
                      <a:gd name="connsiteX35" fmla="*/ 168442 w 854242"/>
                      <a:gd name="connsiteY35" fmla="*/ 675236 h 1324941"/>
                      <a:gd name="connsiteX36" fmla="*/ 144379 w 854242"/>
                      <a:gd name="connsiteY36" fmla="*/ 603047 h 1324941"/>
                      <a:gd name="connsiteX37" fmla="*/ 108284 w 854242"/>
                      <a:gd name="connsiteY37" fmla="*/ 494762 h 1324941"/>
                      <a:gd name="connsiteX38" fmla="*/ 96253 w 854242"/>
                      <a:gd name="connsiteY38" fmla="*/ 458668 h 1324941"/>
                      <a:gd name="connsiteX39" fmla="*/ 84221 w 854242"/>
                      <a:gd name="connsiteY39" fmla="*/ 410541 h 1324941"/>
                      <a:gd name="connsiteX40" fmla="*/ 84221 w 854242"/>
                      <a:gd name="connsiteY40" fmla="*/ 49594 h 1324941"/>
                      <a:gd name="connsiteX41" fmla="*/ 120316 w 854242"/>
                      <a:gd name="connsiteY41" fmla="*/ 25531 h 1324941"/>
                      <a:gd name="connsiteX42" fmla="*/ 168442 w 854242"/>
                      <a:gd name="connsiteY42" fmla="*/ 1468 h 1324941"/>
                      <a:gd name="connsiteX43" fmla="*/ 204537 w 854242"/>
                      <a:gd name="connsiteY43" fmla="*/ 1468 h 1324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854242" h="1324941">
                        <a:moveTo>
                          <a:pt x="649705" y="206004"/>
                        </a:moveTo>
                        <a:cubicBezTo>
                          <a:pt x="658313" y="249045"/>
                          <a:pt x="654820" y="271277"/>
                          <a:pt x="685800" y="302257"/>
                        </a:cubicBezTo>
                        <a:cubicBezTo>
                          <a:pt x="696025" y="312482"/>
                          <a:pt x="709863" y="318299"/>
                          <a:pt x="721895" y="326320"/>
                        </a:cubicBezTo>
                        <a:lnTo>
                          <a:pt x="757990" y="434604"/>
                        </a:lnTo>
                        <a:cubicBezTo>
                          <a:pt x="762001" y="446636"/>
                          <a:pt x="762986" y="460147"/>
                          <a:pt x="770021" y="470699"/>
                        </a:cubicBezTo>
                        <a:cubicBezTo>
                          <a:pt x="778042" y="482731"/>
                          <a:pt x="788211" y="493580"/>
                          <a:pt x="794084" y="506794"/>
                        </a:cubicBezTo>
                        <a:cubicBezTo>
                          <a:pt x="804386" y="529973"/>
                          <a:pt x="810126" y="554920"/>
                          <a:pt x="818147" y="578983"/>
                        </a:cubicBezTo>
                        <a:cubicBezTo>
                          <a:pt x="822158" y="591015"/>
                          <a:pt x="823144" y="604525"/>
                          <a:pt x="830179" y="615078"/>
                        </a:cubicBezTo>
                        <a:lnTo>
                          <a:pt x="854242" y="651173"/>
                        </a:lnTo>
                        <a:cubicBezTo>
                          <a:pt x="850232" y="663205"/>
                          <a:pt x="851179" y="678300"/>
                          <a:pt x="842211" y="687268"/>
                        </a:cubicBezTo>
                        <a:cubicBezTo>
                          <a:pt x="815963" y="713516"/>
                          <a:pt x="736495" y="689354"/>
                          <a:pt x="721895" y="687268"/>
                        </a:cubicBezTo>
                        <a:cubicBezTo>
                          <a:pt x="733927" y="691278"/>
                          <a:pt x="748087" y="691376"/>
                          <a:pt x="757990" y="699299"/>
                        </a:cubicBezTo>
                        <a:cubicBezTo>
                          <a:pt x="779193" y="716262"/>
                          <a:pt x="786158" y="747711"/>
                          <a:pt x="794084" y="771489"/>
                        </a:cubicBezTo>
                        <a:cubicBezTo>
                          <a:pt x="798095" y="863731"/>
                          <a:pt x="799035" y="956158"/>
                          <a:pt x="806116" y="1048215"/>
                        </a:cubicBezTo>
                        <a:cubicBezTo>
                          <a:pt x="807089" y="1060860"/>
                          <a:pt x="815071" y="1072006"/>
                          <a:pt x="818147" y="1084310"/>
                        </a:cubicBezTo>
                        <a:cubicBezTo>
                          <a:pt x="823107" y="1104149"/>
                          <a:pt x="826168" y="1124415"/>
                          <a:pt x="830179" y="1144468"/>
                        </a:cubicBezTo>
                        <a:cubicBezTo>
                          <a:pt x="826168" y="1172542"/>
                          <a:pt x="826296" y="1201526"/>
                          <a:pt x="818147" y="1228689"/>
                        </a:cubicBezTo>
                        <a:cubicBezTo>
                          <a:pt x="809260" y="1258311"/>
                          <a:pt x="787466" y="1267040"/>
                          <a:pt x="770021" y="1288847"/>
                        </a:cubicBezTo>
                        <a:cubicBezTo>
                          <a:pt x="760988" y="1300138"/>
                          <a:pt x="753979" y="1312910"/>
                          <a:pt x="745958" y="1324941"/>
                        </a:cubicBezTo>
                        <a:cubicBezTo>
                          <a:pt x="685800" y="1320931"/>
                          <a:pt x="625170" y="1321436"/>
                          <a:pt x="565484" y="1312910"/>
                        </a:cubicBezTo>
                        <a:cubicBezTo>
                          <a:pt x="540374" y="1309323"/>
                          <a:pt x="517358" y="1296868"/>
                          <a:pt x="493295" y="1288847"/>
                        </a:cubicBezTo>
                        <a:lnTo>
                          <a:pt x="385011" y="1252752"/>
                        </a:lnTo>
                        <a:cubicBezTo>
                          <a:pt x="372979" y="1248741"/>
                          <a:pt x="359469" y="1247755"/>
                          <a:pt x="348916" y="1240720"/>
                        </a:cubicBezTo>
                        <a:cubicBezTo>
                          <a:pt x="245468" y="1171756"/>
                          <a:pt x="376356" y="1254441"/>
                          <a:pt x="276726" y="1204625"/>
                        </a:cubicBezTo>
                        <a:cubicBezTo>
                          <a:pt x="263793" y="1198158"/>
                          <a:pt x="253846" y="1186435"/>
                          <a:pt x="240632" y="1180562"/>
                        </a:cubicBezTo>
                        <a:cubicBezTo>
                          <a:pt x="217453" y="1170260"/>
                          <a:pt x="192505" y="1164520"/>
                          <a:pt x="168442" y="1156499"/>
                        </a:cubicBezTo>
                        <a:lnTo>
                          <a:pt x="132347" y="1144468"/>
                        </a:lnTo>
                        <a:cubicBezTo>
                          <a:pt x="120316" y="1140458"/>
                          <a:pt x="108689" y="1134923"/>
                          <a:pt x="96253" y="1132436"/>
                        </a:cubicBezTo>
                        <a:cubicBezTo>
                          <a:pt x="23659" y="1117917"/>
                          <a:pt x="55496" y="1126870"/>
                          <a:pt x="0" y="1108373"/>
                        </a:cubicBezTo>
                        <a:cubicBezTo>
                          <a:pt x="12032" y="1100352"/>
                          <a:pt x="23161" y="1090777"/>
                          <a:pt x="36095" y="1084310"/>
                        </a:cubicBezTo>
                        <a:cubicBezTo>
                          <a:pt x="47439" y="1078638"/>
                          <a:pt x="62287" y="1080201"/>
                          <a:pt x="72190" y="1072278"/>
                        </a:cubicBezTo>
                        <a:cubicBezTo>
                          <a:pt x="149933" y="1010083"/>
                          <a:pt x="41625" y="1054392"/>
                          <a:pt x="132347" y="1024152"/>
                        </a:cubicBezTo>
                        <a:cubicBezTo>
                          <a:pt x="136358" y="1008110"/>
                          <a:pt x="139836" y="991925"/>
                          <a:pt x="144379" y="976025"/>
                        </a:cubicBezTo>
                        <a:cubicBezTo>
                          <a:pt x="147863" y="963831"/>
                          <a:pt x="154838" y="952515"/>
                          <a:pt x="156411" y="939931"/>
                        </a:cubicBezTo>
                        <a:cubicBezTo>
                          <a:pt x="182420" y="731861"/>
                          <a:pt x="148752" y="842590"/>
                          <a:pt x="180474" y="747425"/>
                        </a:cubicBezTo>
                        <a:cubicBezTo>
                          <a:pt x="176463" y="723362"/>
                          <a:pt x="174359" y="698903"/>
                          <a:pt x="168442" y="675236"/>
                        </a:cubicBezTo>
                        <a:cubicBezTo>
                          <a:pt x="162290" y="650629"/>
                          <a:pt x="152400" y="627110"/>
                          <a:pt x="144379" y="603047"/>
                        </a:cubicBezTo>
                        <a:lnTo>
                          <a:pt x="108284" y="494762"/>
                        </a:lnTo>
                        <a:cubicBezTo>
                          <a:pt x="104274" y="482731"/>
                          <a:pt x="99329" y="470971"/>
                          <a:pt x="96253" y="458668"/>
                        </a:cubicBezTo>
                        <a:lnTo>
                          <a:pt x="84221" y="410541"/>
                        </a:lnTo>
                        <a:cubicBezTo>
                          <a:pt x="66883" y="271834"/>
                          <a:pt x="55294" y="223159"/>
                          <a:pt x="84221" y="49594"/>
                        </a:cubicBezTo>
                        <a:cubicBezTo>
                          <a:pt x="86598" y="35331"/>
                          <a:pt x="107761" y="32705"/>
                          <a:pt x="120316" y="25531"/>
                        </a:cubicBezTo>
                        <a:cubicBezTo>
                          <a:pt x="135888" y="16633"/>
                          <a:pt x="151197" y="6395"/>
                          <a:pt x="168442" y="1468"/>
                        </a:cubicBezTo>
                        <a:cubicBezTo>
                          <a:pt x="180011" y="-1837"/>
                          <a:pt x="192505" y="1468"/>
                          <a:pt x="204537" y="1468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3" name="任意多边形 32"/>
                  <p:cNvSpPr/>
                  <p:nvPr/>
                </p:nvSpPr>
                <p:spPr>
                  <a:xfrm>
                    <a:off x="5293895" y="3753853"/>
                    <a:ext cx="291712" cy="372979"/>
                  </a:xfrm>
                  <a:custGeom>
                    <a:avLst/>
                    <a:gdLst>
                      <a:gd name="connsiteX0" fmla="*/ 0 w 291712"/>
                      <a:gd name="connsiteY0" fmla="*/ 0 h 372979"/>
                      <a:gd name="connsiteX1" fmla="*/ 24063 w 291712"/>
                      <a:gd name="connsiteY1" fmla="*/ 252663 h 372979"/>
                      <a:gd name="connsiteX2" fmla="*/ 96252 w 291712"/>
                      <a:gd name="connsiteY2" fmla="*/ 276726 h 372979"/>
                      <a:gd name="connsiteX3" fmla="*/ 168442 w 291712"/>
                      <a:gd name="connsiteY3" fmla="*/ 312821 h 372979"/>
                      <a:gd name="connsiteX4" fmla="*/ 228600 w 291712"/>
                      <a:gd name="connsiteY4" fmla="*/ 372979 h 372979"/>
                      <a:gd name="connsiteX5" fmla="*/ 276726 w 291712"/>
                      <a:gd name="connsiteY5" fmla="*/ 348915 h 372979"/>
                      <a:gd name="connsiteX6" fmla="*/ 276726 w 291712"/>
                      <a:gd name="connsiteY6" fmla="*/ 204536 h 372979"/>
                      <a:gd name="connsiteX7" fmla="*/ 264694 w 291712"/>
                      <a:gd name="connsiteY7" fmla="*/ 168442 h 372979"/>
                      <a:gd name="connsiteX8" fmla="*/ 240631 w 291712"/>
                      <a:gd name="connsiteY8" fmla="*/ 156410 h 372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1712" h="372979">
                        <a:moveTo>
                          <a:pt x="0" y="0"/>
                        </a:moveTo>
                        <a:cubicBezTo>
                          <a:pt x="8021" y="84221"/>
                          <a:pt x="-3730" y="172757"/>
                          <a:pt x="24063" y="252663"/>
                        </a:cubicBezTo>
                        <a:cubicBezTo>
                          <a:pt x="32396" y="276620"/>
                          <a:pt x="72189" y="268705"/>
                          <a:pt x="96252" y="276726"/>
                        </a:cubicBezTo>
                        <a:cubicBezTo>
                          <a:pt x="146064" y="293330"/>
                          <a:pt x="121796" y="281724"/>
                          <a:pt x="168442" y="312821"/>
                        </a:cubicBezTo>
                        <a:cubicBezTo>
                          <a:pt x="179137" y="328863"/>
                          <a:pt x="201864" y="372979"/>
                          <a:pt x="228600" y="372979"/>
                        </a:cubicBezTo>
                        <a:cubicBezTo>
                          <a:pt x="246536" y="372979"/>
                          <a:pt x="260684" y="356936"/>
                          <a:pt x="276726" y="348915"/>
                        </a:cubicBezTo>
                        <a:cubicBezTo>
                          <a:pt x="298679" y="283058"/>
                          <a:pt x="294636" y="311993"/>
                          <a:pt x="276726" y="204536"/>
                        </a:cubicBezTo>
                        <a:cubicBezTo>
                          <a:pt x="274641" y="192026"/>
                          <a:pt x="272303" y="178588"/>
                          <a:pt x="264694" y="168442"/>
                        </a:cubicBezTo>
                        <a:cubicBezTo>
                          <a:pt x="259313" y="161268"/>
                          <a:pt x="248652" y="160421"/>
                          <a:pt x="240631" y="156410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4" name="任意多边形 33"/>
                  <p:cNvSpPr/>
                  <p:nvPr/>
                </p:nvSpPr>
                <p:spPr>
                  <a:xfrm>
                    <a:off x="5727032" y="4307305"/>
                    <a:ext cx="89849" cy="148935"/>
                  </a:xfrm>
                  <a:custGeom>
                    <a:avLst/>
                    <a:gdLst>
                      <a:gd name="connsiteX0" fmla="*/ 0 w 89849"/>
                      <a:gd name="connsiteY0" fmla="*/ 36095 h 148935"/>
                      <a:gd name="connsiteX1" fmla="*/ 36094 w 89849"/>
                      <a:gd name="connsiteY1" fmla="*/ 96253 h 148935"/>
                      <a:gd name="connsiteX2" fmla="*/ 48126 w 89849"/>
                      <a:gd name="connsiteY2" fmla="*/ 132348 h 148935"/>
                      <a:gd name="connsiteX3" fmla="*/ 84221 w 89849"/>
                      <a:gd name="connsiteY3" fmla="*/ 144379 h 148935"/>
                      <a:gd name="connsiteX4" fmla="*/ 84221 w 89849"/>
                      <a:gd name="connsiteY4" fmla="*/ 0 h 1489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849" h="148935">
                        <a:moveTo>
                          <a:pt x="0" y="36095"/>
                        </a:moveTo>
                        <a:cubicBezTo>
                          <a:pt x="12031" y="56148"/>
                          <a:pt x="25636" y="75337"/>
                          <a:pt x="36094" y="96253"/>
                        </a:cubicBezTo>
                        <a:cubicBezTo>
                          <a:pt x="41766" y="107597"/>
                          <a:pt x="39158" y="123380"/>
                          <a:pt x="48126" y="132348"/>
                        </a:cubicBezTo>
                        <a:cubicBezTo>
                          <a:pt x="57094" y="141316"/>
                          <a:pt x="80884" y="156615"/>
                          <a:pt x="84221" y="144379"/>
                        </a:cubicBezTo>
                        <a:cubicBezTo>
                          <a:pt x="96884" y="97948"/>
                          <a:pt x="84221" y="48126"/>
                          <a:pt x="84221" y="0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5" name="任意多边形 34"/>
                  <p:cNvSpPr/>
                  <p:nvPr/>
                </p:nvSpPr>
                <p:spPr>
                  <a:xfrm>
                    <a:off x="5257800" y="4860758"/>
                    <a:ext cx="637706" cy="325598"/>
                  </a:xfrm>
                  <a:custGeom>
                    <a:avLst/>
                    <a:gdLst>
                      <a:gd name="connsiteX0" fmla="*/ 108284 w 637706"/>
                      <a:gd name="connsiteY0" fmla="*/ 0 h 325598"/>
                      <a:gd name="connsiteX1" fmla="*/ 60158 w 637706"/>
                      <a:gd name="connsiteY1" fmla="*/ 132347 h 325598"/>
                      <a:gd name="connsiteX2" fmla="*/ 24063 w 637706"/>
                      <a:gd name="connsiteY2" fmla="*/ 156410 h 325598"/>
                      <a:gd name="connsiteX3" fmla="*/ 0 w 637706"/>
                      <a:gd name="connsiteY3" fmla="*/ 180474 h 325598"/>
                      <a:gd name="connsiteX4" fmla="*/ 36095 w 637706"/>
                      <a:gd name="connsiteY4" fmla="*/ 216568 h 325598"/>
                      <a:gd name="connsiteX5" fmla="*/ 108284 w 637706"/>
                      <a:gd name="connsiteY5" fmla="*/ 240631 h 325598"/>
                      <a:gd name="connsiteX6" fmla="*/ 144379 w 637706"/>
                      <a:gd name="connsiteY6" fmla="*/ 252663 h 325598"/>
                      <a:gd name="connsiteX7" fmla="*/ 180474 w 637706"/>
                      <a:gd name="connsiteY7" fmla="*/ 264695 h 325598"/>
                      <a:gd name="connsiteX8" fmla="*/ 228600 w 637706"/>
                      <a:gd name="connsiteY8" fmla="*/ 276726 h 325598"/>
                      <a:gd name="connsiteX9" fmla="*/ 348916 w 637706"/>
                      <a:gd name="connsiteY9" fmla="*/ 300789 h 325598"/>
                      <a:gd name="connsiteX10" fmla="*/ 577516 w 637706"/>
                      <a:gd name="connsiteY10" fmla="*/ 312821 h 325598"/>
                      <a:gd name="connsiteX11" fmla="*/ 625642 w 637706"/>
                      <a:gd name="connsiteY11" fmla="*/ 192505 h 325598"/>
                      <a:gd name="connsiteX12" fmla="*/ 637674 w 637706"/>
                      <a:gd name="connsiteY12" fmla="*/ 144379 h 325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37706" h="325598">
                        <a:moveTo>
                          <a:pt x="108284" y="0"/>
                        </a:moveTo>
                        <a:cubicBezTo>
                          <a:pt x="99455" y="44147"/>
                          <a:pt x="94331" y="98175"/>
                          <a:pt x="60158" y="132347"/>
                        </a:cubicBezTo>
                        <a:cubicBezTo>
                          <a:pt x="49933" y="142572"/>
                          <a:pt x="35354" y="147377"/>
                          <a:pt x="24063" y="156410"/>
                        </a:cubicBezTo>
                        <a:cubicBezTo>
                          <a:pt x="15205" y="163496"/>
                          <a:pt x="8021" y="172453"/>
                          <a:pt x="0" y="180474"/>
                        </a:cubicBezTo>
                        <a:cubicBezTo>
                          <a:pt x="12032" y="192505"/>
                          <a:pt x="21221" y="208305"/>
                          <a:pt x="36095" y="216568"/>
                        </a:cubicBezTo>
                        <a:cubicBezTo>
                          <a:pt x="58268" y="228886"/>
                          <a:pt x="84221" y="232610"/>
                          <a:pt x="108284" y="240631"/>
                        </a:cubicBezTo>
                        <a:lnTo>
                          <a:pt x="144379" y="252663"/>
                        </a:lnTo>
                        <a:cubicBezTo>
                          <a:pt x="156411" y="256674"/>
                          <a:pt x="168170" y="261619"/>
                          <a:pt x="180474" y="264695"/>
                        </a:cubicBezTo>
                        <a:cubicBezTo>
                          <a:pt x="196516" y="268705"/>
                          <a:pt x="212701" y="272183"/>
                          <a:pt x="228600" y="276726"/>
                        </a:cubicBezTo>
                        <a:cubicBezTo>
                          <a:pt x="292304" y="294927"/>
                          <a:pt x="250563" y="293223"/>
                          <a:pt x="348916" y="300789"/>
                        </a:cubicBezTo>
                        <a:cubicBezTo>
                          <a:pt x="424997" y="306641"/>
                          <a:pt x="501316" y="308810"/>
                          <a:pt x="577516" y="312821"/>
                        </a:cubicBezTo>
                        <a:cubicBezTo>
                          <a:pt x="657694" y="339548"/>
                          <a:pt x="605273" y="335087"/>
                          <a:pt x="625642" y="192505"/>
                        </a:cubicBezTo>
                        <a:cubicBezTo>
                          <a:pt x="638942" y="99402"/>
                          <a:pt x="637674" y="185916"/>
                          <a:pt x="637674" y="144379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" name="任意多边形 35"/>
                  <p:cNvSpPr/>
                  <p:nvPr/>
                </p:nvSpPr>
                <p:spPr>
                  <a:xfrm>
                    <a:off x="5847172" y="5185611"/>
                    <a:ext cx="84396" cy="276726"/>
                  </a:xfrm>
                  <a:custGeom>
                    <a:avLst/>
                    <a:gdLst>
                      <a:gd name="connsiteX0" fmla="*/ 84396 w 84396"/>
                      <a:gd name="connsiteY0" fmla="*/ 276726 h 276726"/>
                      <a:gd name="connsiteX1" fmla="*/ 48302 w 84396"/>
                      <a:gd name="connsiteY1" fmla="*/ 216568 h 276726"/>
                      <a:gd name="connsiteX2" fmla="*/ 24239 w 84396"/>
                      <a:gd name="connsiteY2" fmla="*/ 108284 h 276726"/>
                      <a:gd name="connsiteX3" fmla="*/ 175 w 84396"/>
                      <a:gd name="connsiteY3" fmla="*/ 0 h 276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396" h="276726">
                        <a:moveTo>
                          <a:pt x="84396" y="276726"/>
                        </a:moveTo>
                        <a:cubicBezTo>
                          <a:pt x="72365" y="256673"/>
                          <a:pt x="58760" y="237484"/>
                          <a:pt x="48302" y="216568"/>
                        </a:cubicBezTo>
                        <a:cubicBezTo>
                          <a:pt x="31088" y="182140"/>
                          <a:pt x="33483" y="145261"/>
                          <a:pt x="24239" y="108284"/>
                        </a:cubicBezTo>
                        <a:cubicBezTo>
                          <a:pt x="-3630" y="-3190"/>
                          <a:pt x="175" y="74679"/>
                          <a:pt x="175" y="0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7" name="任意多边形 36"/>
                  <p:cNvSpPr/>
                  <p:nvPr/>
                </p:nvSpPr>
                <p:spPr>
                  <a:xfrm>
                    <a:off x="5113421" y="5029200"/>
                    <a:ext cx="180474" cy="409074"/>
                  </a:xfrm>
                  <a:custGeom>
                    <a:avLst/>
                    <a:gdLst>
                      <a:gd name="connsiteX0" fmla="*/ 48126 w 180474"/>
                      <a:gd name="connsiteY0" fmla="*/ 409074 h 409074"/>
                      <a:gd name="connsiteX1" fmla="*/ 12032 w 180474"/>
                      <a:gd name="connsiteY1" fmla="*/ 312821 h 409074"/>
                      <a:gd name="connsiteX2" fmla="*/ 0 w 180474"/>
                      <a:gd name="connsiteY2" fmla="*/ 264695 h 409074"/>
                      <a:gd name="connsiteX3" fmla="*/ 12032 w 180474"/>
                      <a:gd name="connsiteY3" fmla="*/ 168442 h 409074"/>
                      <a:gd name="connsiteX4" fmla="*/ 48126 w 180474"/>
                      <a:gd name="connsiteY4" fmla="*/ 144379 h 409074"/>
                      <a:gd name="connsiteX5" fmla="*/ 156411 w 180474"/>
                      <a:gd name="connsiteY5" fmla="*/ 120316 h 409074"/>
                      <a:gd name="connsiteX6" fmla="*/ 180474 w 180474"/>
                      <a:gd name="connsiteY6" fmla="*/ 0 h 409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0474" h="409074">
                        <a:moveTo>
                          <a:pt x="48126" y="409074"/>
                        </a:moveTo>
                        <a:cubicBezTo>
                          <a:pt x="35407" y="377277"/>
                          <a:pt x="21465" y="345836"/>
                          <a:pt x="12032" y="312821"/>
                        </a:cubicBezTo>
                        <a:cubicBezTo>
                          <a:pt x="7489" y="296921"/>
                          <a:pt x="4011" y="280737"/>
                          <a:pt x="0" y="264695"/>
                        </a:cubicBezTo>
                        <a:cubicBezTo>
                          <a:pt x="4011" y="232611"/>
                          <a:pt x="24" y="198463"/>
                          <a:pt x="12032" y="168442"/>
                        </a:cubicBezTo>
                        <a:cubicBezTo>
                          <a:pt x="17402" y="155016"/>
                          <a:pt x="35193" y="150846"/>
                          <a:pt x="48126" y="144379"/>
                        </a:cubicBezTo>
                        <a:cubicBezTo>
                          <a:pt x="77747" y="129568"/>
                          <a:pt x="128681" y="124937"/>
                          <a:pt x="156411" y="120316"/>
                        </a:cubicBezTo>
                        <a:cubicBezTo>
                          <a:pt x="169068" y="6395"/>
                          <a:pt x="142762" y="37712"/>
                          <a:pt x="180474" y="0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" name="任意多边形 37"/>
                  <p:cNvSpPr/>
                  <p:nvPr/>
                </p:nvSpPr>
                <p:spPr>
                  <a:xfrm>
                    <a:off x="5281863" y="2406316"/>
                    <a:ext cx="144379" cy="782052"/>
                  </a:xfrm>
                  <a:custGeom>
                    <a:avLst/>
                    <a:gdLst>
                      <a:gd name="connsiteX0" fmla="*/ 36095 w 144379"/>
                      <a:gd name="connsiteY0" fmla="*/ 0 h 782052"/>
                      <a:gd name="connsiteX1" fmla="*/ 24063 w 144379"/>
                      <a:gd name="connsiteY1" fmla="*/ 60158 h 782052"/>
                      <a:gd name="connsiteX2" fmla="*/ 0 w 144379"/>
                      <a:gd name="connsiteY2" fmla="*/ 132347 h 782052"/>
                      <a:gd name="connsiteX3" fmla="*/ 12032 w 144379"/>
                      <a:gd name="connsiteY3" fmla="*/ 505326 h 782052"/>
                      <a:gd name="connsiteX4" fmla="*/ 36095 w 144379"/>
                      <a:gd name="connsiteY4" fmla="*/ 577516 h 782052"/>
                      <a:gd name="connsiteX5" fmla="*/ 48126 w 144379"/>
                      <a:gd name="connsiteY5" fmla="*/ 625642 h 782052"/>
                      <a:gd name="connsiteX6" fmla="*/ 96253 w 144379"/>
                      <a:gd name="connsiteY6" fmla="*/ 697831 h 782052"/>
                      <a:gd name="connsiteX7" fmla="*/ 108284 w 144379"/>
                      <a:gd name="connsiteY7" fmla="*/ 733926 h 782052"/>
                      <a:gd name="connsiteX8" fmla="*/ 132348 w 144379"/>
                      <a:gd name="connsiteY8" fmla="*/ 757989 h 782052"/>
                      <a:gd name="connsiteX9" fmla="*/ 144379 w 144379"/>
                      <a:gd name="connsiteY9" fmla="*/ 782052 h 782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4379" h="782052">
                        <a:moveTo>
                          <a:pt x="36095" y="0"/>
                        </a:moveTo>
                        <a:cubicBezTo>
                          <a:pt x="32084" y="20053"/>
                          <a:pt x="29444" y="40429"/>
                          <a:pt x="24063" y="60158"/>
                        </a:cubicBezTo>
                        <a:cubicBezTo>
                          <a:pt x="17389" y="84629"/>
                          <a:pt x="0" y="132347"/>
                          <a:pt x="0" y="132347"/>
                        </a:cubicBezTo>
                        <a:cubicBezTo>
                          <a:pt x="4011" y="256673"/>
                          <a:pt x="1979" y="381342"/>
                          <a:pt x="12032" y="505326"/>
                        </a:cubicBezTo>
                        <a:cubicBezTo>
                          <a:pt x="14082" y="530608"/>
                          <a:pt x="29943" y="552908"/>
                          <a:pt x="36095" y="577516"/>
                        </a:cubicBezTo>
                        <a:cubicBezTo>
                          <a:pt x="40105" y="593558"/>
                          <a:pt x="40731" y="610852"/>
                          <a:pt x="48126" y="625642"/>
                        </a:cubicBezTo>
                        <a:cubicBezTo>
                          <a:pt x="61060" y="651509"/>
                          <a:pt x="96253" y="697831"/>
                          <a:pt x="96253" y="697831"/>
                        </a:cubicBezTo>
                        <a:cubicBezTo>
                          <a:pt x="100263" y="709863"/>
                          <a:pt x="101759" y="723051"/>
                          <a:pt x="108284" y="733926"/>
                        </a:cubicBezTo>
                        <a:cubicBezTo>
                          <a:pt x="114120" y="743653"/>
                          <a:pt x="125542" y="748914"/>
                          <a:pt x="132348" y="757989"/>
                        </a:cubicBezTo>
                        <a:cubicBezTo>
                          <a:pt x="137729" y="765163"/>
                          <a:pt x="140369" y="774031"/>
                          <a:pt x="144379" y="782052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9" name="任意多边形 38"/>
                  <p:cNvSpPr/>
                  <p:nvPr/>
                </p:nvSpPr>
                <p:spPr>
                  <a:xfrm>
                    <a:off x="4680284" y="2370221"/>
                    <a:ext cx="397042" cy="974558"/>
                  </a:xfrm>
                  <a:custGeom>
                    <a:avLst/>
                    <a:gdLst>
                      <a:gd name="connsiteX0" fmla="*/ 397042 w 397042"/>
                      <a:gd name="connsiteY0" fmla="*/ 0 h 974558"/>
                      <a:gd name="connsiteX1" fmla="*/ 312821 w 397042"/>
                      <a:gd name="connsiteY1" fmla="*/ 12032 h 974558"/>
                      <a:gd name="connsiteX2" fmla="*/ 240632 w 397042"/>
                      <a:gd name="connsiteY2" fmla="*/ 36095 h 974558"/>
                      <a:gd name="connsiteX3" fmla="*/ 204537 w 397042"/>
                      <a:gd name="connsiteY3" fmla="*/ 72190 h 974558"/>
                      <a:gd name="connsiteX4" fmla="*/ 168442 w 397042"/>
                      <a:gd name="connsiteY4" fmla="*/ 96253 h 974558"/>
                      <a:gd name="connsiteX5" fmla="*/ 144379 w 397042"/>
                      <a:gd name="connsiteY5" fmla="*/ 132347 h 974558"/>
                      <a:gd name="connsiteX6" fmla="*/ 120316 w 397042"/>
                      <a:gd name="connsiteY6" fmla="*/ 156411 h 974558"/>
                      <a:gd name="connsiteX7" fmla="*/ 96253 w 397042"/>
                      <a:gd name="connsiteY7" fmla="*/ 192505 h 974558"/>
                      <a:gd name="connsiteX8" fmla="*/ 60158 w 397042"/>
                      <a:gd name="connsiteY8" fmla="*/ 240632 h 974558"/>
                      <a:gd name="connsiteX9" fmla="*/ 36095 w 397042"/>
                      <a:gd name="connsiteY9" fmla="*/ 493295 h 974558"/>
                      <a:gd name="connsiteX10" fmla="*/ 12032 w 397042"/>
                      <a:gd name="connsiteY10" fmla="*/ 565484 h 974558"/>
                      <a:gd name="connsiteX11" fmla="*/ 0 w 397042"/>
                      <a:gd name="connsiteY11" fmla="*/ 601579 h 974558"/>
                      <a:gd name="connsiteX12" fmla="*/ 24063 w 397042"/>
                      <a:gd name="connsiteY12" fmla="*/ 733926 h 974558"/>
                      <a:gd name="connsiteX13" fmla="*/ 48127 w 397042"/>
                      <a:gd name="connsiteY13" fmla="*/ 770021 h 974558"/>
                      <a:gd name="connsiteX14" fmla="*/ 72190 w 397042"/>
                      <a:gd name="connsiteY14" fmla="*/ 854242 h 974558"/>
                      <a:gd name="connsiteX15" fmla="*/ 84221 w 397042"/>
                      <a:gd name="connsiteY15" fmla="*/ 914400 h 974558"/>
                      <a:gd name="connsiteX16" fmla="*/ 108284 w 397042"/>
                      <a:gd name="connsiteY16" fmla="*/ 974558 h 974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97042" h="974558">
                        <a:moveTo>
                          <a:pt x="397042" y="0"/>
                        </a:moveTo>
                        <a:cubicBezTo>
                          <a:pt x="368968" y="4011"/>
                          <a:pt x="340453" y="5655"/>
                          <a:pt x="312821" y="12032"/>
                        </a:cubicBezTo>
                        <a:cubicBezTo>
                          <a:pt x="288106" y="17736"/>
                          <a:pt x="240632" y="36095"/>
                          <a:pt x="240632" y="36095"/>
                        </a:cubicBezTo>
                        <a:cubicBezTo>
                          <a:pt x="228600" y="48127"/>
                          <a:pt x="217609" y="61297"/>
                          <a:pt x="204537" y="72190"/>
                        </a:cubicBezTo>
                        <a:cubicBezTo>
                          <a:pt x="193428" y="81447"/>
                          <a:pt x="178667" y="86028"/>
                          <a:pt x="168442" y="96253"/>
                        </a:cubicBezTo>
                        <a:cubicBezTo>
                          <a:pt x="158217" y="106478"/>
                          <a:pt x="153412" y="121056"/>
                          <a:pt x="144379" y="132347"/>
                        </a:cubicBezTo>
                        <a:cubicBezTo>
                          <a:pt x="137293" y="141205"/>
                          <a:pt x="127402" y="147553"/>
                          <a:pt x="120316" y="156411"/>
                        </a:cubicBezTo>
                        <a:cubicBezTo>
                          <a:pt x="111283" y="167702"/>
                          <a:pt x="104658" y="180738"/>
                          <a:pt x="96253" y="192505"/>
                        </a:cubicBezTo>
                        <a:cubicBezTo>
                          <a:pt x="84597" y="208823"/>
                          <a:pt x="72190" y="224590"/>
                          <a:pt x="60158" y="240632"/>
                        </a:cubicBezTo>
                        <a:cubicBezTo>
                          <a:pt x="23549" y="387072"/>
                          <a:pt x="82197" y="139850"/>
                          <a:pt x="36095" y="493295"/>
                        </a:cubicBezTo>
                        <a:cubicBezTo>
                          <a:pt x="32814" y="518447"/>
                          <a:pt x="20053" y="541421"/>
                          <a:pt x="12032" y="565484"/>
                        </a:cubicBezTo>
                        <a:lnTo>
                          <a:pt x="0" y="601579"/>
                        </a:lnTo>
                        <a:cubicBezTo>
                          <a:pt x="4147" y="634751"/>
                          <a:pt x="5517" y="696835"/>
                          <a:pt x="24063" y="733926"/>
                        </a:cubicBezTo>
                        <a:cubicBezTo>
                          <a:pt x="30530" y="746860"/>
                          <a:pt x="40106" y="757989"/>
                          <a:pt x="48127" y="770021"/>
                        </a:cubicBezTo>
                        <a:cubicBezTo>
                          <a:pt x="61523" y="810210"/>
                          <a:pt x="62120" y="808928"/>
                          <a:pt x="72190" y="854242"/>
                        </a:cubicBezTo>
                        <a:cubicBezTo>
                          <a:pt x="76626" y="874205"/>
                          <a:pt x="79261" y="894561"/>
                          <a:pt x="84221" y="914400"/>
                        </a:cubicBezTo>
                        <a:cubicBezTo>
                          <a:pt x="91654" y="944132"/>
                          <a:pt x="95839" y="949666"/>
                          <a:pt x="108284" y="974558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0" name="任意多边形 39"/>
                  <p:cNvSpPr/>
                  <p:nvPr/>
                </p:nvSpPr>
                <p:spPr>
                  <a:xfrm>
                    <a:off x="4788563" y="2923674"/>
                    <a:ext cx="168448" cy="529389"/>
                  </a:xfrm>
                  <a:custGeom>
                    <a:avLst/>
                    <a:gdLst>
                      <a:gd name="connsiteX0" fmla="*/ 48132 w 168448"/>
                      <a:gd name="connsiteY0" fmla="*/ 0 h 529389"/>
                      <a:gd name="connsiteX1" fmla="*/ 12037 w 168448"/>
                      <a:gd name="connsiteY1" fmla="*/ 72189 h 529389"/>
                      <a:gd name="connsiteX2" fmla="*/ 12037 w 168448"/>
                      <a:gd name="connsiteY2" fmla="*/ 252663 h 529389"/>
                      <a:gd name="connsiteX3" fmla="*/ 36100 w 168448"/>
                      <a:gd name="connsiteY3" fmla="*/ 324852 h 529389"/>
                      <a:gd name="connsiteX4" fmla="*/ 108290 w 168448"/>
                      <a:gd name="connsiteY4" fmla="*/ 445168 h 529389"/>
                      <a:gd name="connsiteX5" fmla="*/ 132353 w 168448"/>
                      <a:gd name="connsiteY5" fmla="*/ 481263 h 529389"/>
                      <a:gd name="connsiteX6" fmla="*/ 168448 w 168448"/>
                      <a:gd name="connsiteY6" fmla="*/ 529389 h 529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8448" h="529389">
                        <a:moveTo>
                          <a:pt x="48132" y="0"/>
                        </a:moveTo>
                        <a:cubicBezTo>
                          <a:pt x="36100" y="24063"/>
                          <a:pt x="19949" y="46475"/>
                          <a:pt x="12037" y="72189"/>
                        </a:cubicBezTo>
                        <a:cubicBezTo>
                          <a:pt x="-6691" y="133054"/>
                          <a:pt x="-1092" y="191396"/>
                          <a:pt x="12037" y="252663"/>
                        </a:cubicBezTo>
                        <a:cubicBezTo>
                          <a:pt x="17352" y="277465"/>
                          <a:pt x="24757" y="302165"/>
                          <a:pt x="36100" y="324852"/>
                        </a:cubicBezTo>
                        <a:cubicBezTo>
                          <a:pt x="73098" y="398849"/>
                          <a:pt x="50212" y="358052"/>
                          <a:pt x="108290" y="445168"/>
                        </a:cubicBezTo>
                        <a:lnTo>
                          <a:pt x="132353" y="481263"/>
                        </a:lnTo>
                        <a:cubicBezTo>
                          <a:pt x="147220" y="525866"/>
                          <a:pt x="133040" y="511687"/>
                          <a:pt x="168448" y="529389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1" name="任意多边形 40"/>
                  <p:cNvSpPr/>
                  <p:nvPr/>
                </p:nvSpPr>
                <p:spPr>
                  <a:xfrm>
                    <a:off x="4944979" y="2983832"/>
                    <a:ext cx="156410" cy="433205"/>
                  </a:xfrm>
                  <a:custGeom>
                    <a:avLst/>
                    <a:gdLst>
                      <a:gd name="connsiteX0" fmla="*/ 12032 w 156410"/>
                      <a:gd name="connsiteY0" fmla="*/ 0 h 433205"/>
                      <a:gd name="connsiteX1" fmla="*/ 0 w 156410"/>
                      <a:gd name="connsiteY1" fmla="*/ 72189 h 433205"/>
                      <a:gd name="connsiteX2" fmla="*/ 36095 w 156410"/>
                      <a:gd name="connsiteY2" fmla="*/ 264694 h 433205"/>
                      <a:gd name="connsiteX3" fmla="*/ 48126 w 156410"/>
                      <a:gd name="connsiteY3" fmla="*/ 300789 h 433205"/>
                      <a:gd name="connsiteX4" fmla="*/ 72189 w 156410"/>
                      <a:gd name="connsiteY4" fmla="*/ 336884 h 433205"/>
                      <a:gd name="connsiteX5" fmla="*/ 84221 w 156410"/>
                      <a:gd name="connsiteY5" fmla="*/ 372979 h 433205"/>
                      <a:gd name="connsiteX6" fmla="*/ 120316 w 156410"/>
                      <a:gd name="connsiteY6" fmla="*/ 397042 h 433205"/>
                      <a:gd name="connsiteX7" fmla="*/ 156410 w 156410"/>
                      <a:gd name="connsiteY7" fmla="*/ 433136 h 43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6410" h="433205">
                        <a:moveTo>
                          <a:pt x="12032" y="0"/>
                        </a:moveTo>
                        <a:cubicBezTo>
                          <a:pt x="8021" y="24063"/>
                          <a:pt x="0" y="47794"/>
                          <a:pt x="0" y="72189"/>
                        </a:cubicBezTo>
                        <a:cubicBezTo>
                          <a:pt x="0" y="174078"/>
                          <a:pt x="8447" y="181747"/>
                          <a:pt x="36095" y="264694"/>
                        </a:cubicBezTo>
                        <a:cubicBezTo>
                          <a:pt x="40105" y="276726"/>
                          <a:pt x="41091" y="290237"/>
                          <a:pt x="48126" y="300789"/>
                        </a:cubicBezTo>
                        <a:cubicBezTo>
                          <a:pt x="56147" y="312821"/>
                          <a:pt x="65722" y="323950"/>
                          <a:pt x="72189" y="336884"/>
                        </a:cubicBezTo>
                        <a:cubicBezTo>
                          <a:pt x="77861" y="348228"/>
                          <a:pt x="76298" y="363076"/>
                          <a:pt x="84221" y="372979"/>
                        </a:cubicBezTo>
                        <a:cubicBezTo>
                          <a:pt x="93254" y="384270"/>
                          <a:pt x="108284" y="389021"/>
                          <a:pt x="120316" y="397042"/>
                        </a:cubicBezTo>
                        <a:cubicBezTo>
                          <a:pt x="146604" y="436473"/>
                          <a:pt x="129919" y="433136"/>
                          <a:pt x="156410" y="433136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" name="任意多边形 41"/>
                  <p:cNvSpPr/>
                  <p:nvPr/>
                </p:nvSpPr>
                <p:spPr>
                  <a:xfrm>
                    <a:off x="5089358" y="2935705"/>
                    <a:ext cx="156410" cy="409074"/>
                  </a:xfrm>
                  <a:custGeom>
                    <a:avLst/>
                    <a:gdLst>
                      <a:gd name="connsiteX0" fmla="*/ 0 w 156410"/>
                      <a:gd name="connsiteY0" fmla="*/ 0 h 409074"/>
                      <a:gd name="connsiteX1" fmla="*/ 12031 w 156410"/>
                      <a:gd name="connsiteY1" fmla="*/ 132348 h 409074"/>
                      <a:gd name="connsiteX2" fmla="*/ 36095 w 156410"/>
                      <a:gd name="connsiteY2" fmla="*/ 204537 h 409074"/>
                      <a:gd name="connsiteX3" fmla="*/ 48126 w 156410"/>
                      <a:gd name="connsiteY3" fmla="*/ 240632 h 409074"/>
                      <a:gd name="connsiteX4" fmla="*/ 60158 w 156410"/>
                      <a:gd name="connsiteY4" fmla="*/ 276727 h 409074"/>
                      <a:gd name="connsiteX5" fmla="*/ 72189 w 156410"/>
                      <a:gd name="connsiteY5" fmla="*/ 312821 h 409074"/>
                      <a:gd name="connsiteX6" fmla="*/ 132347 w 156410"/>
                      <a:gd name="connsiteY6" fmla="*/ 360948 h 409074"/>
                      <a:gd name="connsiteX7" fmla="*/ 156410 w 156410"/>
                      <a:gd name="connsiteY7" fmla="*/ 409074 h 409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6410" h="409074">
                        <a:moveTo>
                          <a:pt x="0" y="0"/>
                        </a:moveTo>
                        <a:cubicBezTo>
                          <a:pt x="4010" y="44116"/>
                          <a:pt x="4333" y="88724"/>
                          <a:pt x="12031" y="132348"/>
                        </a:cubicBezTo>
                        <a:cubicBezTo>
                          <a:pt x="16439" y="157327"/>
                          <a:pt x="28074" y="180474"/>
                          <a:pt x="36095" y="204537"/>
                        </a:cubicBezTo>
                        <a:lnTo>
                          <a:pt x="48126" y="240632"/>
                        </a:lnTo>
                        <a:lnTo>
                          <a:pt x="60158" y="276727"/>
                        </a:lnTo>
                        <a:cubicBezTo>
                          <a:pt x="64168" y="288758"/>
                          <a:pt x="61637" y="305786"/>
                          <a:pt x="72189" y="312821"/>
                        </a:cubicBezTo>
                        <a:cubicBezTo>
                          <a:pt x="117723" y="343176"/>
                          <a:pt x="98059" y="326659"/>
                          <a:pt x="132347" y="360948"/>
                        </a:cubicBezTo>
                        <a:cubicBezTo>
                          <a:pt x="146173" y="402423"/>
                          <a:pt x="135412" y="388074"/>
                          <a:pt x="156410" y="409074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" name="任意多边形 42"/>
                  <p:cNvSpPr/>
                  <p:nvPr/>
                </p:nvSpPr>
                <p:spPr>
                  <a:xfrm>
                    <a:off x="5173579" y="2827421"/>
                    <a:ext cx="228600" cy="457200"/>
                  </a:xfrm>
                  <a:custGeom>
                    <a:avLst/>
                    <a:gdLst>
                      <a:gd name="connsiteX0" fmla="*/ 0 w 228600"/>
                      <a:gd name="connsiteY0" fmla="*/ 0 h 457200"/>
                      <a:gd name="connsiteX1" fmla="*/ 24063 w 228600"/>
                      <a:gd name="connsiteY1" fmla="*/ 60158 h 457200"/>
                      <a:gd name="connsiteX2" fmla="*/ 60158 w 228600"/>
                      <a:gd name="connsiteY2" fmla="*/ 192505 h 457200"/>
                      <a:gd name="connsiteX3" fmla="*/ 84221 w 228600"/>
                      <a:gd name="connsiteY3" fmla="*/ 276726 h 457200"/>
                      <a:gd name="connsiteX4" fmla="*/ 132347 w 228600"/>
                      <a:gd name="connsiteY4" fmla="*/ 348916 h 457200"/>
                      <a:gd name="connsiteX5" fmla="*/ 156410 w 228600"/>
                      <a:gd name="connsiteY5" fmla="*/ 385011 h 457200"/>
                      <a:gd name="connsiteX6" fmla="*/ 180474 w 228600"/>
                      <a:gd name="connsiteY6" fmla="*/ 409074 h 457200"/>
                      <a:gd name="connsiteX7" fmla="*/ 228600 w 228600"/>
                      <a:gd name="connsiteY7" fmla="*/ 45720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28600" h="457200">
                        <a:moveTo>
                          <a:pt x="0" y="0"/>
                        </a:moveTo>
                        <a:cubicBezTo>
                          <a:pt x="8021" y="20053"/>
                          <a:pt x="18825" y="39205"/>
                          <a:pt x="24063" y="60158"/>
                        </a:cubicBezTo>
                        <a:cubicBezTo>
                          <a:pt x="60483" y="205837"/>
                          <a:pt x="9593" y="91374"/>
                          <a:pt x="60158" y="192505"/>
                        </a:cubicBezTo>
                        <a:cubicBezTo>
                          <a:pt x="62991" y="203839"/>
                          <a:pt x="76373" y="262599"/>
                          <a:pt x="84221" y="276726"/>
                        </a:cubicBezTo>
                        <a:cubicBezTo>
                          <a:pt x="98266" y="302007"/>
                          <a:pt x="116305" y="324853"/>
                          <a:pt x="132347" y="348916"/>
                        </a:cubicBezTo>
                        <a:cubicBezTo>
                          <a:pt x="140368" y="360948"/>
                          <a:pt x="146185" y="374786"/>
                          <a:pt x="156410" y="385011"/>
                        </a:cubicBezTo>
                        <a:cubicBezTo>
                          <a:pt x="164431" y="393032"/>
                          <a:pt x="173388" y="400216"/>
                          <a:pt x="180474" y="409074"/>
                        </a:cubicBezTo>
                        <a:cubicBezTo>
                          <a:pt x="219192" y="457470"/>
                          <a:pt x="185600" y="435699"/>
                          <a:pt x="228600" y="457200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" name="任意多边形 44"/>
                  <p:cNvSpPr/>
                  <p:nvPr/>
                </p:nvSpPr>
                <p:spPr>
                  <a:xfrm>
                    <a:off x="5606716" y="3344779"/>
                    <a:ext cx="517358" cy="216568"/>
                  </a:xfrm>
                  <a:custGeom>
                    <a:avLst/>
                    <a:gdLst>
                      <a:gd name="connsiteX0" fmla="*/ 24063 w 517358"/>
                      <a:gd name="connsiteY0" fmla="*/ 0 h 216568"/>
                      <a:gd name="connsiteX1" fmla="*/ 0 w 517358"/>
                      <a:gd name="connsiteY1" fmla="*/ 96253 h 216568"/>
                      <a:gd name="connsiteX2" fmla="*/ 12031 w 517358"/>
                      <a:gd name="connsiteY2" fmla="*/ 132347 h 216568"/>
                      <a:gd name="connsiteX3" fmla="*/ 36095 w 517358"/>
                      <a:gd name="connsiteY3" fmla="*/ 168442 h 216568"/>
                      <a:gd name="connsiteX4" fmla="*/ 132347 w 517358"/>
                      <a:gd name="connsiteY4" fmla="*/ 192505 h 216568"/>
                      <a:gd name="connsiteX5" fmla="*/ 348916 w 517358"/>
                      <a:gd name="connsiteY5" fmla="*/ 216568 h 216568"/>
                      <a:gd name="connsiteX6" fmla="*/ 517358 w 517358"/>
                      <a:gd name="connsiteY6" fmla="*/ 216568 h 21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7358" h="216568">
                        <a:moveTo>
                          <a:pt x="24063" y="0"/>
                        </a:moveTo>
                        <a:lnTo>
                          <a:pt x="0" y="96253"/>
                        </a:lnTo>
                        <a:lnTo>
                          <a:pt x="12031" y="132347"/>
                        </a:lnTo>
                        <a:lnTo>
                          <a:pt x="36095" y="168442"/>
                        </a:lnTo>
                        <a:lnTo>
                          <a:pt x="132347" y="192505"/>
                        </a:lnTo>
                        <a:lnTo>
                          <a:pt x="348916" y="216568"/>
                        </a:lnTo>
                        <a:lnTo>
                          <a:pt x="517358" y="216568"/>
                        </a:ln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任意多边形 45"/>
                  <p:cNvSpPr/>
                  <p:nvPr/>
                </p:nvSpPr>
                <p:spPr>
                  <a:xfrm>
                    <a:off x="6364705" y="2418347"/>
                    <a:ext cx="1491916" cy="3007895"/>
                  </a:xfrm>
                  <a:custGeom>
                    <a:avLst/>
                    <a:gdLst>
                      <a:gd name="connsiteX0" fmla="*/ 0 w 1491916"/>
                      <a:gd name="connsiteY0" fmla="*/ 1371600 h 3007895"/>
                      <a:gd name="connsiteX1" fmla="*/ 96253 w 1491916"/>
                      <a:gd name="connsiteY1" fmla="*/ 1407695 h 3007895"/>
                      <a:gd name="connsiteX2" fmla="*/ 216569 w 1491916"/>
                      <a:gd name="connsiteY2" fmla="*/ 1407695 h 3007895"/>
                      <a:gd name="connsiteX3" fmla="*/ 493295 w 1491916"/>
                      <a:gd name="connsiteY3" fmla="*/ 1419727 h 3007895"/>
                      <a:gd name="connsiteX4" fmla="*/ 697832 w 1491916"/>
                      <a:gd name="connsiteY4" fmla="*/ 1455821 h 3007895"/>
                      <a:gd name="connsiteX5" fmla="*/ 745958 w 1491916"/>
                      <a:gd name="connsiteY5" fmla="*/ 1491916 h 3007895"/>
                      <a:gd name="connsiteX6" fmla="*/ 493295 w 1491916"/>
                      <a:gd name="connsiteY6" fmla="*/ 1443790 h 3007895"/>
                      <a:gd name="connsiteX7" fmla="*/ 541421 w 1491916"/>
                      <a:gd name="connsiteY7" fmla="*/ 1528011 h 3007895"/>
                      <a:gd name="connsiteX8" fmla="*/ 493295 w 1491916"/>
                      <a:gd name="connsiteY8" fmla="*/ 1660358 h 3007895"/>
                      <a:gd name="connsiteX9" fmla="*/ 493295 w 1491916"/>
                      <a:gd name="connsiteY9" fmla="*/ 1792706 h 3007895"/>
                      <a:gd name="connsiteX10" fmla="*/ 421106 w 1491916"/>
                      <a:gd name="connsiteY10" fmla="*/ 2033337 h 3007895"/>
                      <a:gd name="connsiteX11" fmla="*/ 409074 w 1491916"/>
                      <a:gd name="connsiteY11" fmla="*/ 2286000 h 3007895"/>
                      <a:gd name="connsiteX12" fmla="*/ 445169 w 1491916"/>
                      <a:gd name="connsiteY12" fmla="*/ 2490537 h 3007895"/>
                      <a:gd name="connsiteX13" fmla="*/ 457200 w 1491916"/>
                      <a:gd name="connsiteY13" fmla="*/ 2574758 h 3007895"/>
                      <a:gd name="connsiteX14" fmla="*/ 469232 w 1491916"/>
                      <a:gd name="connsiteY14" fmla="*/ 2622885 h 3007895"/>
                      <a:gd name="connsiteX15" fmla="*/ 457200 w 1491916"/>
                      <a:gd name="connsiteY15" fmla="*/ 2731169 h 3007895"/>
                      <a:gd name="connsiteX16" fmla="*/ 421106 w 1491916"/>
                      <a:gd name="connsiteY16" fmla="*/ 3007895 h 3007895"/>
                      <a:gd name="connsiteX17" fmla="*/ 601579 w 1491916"/>
                      <a:gd name="connsiteY17" fmla="*/ 2911642 h 3007895"/>
                      <a:gd name="connsiteX18" fmla="*/ 1010653 w 1491916"/>
                      <a:gd name="connsiteY18" fmla="*/ 2779295 h 3007895"/>
                      <a:gd name="connsiteX19" fmla="*/ 1311442 w 1491916"/>
                      <a:gd name="connsiteY19" fmla="*/ 2634916 h 3007895"/>
                      <a:gd name="connsiteX20" fmla="*/ 1491916 w 1491916"/>
                      <a:gd name="connsiteY20" fmla="*/ 2526632 h 3007895"/>
                      <a:gd name="connsiteX21" fmla="*/ 1335506 w 1491916"/>
                      <a:gd name="connsiteY21" fmla="*/ 2466474 h 3007895"/>
                      <a:gd name="connsiteX22" fmla="*/ 1251284 w 1491916"/>
                      <a:gd name="connsiteY22" fmla="*/ 2298032 h 3007895"/>
                      <a:gd name="connsiteX23" fmla="*/ 1227221 w 1491916"/>
                      <a:gd name="connsiteY23" fmla="*/ 2153653 h 3007895"/>
                      <a:gd name="connsiteX24" fmla="*/ 1191127 w 1491916"/>
                      <a:gd name="connsiteY24" fmla="*/ 1961148 h 3007895"/>
                      <a:gd name="connsiteX25" fmla="*/ 1167063 w 1491916"/>
                      <a:gd name="connsiteY25" fmla="*/ 1744579 h 3007895"/>
                      <a:gd name="connsiteX26" fmla="*/ 1143000 w 1491916"/>
                      <a:gd name="connsiteY26" fmla="*/ 1576137 h 3007895"/>
                      <a:gd name="connsiteX27" fmla="*/ 1143000 w 1491916"/>
                      <a:gd name="connsiteY27" fmla="*/ 1407695 h 3007895"/>
                      <a:gd name="connsiteX28" fmla="*/ 1082842 w 1491916"/>
                      <a:gd name="connsiteY28" fmla="*/ 1251285 h 3007895"/>
                      <a:gd name="connsiteX29" fmla="*/ 1034716 w 1491916"/>
                      <a:gd name="connsiteY29" fmla="*/ 1130969 h 3007895"/>
                      <a:gd name="connsiteX30" fmla="*/ 986590 w 1491916"/>
                      <a:gd name="connsiteY30" fmla="*/ 1010653 h 3007895"/>
                      <a:gd name="connsiteX31" fmla="*/ 974558 w 1491916"/>
                      <a:gd name="connsiteY31" fmla="*/ 878306 h 3007895"/>
                      <a:gd name="connsiteX32" fmla="*/ 1022684 w 1491916"/>
                      <a:gd name="connsiteY32" fmla="*/ 842211 h 3007895"/>
                      <a:gd name="connsiteX33" fmla="*/ 1118937 w 1491916"/>
                      <a:gd name="connsiteY33" fmla="*/ 782053 h 3007895"/>
                      <a:gd name="connsiteX34" fmla="*/ 1179095 w 1491916"/>
                      <a:gd name="connsiteY34" fmla="*/ 806116 h 3007895"/>
                      <a:gd name="connsiteX35" fmla="*/ 1203158 w 1491916"/>
                      <a:gd name="connsiteY35" fmla="*/ 806116 h 3007895"/>
                      <a:gd name="connsiteX36" fmla="*/ 1287379 w 1491916"/>
                      <a:gd name="connsiteY36" fmla="*/ 697832 h 3007895"/>
                      <a:gd name="connsiteX37" fmla="*/ 1275348 w 1491916"/>
                      <a:gd name="connsiteY37" fmla="*/ 673769 h 3007895"/>
                      <a:gd name="connsiteX38" fmla="*/ 1275348 w 1491916"/>
                      <a:gd name="connsiteY38" fmla="*/ 673769 h 3007895"/>
                      <a:gd name="connsiteX39" fmla="*/ 1395663 w 1491916"/>
                      <a:gd name="connsiteY39" fmla="*/ 577516 h 3007895"/>
                      <a:gd name="connsiteX40" fmla="*/ 1419727 w 1491916"/>
                      <a:gd name="connsiteY40" fmla="*/ 505327 h 3007895"/>
                      <a:gd name="connsiteX41" fmla="*/ 1467853 w 1491916"/>
                      <a:gd name="connsiteY41" fmla="*/ 445169 h 3007895"/>
                      <a:gd name="connsiteX42" fmla="*/ 1467853 w 1491916"/>
                      <a:gd name="connsiteY42" fmla="*/ 288758 h 3007895"/>
                      <a:gd name="connsiteX43" fmla="*/ 1431758 w 1491916"/>
                      <a:gd name="connsiteY43" fmla="*/ 204537 h 3007895"/>
                      <a:gd name="connsiteX44" fmla="*/ 1371600 w 1491916"/>
                      <a:gd name="connsiteY44" fmla="*/ 108285 h 3007895"/>
                      <a:gd name="connsiteX45" fmla="*/ 1311442 w 1491916"/>
                      <a:gd name="connsiteY45" fmla="*/ 36095 h 3007895"/>
                      <a:gd name="connsiteX46" fmla="*/ 1143000 w 1491916"/>
                      <a:gd name="connsiteY46" fmla="*/ 0 h 3007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491916" h="3007895">
                        <a:moveTo>
                          <a:pt x="0" y="1371600"/>
                        </a:moveTo>
                        <a:lnTo>
                          <a:pt x="96253" y="1407695"/>
                        </a:lnTo>
                        <a:lnTo>
                          <a:pt x="216569" y="1407695"/>
                        </a:lnTo>
                        <a:lnTo>
                          <a:pt x="493295" y="1419727"/>
                        </a:lnTo>
                        <a:lnTo>
                          <a:pt x="697832" y="1455821"/>
                        </a:lnTo>
                        <a:lnTo>
                          <a:pt x="745958" y="1491916"/>
                        </a:lnTo>
                        <a:lnTo>
                          <a:pt x="493295" y="1443790"/>
                        </a:lnTo>
                        <a:lnTo>
                          <a:pt x="541421" y="1528011"/>
                        </a:lnTo>
                        <a:lnTo>
                          <a:pt x="493295" y="1660358"/>
                        </a:lnTo>
                        <a:lnTo>
                          <a:pt x="493295" y="1792706"/>
                        </a:lnTo>
                        <a:lnTo>
                          <a:pt x="421106" y="2033337"/>
                        </a:lnTo>
                        <a:lnTo>
                          <a:pt x="409074" y="2286000"/>
                        </a:lnTo>
                        <a:lnTo>
                          <a:pt x="445169" y="2490537"/>
                        </a:lnTo>
                        <a:lnTo>
                          <a:pt x="457200" y="2574758"/>
                        </a:lnTo>
                        <a:lnTo>
                          <a:pt x="469232" y="2622885"/>
                        </a:lnTo>
                        <a:lnTo>
                          <a:pt x="457200" y="2731169"/>
                        </a:lnTo>
                        <a:lnTo>
                          <a:pt x="421106" y="3007895"/>
                        </a:lnTo>
                        <a:lnTo>
                          <a:pt x="601579" y="2911642"/>
                        </a:lnTo>
                        <a:lnTo>
                          <a:pt x="1010653" y="2779295"/>
                        </a:lnTo>
                        <a:lnTo>
                          <a:pt x="1311442" y="2634916"/>
                        </a:lnTo>
                        <a:lnTo>
                          <a:pt x="1491916" y="2526632"/>
                        </a:lnTo>
                        <a:lnTo>
                          <a:pt x="1335506" y="2466474"/>
                        </a:lnTo>
                        <a:lnTo>
                          <a:pt x="1251284" y="2298032"/>
                        </a:lnTo>
                        <a:lnTo>
                          <a:pt x="1227221" y="2153653"/>
                        </a:lnTo>
                        <a:lnTo>
                          <a:pt x="1191127" y="1961148"/>
                        </a:lnTo>
                        <a:lnTo>
                          <a:pt x="1167063" y="1744579"/>
                        </a:lnTo>
                        <a:lnTo>
                          <a:pt x="1143000" y="1576137"/>
                        </a:lnTo>
                        <a:lnTo>
                          <a:pt x="1143000" y="1407695"/>
                        </a:lnTo>
                        <a:lnTo>
                          <a:pt x="1082842" y="1251285"/>
                        </a:lnTo>
                        <a:lnTo>
                          <a:pt x="1034716" y="1130969"/>
                        </a:lnTo>
                        <a:lnTo>
                          <a:pt x="986590" y="1010653"/>
                        </a:lnTo>
                        <a:lnTo>
                          <a:pt x="974558" y="878306"/>
                        </a:lnTo>
                        <a:lnTo>
                          <a:pt x="1022684" y="842211"/>
                        </a:lnTo>
                        <a:lnTo>
                          <a:pt x="1118937" y="782053"/>
                        </a:lnTo>
                        <a:lnTo>
                          <a:pt x="1179095" y="806116"/>
                        </a:lnTo>
                        <a:lnTo>
                          <a:pt x="1203158" y="806116"/>
                        </a:lnTo>
                        <a:lnTo>
                          <a:pt x="1287379" y="697832"/>
                        </a:lnTo>
                        <a:lnTo>
                          <a:pt x="1275348" y="673769"/>
                        </a:lnTo>
                        <a:lnTo>
                          <a:pt x="1275348" y="673769"/>
                        </a:lnTo>
                        <a:lnTo>
                          <a:pt x="1395663" y="577516"/>
                        </a:lnTo>
                        <a:lnTo>
                          <a:pt x="1419727" y="505327"/>
                        </a:lnTo>
                        <a:lnTo>
                          <a:pt x="1467853" y="445169"/>
                        </a:lnTo>
                        <a:lnTo>
                          <a:pt x="1467853" y="288758"/>
                        </a:lnTo>
                        <a:lnTo>
                          <a:pt x="1431758" y="204537"/>
                        </a:lnTo>
                        <a:lnTo>
                          <a:pt x="1371600" y="108285"/>
                        </a:lnTo>
                        <a:lnTo>
                          <a:pt x="1311442" y="36095"/>
                        </a:lnTo>
                        <a:lnTo>
                          <a:pt x="1143000" y="0"/>
                        </a:ln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任意多边形 46"/>
                  <p:cNvSpPr/>
                  <p:nvPr/>
                </p:nvSpPr>
                <p:spPr>
                  <a:xfrm>
                    <a:off x="7748337" y="2983832"/>
                    <a:ext cx="195282" cy="372979"/>
                  </a:xfrm>
                  <a:custGeom>
                    <a:avLst/>
                    <a:gdLst>
                      <a:gd name="connsiteX0" fmla="*/ 0 w 195282"/>
                      <a:gd name="connsiteY0" fmla="*/ 0 h 372979"/>
                      <a:gd name="connsiteX1" fmla="*/ 72189 w 195282"/>
                      <a:gd name="connsiteY1" fmla="*/ 60157 h 372979"/>
                      <a:gd name="connsiteX2" fmla="*/ 84221 w 195282"/>
                      <a:gd name="connsiteY2" fmla="*/ 96252 h 372979"/>
                      <a:gd name="connsiteX3" fmla="*/ 120316 w 195282"/>
                      <a:gd name="connsiteY3" fmla="*/ 144379 h 372979"/>
                      <a:gd name="connsiteX4" fmla="*/ 180474 w 195282"/>
                      <a:gd name="connsiteY4" fmla="*/ 228600 h 372979"/>
                      <a:gd name="connsiteX5" fmla="*/ 192505 w 195282"/>
                      <a:gd name="connsiteY5" fmla="*/ 372979 h 372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5282" h="372979">
                        <a:moveTo>
                          <a:pt x="0" y="0"/>
                        </a:moveTo>
                        <a:cubicBezTo>
                          <a:pt x="24063" y="20052"/>
                          <a:pt x="51563" y="36584"/>
                          <a:pt x="72189" y="60157"/>
                        </a:cubicBezTo>
                        <a:cubicBezTo>
                          <a:pt x="80541" y="69702"/>
                          <a:pt x="77929" y="85240"/>
                          <a:pt x="84221" y="96252"/>
                        </a:cubicBezTo>
                        <a:cubicBezTo>
                          <a:pt x="94170" y="113663"/>
                          <a:pt x="109688" y="127374"/>
                          <a:pt x="120316" y="144379"/>
                        </a:cubicBezTo>
                        <a:cubicBezTo>
                          <a:pt x="173103" y="228839"/>
                          <a:pt x="111665" y="159791"/>
                          <a:pt x="180474" y="228600"/>
                        </a:cubicBezTo>
                        <a:cubicBezTo>
                          <a:pt x="203919" y="298937"/>
                          <a:pt x="192505" y="252012"/>
                          <a:pt x="192505" y="372979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任意多边形 47"/>
                  <p:cNvSpPr/>
                  <p:nvPr/>
                </p:nvSpPr>
                <p:spPr>
                  <a:xfrm>
                    <a:off x="7784432" y="3019926"/>
                    <a:ext cx="216568" cy="252663"/>
                  </a:xfrm>
                  <a:custGeom>
                    <a:avLst/>
                    <a:gdLst>
                      <a:gd name="connsiteX0" fmla="*/ 0 w 216568"/>
                      <a:gd name="connsiteY0" fmla="*/ 0 h 252663"/>
                      <a:gd name="connsiteX1" fmla="*/ 48126 w 216568"/>
                      <a:gd name="connsiteY1" fmla="*/ 60158 h 252663"/>
                      <a:gd name="connsiteX2" fmla="*/ 84221 w 216568"/>
                      <a:gd name="connsiteY2" fmla="*/ 72190 h 252663"/>
                      <a:gd name="connsiteX3" fmla="*/ 144379 w 216568"/>
                      <a:gd name="connsiteY3" fmla="*/ 132348 h 252663"/>
                      <a:gd name="connsiteX4" fmla="*/ 156410 w 216568"/>
                      <a:gd name="connsiteY4" fmla="*/ 168442 h 252663"/>
                      <a:gd name="connsiteX5" fmla="*/ 180473 w 216568"/>
                      <a:gd name="connsiteY5" fmla="*/ 192506 h 252663"/>
                      <a:gd name="connsiteX6" fmla="*/ 216568 w 216568"/>
                      <a:gd name="connsiteY6" fmla="*/ 252663 h 252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6568" h="252663">
                        <a:moveTo>
                          <a:pt x="0" y="0"/>
                        </a:moveTo>
                        <a:cubicBezTo>
                          <a:pt x="16042" y="20053"/>
                          <a:pt x="28628" y="43446"/>
                          <a:pt x="48126" y="60158"/>
                        </a:cubicBezTo>
                        <a:cubicBezTo>
                          <a:pt x="57755" y="68412"/>
                          <a:pt x="74075" y="64580"/>
                          <a:pt x="84221" y="72190"/>
                        </a:cubicBezTo>
                        <a:cubicBezTo>
                          <a:pt x="106908" y="89205"/>
                          <a:pt x="144379" y="132348"/>
                          <a:pt x="144379" y="132348"/>
                        </a:cubicBezTo>
                        <a:cubicBezTo>
                          <a:pt x="148389" y="144379"/>
                          <a:pt x="149885" y="157567"/>
                          <a:pt x="156410" y="168442"/>
                        </a:cubicBezTo>
                        <a:cubicBezTo>
                          <a:pt x="162246" y="178169"/>
                          <a:pt x="173387" y="183648"/>
                          <a:pt x="180473" y="192506"/>
                        </a:cubicBezTo>
                        <a:cubicBezTo>
                          <a:pt x="199831" y="216704"/>
                          <a:pt x="204072" y="227672"/>
                          <a:pt x="216568" y="252663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" name="任意多边形 48"/>
                  <p:cNvSpPr/>
                  <p:nvPr/>
                </p:nvSpPr>
                <p:spPr>
                  <a:xfrm>
                    <a:off x="7772400" y="2995863"/>
                    <a:ext cx="324853" cy="288758"/>
                  </a:xfrm>
                  <a:custGeom>
                    <a:avLst/>
                    <a:gdLst>
                      <a:gd name="connsiteX0" fmla="*/ 0 w 324853"/>
                      <a:gd name="connsiteY0" fmla="*/ 0 h 288758"/>
                      <a:gd name="connsiteX1" fmla="*/ 108284 w 324853"/>
                      <a:gd name="connsiteY1" fmla="*/ 60158 h 288758"/>
                      <a:gd name="connsiteX2" fmla="*/ 144379 w 324853"/>
                      <a:gd name="connsiteY2" fmla="*/ 72190 h 288758"/>
                      <a:gd name="connsiteX3" fmla="*/ 192505 w 324853"/>
                      <a:gd name="connsiteY3" fmla="*/ 132348 h 288758"/>
                      <a:gd name="connsiteX4" fmla="*/ 228600 w 324853"/>
                      <a:gd name="connsiteY4" fmla="*/ 156411 h 288758"/>
                      <a:gd name="connsiteX5" fmla="*/ 300789 w 324853"/>
                      <a:gd name="connsiteY5" fmla="*/ 252663 h 288758"/>
                      <a:gd name="connsiteX6" fmla="*/ 324853 w 324853"/>
                      <a:gd name="connsiteY6" fmla="*/ 288758 h 288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4853" h="288758">
                        <a:moveTo>
                          <a:pt x="0" y="0"/>
                        </a:moveTo>
                        <a:cubicBezTo>
                          <a:pt x="38030" y="22818"/>
                          <a:pt x="68008" y="42897"/>
                          <a:pt x="108284" y="60158"/>
                        </a:cubicBezTo>
                        <a:cubicBezTo>
                          <a:pt x="119941" y="65154"/>
                          <a:pt x="132347" y="68179"/>
                          <a:pt x="144379" y="72190"/>
                        </a:cubicBezTo>
                        <a:cubicBezTo>
                          <a:pt x="162244" y="98987"/>
                          <a:pt x="168016" y="112756"/>
                          <a:pt x="192505" y="132348"/>
                        </a:cubicBezTo>
                        <a:cubicBezTo>
                          <a:pt x="203796" y="141381"/>
                          <a:pt x="216568" y="148390"/>
                          <a:pt x="228600" y="156411"/>
                        </a:cubicBezTo>
                        <a:cubicBezTo>
                          <a:pt x="259904" y="250319"/>
                          <a:pt x="208624" y="114419"/>
                          <a:pt x="300789" y="252663"/>
                        </a:cubicBezTo>
                        <a:lnTo>
                          <a:pt x="324853" y="288758"/>
                        </a:ln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任意多边形 49"/>
                  <p:cNvSpPr/>
                  <p:nvPr/>
                </p:nvSpPr>
                <p:spPr>
                  <a:xfrm>
                    <a:off x="7808495" y="2923674"/>
                    <a:ext cx="240631" cy="312821"/>
                  </a:xfrm>
                  <a:custGeom>
                    <a:avLst/>
                    <a:gdLst>
                      <a:gd name="connsiteX0" fmla="*/ 0 w 240631"/>
                      <a:gd name="connsiteY0" fmla="*/ 0 h 312821"/>
                      <a:gd name="connsiteX1" fmla="*/ 60158 w 240631"/>
                      <a:gd name="connsiteY1" fmla="*/ 48126 h 312821"/>
                      <a:gd name="connsiteX2" fmla="*/ 96252 w 240631"/>
                      <a:gd name="connsiteY2" fmla="*/ 72189 h 312821"/>
                      <a:gd name="connsiteX3" fmla="*/ 144379 w 240631"/>
                      <a:gd name="connsiteY3" fmla="*/ 144379 h 312821"/>
                      <a:gd name="connsiteX4" fmla="*/ 168442 w 240631"/>
                      <a:gd name="connsiteY4" fmla="*/ 180473 h 312821"/>
                      <a:gd name="connsiteX5" fmla="*/ 192505 w 240631"/>
                      <a:gd name="connsiteY5" fmla="*/ 204537 h 312821"/>
                      <a:gd name="connsiteX6" fmla="*/ 216568 w 240631"/>
                      <a:gd name="connsiteY6" fmla="*/ 240631 h 312821"/>
                      <a:gd name="connsiteX7" fmla="*/ 240631 w 240631"/>
                      <a:gd name="connsiteY7" fmla="*/ 312821 h 312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0631" h="312821">
                        <a:moveTo>
                          <a:pt x="0" y="0"/>
                        </a:moveTo>
                        <a:cubicBezTo>
                          <a:pt x="20053" y="16042"/>
                          <a:pt x="39614" y="32718"/>
                          <a:pt x="60158" y="48126"/>
                        </a:cubicBezTo>
                        <a:cubicBezTo>
                          <a:pt x="71726" y="56802"/>
                          <a:pt x="86730" y="61307"/>
                          <a:pt x="96252" y="72189"/>
                        </a:cubicBezTo>
                        <a:cubicBezTo>
                          <a:pt x="115296" y="93954"/>
                          <a:pt x="128337" y="120316"/>
                          <a:pt x="144379" y="144379"/>
                        </a:cubicBezTo>
                        <a:cubicBezTo>
                          <a:pt x="152400" y="156410"/>
                          <a:pt x="158218" y="170248"/>
                          <a:pt x="168442" y="180473"/>
                        </a:cubicBezTo>
                        <a:cubicBezTo>
                          <a:pt x="176463" y="188494"/>
                          <a:pt x="185419" y="195679"/>
                          <a:pt x="192505" y="204537"/>
                        </a:cubicBezTo>
                        <a:cubicBezTo>
                          <a:pt x="201538" y="215828"/>
                          <a:pt x="210695" y="227417"/>
                          <a:pt x="216568" y="240631"/>
                        </a:cubicBezTo>
                        <a:cubicBezTo>
                          <a:pt x="226870" y="263810"/>
                          <a:pt x="240631" y="312821"/>
                          <a:pt x="240631" y="312821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任意多边形 50"/>
                  <p:cNvSpPr/>
                  <p:nvPr/>
                </p:nvSpPr>
                <p:spPr>
                  <a:xfrm>
                    <a:off x="7760368" y="3068053"/>
                    <a:ext cx="156411" cy="397042"/>
                  </a:xfrm>
                  <a:custGeom>
                    <a:avLst/>
                    <a:gdLst>
                      <a:gd name="connsiteX0" fmla="*/ 0 w 156411"/>
                      <a:gd name="connsiteY0" fmla="*/ 0 h 397042"/>
                      <a:gd name="connsiteX1" fmla="*/ 36095 w 156411"/>
                      <a:gd name="connsiteY1" fmla="*/ 60158 h 397042"/>
                      <a:gd name="connsiteX2" fmla="*/ 48127 w 156411"/>
                      <a:gd name="connsiteY2" fmla="*/ 96252 h 397042"/>
                      <a:gd name="connsiteX3" fmla="*/ 72190 w 156411"/>
                      <a:gd name="connsiteY3" fmla="*/ 144379 h 397042"/>
                      <a:gd name="connsiteX4" fmla="*/ 132348 w 156411"/>
                      <a:gd name="connsiteY4" fmla="*/ 216568 h 397042"/>
                      <a:gd name="connsiteX5" fmla="*/ 156411 w 156411"/>
                      <a:gd name="connsiteY5" fmla="*/ 252663 h 397042"/>
                      <a:gd name="connsiteX6" fmla="*/ 144379 w 156411"/>
                      <a:gd name="connsiteY6" fmla="*/ 348915 h 397042"/>
                      <a:gd name="connsiteX7" fmla="*/ 108285 w 156411"/>
                      <a:gd name="connsiteY7" fmla="*/ 360947 h 397042"/>
                      <a:gd name="connsiteX8" fmla="*/ 108285 w 156411"/>
                      <a:gd name="connsiteY8" fmla="*/ 397042 h 397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411" h="397042">
                        <a:moveTo>
                          <a:pt x="0" y="0"/>
                        </a:moveTo>
                        <a:cubicBezTo>
                          <a:pt x="12032" y="20053"/>
                          <a:pt x="25637" y="39242"/>
                          <a:pt x="36095" y="60158"/>
                        </a:cubicBezTo>
                        <a:cubicBezTo>
                          <a:pt x="41767" y="71501"/>
                          <a:pt x="43131" y="84595"/>
                          <a:pt x="48127" y="96252"/>
                        </a:cubicBezTo>
                        <a:cubicBezTo>
                          <a:pt x="55192" y="112738"/>
                          <a:pt x="63291" y="128806"/>
                          <a:pt x="72190" y="144379"/>
                        </a:cubicBezTo>
                        <a:cubicBezTo>
                          <a:pt x="104776" y="201405"/>
                          <a:pt x="87106" y="162277"/>
                          <a:pt x="132348" y="216568"/>
                        </a:cubicBezTo>
                        <a:cubicBezTo>
                          <a:pt x="141605" y="227677"/>
                          <a:pt x="148390" y="240631"/>
                          <a:pt x="156411" y="252663"/>
                        </a:cubicBezTo>
                        <a:cubicBezTo>
                          <a:pt x="152400" y="284747"/>
                          <a:pt x="157511" y="319368"/>
                          <a:pt x="144379" y="348915"/>
                        </a:cubicBezTo>
                        <a:cubicBezTo>
                          <a:pt x="139228" y="360504"/>
                          <a:pt x="115894" y="350801"/>
                          <a:pt x="108285" y="360947"/>
                        </a:cubicBezTo>
                        <a:cubicBezTo>
                          <a:pt x="101066" y="370572"/>
                          <a:pt x="108285" y="385010"/>
                          <a:pt x="108285" y="397042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任意多边形 51"/>
                  <p:cNvSpPr/>
                  <p:nvPr/>
                </p:nvSpPr>
                <p:spPr>
                  <a:xfrm>
                    <a:off x="6809874" y="3296653"/>
                    <a:ext cx="276726" cy="36094"/>
                  </a:xfrm>
                  <a:custGeom>
                    <a:avLst/>
                    <a:gdLst>
                      <a:gd name="connsiteX0" fmla="*/ 276726 w 276726"/>
                      <a:gd name="connsiteY0" fmla="*/ 36094 h 36094"/>
                      <a:gd name="connsiteX1" fmla="*/ 180473 w 276726"/>
                      <a:gd name="connsiteY1" fmla="*/ 24063 h 36094"/>
                      <a:gd name="connsiteX2" fmla="*/ 108284 w 276726"/>
                      <a:gd name="connsiteY2" fmla="*/ 0 h 36094"/>
                      <a:gd name="connsiteX3" fmla="*/ 0 w 276726"/>
                      <a:gd name="connsiteY3" fmla="*/ 0 h 36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726" h="36094">
                        <a:moveTo>
                          <a:pt x="276726" y="36094"/>
                        </a:moveTo>
                        <a:cubicBezTo>
                          <a:pt x="244642" y="32084"/>
                          <a:pt x="212089" y="30838"/>
                          <a:pt x="180473" y="24063"/>
                        </a:cubicBezTo>
                        <a:cubicBezTo>
                          <a:pt x="155671" y="18748"/>
                          <a:pt x="133649" y="0"/>
                          <a:pt x="108284" y="0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" name="任意多边形 52"/>
                  <p:cNvSpPr/>
                  <p:nvPr/>
                </p:nvSpPr>
                <p:spPr>
                  <a:xfrm>
                    <a:off x="6809874" y="2370221"/>
                    <a:ext cx="288758" cy="950495"/>
                  </a:xfrm>
                  <a:custGeom>
                    <a:avLst/>
                    <a:gdLst>
                      <a:gd name="connsiteX0" fmla="*/ 12031 w 288758"/>
                      <a:gd name="connsiteY0" fmla="*/ 950495 h 950495"/>
                      <a:gd name="connsiteX1" fmla="*/ 120315 w 288758"/>
                      <a:gd name="connsiteY1" fmla="*/ 830179 h 950495"/>
                      <a:gd name="connsiteX2" fmla="*/ 144379 w 288758"/>
                      <a:gd name="connsiteY2" fmla="*/ 794084 h 950495"/>
                      <a:gd name="connsiteX3" fmla="*/ 168442 w 288758"/>
                      <a:gd name="connsiteY3" fmla="*/ 721895 h 950495"/>
                      <a:gd name="connsiteX4" fmla="*/ 180473 w 288758"/>
                      <a:gd name="connsiteY4" fmla="*/ 685800 h 950495"/>
                      <a:gd name="connsiteX5" fmla="*/ 168442 w 288758"/>
                      <a:gd name="connsiteY5" fmla="*/ 481263 h 950495"/>
                      <a:gd name="connsiteX6" fmla="*/ 156410 w 288758"/>
                      <a:gd name="connsiteY6" fmla="*/ 445168 h 950495"/>
                      <a:gd name="connsiteX7" fmla="*/ 72189 w 288758"/>
                      <a:gd name="connsiteY7" fmla="*/ 348916 h 950495"/>
                      <a:gd name="connsiteX8" fmla="*/ 0 w 288758"/>
                      <a:gd name="connsiteY8" fmla="*/ 324853 h 950495"/>
                      <a:gd name="connsiteX9" fmla="*/ 12031 w 288758"/>
                      <a:gd name="connsiteY9" fmla="*/ 276726 h 950495"/>
                      <a:gd name="connsiteX10" fmla="*/ 120315 w 288758"/>
                      <a:gd name="connsiteY10" fmla="*/ 216568 h 950495"/>
                      <a:gd name="connsiteX11" fmla="*/ 132347 w 288758"/>
                      <a:gd name="connsiteY11" fmla="*/ 156411 h 950495"/>
                      <a:gd name="connsiteX12" fmla="*/ 120315 w 288758"/>
                      <a:gd name="connsiteY12" fmla="*/ 120316 h 950495"/>
                      <a:gd name="connsiteX13" fmla="*/ 132347 w 288758"/>
                      <a:gd name="connsiteY13" fmla="*/ 36095 h 950495"/>
                      <a:gd name="connsiteX14" fmla="*/ 204537 w 288758"/>
                      <a:gd name="connsiteY14" fmla="*/ 0 h 950495"/>
                      <a:gd name="connsiteX15" fmla="*/ 276726 w 288758"/>
                      <a:gd name="connsiteY15" fmla="*/ 36095 h 950495"/>
                      <a:gd name="connsiteX16" fmla="*/ 288758 w 288758"/>
                      <a:gd name="connsiteY16" fmla="*/ 60158 h 950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88758" h="950495">
                        <a:moveTo>
                          <a:pt x="12031" y="950495"/>
                        </a:moveTo>
                        <a:cubicBezTo>
                          <a:pt x="94773" y="884301"/>
                          <a:pt x="57943" y="923736"/>
                          <a:pt x="120315" y="830179"/>
                        </a:cubicBezTo>
                        <a:lnTo>
                          <a:pt x="144379" y="794084"/>
                        </a:lnTo>
                        <a:lnTo>
                          <a:pt x="168442" y="721895"/>
                        </a:lnTo>
                        <a:lnTo>
                          <a:pt x="180473" y="685800"/>
                        </a:lnTo>
                        <a:cubicBezTo>
                          <a:pt x="176463" y="617621"/>
                          <a:pt x="175238" y="549221"/>
                          <a:pt x="168442" y="481263"/>
                        </a:cubicBezTo>
                        <a:cubicBezTo>
                          <a:pt x="167180" y="468643"/>
                          <a:pt x="162569" y="456255"/>
                          <a:pt x="156410" y="445168"/>
                        </a:cubicBezTo>
                        <a:cubicBezTo>
                          <a:pt x="132412" y="401972"/>
                          <a:pt x="116272" y="368509"/>
                          <a:pt x="72189" y="348916"/>
                        </a:cubicBezTo>
                        <a:cubicBezTo>
                          <a:pt x="49010" y="338614"/>
                          <a:pt x="0" y="324853"/>
                          <a:pt x="0" y="324853"/>
                        </a:cubicBezTo>
                        <a:cubicBezTo>
                          <a:pt x="4010" y="308811"/>
                          <a:pt x="1142" y="289171"/>
                          <a:pt x="12031" y="276726"/>
                        </a:cubicBezTo>
                        <a:cubicBezTo>
                          <a:pt x="46099" y="237791"/>
                          <a:pt x="78130" y="230631"/>
                          <a:pt x="120315" y="216568"/>
                        </a:cubicBezTo>
                        <a:cubicBezTo>
                          <a:pt x="153347" y="183537"/>
                          <a:pt x="147966" y="203267"/>
                          <a:pt x="132347" y="156411"/>
                        </a:cubicBezTo>
                        <a:lnTo>
                          <a:pt x="120315" y="120316"/>
                        </a:lnTo>
                        <a:cubicBezTo>
                          <a:pt x="124326" y="92242"/>
                          <a:pt x="120829" y="62009"/>
                          <a:pt x="132347" y="36095"/>
                        </a:cubicBezTo>
                        <a:cubicBezTo>
                          <a:pt x="140459" y="17842"/>
                          <a:pt x="188522" y="5339"/>
                          <a:pt x="204537" y="0"/>
                        </a:cubicBezTo>
                        <a:cubicBezTo>
                          <a:pt x="233893" y="9786"/>
                          <a:pt x="253403" y="12772"/>
                          <a:pt x="276726" y="36095"/>
                        </a:cubicBezTo>
                        <a:cubicBezTo>
                          <a:pt x="283067" y="42436"/>
                          <a:pt x="284747" y="52137"/>
                          <a:pt x="288758" y="60158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任意多边形 53"/>
                  <p:cNvSpPr/>
                  <p:nvPr/>
                </p:nvSpPr>
                <p:spPr>
                  <a:xfrm>
                    <a:off x="7194884" y="2466242"/>
                    <a:ext cx="132348" cy="24295"/>
                  </a:xfrm>
                  <a:custGeom>
                    <a:avLst/>
                    <a:gdLst>
                      <a:gd name="connsiteX0" fmla="*/ 0 w 132348"/>
                      <a:gd name="connsiteY0" fmla="*/ 24295 h 24295"/>
                      <a:gd name="connsiteX1" fmla="*/ 60158 w 132348"/>
                      <a:gd name="connsiteY1" fmla="*/ 232 h 24295"/>
                      <a:gd name="connsiteX2" fmla="*/ 132348 w 132348"/>
                      <a:gd name="connsiteY2" fmla="*/ 12263 h 24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2348" h="24295">
                        <a:moveTo>
                          <a:pt x="0" y="24295"/>
                        </a:moveTo>
                        <a:cubicBezTo>
                          <a:pt x="20053" y="16274"/>
                          <a:pt x="38649" y="2187"/>
                          <a:pt x="60158" y="232"/>
                        </a:cubicBezTo>
                        <a:cubicBezTo>
                          <a:pt x="84453" y="-1977"/>
                          <a:pt x="132348" y="12263"/>
                          <a:pt x="132348" y="12263"/>
                        </a:cubicBez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任意多边形 54"/>
                  <p:cNvSpPr/>
                  <p:nvPr/>
                </p:nvSpPr>
                <p:spPr>
                  <a:xfrm>
                    <a:off x="6870032" y="5017168"/>
                    <a:ext cx="1022684" cy="517358"/>
                  </a:xfrm>
                  <a:custGeom>
                    <a:avLst/>
                    <a:gdLst>
                      <a:gd name="connsiteX0" fmla="*/ 878305 w 1022684"/>
                      <a:gd name="connsiteY0" fmla="*/ 0 h 517358"/>
                      <a:gd name="connsiteX1" fmla="*/ 1022684 w 1022684"/>
                      <a:gd name="connsiteY1" fmla="*/ 336885 h 517358"/>
                      <a:gd name="connsiteX2" fmla="*/ 96252 w 1022684"/>
                      <a:gd name="connsiteY2" fmla="*/ 517358 h 517358"/>
                      <a:gd name="connsiteX3" fmla="*/ 0 w 1022684"/>
                      <a:gd name="connsiteY3" fmla="*/ 360948 h 517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22684" h="517358">
                        <a:moveTo>
                          <a:pt x="878305" y="0"/>
                        </a:moveTo>
                        <a:lnTo>
                          <a:pt x="1022684" y="336885"/>
                        </a:lnTo>
                        <a:lnTo>
                          <a:pt x="96252" y="517358"/>
                        </a:lnTo>
                        <a:lnTo>
                          <a:pt x="0" y="360948"/>
                        </a:ln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" name="任意多边形 2"/>
                <p:cNvSpPr/>
                <p:nvPr/>
              </p:nvSpPr>
              <p:spPr>
                <a:xfrm>
                  <a:off x="3173445" y="6332048"/>
                  <a:ext cx="4147457" cy="359229"/>
                </a:xfrm>
                <a:custGeom>
                  <a:avLst/>
                  <a:gdLst>
                    <a:gd name="connsiteX0" fmla="*/ 0 w 4147457"/>
                    <a:gd name="connsiteY0" fmla="*/ 293914 h 359229"/>
                    <a:gd name="connsiteX1" fmla="*/ 2824843 w 4147457"/>
                    <a:gd name="connsiteY1" fmla="*/ 310243 h 359229"/>
                    <a:gd name="connsiteX2" fmla="*/ 2971800 w 4147457"/>
                    <a:gd name="connsiteY2" fmla="*/ 293914 h 359229"/>
                    <a:gd name="connsiteX3" fmla="*/ 3135086 w 4147457"/>
                    <a:gd name="connsiteY3" fmla="*/ 277586 h 359229"/>
                    <a:gd name="connsiteX4" fmla="*/ 3200400 w 4147457"/>
                    <a:gd name="connsiteY4" fmla="*/ 261257 h 359229"/>
                    <a:gd name="connsiteX5" fmla="*/ 3494315 w 4147457"/>
                    <a:gd name="connsiteY5" fmla="*/ 228600 h 359229"/>
                    <a:gd name="connsiteX6" fmla="*/ 3559629 w 4147457"/>
                    <a:gd name="connsiteY6" fmla="*/ 212272 h 359229"/>
                    <a:gd name="connsiteX7" fmla="*/ 3804557 w 4147457"/>
                    <a:gd name="connsiteY7" fmla="*/ 179614 h 359229"/>
                    <a:gd name="connsiteX8" fmla="*/ 3902529 w 4147457"/>
                    <a:gd name="connsiteY8" fmla="*/ 130629 h 359229"/>
                    <a:gd name="connsiteX9" fmla="*/ 3935186 w 4147457"/>
                    <a:gd name="connsiteY9" fmla="*/ 81643 h 359229"/>
                    <a:gd name="connsiteX10" fmla="*/ 3102429 w 4147457"/>
                    <a:gd name="connsiteY10" fmla="*/ 81643 h 359229"/>
                    <a:gd name="connsiteX11" fmla="*/ 2988129 w 4147457"/>
                    <a:gd name="connsiteY11" fmla="*/ 97972 h 359229"/>
                    <a:gd name="connsiteX12" fmla="*/ 2841172 w 4147457"/>
                    <a:gd name="connsiteY12" fmla="*/ 114300 h 359229"/>
                    <a:gd name="connsiteX13" fmla="*/ 2530929 w 4147457"/>
                    <a:gd name="connsiteY13" fmla="*/ 130629 h 359229"/>
                    <a:gd name="connsiteX14" fmla="*/ 2171700 w 4147457"/>
                    <a:gd name="connsiteY14" fmla="*/ 114300 h 359229"/>
                    <a:gd name="connsiteX15" fmla="*/ 1877786 w 4147457"/>
                    <a:gd name="connsiteY15" fmla="*/ 97972 h 359229"/>
                    <a:gd name="connsiteX16" fmla="*/ 1453243 w 4147457"/>
                    <a:gd name="connsiteY16" fmla="*/ 114300 h 359229"/>
                    <a:gd name="connsiteX17" fmla="*/ 1404257 w 4147457"/>
                    <a:gd name="connsiteY17" fmla="*/ 130629 h 359229"/>
                    <a:gd name="connsiteX18" fmla="*/ 1208315 w 4147457"/>
                    <a:gd name="connsiteY18" fmla="*/ 163286 h 359229"/>
                    <a:gd name="connsiteX19" fmla="*/ 1061357 w 4147457"/>
                    <a:gd name="connsiteY19" fmla="*/ 195943 h 359229"/>
                    <a:gd name="connsiteX20" fmla="*/ 996043 w 4147457"/>
                    <a:gd name="connsiteY20" fmla="*/ 212272 h 359229"/>
                    <a:gd name="connsiteX21" fmla="*/ 751115 w 4147457"/>
                    <a:gd name="connsiteY21" fmla="*/ 228600 h 359229"/>
                    <a:gd name="connsiteX22" fmla="*/ 408215 w 4147457"/>
                    <a:gd name="connsiteY22" fmla="*/ 261257 h 359229"/>
                    <a:gd name="connsiteX23" fmla="*/ 244929 w 4147457"/>
                    <a:gd name="connsiteY23" fmla="*/ 277586 h 359229"/>
                    <a:gd name="connsiteX24" fmla="*/ 522515 w 4147457"/>
                    <a:gd name="connsiteY24" fmla="*/ 261257 h 359229"/>
                    <a:gd name="connsiteX25" fmla="*/ 1077686 w 4147457"/>
                    <a:gd name="connsiteY25" fmla="*/ 212272 h 359229"/>
                    <a:gd name="connsiteX26" fmla="*/ 1224643 w 4147457"/>
                    <a:gd name="connsiteY26" fmla="*/ 195943 h 359229"/>
                    <a:gd name="connsiteX27" fmla="*/ 1338943 w 4147457"/>
                    <a:gd name="connsiteY27" fmla="*/ 179614 h 359229"/>
                    <a:gd name="connsiteX28" fmla="*/ 2171700 w 4147457"/>
                    <a:gd name="connsiteY28" fmla="*/ 146957 h 359229"/>
                    <a:gd name="connsiteX29" fmla="*/ 2498272 w 4147457"/>
                    <a:gd name="connsiteY29" fmla="*/ 130629 h 359229"/>
                    <a:gd name="connsiteX30" fmla="*/ 2645229 w 4147457"/>
                    <a:gd name="connsiteY30" fmla="*/ 114300 h 359229"/>
                    <a:gd name="connsiteX31" fmla="*/ 2710543 w 4147457"/>
                    <a:gd name="connsiteY31" fmla="*/ 97972 h 359229"/>
                    <a:gd name="connsiteX32" fmla="*/ 3314700 w 4147457"/>
                    <a:gd name="connsiteY32" fmla="*/ 81643 h 359229"/>
                    <a:gd name="connsiteX33" fmla="*/ 3445329 w 4147457"/>
                    <a:gd name="connsiteY33" fmla="*/ 48986 h 359229"/>
                    <a:gd name="connsiteX34" fmla="*/ 3641272 w 4147457"/>
                    <a:gd name="connsiteY34" fmla="*/ 16329 h 359229"/>
                    <a:gd name="connsiteX35" fmla="*/ 3820886 w 4147457"/>
                    <a:gd name="connsiteY35" fmla="*/ 0 h 359229"/>
                    <a:gd name="connsiteX36" fmla="*/ 3608615 w 4147457"/>
                    <a:gd name="connsiteY36" fmla="*/ 16329 h 359229"/>
                    <a:gd name="connsiteX37" fmla="*/ 3216729 w 4147457"/>
                    <a:gd name="connsiteY37" fmla="*/ 65314 h 359229"/>
                    <a:gd name="connsiteX38" fmla="*/ 3086100 w 4147457"/>
                    <a:gd name="connsiteY38" fmla="*/ 81643 h 359229"/>
                    <a:gd name="connsiteX39" fmla="*/ 2971800 w 4147457"/>
                    <a:gd name="connsiteY39" fmla="*/ 97972 h 359229"/>
                    <a:gd name="connsiteX40" fmla="*/ 2759529 w 4147457"/>
                    <a:gd name="connsiteY40" fmla="*/ 114300 h 359229"/>
                    <a:gd name="connsiteX41" fmla="*/ 2432957 w 4147457"/>
                    <a:gd name="connsiteY41" fmla="*/ 146957 h 359229"/>
                    <a:gd name="connsiteX42" fmla="*/ 2286000 w 4147457"/>
                    <a:gd name="connsiteY42" fmla="*/ 163286 h 359229"/>
                    <a:gd name="connsiteX43" fmla="*/ 2188029 w 4147457"/>
                    <a:gd name="connsiteY43" fmla="*/ 179614 h 359229"/>
                    <a:gd name="connsiteX44" fmla="*/ 1077686 w 4147457"/>
                    <a:gd name="connsiteY44" fmla="*/ 195943 h 359229"/>
                    <a:gd name="connsiteX45" fmla="*/ 751115 w 4147457"/>
                    <a:gd name="connsiteY45" fmla="*/ 212272 h 359229"/>
                    <a:gd name="connsiteX46" fmla="*/ 261257 w 4147457"/>
                    <a:gd name="connsiteY46" fmla="*/ 228600 h 359229"/>
                    <a:gd name="connsiteX47" fmla="*/ 179615 w 4147457"/>
                    <a:gd name="connsiteY47" fmla="*/ 244929 h 359229"/>
                    <a:gd name="connsiteX48" fmla="*/ 816429 w 4147457"/>
                    <a:gd name="connsiteY48" fmla="*/ 212272 h 359229"/>
                    <a:gd name="connsiteX49" fmla="*/ 2155372 w 4147457"/>
                    <a:gd name="connsiteY49" fmla="*/ 179614 h 359229"/>
                    <a:gd name="connsiteX50" fmla="*/ 2530929 w 4147457"/>
                    <a:gd name="connsiteY50" fmla="*/ 146957 h 359229"/>
                    <a:gd name="connsiteX51" fmla="*/ 3363686 w 4147457"/>
                    <a:gd name="connsiteY51" fmla="*/ 163286 h 359229"/>
                    <a:gd name="connsiteX52" fmla="*/ 3053443 w 4147457"/>
                    <a:gd name="connsiteY52" fmla="*/ 179614 h 359229"/>
                    <a:gd name="connsiteX53" fmla="*/ 2955472 w 4147457"/>
                    <a:gd name="connsiteY53" fmla="*/ 195943 h 359229"/>
                    <a:gd name="connsiteX54" fmla="*/ 2759529 w 4147457"/>
                    <a:gd name="connsiteY54" fmla="*/ 212272 h 359229"/>
                    <a:gd name="connsiteX55" fmla="*/ 2204357 w 4147457"/>
                    <a:gd name="connsiteY55" fmla="*/ 244929 h 359229"/>
                    <a:gd name="connsiteX56" fmla="*/ 1861457 w 4147457"/>
                    <a:gd name="connsiteY56" fmla="*/ 277586 h 359229"/>
                    <a:gd name="connsiteX57" fmla="*/ 1632857 w 4147457"/>
                    <a:gd name="connsiteY57" fmla="*/ 310243 h 359229"/>
                    <a:gd name="connsiteX58" fmla="*/ 1453243 w 4147457"/>
                    <a:gd name="connsiteY58" fmla="*/ 342900 h 359229"/>
                    <a:gd name="connsiteX59" fmla="*/ 881743 w 4147457"/>
                    <a:gd name="connsiteY59" fmla="*/ 359229 h 359229"/>
                    <a:gd name="connsiteX60" fmla="*/ 620486 w 4147457"/>
                    <a:gd name="connsiteY60" fmla="*/ 326572 h 359229"/>
                    <a:gd name="connsiteX61" fmla="*/ 734786 w 4147457"/>
                    <a:gd name="connsiteY61" fmla="*/ 310243 h 359229"/>
                    <a:gd name="connsiteX62" fmla="*/ 1061357 w 4147457"/>
                    <a:gd name="connsiteY62" fmla="*/ 277586 h 359229"/>
                    <a:gd name="connsiteX63" fmla="*/ 1404257 w 4147457"/>
                    <a:gd name="connsiteY63" fmla="*/ 261257 h 359229"/>
                    <a:gd name="connsiteX64" fmla="*/ 2188029 w 4147457"/>
                    <a:gd name="connsiteY64" fmla="*/ 244929 h 359229"/>
                    <a:gd name="connsiteX65" fmla="*/ 2628900 w 4147457"/>
                    <a:gd name="connsiteY65" fmla="*/ 228600 h 359229"/>
                    <a:gd name="connsiteX66" fmla="*/ 3086100 w 4147457"/>
                    <a:gd name="connsiteY66" fmla="*/ 195943 h 359229"/>
                    <a:gd name="connsiteX67" fmla="*/ 3657600 w 4147457"/>
                    <a:gd name="connsiteY67" fmla="*/ 163286 h 359229"/>
                    <a:gd name="connsiteX68" fmla="*/ 4147457 w 4147457"/>
                    <a:gd name="connsiteY68" fmla="*/ 146957 h 359229"/>
                    <a:gd name="connsiteX69" fmla="*/ 3314700 w 4147457"/>
                    <a:gd name="connsiteY69" fmla="*/ 163286 h 359229"/>
                    <a:gd name="connsiteX70" fmla="*/ 1861457 w 4147457"/>
                    <a:gd name="connsiteY70" fmla="*/ 179614 h 359229"/>
                    <a:gd name="connsiteX71" fmla="*/ 1453243 w 4147457"/>
                    <a:gd name="connsiteY71" fmla="*/ 212272 h 359229"/>
                    <a:gd name="connsiteX72" fmla="*/ 1126672 w 4147457"/>
                    <a:gd name="connsiteY72" fmla="*/ 228600 h 35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4147457" h="359229">
                      <a:moveTo>
                        <a:pt x="0" y="293914"/>
                      </a:moveTo>
                      <a:lnTo>
                        <a:pt x="2824843" y="310243"/>
                      </a:lnTo>
                      <a:cubicBezTo>
                        <a:pt x="2874130" y="310243"/>
                        <a:pt x="2922784" y="299074"/>
                        <a:pt x="2971800" y="293914"/>
                      </a:cubicBezTo>
                      <a:lnTo>
                        <a:pt x="3135086" y="277586"/>
                      </a:lnTo>
                      <a:cubicBezTo>
                        <a:pt x="3156857" y="272143"/>
                        <a:pt x="3178321" y="265271"/>
                        <a:pt x="3200400" y="261257"/>
                      </a:cubicBezTo>
                      <a:cubicBezTo>
                        <a:pt x="3299712" y="243200"/>
                        <a:pt x="3392749" y="237834"/>
                        <a:pt x="3494315" y="228600"/>
                      </a:cubicBezTo>
                      <a:cubicBezTo>
                        <a:pt x="3516086" y="223157"/>
                        <a:pt x="3537550" y="216286"/>
                        <a:pt x="3559629" y="212272"/>
                      </a:cubicBezTo>
                      <a:cubicBezTo>
                        <a:pt x="3609208" y="203258"/>
                        <a:pt x="3759062" y="185301"/>
                        <a:pt x="3804557" y="179614"/>
                      </a:cubicBezTo>
                      <a:cubicBezTo>
                        <a:pt x="3844399" y="166334"/>
                        <a:pt x="3870875" y="162283"/>
                        <a:pt x="3902529" y="130629"/>
                      </a:cubicBezTo>
                      <a:cubicBezTo>
                        <a:pt x="3916406" y="116752"/>
                        <a:pt x="3924300" y="97972"/>
                        <a:pt x="3935186" y="81643"/>
                      </a:cubicBezTo>
                      <a:cubicBezTo>
                        <a:pt x="3531162" y="57876"/>
                        <a:pt x="3633641" y="55730"/>
                        <a:pt x="3102429" y="81643"/>
                      </a:cubicBezTo>
                      <a:cubicBezTo>
                        <a:pt x="3063988" y="83518"/>
                        <a:pt x="3026319" y="93198"/>
                        <a:pt x="2988129" y="97972"/>
                      </a:cubicBezTo>
                      <a:cubicBezTo>
                        <a:pt x="2939222" y="104085"/>
                        <a:pt x="2890334" y="110788"/>
                        <a:pt x="2841172" y="114300"/>
                      </a:cubicBezTo>
                      <a:cubicBezTo>
                        <a:pt x="2737878" y="121678"/>
                        <a:pt x="2634343" y="125186"/>
                        <a:pt x="2530929" y="130629"/>
                      </a:cubicBezTo>
                      <a:lnTo>
                        <a:pt x="2171700" y="114300"/>
                      </a:lnTo>
                      <a:cubicBezTo>
                        <a:pt x="2073700" y="109400"/>
                        <a:pt x="1975908" y="97972"/>
                        <a:pt x="1877786" y="97972"/>
                      </a:cubicBezTo>
                      <a:cubicBezTo>
                        <a:pt x="1736167" y="97972"/>
                        <a:pt x="1594757" y="108857"/>
                        <a:pt x="1453243" y="114300"/>
                      </a:cubicBezTo>
                      <a:cubicBezTo>
                        <a:pt x="1436914" y="119743"/>
                        <a:pt x="1421135" y="127253"/>
                        <a:pt x="1404257" y="130629"/>
                      </a:cubicBezTo>
                      <a:cubicBezTo>
                        <a:pt x="1339328" y="143615"/>
                        <a:pt x="1272553" y="147227"/>
                        <a:pt x="1208315" y="163286"/>
                      </a:cubicBezTo>
                      <a:cubicBezTo>
                        <a:pt x="1048980" y="203118"/>
                        <a:pt x="1247982" y="154470"/>
                        <a:pt x="1061357" y="195943"/>
                      </a:cubicBezTo>
                      <a:cubicBezTo>
                        <a:pt x="1039450" y="200811"/>
                        <a:pt x="1018361" y="209923"/>
                        <a:pt x="996043" y="212272"/>
                      </a:cubicBezTo>
                      <a:cubicBezTo>
                        <a:pt x="914669" y="220838"/>
                        <a:pt x="832758" y="223157"/>
                        <a:pt x="751115" y="228600"/>
                      </a:cubicBezTo>
                      <a:cubicBezTo>
                        <a:pt x="555128" y="261265"/>
                        <a:pt x="728945" y="235599"/>
                        <a:pt x="408215" y="261257"/>
                      </a:cubicBezTo>
                      <a:cubicBezTo>
                        <a:pt x="353689" y="265619"/>
                        <a:pt x="190229" y="277586"/>
                        <a:pt x="244929" y="277586"/>
                      </a:cubicBezTo>
                      <a:cubicBezTo>
                        <a:pt x="337618" y="277586"/>
                        <a:pt x="430032" y="267423"/>
                        <a:pt x="522515" y="261257"/>
                      </a:cubicBezTo>
                      <a:cubicBezTo>
                        <a:pt x="682583" y="250586"/>
                        <a:pt x="933817" y="228258"/>
                        <a:pt x="1077686" y="212272"/>
                      </a:cubicBezTo>
                      <a:lnTo>
                        <a:pt x="1224643" y="195943"/>
                      </a:lnTo>
                      <a:cubicBezTo>
                        <a:pt x="1262833" y="191169"/>
                        <a:pt x="1300668" y="183643"/>
                        <a:pt x="1338943" y="179614"/>
                      </a:cubicBezTo>
                      <a:cubicBezTo>
                        <a:pt x="1646322" y="147258"/>
                        <a:pt x="1793906" y="159764"/>
                        <a:pt x="2171700" y="146957"/>
                      </a:cubicBezTo>
                      <a:cubicBezTo>
                        <a:pt x="2280631" y="143264"/>
                        <a:pt x="2389415" y="136072"/>
                        <a:pt x="2498272" y="130629"/>
                      </a:cubicBezTo>
                      <a:cubicBezTo>
                        <a:pt x="2547258" y="125186"/>
                        <a:pt x="2596515" y="121794"/>
                        <a:pt x="2645229" y="114300"/>
                      </a:cubicBezTo>
                      <a:cubicBezTo>
                        <a:pt x="2667409" y="110888"/>
                        <a:pt x="2688128" y="99065"/>
                        <a:pt x="2710543" y="97972"/>
                      </a:cubicBezTo>
                      <a:cubicBezTo>
                        <a:pt x="2911763" y="88156"/>
                        <a:pt x="3113314" y="87086"/>
                        <a:pt x="3314700" y="81643"/>
                      </a:cubicBezTo>
                      <a:cubicBezTo>
                        <a:pt x="3358243" y="70757"/>
                        <a:pt x="3401318" y="57789"/>
                        <a:pt x="3445329" y="48986"/>
                      </a:cubicBezTo>
                      <a:cubicBezTo>
                        <a:pt x="3528206" y="32410"/>
                        <a:pt x="3550121" y="26457"/>
                        <a:pt x="3641272" y="16329"/>
                      </a:cubicBezTo>
                      <a:cubicBezTo>
                        <a:pt x="3701023" y="9690"/>
                        <a:pt x="3881004" y="0"/>
                        <a:pt x="3820886" y="0"/>
                      </a:cubicBezTo>
                      <a:cubicBezTo>
                        <a:pt x="3749920" y="0"/>
                        <a:pt x="3679372" y="10886"/>
                        <a:pt x="3608615" y="16329"/>
                      </a:cubicBezTo>
                      <a:cubicBezTo>
                        <a:pt x="3281857" y="70788"/>
                        <a:pt x="3544150" y="32572"/>
                        <a:pt x="3216729" y="65314"/>
                      </a:cubicBezTo>
                      <a:cubicBezTo>
                        <a:pt x="3173065" y="69680"/>
                        <a:pt x="3129597" y="75843"/>
                        <a:pt x="3086100" y="81643"/>
                      </a:cubicBezTo>
                      <a:cubicBezTo>
                        <a:pt x="3047951" y="86730"/>
                        <a:pt x="3010096" y="94142"/>
                        <a:pt x="2971800" y="97972"/>
                      </a:cubicBezTo>
                      <a:cubicBezTo>
                        <a:pt x="2901186" y="105033"/>
                        <a:pt x="2830204" y="107875"/>
                        <a:pt x="2759529" y="114300"/>
                      </a:cubicBezTo>
                      <a:lnTo>
                        <a:pt x="2432957" y="146957"/>
                      </a:lnTo>
                      <a:cubicBezTo>
                        <a:pt x="2383971" y="152400"/>
                        <a:pt x="2334855" y="156772"/>
                        <a:pt x="2286000" y="163286"/>
                      </a:cubicBezTo>
                      <a:cubicBezTo>
                        <a:pt x="2253183" y="167662"/>
                        <a:pt x="2221124" y="178720"/>
                        <a:pt x="2188029" y="179614"/>
                      </a:cubicBezTo>
                      <a:cubicBezTo>
                        <a:pt x="1818010" y="189614"/>
                        <a:pt x="1447800" y="190500"/>
                        <a:pt x="1077686" y="195943"/>
                      </a:cubicBezTo>
                      <a:lnTo>
                        <a:pt x="751115" y="212272"/>
                      </a:lnTo>
                      <a:cubicBezTo>
                        <a:pt x="587869" y="218802"/>
                        <a:pt x="424368" y="219279"/>
                        <a:pt x="261257" y="228600"/>
                      </a:cubicBezTo>
                      <a:cubicBezTo>
                        <a:pt x="233549" y="230183"/>
                        <a:pt x="151862" y="244929"/>
                        <a:pt x="179615" y="244929"/>
                      </a:cubicBezTo>
                      <a:cubicBezTo>
                        <a:pt x="275260" y="244929"/>
                        <a:pt x="704324" y="216943"/>
                        <a:pt x="816429" y="212272"/>
                      </a:cubicBezTo>
                      <a:cubicBezTo>
                        <a:pt x="1302205" y="192031"/>
                        <a:pt x="1640232" y="189521"/>
                        <a:pt x="2155372" y="179614"/>
                      </a:cubicBezTo>
                      <a:cubicBezTo>
                        <a:pt x="2284610" y="163460"/>
                        <a:pt x="2396205" y="146957"/>
                        <a:pt x="2530929" y="146957"/>
                      </a:cubicBezTo>
                      <a:cubicBezTo>
                        <a:pt x="2808568" y="146957"/>
                        <a:pt x="3086100" y="157843"/>
                        <a:pt x="3363686" y="163286"/>
                      </a:cubicBezTo>
                      <a:cubicBezTo>
                        <a:pt x="3260272" y="168729"/>
                        <a:pt x="3156671" y="171356"/>
                        <a:pt x="3053443" y="179614"/>
                      </a:cubicBezTo>
                      <a:cubicBezTo>
                        <a:pt x="3020441" y="182254"/>
                        <a:pt x="2988377" y="192287"/>
                        <a:pt x="2955472" y="195943"/>
                      </a:cubicBezTo>
                      <a:cubicBezTo>
                        <a:pt x="2890332" y="203181"/>
                        <a:pt x="2824950" y="208307"/>
                        <a:pt x="2759529" y="212272"/>
                      </a:cubicBezTo>
                      <a:cubicBezTo>
                        <a:pt x="2016410" y="257309"/>
                        <a:pt x="2734966" y="204112"/>
                        <a:pt x="2204357" y="244929"/>
                      </a:cubicBezTo>
                      <a:cubicBezTo>
                        <a:pt x="2023751" y="281049"/>
                        <a:pt x="2192550" y="251099"/>
                        <a:pt x="1861457" y="277586"/>
                      </a:cubicBezTo>
                      <a:cubicBezTo>
                        <a:pt x="1761157" y="285610"/>
                        <a:pt x="1721025" y="290649"/>
                        <a:pt x="1632857" y="310243"/>
                      </a:cubicBezTo>
                      <a:cubicBezTo>
                        <a:pt x="1557289" y="327036"/>
                        <a:pt x="1543310" y="338611"/>
                        <a:pt x="1453243" y="342900"/>
                      </a:cubicBezTo>
                      <a:cubicBezTo>
                        <a:pt x="1262881" y="351965"/>
                        <a:pt x="1072243" y="353786"/>
                        <a:pt x="881743" y="359229"/>
                      </a:cubicBezTo>
                      <a:cubicBezTo>
                        <a:pt x="794657" y="348343"/>
                        <a:pt x="703746" y="354325"/>
                        <a:pt x="620486" y="326572"/>
                      </a:cubicBezTo>
                      <a:cubicBezTo>
                        <a:pt x="583974" y="314401"/>
                        <a:pt x="696535" y="314493"/>
                        <a:pt x="734786" y="310243"/>
                      </a:cubicBezTo>
                      <a:cubicBezTo>
                        <a:pt x="843517" y="298162"/>
                        <a:pt x="952081" y="282790"/>
                        <a:pt x="1061357" y="277586"/>
                      </a:cubicBezTo>
                      <a:lnTo>
                        <a:pt x="1404257" y="261257"/>
                      </a:lnTo>
                      <a:lnTo>
                        <a:pt x="2188029" y="244929"/>
                      </a:lnTo>
                      <a:cubicBezTo>
                        <a:pt x="2335035" y="241009"/>
                        <a:pt x="2481943" y="234043"/>
                        <a:pt x="2628900" y="228600"/>
                      </a:cubicBezTo>
                      <a:cubicBezTo>
                        <a:pt x="2959834" y="191831"/>
                        <a:pt x="2556338" y="233784"/>
                        <a:pt x="3086100" y="195943"/>
                      </a:cubicBezTo>
                      <a:cubicBezTo>
                        <a:pt x="3680801" y="153463"/>
                        <a:pt x="2301716" y="211710"/>
                        <a:pt x="3657600" y="163286"/>
                      </a:cubicBezTo>
                      <a:lnTo>
                        <a:pt x="4147457" y="146957"/>
                      </a:lnTo>
                      <a:cubicBezTo>
                        <a:pt x="3869818" y="146957"/>
                        <a:pt x="3592311" y="159320"/>
                        <a:pt x="3314700" y="163286"/>
                      </a:cubicBezTo>
                      <a:lnTo>
                        <a:pt x="1861457" y="179614"/>
                      </a:lnTo>
                      <a:cubicBezTo>
                        <a:pt x="1697375" y="234310"/>
                        <a:pt x="1839288" y="191954"/>
                        <a:pt x="1453243" y="212272"/>
                      </a:cubicBezTo>
                      <a:cubicBezTo>
                        <a:pt x="1117207" y="229958"/>
                        <a:pt x="1292478" y="228600"/>
                        <a:pt x="1126672" y="22860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9" name="文本框 88"/>
              <p:cNvSpPr txBox="1"/>
              <p:nvPr/>
            </p:nvSpPr>
            <p:spPr>
              <a:xfrm>
                <a:off x="3034355" y="2421185"/>
                <a:ext cx="78098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 smtClean="0">
                    <a:solidFill>
                      <a:schemeClr val="bg1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rPr>
                  <a:t>4F</a:t>
                </a:r>
                <a:endParaRPr lang="zh-CN" altLang="en-US" sz="6000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  <p:sp>
          <p:nvSpPr>
            <p:cNvPr id="57" name="任意多边形 56"/>
            <p:cNvSpPr/>
            <p:nvPr/>
          </p:nvSpPr>
          <p:spPr>
            <a:xfrm>
              <a:off x="2051867" y="2460455"/>
              <a:ext cx="4034746" cy="4218709"/>
            </a:xfrm>
            <a:custGeom>
              <a:avLst/>
              <a:gdLst>
                <a:gd name="connsiteX0" fmla="*/ 168210 w 4034746"/>
                <a:gd name="connsiteY0" fmla="*/ 145473 h 4218709"/>
                <a:gd name="connsiteX1" fmla="*/ 147428 w 4034746"/>
                <a:gd name="connsiteY1" fmla="*/ 1018309 h 4218709"/>
                <a:gd name="connsiteX2" fmla="*/ 126647 w 4034746"/>
                <a:gd name="connsiteY2" fmla="*/ 1080655 h 4218709"/>
                <a:gd name="connsiteX3" fmla="*/ 85083 w 4034746"/>
                <a:gd name="connsiteY3" fmla="*/ 1309255 h 4218709"/>
                <a:gd name="connsiteX4" fmla="*/ 43519 w 4034746"/>
                <a:gd name="connsiteY4" fmla="*/ 1433946 h 4218709"/>
                <a:gd name="connsiteX5" fmla="*/ 22738 w 4034746"/>
                <a:gd name="connsiteY5" fmla="*/ 3740728 h 4218709"/>
                <a:gd name="connsiteX6" fmla="*/ 22738 w 4034746"/>
                <a:gd name="connsiteY6" fmla="*/ 4052455 h 4218709"/>
                <a:gd name="connsiteX7" fmla="*/ 64301 w 4034746"/>
                <a:gd name="connsiteY7" fmla="*/ 4114800 h 4218709"/>
                <a:gd name="connsiteX8" fmla="*/ 126647 w 4034746"/>
                <a:gd name="connsiteY8" fmla="*/ 4135582 h 4218709"/>
                <a:gd name="connsiteX9" fmla="*/ 2703592 w 4034746"/>
                <a:gd name="connsiteY9" fmla="*/ 4114800 h 4218709"/>
                <a:gd name="connsiteX10" fmla="*/ 3202356 w 4034746"/>
                <a:gd name="connsiteY10" fmla="*/ 4156364 h 4218709"/>
                <a:gd name="connsiteX11" fmla="*/ 3264701 w 4034746"/>
                <a:gd name="connsiteY11" fmla="*/ 4177146 h 4218709"/>
                <a:gd name="connsiteX12" fmla="*/ 3659556 w 4034746"/>
                <a:gd name="connsiteY12" fmla="*/ 4197928 h 4218709"/>
                <a:gd name="connsiteX13" fmla="*/ 3742683 w 4034746"/>
                <a:gd name="connsiteY13" fmla="*/ 4218709 h 4218709"/>
                <a:gd name="connsiteX14" fmla="*/ 3971283 w 4034746"/>
                <a:gd name="connsiteY14" fmla="*/ 3325091 h 4218709"/>
                <a:gd name="connsiteX15" fmla="*/ 3992065 w 4034746"/>
                <a:gd name="connsiteY15" fmla="*/ 3054928 h 4218709"/>
                <a:gd name="connsiteX16" fmla="*/ 3971283 w 4034746"/>
                <a:gd name="connsiteY16" fmla="*/ 2265219 h 4218709"/>
                <a:gd name="connsiteX17" fmla="*/ 3950501 w 4034746"/>
                <a:gd name="connsiteY17" fmla="*/ 2057400 h 4218709"/>
                <a:gd name="connsiteX18" fmla="*/ 3908938 w 4034746"/>
                <a:gd name="connsiteY18" fmla="*/ 1579419 h 4218709"/>
                <a:gd name="connsiteX19" fmla="*/ 3888156 w 4034746"/>
                <a:gd name="connsiteY19" fmla="*/ 789709 h 4218709"/>
                <a:gd name="connsiteX20" fmla="*/ 3846592 w 4034746"/>
                <a:gd name="connsiteY20" fmla="*/ 353291 h 4218709"/>
                <a:gd name="connsiteX21" fmla="*/ 3805028 w 4034746"/>
                <a:gd name="connsiteY21" fmla="*/ 145473 h 4218709"/>
                <a:gd name="connsiteX22" fmla="*/ 3721901 w 4034746"/>
                <a:gd name="connsiteY22" fmla="*/ 20782 h 4218709"/>
                <a:gd name="connsiteX23" fmla="*/ 3659556 w 4034746"/>
                <a:gd name="connsiteY23" fmla="*/ 0 h 4218709"/>
                <a:gd name="connsiteX24" fmla="*/ 3306265 w 4034746"/>
                <a:gd name="connsiteY24" fmla="*/ 20782 h 4218709"/>
                <a:gd name="connsiteX25" fmla="*/ 3140010 w 4034746"/>
                <a:gd name="connsiteY25" fmla="*/ 62346 h 4218709"/>
                <a:gd name="connsiteX26" fmla="*/ 2745156 w 4034746"/>
                <a:gd name="connsiteY26" fmla="*/ 103909 h 4218709"/>
                <a:gd name="connsiteX27" fmla="*/ 625410 w 4034746"/>
                <a:gd name="connsiteY27" fmla="*/ 83128 h 4218709"/>
                <a:gd name="connsiteX28" fmla="*/ 334465 w 4034746"/>
                <a:gd name="connsiteY28" fmla="*/ 103909 h 4218709"/>
                <a:gd name="connsiteX29" fmla="*/ 105865 w 4034746"/>
                <a:gd name="connsiteY29" fmla="*/ 145473 h 421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034746" h="4218709">
                  <a:moveTo>
                    <a:pt x="168210" y="145473"/>
                  </a:moveTo>
                  <a:cubicBezTo>
                    <a:pt x="161283" y="436418"/>
                    <a:pt x="160350" y="727568"/>
                    <a:pt x="147428" y="1018309"/>
                  </a:cubicBezTo>
                  <a:cubicBezTo>
                    <a:pt x="146455" y="1040193"/>
                    <a:pt x="131399" y="1059271"/>
                    <a:pt x="126647" y="1080655"/>
                  </a:cubicBezTo>
                  <a:cubicBezTo>
                    <a:pt x="107640" y="1166189"/>
                    <a:pt x="107773" y="1226058"/>
                    <a:pt x="85083" y="1309255"/>
                  </a:cubicBezTo>
                  <a:cubicBezTo>
                    <a:pt x="73555" y="1351523"/>
                    <a:pt x="43519" y="1433946"/>
                    <a:pt x="43519" y="1433946"/>
                  </a:cubicBezTo>
                  <a:cubicBezTo>
                    <a:pt x="36592" y="2202873"/>
                    <a:pt x="35660" y="2971878"/>
                    <a:pt x="22738" y="3740728"/>
                  </a:cubicBezTo>
                  <a:cubicBezTo>
                    <a:pt x="19802" y="3915427"/>
                    <a:pt x="-26923" y="3886917"/>
                    <a:pt x="22738" y="4052455"/>
                  </a:cubicBezTo>
                  <a:cubicBezTo>
                    <a:pt x="29915" y="4076378"/>
                    <a:pt x="44798" y="4099197"/>
                    <a:pt x="64301" y="4114800"/>
                  </a:cubicBezTo>
                  <a:cubicBezTo>
                    <a:pt x="81407" y="4128485"/>
                    <a:pt x="105865" y="4128655"/>
                    <a:pt x="126647" y="4135582"/>
                  </a:cubicBezTo>
                  <a:cubicBezTo>
                    <a:pt x="1343882" y="4041950"/>
                    <a:pt x="486342" y="4092176"/>
                    <a:pt x="2703592" y="4114800"/>
                  </a:cubicBezTo>
                  <a:cubicBezTo>
                    <a:pt x="2913950" y="4184919"/>
                    <a:pt x="2678584" y="4112716"/>
                    <a:pt x="3202356" y="4156364"/>
                  </a:cubicBezTo>
                  <a:cubicBezTo>
                    <a:pt x="3224186" y="4158183"/>
                    <a:pt x="3242885" y="4175163"/>
                    <a:pt x="3264701" y="4177146"/>
                  </a:cubicBezTo>
                  <a:cubicBezTo>
                    <a:pt x="3395960" y="4189079"/>
                    <a:pt x="3527938" y="4191001"/>
                    <a:pt x="3659556" y="4197928"/>
                  </a:cubicBezTo>
                  <a:cubicBezTo>
                    <a:pt x="3687265" y="4204855"/>
                    <a:pt x="3714121" y="4218709"/>
                    <a:pt x="3742683" y="4218709"/>
                  </a:cubicBezTo>
                  <a:cubicBezTo>
                    <a:pt x="4241107" y="4218709"/>
                    <a:pt x="3944573" y="4059603"/>
                    <a:pt x="3971283" y="3325091"/>
                  </a:cubicBezTo>
                  <a:cubicBezTo>
                    <a:pt x="3974565" y="3234830"/>
                    <a:pt x="3985138" y="3144982"/>
                    <a:pt x="3992065" y="3054928"/>
                  </a:cubicBezTo>
                  <a:cubicBezTo>
                    <a:pt x="3985138" y="2791692"/>
                    <a:pt x="3982246" y="2528318"/>
                    <a:pt x="3971283" y="2265219"/>
                  </a:cubicBezTo>
                  <a:cubicBezTo>
                    <a:pt x="3968385" y="2195661"/>
                    <a:pt x="3956532" y="2126757"/>
                    <a:pt x="3950501" y="2057400"/>
                  </a:cubicBezTo>
                  <a:cubicBezTo>
                    <a:pt x="3898250" y="1456523"/>
                    <a:pt x="3958846" y="2078517"/>
                    <a:pt x="3908938" y="1579419"/>
                  </a:cubicBezTo>
                  <a:cubicBezTo>
                    <a:pt x="3902011" y="1316182"/>
                    <a:pt x="3897902" y="1052856"/>
                    <a:pt x="3888156" y="789709"/>
                  </a:cubicBezTo>
                  <a:cubicBezTo>
                    <a:pt x="3870839" y="322145"/>
                    <a:pt x="3887351" y="597840"/>
                    <a:pt x="3846592" y="353291"/>
                  </a:cubicBezTo>
                  <a:cubicBezTo>
                    <a:pt x="3840199" y="314936"/>
                    <a:pt x="3833479" y="196685"/>
                    <a:pt x="3805028" y="145473"/>
                  </a:cubicBezTo>
                  <a:cubicBezTo>
                    <a:pt x="3780769" y="101806"/>
                    <a:pt x="3769291" y="36579"/>
                    <a:pt x="3721901" y="20782"/>
                  </a:cubicBezTo>
                  <a:lnTo>
                    <a:pt x="3659556" y="0"/>
                  </a:lnTo>
                  <a:cubicBezTo>
                    <a:pt x="3541792" y="6927"/>
                    <a:pt x="3423748" y="10102"/>
                    <a:pt x="3306265" y="20782"/>
                  </a:cubicBezTo>
                  <a:cubicBezTo>
                    <a:pt x="3117362" y="37955"/>
                    <a:pt x="3275256" y="35297"/>
                    <a:pt x="3140010" y="62346"/>
                  </a:cubicBezTo>
                  <a:cubicBezTo>
                    <a:pt x="3023653" y="85618"/>
                    <a:pt x="2853146" y="94910"/>
                    <a:pt x="2745156" y="103909"/>
                  </a:cubicBezTo>
                  <a:lnTo>
                    <a:pt x="625410" y="83128"/>
                  </a:lnTo>
                  <a:cubicBezTo>
                    <a:pt x="528181" y="83128"/>
                    <a:pt x="430943" y="91849"/>
                    <a:pt x="334465" y="103909"/>
                  </a:cubicBezTo>
                  <a:cubicBezTo>
                    <a:pt x="-8918" y="146832"/>
                    <a:pt x="209919" y="145473"/>
                    <a:pt x="105865" y="14547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681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path" presetSubtype="0" repeatCount="2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00039 0.0379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89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6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1785792" y="538881"/>
            <a:ext cx="9336264" cy="4364946"/>
            <a:chOff x="1785792" y="538881"/>
            <a:chExt cx="9336264" cy="4364946"/>
          </a:xfrm>
        </p:grpSpPr>
        <p:grpSp>
          <p:nvGrpSpPr>
            <p:cNvPr id="4" name="组合 3"/>
            <p:cNvGrpSpPr/>
            <p:nvPr/>
          </p:nvGrpSpPr>
          <p:grpSpPr>
            <a:xfrm>
              <a:off x="1877190" y="686776"/>
              <a:ext cx="9153468" cy="4217051"/>
              <a:chOff x="1552250" y="679700"/>
              <a:chExt cx="9153468" cy="4217051"/>
            </a:xfrm>
          </p:grpSpPr>
          <p:grpSp>
            <p:nvGrpSpPr>
              <p:cNvPr id="2" name="组合 1"/>
              <p:cNvGrpSpPr/>
              <p:nvPr/>
            </p:nvGrpSpPr>
            <p:grpSpPr>
              <a:xfrm rot="19688182">
                <a:off x="7518249" y="1734987"/>
                <a:ext cx="2248261" cy="3161764"/>
                <a:chOff x="4159876" y="1551904"/>
                <a:chExt cx="2248261" cy="3161764"/>
              </a:xfrm>
            </p:grpSpPr>
            <p:sp>
              <p:nvSpPr>
                <p:cNvPr id="5" name="任意多边形 4"/>
                <p:cNvSpPr/>
                <p:nvPr/>
              </p:nvSpPr>
              <p:spPr>
                <a:xfrm>
                  <a:off x="5048518" y="2144332"/>
                  <a:ext cx="160986" cy="231820"/>
                </a:xfrm>
                <a:custGeom>
                  <a:avLst/>
                  <a:gdLst>
                    <a:gd name="connsiteX0" fmla="*/ 160986 w 160986"/>
                    <a:gd name="connsiteY0" fmla="*/ 0 h 231820"/>
                    <a:gd name="connsiteX1" fmla="*/ 51516 w 160986"/>
                    <a:gd name="connsiteY1" fmla="*/ 83713 h 231820"/>
                    <a:gd name="connsiteX2" fmla="*/ 25758 w 160986"/>
                    <a:gd name="connsiteY2" fmla="*/ 135229 h 231820"/>
                    <a:gd name="connsiteX3" fmla="*/ 0 w 160986"/>
                    <a:gd name="connsiteY3" fmla="*/ 199623 h 231820"/>
                    <a:gd name="connsiteX4" fmla="*/ 0 w 160986"/>
                    <a:gd name="connsiteY4" fmla="*/ 231820 h 23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986" h="231820">
                      <a:moveTo>
                        <a:pt x="160986" y="0"/>
                      </a:moveTo>
                      <a:lnTo>
                        <a:pt x="51516" y="83713"/>
                      </a:lnTo>
                      <a:lnTo>
                        <a:pt x="25758" y="135229"/>
                      </a:lnTo>
                      <a:lnTo>
                        <a:pt x="0" y="199623"/>
                      </a:lnTo>
                      <a:lnTo>
                        <a:pt x="0" y="231820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任意多边形 5"/>
                <p:cNvSpPr/>
                <p:nvPr/>
              </p:nvSpPr>
              <p:spPr>
                <a:xfrm>
                  <a:off x="4893972" y="2434107"/>
                  <a:ext cx="109470" cy="315532"/>
                </a:xfrm>
                <a:custGeom>
                  <a:avLst/>
                  <a:gdLst>
                    <a:gd name="connsiteX0" fmla="*/ 109470 w 109470"/>
                    <a:gd name="connsiteY0" fmla="*/ 0 h 315532"/>
                    <a:gd name="connsiteX1" fmla="*/ 70834 w 109470"/>
                    <a:gd name="connsiteY1" fmla="*/ 64394 h 315532"/>
                    <a:gd name="connsiteX2" fmla="*/ 25758 w 109470"/>
                    <a:gd name="connsiteY2" fmla="*/ 90152 h 315532"/>
                    <a:gd name="connsiteX3" fmla="*/ 0 w 109470"/>
                    <a:gd name="connsiteY3" fmla="*/ 103031 h 315532"/>
                    <a:gd name="connsiteX4" fmla="*/ 0 w 109470"/>
                    <a:gd name="connsiteY4" fmla="*/ 103031 h 315532"/>
                    <a:gd name="connsiteX5" fmla="*/ 38636 w 109470"/>
                    <a:gd name="connsiteY5" fmla="*/ 186744 h 315532"/>
                    <a:gd name="connsiteX6" fmla="*/ 64394 w 109470"/>
                    <a:gd name="connsiteY6" fmla="*/ 238259 h 315532"/>
                    <a:gd name="connsiteX7" fmla="*/ 57955 w 109470"/>
                    <a:gd name="connsiteY7" fmla="*/ 276896 h 315532"/>
                    <a:gd name="connsiteX8" fmla="*/ 77273 w 109470"/>
                    <a:gd name="connsiteY8" fmla="*/ 315532 h 315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9470" h="315532">
                      <a:moveTo>
                        <a:pt x="109470" y="0"/>
                      </a:moveTo>
                      <a:lnTo>
                        <a:pt x="70834" y="64394"/>
                      </a:lnTo>
                      <a:lnTo>
                        <a:pt x="25758" y="90152"/>
                      </a:lnTo>
                      <a:lnTo>
                        <a:pt x="0" y="103031"/>
                      </a:lnTo>
                      <a:lnTo>
                        <a:pt x="0" y="103031"/>
                      </a:lnTo>
                      <a:lnTo>
                        <a:pt x="38636" y="186744"/>
                      </a:lnTo>
                      <a:lnTo>
                        <a:pt x="64394" y="238259"/>
                      </a:lnTo>
                      <a:lnTo>
                        <a:pt x="57955" y="276896"/>
                      </a:lnTo>
                      <a:lnTo>
                        <a:pt x="77273" y="315532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>
                  <a:off x="5003442" y="2736761"/>
                  <a:ext cx="173865" cy="77273"/>
                </a:xfrm>
                <a:custGeom>
                  <a:avLst/>
                  <a:gdLst>
                    <a:gd name="connsiteX0" fmla="*/ 0 w 173865"/>
                    <a:gd name="connsiteY0" fmla="*/ 0 h 77273"/>
                    <a:gd name="connsiteX1" fmla="*/ 57955 w 173865"/>
                    <a:gd name="connsiteY1" fmla="*/ 51515 h 77273"/>
                    <a:gd name="connsiteX2" fmla="*/ 103031 w 173865"/>
                    <a:gd name="connsiteY2" fmla="*/ 77273 h 77273"/>
                    <a:gd name="connsiteX3" fmla="*/ 173865 w 173865"/>
                    <a:gd name="connsiteY3" fmla="*/ 77273 h 77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865" h="77273">
                      <a:moveTo>
                        <a:pt x="0" y="0"/>
                      </a:moveTo>
                      <a:lnTo>
                        <a:pt x="57955" y="51515"/>
                      </a:lnTo>
                      <a:lnTo>
                        <a:pt x="103031" y="77273"/>
                      </a:lnTo>
                      <a:lnTo>
                        <a:pt x="173865" y="77273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任意多边形 7"/>
                <p:cNvSpPr/>
                <p:nvPr/>
              </p:nvSpPr>
              <p:spPr>
                <a:xfrm>
                  <a:off x="5215944" y="2524259"/>
                  <a:ext cx="412124" cy="534473"/>
                </a:xfrm>
                <a:custGeom>
                  <a:avLst/>
                  <a:gdLst>
                    <a:gd name="connsiteX0" fmla="*/ 0 w 412124"/>
                    <a:gd name="connsiteY0" fmla="*/ 315533 h 534473"/>
                    <a:gd name="connsiteX1" fmla="*/ 6439 w 412124"/>
                    <a:gd name="connsiteY1" fmla="*/ 379927 h 534473"/>
                    <a:gd name="connsiteX2" fmla="*/ 6439 w 412124"/>
                    <a:gd name="connsiteY2" fmla="*/ 457200 h 534473"/>
                    <a:gd name="connsiteX3" fmla="*/ 6439 w 412124"/>
                    <a:gd name="connsiteY3" fmla="*/ 521595 h 534473"/>
                    <a:gd name="connsiteX4" fmla="*/ 109470 w 412124"/>
                    <a:gd name="connsiteY4" fmla="*/ 534473 h 534473"/>
                    <a:gd name="connsiteX5" fmla="*/ 109470 w 412124"/>
                    <a:gd name="connsiteY5" fmla="*/ 463640 h 534473"/>
                    <a:gd name="connsiteX6" fmla="*/ 115910 w 412124"/>
                    <a:gd name="connsiteY6" fmla="*/ 367048 h 534473"/>
                    <a:gd name="connsiteX7" fmla="*/ 206062 w 412124"/>
                    <a:gd name="connsiteY7" fmla="*/ 321972 h 534473"/>
                    <a:gd name="connsiteX8" fmla="*/ 251138 w 412124"/>
                    <a:gd name="connsiteY8" fmla="*/ 257578 h 534473"/>
                    <a:gd name="connsiteX9" fmla="*/ 347729 w 412124"/>
                    <a:gd name="connsiteY9" fmla="*/ 135228 h 534473"/>
                    <a:gd name="connsiteX10" fmla="*/ 412124 w 412124"/>
                    <a:gd name="connsiteY10" fmla="*/ 0 h 534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12124" h="534473">
                      <a:moveTo>
                        <a:pt x="0" y="315533"/>
                      </a:moveTo>
                      <a:lnTo>
                        <a:pt x="6439" y="379927"/>
                      </a:lnTo>
                      <a:lnTo>
                        <a:pt x="6439" y="457200"/>
                      </a:lnTo>
                      <a:lnTo>
                        <a:pt x="6439" y="521595"/>
                      </a:lnTo>
                      <a:lnTo>
                        <a:pt x="109470" y="534473"/>
                      </a:lnTo>
                      <a:lnTo>
                        <a:pt x="109470" y="463640"/>
                      </a:lnTo>
                      <a:lnTo>
                        <a:pt x="115910" y="367048"/>
                      </a:lnTo>
                      <a:lnTo>
                        <a:pt x="206062" y="321972"/>
                      </a:lnTo>
                      <a:lnTo>
                        <a:pt x="251138" y="257578"/>
                      </a:lnTo>
                      <a:lnTo>
                        <a:pt x="347729" y="135228"/>
                      </a:lnTo>
                      <a:lnTo>
                        <a:pt x="412124" y="0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任意多边形 8"/>
                <p:cNvSpPr/>
                <p:nvPr/>
              </p:nvSpPr>
              <p:spPr>
                <a:xfrm>
                  <a:off x="5042079" y="2363273"/>
                  <a:ext cx="90152" cy="90152"/>
                </a:xfrm>
                <a:custGeom>
                  <a:avLst/>
                  <a:gdLst>
                    <a:gd name="connsiteX0" fmla="*/ 38636 w 90152"/>
                    <a:gd name="connsiteY0" fmla="*/ 0 h 90152"/>
                    <a:gd name="connsiteX1" fmla="*/ 90152 w 90152"/>
                    <a:gd name="connsiteY1" fmla="*/ 25758 h 90152"/>
                    <a:gd name="connsiteX2" fmla="*/ 51515 w 90152"/>
                    <a:gd name="connsiteY2" fmla="*/ 90152 h 90152"/>
                    <a:gd name="connsiteX3" fmla="*/ 51515 w 90152"/>
                    <a:gd name="connsiteY3" fmla="*/ 90152 h 90152"/>
                    <a:gd name="connsiteX4" fmla="*/ 0 w 90152"/>
                    <a:gd name="connsiteY4" fmla="*/ 38637 h 90152"/>
                    <a:gd name="connsiteX5" fmla="*/ 38636 w 90152"/>
                    <a:gd name="connsiteY5" fmla="*/ 0 h 90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0152" h="90152">
                      <a:moveTo>
                        <a:pt x="38636" y="0"/>
                      </a:moveTo>
                      <a:lnTo>
                        <a:pt x="90152" y="25758"/>
                      </a:lnTo>
                      <a:lnTo>
                        <a:pt x="51515" y="90152"/>
                      </a:lnTo>
                      <a:lnTo>
                        <a:pt x="51515" y="90152"/>
                      </a:lnTo>
                      <a:lnTo>
                        <a:pt x="0" y="38637"/>
                      </a:lnTo>
                      <a:lnTo>
                        <a:pt x="38636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>
                  <a:off x="5306023" y="2485623"/>
                  <a:ext cx="128862" cy="276895"/>
                </a:xfrm>
                <a:custGeom>
                  <a:avLst/>
                  <a:gdLst>
                    <a:gd name="connsiteX0" fmla="*/ 45149 w 128862"/>
                    <a:gd name="connsiteY0" fmla="*/ 0 h 276895"/>
                    <a:gd name="connsiteX1" fmla="*/ 77346 w 128862"/>
                    <a:gd name="connsiteY1" fmla="*/ 12878 h 276895"/>
                    <a:gd name="connsiteX2" fmla="*/ 90225 w 128862"/>
                    <a:gd name="connsiteY2" fmla="*/ 51515 h 276895"/>
                    <a:gd name="connsiteX3" fmla="*/ 77346 w 128862"/>
                    <a:gd name="connsiteY3" fmla="*/ 122349 h 276895"/>
                    <a:gd name="connsiteX4" fmla="*/ 38709 w 128862"/>
                    <a:gd name="connsiteY4" fmla="*/ 135228 h 276895"/>
                    <a:gd name="connsiteX5" fmla="*/ 19391 w 128862"/>
                    <a:gd name="connsiteY5" fmla="*/ 148107 h 276895"/>
                    <a:gd name="connsiteX6" fmla="*/ 73 w 128862"/>
                    <a:gd name="connsiteY6" fmla="*/ 186743 h 276895"/>
                    <a:gd name="connsiteX7" fmla="*/ 32270 w 128862"/>
                    <a:gd name="connsiteY7" fmla="*/ 251138 h 276895"/>
                    <a:gd name="connsiteX8" fmla="*/ 51588 w 128862"/>
                    <a:gd name="connsiteY8" fmla="*/ 257577 h 276895"/>
                    <a:gd name="connsiteX9" fmla="*/ 96664 w 128862"/>
                    <a:gd name="connsiteY9" fmla="*/ 276895 h 276895"/>
                    <a:gd name="connsiteX10" fmla="*/ 122422 w 128862"/>
                    <a:gd name="connsiteY10" fmla="*/ 270456 h 276895"/>
                    <a:gd name="connsiteX11" fmla="*/ 128862 w 128862"/>
                    <a:gd name="connsiteY11" fmla="*/ 212501 h 276895"/>
                    <a:gd name="connsiteX12" fmla="*/ 109543 w 128862"/>
                    <a:gd name="connsiteY12" fmla="*/ 160985 h 276895"/>
                    <a:gd name="connsiteX13" fmla="*/ 90225 w 128862"/>
                    <a:gd name="connsiteY13" fmla="*/ 148107 h 276895"/>
                    <a:gd name="connsiteX14" fmla="*/ 70907 w 128862"/>
                    <a:gd name="connsiteY14" fmla="*/ 141667 h 276895"/>
                    <a:gd name="connsiteX15" fmla="*/ 51588 w 128862"/>
                    <a:gd name="connsiteY15" fmla="*/ 148107 h 276895"/>
                    <a:gd name="connsiteX16" fmla="*/ 64467 w 128862"/>
                    <a:gd name="connsiteY16" fmla="*/ 167425 h 276895"/>
                    <a:gd name="connsiteX17" fmla="*/ 83785 w 128862"/>
                    <a:gd name="connsiteY17" fmla="*/ 180304 h 276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8862" h="276895">
                      <a:moveTo>
                        <a:pt x="45149" y="0"/>
                      </a:moveTo>
                      <a:cubicBezTo>
                        <a:pt x="55881" y="4293"/>
                        <a:pt x="69734" y="4179"/>
                        <a:pt x="77346" y="12878"/>
                      </a:cubicBezTo>
                      <a:cubicBezTo>
                        <a:pt x="86286" y="23095"/>
                        <a:pt x="90225" y="51515"/>
                        <a:pt x="90225" y="51515"/>
                      </a:cubicBezTo>
                      <a:cubicBezTo>
                        <a:pt x="85932" y="75126"/>
                        <a:pt x="89924" y="101911"/>
                        <a:pt x="77346" y="122349"/>
                      </a:cubicBezTo>
                      <a:cubicBezTo>
                        <a:pt x="70231" y="133911"/>
                        <a:pt x="50005" y="127697"/>
                        <a:pt x="38709" y="135228"/>
                      </a:cubicBezTo>
                      <a:lnTo>
                        <a:pt x="19391" y="148107"/>
                      </a:lnTo>
                      <a:cubicBezTo>
                        <a:pt x="14327" y="155703"/>
                        <a:pt x="-1197" y="175316"/>
                        <a:pt x="73" y="186743"/>
                      </a:cubicBezTo>
                      <a:cubicBezTo>
                        <a:pt x="2264" y="206456"/>
                        <a:pt x="15940" y="237529"/>
                        <a:pt x="32270" y="251138"/>
                      </a:cubicBezTo>
                      <a:cubicBezTo>
                        <a:pt x="37484" y="255483"/>
                        <a:pt x="45149" y="255431"/>
                        <a:pt x="51588" y="257577"/>
                      </a:cubicBezTo>
                      <a:cubicBezTo>
                        <a:pt x="67361" y="268092"/>
                        <a:pt x="75873" y="276895"/>
                        <a:pt x="96664" y="276895"/>
                      </a:cubicBezTo>
                      <a:cubicBezTo>
                        <a:pt x="105514" y="276895"/>
                        <a:pt x="113836" y="272602"/>
                        <a:pt x="122422" y="270456"/>
                      </a:cubicBezTo>
                      <a:cubicBezTo>
                        <a:pt x="124569" y="251138"/>
                        <a:pt x="128862" y="231938"/>
                        <a:pt x="128862" y="212501"/>
                      </a:cubicBezTo>
                      <a:cubicBezTo>
                        <a:pt x="128862" y="194073"/>
                        <a:pt x="122866" y="174308"/>
                        <a:pt x="109543" y="160985"/>
                      </a:cubicBezTo>
                      <a:cubicBezTo>
                        <a:pt x="104071" y="155513"/>
                        <a:pt x="97147" y="151568"/>
                        <a:pt x="90225" y="148107"/>
                      </a:cubicBezTo>
                      <a:cubicBezTo>
                        <a:pt x="84154" y="145071"/>
                        <a:pt x="77346" y="143814"/>
                        <a:pt x="70907" y="141667"/>
                      </a:cubicBezTo>
                      <a:cubicBezTo>
                        <a:pt x="64467" y="143814"/>
                        <a:pt x="53234" y="141522"/>
                        <a:pt x="51588" y="148107"/>
                      </a:cubicBezTo>
                      <a:cubicBezTo>
                        <a:pt x="49711" y="155615"/>
                        <a:pt x="58995" y="161953"/>
                        <a:pt x="64467" y="167425"/>
                      </a:cubicBezTo>
                      <a:cubicBezTo>
                        <a:pt x="69939" y="172897"/>
                        <a:pt x="83785" y="180304"/>
                        <a:pt x="83785" y="180304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>
                  <a:off x="5087155" y="2562896"/>
                  <a:ext cx="1320982" cy="2061072"/>
                </a:xfrm>
                <a:custGeom>
                  <a:avLst/>
                  <a:gdLst>
                    <a:gd name="connsiteX0" fmla="*/ 296214 w 1320982"/>
                    <a:gd name="connsiteY0" fmla="*/ 528034 h 2061072"/>
                    <a:gd name="connsiteX1" fmla="*/ 315532 w 1320982"/>
                    <a:gd name="connsiteY1" fmla="*/ 495836 h 2061072"/>
                    <a:gd name="connsiteX2" fmla="*/ 328411 w 1320982"/>
                    <a:gd name="connsiteY2" fmla="*/ 476518 h 2061072"/>
                    <a:gd name="connsiteX3" fmla="*/ 367048 w 1320982"/>
                    <a:gd name="connsiteY3" fmla="*/ 450760 h 2061072"/>
                    <a:gd name="connsiteX4" fmla="*/ 412124 w 1320982"/>
                    <a:gd name="connsiteY4" fmla="*/ 425003 h 2061072"/>
                    <a:gd name="connsiteX5" fmla="*/ 437882 w 1320982"/>
                    <a:gd name="connsiteY5" fmla="*/ 418563 h 2061072"/>
                    <a:gd name="connsiteX6" fmla="*/ 457200 w 1320982"/>
                    <a:gd name="connsiteY6" fmla="*/ 405684 h 2061072"/>
                    <a:gd name="connsiteX7" fmla="*/ 495837 w 1320982"/>
                    <a:gd name="connsiteY7" fmla="*/ 392805 h 2061072"/>
                    <a:gd name="connsiteX8" fmla="*/ 534473 w 1320982"/>
                    <a:gd name="connsiteY8" fmla="*/ 373487 h 2061072"/>
                    <a:gd name="connsiteX9" fmla="*/ 573110 w 1320982"/>
                    <a:gd name="connsiteY9" fmla="*/ 354169 h 2061072"/>
                    <a:gd name="connsiteX10" fmla="*/ 592428 w 1320982"/>
                    <a:gd name="connsiteY10" fmla="*/ 341290 h 2061072"/>
                    <a:gd name="connsiteX11" fmla="*/ 605307 w 1320982"/>
                    <a:gd name="connsiteY11" fmla="*/ 302653 h 2061072"/>
                    <a:gd name="connsiteX12" fmla="*/ 618186 w 1320982"/>
                    <a:gd name="connsiteY12" fmla="*/ 283335 h 2061072"/>
                    <a:gd name="connsiteX13" fmla="*/ 643944 w 1320982"/>
                    <a:gd name="connsiteY13" fmla="*/ 225380 h 2061072"/>
                    <a:gd name="connsiteX14" fmla="*/ 663262 w 1320982"/>
                    <a:gd name="connsiteY14" fmla="*/ 206062 h 2061072"/>
                    <a:gd name="connsiteX15" fmla="*/ 695459 w 1320982"/>
                    <a:gd name="connsiteY15" fmla="*/ 173865 h 2061072"/>
                    <a:gd name="connsiteX16" fmla="*/ 740535 w 1320982"/>
                    <a:gd name="connsiteY16" fmla="*/ 128789 h 2061072"/>
                    <a:gd name="connsiteX17" fmla="*/ 753414 w 1320982"/>
                    <a:gd name="connsiteY17" fmla="*/ 109470 h 2061072"/>
                    <a:gd name="connsiteX18" fmla="*/ 798490 w 1320982"/>
                    <a:gd name="connsiteY18" fmla="*/ 83712 h 2061072"/>
                    <a:gd name="connsiteX19" fmla="*/ 817808 w 1320982"/>
                    <a:gd name="connsiteY19" fmla="*/ 77273 h 2061072"/>
                    <a:gd name="connsiteX20" fmla="*/ 843566 w 1320982"/>
                    <a:gd name="connsiteY20" fmla="*/ 64394 h 2061072"/>
                    <a:gd name="connsiteX21" fmla="*/ 862884 w 1320982"/>
                    <a:gd name="connsiteY21" fmla="*/ 51515 h 2061072"/>
                    <a:gd name="connsiteX22" fmla="*/ 901521 w 1320982"/>
                    <a:gd name="connsiteY22" fmla="*/ 38636 h 2061072"/>
                    <a:gd name="connsiteX23" fmla="*/ 940158 w 1320982"/>
                    <a:gd name="connsiteY23" fmla="*/ 19318 h 2061072"/>
                    <a:gd name="connsiteX24" fmla="*/ 978794 w 1320982"/>
                    <a:gd name="connsiteY24" fmla="*/ 0 h 2061072"/>
                    <a:gd name="connsiteX25" fmla="*/ 972355 w 1320982"/>
                    <a:gd name="connsiteY25" fmla="*/ 38636 h 2061072"/>
                    <a:gd name="connsiteX26" fmla="*/ 953037 w 1320982"/>
                    <a:gd name="connsiteY26" fmla="*/ 51515 h 2061072"/>
                    <a:gd name="connsiteX27" fmla="*/ 946597 w 1320982"/>
                    <a:gd name="connsiteY27" fmla="*/ 70834 h 2061072"/>
                    <a:gd name="connsiteX28" fmla="*/ 914400 w 1320982"/>
                    <a:gd name="connsiteY28" fmla="*/ 109470 h 2061072"/>
                    <a:gd name="connsiteX29" fmla="*/ 901521 w 1320982"/>
                    <a:gd name="connsiteY29" fmla="*/ 128789 h 2061072"/>
                    <a:gd name="connsiteX30" fmla="*/ 888642 w 1320982"/>
                    <a:gd name="connsiteY30" fmla="*/ 167425 h 2061072"/>
                    <a:gd name="connsiteX31" fmla="*/ 882203 w 1320982"/>
                    <a:gd name="connsiteY31" fmla="*/ 186743 h 2061072"/>
                    <a:gd name="connsiteX32" fmla="*/ 869324 w 1320982"/>
                    <a:gd name="connsiteY32" fmla="*/ 206062 h 2061072"/>
                    <a:gd name="connsiteX33" fmla="*/ 862884 w 1320982"/>
                    <a:gd name="connsiteY33" fmla="*/ 225380 h 2061072"/>
                    <a:gd name="connsiteX34" fmla="*/ 850006 w 1320982"/>
                    <a:gd name="connsiteY34" fmla="*/ 244698 h 2061072"/>
                    <a:gd name="connsiteX35" fmla="*/ 843566 w 1320982"/>
                    <a:gd name="connsiteY35" fmla="*/ 264017 h 2061072"/>
                    <a:gd name="connsiteX36" fmla="*/ 824248 w 1320982"/>
                    <a:gd name="connsiteY36" fmla="*/ 276896 h 2061072"/>
                    <a:gd name="connsiteX37" fmla="*/ 798490 w 1320982"/>
                    <a:gd name="connsiteY37" fmla="*/ 315532 h 2061072"/>
                    <a:gd name="connsiteX38" fmla="*/ 785611 w 1320982"/>
                    <a:gd name="connsiteY38" fmla="*/ 334850 h 2061072"/>
                    <a:gd name="connsiteX39" fmla="*/ 721217 w 1320982"/>
                    <a:gd name="connsiteY39" fmla="*/ 354169 h 2061072"/>
                    <a:gd name="connsiteX40" fmla="*/ 689020 w 1320982"/>
                    <a:gd name="connsiteY40" fmla="*/ 392805 h 2061072"/>
                    <a:gd name="connsiteX41" fmla="*/ 676141 w 1320982"/>
                    <a:gd name="connsiteY41" fmla="*/ 412124 h 2061072"/>
                    <a:gd name="connsiteX42" fmla="*/ 656822 w 1320982"/>
                    <a:gd name="connsiteY42" fmla="*/ 425003 h 2061072"/>
                    <a:gd name="connsiteX43" fmla="*/ 637504 w 1320982"/>
                    <a:gd name="connsiteY43" fmla="*/ 444321 h 2061072"/>
                    <a:gd name="connsiteX44" fmla="*/ 573110 w 1320982"/>
                    <a:gd name="connsiteY44" fmla="*/ 457200 h 2061072"/>
                    <a:gd name="connsiteX45" fmla="*/ 495837 w 1320982"/>
                    <a:gd name="connsiteY45" fmla="*/ 470079 h 2061072"/>
                    <a:gd name="connsiteX46" fmla="*/ 437882 w 1320982"/>
                    <a:gd name="connsiteY46" fmla="*/ 489397 h 2061072"/>
                    <a:gd name="connsiteX47" fmla="*/ 418563 w 1320982"/>
                    <a:gd name="connsiteY47" fmla="*/ 495836 h 2061072"/>
                    <a:gd name="connsiteX48" fmla="*/ 399245 w 1320982"/>
                    <a:gd name="connsiteY48" fmla="*/ 502276 h 2061072"/>
                    <a:gd name="connsiteX49" fmla="*/ 431442 w 1320982"/>
                    <a:gd name="connsiteY49" fmla="*/ 495836 h 2061072"/>
                    <a:gd name="connsiteX50" fmla="*/ 470079 w 1320982"/>
                    <a:gd name="connsiteY50" fmla="*/ 482958 h 2061072"/>
                    <a:gd name="connsiteX51" fmla="*/ 489397 w 1320982"/>
                    <a:gd name="connsiteY51" fmla="*/ 476518 h 2061072"/>
                    <a:gd name="connsiteX52" fmla="*/ 553791 w 1320982"/>
                    <a:gd name="connsiteY52" fmla="*/ 457200 h 2061072"/>
                    <a:gd name="connsiteX53" fmla="*/ 611746 w 1320982"/>
                    <a:gd name="connsiteY53" fmla="*/ 437881 h 2061072"/>
                    <a:gd name="connsiteX54" fmla="*/ 631065 w 1320982"/>
                    <a:gd name="connsiteY54" fmla="*/ 431442 h 2061072"/>
                    <a:gd name="connsiteX55" fmla="*/ 650383 w 1320982"/>
                    <a:gd name="connsiteY55" fmla="*/ 418563 h 2061072"/>
                    <a:gd name="connsiteX56" fmla="*/ 689020 w 1320982"/>
                    <a:gd name="connsiteY56" fmla="*/ 405684 h 2061072"/>
                    <a:gd name="connsiteX57" fmla="*/ 727656 w 1320982"/>
                    <a:gd name="connsiteY57" fmla="*/ 386366 h 2061072"/>
                    <a:gd name="connsiteX58" fmla="*/ 746975 w 1320982"/>
                    <a:gd name="connsiteY58" fmla="*/ 373487 h 2061072"/>
                    <a:gd name="connsiteX59" fmla="*/ 766293 w 1320982"/>
                    <a:gd name="connsiteY59" fmla="*/ 367048 h 2061072"/>
                    <a:gd name="connsiteX60" fmla="*/ 804930 w 1320982"/>
                    <a:gd name="connsiteY60" fmla="*/ 341290 h 2061072"/>
                    <a:gd name="connsiteX61" fmla="*/ 843566 w 1320982"/>
                    <a:gd name="connsiteY61" fmla="*/ 315532 h 2061072"/>
                    <a:gd name="connsiteX62" fmla="*/ 862884 w 1320982"/>
                    <a:gd name="connsiteY62" fmla="*/ 302653 h 2061072"/>
                    <a:gd name="connsiteX63" fmla="*/ 888642 w 1320982"/>
                    <a:gd name="connsiteY63" fmla="*/ 296214 h 2061072"/>
                    <a:gd name="connsiteX64" fmla="*/ 907960 w 1320982"/>
                    <a:gd name="connsiteY64" fmla="*/ 276896 h 2061072"/>
                    <a:gd name="connsiteX65" fmla="*/ 953037 w 1320982"/>
                    <a:gd name="connsiteY65" fmla="*/ 270456 h 2061072"/>
                    <a:gd name="connsiteX66" fmla="*/ 972355 w 1320982"/>
                    <a:gd name="connsiteY66" fmla="*/ 264017 h 2061072"/>
                    <a:gd name="connsiteX67" fmla="*/ 991673 w 1320982"/>
                    <a:gd name="connsiteY67" fmla="*/ 251138 h 2061072"/>
                    <a:gd name="connsiteX68" fmla="*/ 1030310 w 1320982"/>
                    <a:gd name="connsiteY68" fmla="*/ 238259 h 2061072"/>
                    <a:gd name="connsiteX69" fmla="*/ 1049628 w 1320982"/>
                    <a:gd name="connsiteY69" fmla="*/ 257577 h 2061072"/>
                    <a:gd name="connsiteX70" fmla="*/ 1036749 w 1320982"/>
                    <a:gd name="connsiteY70" fmla="*/ 296214 h 2061072"/>
                    <a:gd name="connsiteX71" fmla="*/ 1017431 w 1320982"/>
                    <a:gd name="connsiteY71" fmla="*/ 334850 h 2061072"/>
                    <a:gd name="connsiteX72" fmla="*/ 1010991 w 1320982"/>
                    <a:gd name="connsiteY72" fmla="*/ 354169 h 2061072"/>
                    <a:gd name="connsiteX73" fmla="*/ 972355 w 1320982"/>
                    <a:gd name="connsiteY73" fmla="*/ 405684 h 2061072"/>
                    <a:gd name="connsiteX74" fmla="*/ 933718 w 1320982"/>
                    <a:gd name="connsiteY74" fmla="*/ 431442 h 2061072"/>
                    <a:gd name="connsiteX75" fmla="*/ 914400 w 1320982"/>
                    <a:gd name="connsiteY75" fmla="*/ 444321 h 2061072"/>
                    <a:gd name="connsiteX76" fmla="*/ 895082 w 1320982"/>
                    <a:gd name="connsiteY76" fmla="*/ 450760 h 2061072"/>
                    <a:gd name="connsiteX77" fmla="*/ 850006 w 1320982"/>
                    <a:gd name="connsiteY77" fmla="*/ 470079 h 2061072"/>
                    <a:gd name="connsiteX78" fmla="*/ 830687 w 1320982"/>
                    <a:gd name="connsiteY78" fmla="*/ 463639 h 2061072"/>
                    <a:gd name="connsiteX79" fmla="*/ 792051 w 1320982"/>
                    <a:gd name="connsiteY79" fmla="*/ 463639 h 2061072"/>
                    <a:gd name="connsiteX80" fmla="*/ 766293 w 1320982"/>
                    <a:gd name="connsiteY80" fmla="*/ 457200 h 2061072"/>
                    <a:gd name="connsiteX81" fmla="*/ 746975 w 1320982"/>
                    <a:gd name="connsiteY81" fmla="*/ 476518 h 2061072"/>
                    <a:gd name="connsiteX82" fmla="*/ 727656 w 1320982"/>
                    <a:gd name="connsiteY82" fmla="*/ 482958 h 2061072"/>
                    <a:gd name="connsiteX83" fmla="*/ 701899 w 1320982"/>
                    <a:gd name="connsiteY83" fmla="*/ 521594 h 2061072"/>
                    <a:gd name="connsiteX84" fmla="*/ 689020 w 1320982"/>
                    <a:gd name="connsiteY84" fmla="*/ 540912 h 2061072"/>
                    <a:gd name="connsiteX85" fmla="*/ 637504 w 1320982"/>
                    <a:gd name="connsiteY85" fmla="*/ 573110 h 2061072"/>
                    <a:gd name="connsiteX86" fmla="*/ 618186 w 1320982"/>
                    <a:gd name="connsiteY86" fmla="*/ 579549 h 2061072"/>
                    <a:gd name="connsiteX87" fmla="*/ 321972 w 1320982"/>
                    <a:gd name="connsiteY87" fmla="*/ 605307 h 2061072"/>
                    <a:gd name="connsiteX88" fmla="*/ 309093 w 1320982"/>
                    <a:gd name="connsiteY88" fmla="*/ 631065 h 2061072"/>
                    <a:gd name="connsiteX89" fmla="*/ 334851 w 1320982"/>
                    <a:gd name="connsiteY89" fmla="*/ 689019 h 2061072"/>
                    <a:gd name="connsiteX90" fmla="*/ 373487 w 1320982"/>
                    <a:gd name="connsiteY90" fmla="*/ 727656 h 2061072"/>
                    <a:gd name="connsiteX91" fmla="*/ 418563 w 1320982"/>
                    <a:gd name="connsiteY91" fmla="*/ 772732 h 2061072"/>
                    <a:gd name="connsiteX92" fmla="*/ 457200 w 1320982"/>
                    <a:gd name="connsiteY92" fmla="*/ 811369 h 2061072"/>
                    <a:gd name="connsiteX93" fmla="*/ 489397 w 1320982"/>
                    <a:gd name="connsiteY93" fmla="*/ 843566 h 2061072"/>
                    <a:gd name="connsiteX94" fmla="*/ 508715 w 1320982"/>
                    <a:gd name="connsiteY94" fmla="*/ 862884 h 2061072"/>
                    <a:gd name="connsiteX95" fmla="*/ 547352 w 1320982"/>
                    <a:gd name="connsiteY95" fmla="*/ 888642 h 2061072"/>
                    <a:gd name="connsiteX96" fmla="*/ 598868 w 1320982"/>
                    <a:gd name="connsiteY96" fmla="*/ 933718 h 2061072"/>
                    <a:gd name="connsiteX97" fmla="*/ 618186 w 1320982"/>
                    <a:gd name="connsiteY97" fmla="*/ 946597 h 2061072"/>
                    <a:gd name="connsiteX98" fmla="*/ 637504 w 1320982"/>
                    <a:gd name="connsiteY98" fmla="*/ 959476 h 2061072"/>
                    <a:gd name="connsiteX99" fmla="*/ 656822 w 1320982"/>
                    <a:gd name="connsiteY99" fmla="*/ 965915 h 2061072"/>
                    <a:gd name="connsiteX100" fmla="*/ 669701 w 1320982"/>
                    <a:gd name="connsiteY100" fmla="*/ 985234 h 2061072"/>
                    <a:gd name="connsiteX101" fmla="*/ 689020 w 1320982"/>
                    <a:gd name="connsiteY101" fmla="*/ 991673 h 2061072"/>
                    <a:gd name="connsiteX102" fmla="*/ 708338 w 1320982"/>
                    <a:gd name="connsiteY102" fmla="*/ 1004552 h 2061072"/>
                    <a:gd name="connsiteX103" fmla="*/ 740535 w 1320982"/>
                    <a:gd name="connsiteY103" fmla="*/ 1043189 h 2061072"/>
                    <a:gd name="connsiteX104" fmla="*/ 759853 w 1320982"/>
                    <a:gd name="connsiteY104" fmla="*/ 1056067 h 2061072"/>
                    <a:gd name="connsiteX105" fmla="*/ 830687 w 1320982"/>
                    <a:gd name="connsiteY105" fmla="*/ 1094704 h 2061072"/>
                    <a:gd name="connsiteX106" fmla="*/ 862884 w 1320982"/>
                    <a:gd name="connsiteY106" fmla="*/ 1126901 h 2061072"/>
                    <a:gd name="connsiteX107" fmla="*/ 895082 w 1320982"/>
                    <a:gd name="connsiteY107" fmla="*/ 1159098 h 2061072"/>
                    <a:gd name="connsiteX108" fmla="*/ 927279 w 1320982"/>
                    <a:gd name="connsiteY108" fmla="*/ 1191296 h 2061072"/>
                    <a:gd name="connsiteX109" fmla="*/ 959476 w 1320982"/>
                    <a:gd name="connsiteY109" fmla="*/ 1217053 h 2061072"/>
                    <a:gd name="connsiteX110" fmla="*/ 991673 w 1320982"/>
                    <a:gd name="connsiteY110" fmla="*/ 1242811 h 2061072"/>
                    <a:gd name="connsiteX111" fmla="*/ 1010991 w 1320982"/>
                    <a:gd name="connsiteY111" fmla="*/ 1262129 h 2061072"/>
                    <a:gd name="connsiteX112" fmla="*/ 1030310 w 1320982"/>
                    <a:gd name="connsiteY112" fmla="*/ 1268569 h 2061072"/>
                    <a:gd name="connsiteX113" fmla="*/ 1049628 w 1320982"/>
                    <a:gd name="connsiteY113" fmla="*/ 1281448 h 2061072"/>
                    <a:gd name="connsiteX114" fmla="*/ 1068946 w 1320982"/>
                    <a:gd name="connsiteY114" fmla="*/ 1300766 h 2061072"/>
                    <a:gd name="connsiteX115" fmla="*/ 1107583 w 1320982"/>
                    <a:gd name="connsiteY115" fmla="*/ 1313645 h 2061072"/>
                    <a:gd name="connsiteX116" fmla="*/ 1146220 w 1320982"/>
                    <a:gd name="connsiteY116" fmla="*/ 1332963 h 2061072"/>
                    <a:gd name="connsiteX117" fmla="*/ 1165538 w 1320982"/>
                    <a:gd name="connsiteY117" fmla="*/ 1345842 h 2061072"/>
                    <a:gd name="connsiteX118" fmla="*/ 1184856 w 1320982"/>
                    <a:gd name="connsiteY118" fmla="*/ 1352281 h 2061072"/>
                    <a:gd name="connsiteX119" fmla="*/ 1307206 w 1320982"/>
                    <a:gd name="connsiteY119" fmla="*/ 1358721 h 2061072"/>
                    <a:gd name="connsiteX120" fmla="*/ 1313645 w 1320982"/>
                    <a:gd name="connsiteY120" fmla="*/ 1397358 h 2061072"/>
                    <a:gd name="connsiteX121" fmla="*/ 1294327 w 1320982"/>
                    <a:gd name="connsiteY121" fmla="*/ 1403797 h 2061072"/>
                    <a:gd name="connsiteX122" fmla="*/ 1275008 w 1320982"/>
                    <a:gd name="connsiteY122" fmla="*/ 1423115 h 2061072"/>
                    <a:gd name="connsiteX123" fmla="*/ 1249251 w 1320982"/>
                    <a:gd name="connsiteY123" fmla="*/ 1435994 h 2061072"/>
                    <a:gd name="connsiteX124" fmla="*/ 1242811 w 1320982"/>
                    <a:gd name="connsiteY124" fmla="*/ 1455312 h 2061072"/>
                    <a:gd name="connsiteX125" fmla="*/ 1300766 w 1320982"/>
                    <a:gd name="connsiteY125" fmla="*/ 1448873 h 2061072"/>
                    <a:gd name="connsiteX126" fmla="*/ 1307206 w 1320982"/>
                    <a:gd name="connsiteY126" fmla="*/ 1474631 h 2061072"/>
                    <a:gd name="connsiteX127" fmla="*/ 1275008 w 1320982"/>
                    <a:gd name="connsiteY127" fmla="*/ 1500389 h 2061072"/>
                    <a:gd name="connsiteX128" fmla="*/ 1229932 w 1320982"/>
                    <a:gd name="connsiteY128" fmla="*/ 1506828 h 2061072"/>
                    <a:gd name="connsiteX129" fmla="*/ 1223493 w 1320982"/>
                    <a:gd name="connsiteY129" fmla="*/ 1532586 h 2061072"/>
                    <a:gd name="connsiteX130" fmla="*/ 1165538 w 1320982"/>
                    <a:gd name="connsiteY130" fmla="*/ 1532586 h 2061072"/>
                    <a:gd name="connsiteX131" fmla="*/ 1152659 w 1320982"/>
                    <a:gd name="connsiteY131" fmla="*/ 1513267 h 2061072"/>
                    <a:gd name="connsiteX132" fmla="*/ 1146220 w 1320982"/>
                    <a:gd name="connsiteY132" fmla="*/ 1493949 h 2061072"/>
                    <a:gd name="connsiteX133" fmla="*/ 1114022 w 1320982"/>
                    <a:gd name="connsiteY133" fmla="*/ 1513267 h 2061072"/>
                    <a:gd name="connsiteX134" fmla="*/ 1068946 w 1320982"/>
                    <a:gd name="connsiteY134" fmla="*/ 1532586 h 2061072"/>
                    <a:gd name="connsiteX135" fmla="*/ 1043189 w 1320982"/>
                    <a:gd name="connsiteY135" fmla="*/ 1526146 h 2061072"/>
                    <a:gd name="connsiteX136" fmla="*/ 1075386 w 1320982"/>
                    <a:gd name="connsiteY136" fmla="*/ 1455312 h 2061072"/>
                    <a:gd name="connsiteX137" fmla="*/ 1088265 w 1320982"/>
                    <a:gd name="connsiteY137" fmla="*/ 1435994 h 2061072"/>
                    <a:gd name="connsiteX138" fmla="*/ 1056068 w 1320982"/>
                    <a:gd name="connsiteY138" fmla="*/ 1403797 h 2061072"/>
                    <a:gd name="connsiteX139" fmla="*/ 1017431 w 1320982"/>
                    <a:gd name="connsiteY139" fmla="*/ 1371600 h 2061072"/>
                    <a:gd name="connsiteX140" fmla="*/ 998113 w 1320982"/>
                    <a:gd name="connsiteY140" fmla="*/ 1365160 h 2061072"/>
                    <a:gd name="connsiteX141" fmla="*/ 959476 w 1320982"/>
                    <a:gd name="connsiteY141" fmla="*/ 1345842 h 2061072"/>
                    <a:gd name="connsiteX142" fmla="*/ 901521 w 1320982"/>
                    <a:gd name="connsiteY142" fmla="*/ 1307205 h 2061072"/>
                    <a:gd name="connsiteX143" fmla="*/ 862884 w 1320982"/>
                    <a:gd name="connsiteY143" fmla="*/ 1281448 h 2061072"/>
                    <a:gd name="connsiteX144" fmla="*/ 824248 w 1320982"/>
                    <a:gd name="connsiteY144" fmla="*/ 1249250 h 2061072"/>
                    <a:gd name="connsiteX145" fmla="*/ 811369 w 1320982"/>
                    <a:gd name="connsiteY145" fmla="*/ 1229932 h 2061072"/>
                    <a:gd name="connsiteX146" fmla="*/ 766293 w 1320982"/>
                    <a:gd name="connsiteY146" fmla="*/ 1204174 h 2061072"/>
                    <a:gd name="connsiteX147" fmla="*/ 727656 w 1320982"/>
                    <a:gd name="connsiteY147" fmla="*/ 1191296 h 2061072"/>
                    <a:gd name="connsiteX148" fmla="*/ 708338 w 1320982"/>
                    <a:gd name="connsiteY148" fmla="*/ 1184856 h 2061072"/>
                    <a:gd name="connsiteX149" fmla="*/ 689020 w 1320982"/>
                    <a:gd name="connsiteY149" fmla="*/ 1171977 h 2061072"/>
                    <a:gd name="connsiteX150" fmla="*/ 650383 w 1320982"/>
                    <a:gd name="connsiteY150" fmla="*/ 1159098 h 2061072"/>
                    <a:gd name="connsiteX151" fmla="*/ 631065 w 1320982"/>
                    <a:gd name="connsiteY151" fmla="*/ 1152659 h 2061072"/>
                    <a:gd name="connsiteX152" fmla="*/ 553791 w 1320982"/>
                    <a:gd name="connsiteY152" fmla="*/ 1101143 h 2061072"/>
                    <a:gd name="connsiteX153" fmla="*/ 534473 w 1320982"/>
                    <a:gd name="connsiteY153" fmla="*/ 1088265 h 2061072"/>
                    <a:gd name="connsiteX154" fmla="*/ 515155 w 1320982"/>
                    <a:gd name="connsiteY154" fmla="*/ 1075386 h 2061072"/>
                    <a:gd name="connsiteX155" fmla="*/ 495837 w 1320982"/>
                    <a:gd name="connsiteY155" fmla="*/ 1068946 h 2061072"/>
                    <a:gd name="connsiteX156" fmla="*/ 437882 w 1320982"/>
                    <a:gd name="connsiteY156" fmla="*/ 1036749 h 2061072"/>
                    <a:gd name="connsiteX157" fmla="*/ 412124 w 1320982"/>
                    <a:gd name="connsiteY157" fmla="*/ 998112 h 2061072"/>
                    <a:gd name="connsiteX158" fmla="*/ 392806 w 1320982"/>
                    <a:gd name="connsiteY158" fmla="*/ 959476 h 2061072"/>
                    <a:gd name="connsiteX159" fmla="*/ 373487 w 1320982"/>
                    <a:gd name="connsiteY159" fmla="*/ 920839 h 2061072"/>
                    <a:gd name="connsiteX160" fmla="*/ 354169 w 1320982"/>
                    <a:gd name="connsiteY160" fmla="*/ 862884 h 2061072"/>
                    <a:gd name="connsiteX161" fmla="*/ 347730 w 1320982"/>
                    <a:gd name="connsiteY161" fmla="*/ 843566 h 2061072"/>
                    <a:gd name="connsiteX162" fmla="*/ 341290 w 1320982"/>
                    <a:gd name="connsiteY162" fmla="*/ 804929 h 2061072"/>
                    <a:gd name="connsiteX163" fmla="*/ 321972 w 1320982"/>
                    <a:gd name="connsiteY163" fmla="*/ 734096 h 2061072"/>
                    <a:gd name="connsiteX164" fmla="*/ 315532 w 1320982"/>
                    <a:gd name="connsiteY164" fmla="*/ 682580 h 2061072"/>
                    <a:gd name="connsiteX165" fmla="*/ 321972 w 1320982"/>
                    <a:gd name="connsiteY165" fmla="*/ 856445 h 2061072"/>
                    <a:gd name="connsiteX166" fmla="*/ 328411 w 1320982"/>
                    <a:gd name="connsiteY166" fmla="*/ 875763 h 2061072"/>
                    <a:gd name="connsiteX167" fmla="*/ 341290 w 1320982"/>
                    <a:gd name="connsiteY167" fmla="*/ 927279 h 2061072"/>
                    <a:gd name="connsiteX168" fmla="*/ 354169 w 1320982"/>
                    <a:gd name="connsiteY168" fmla="*/ 965915 h 2061072"/>
                    <a:gd name="connsiteX169" fmla="*/ 360608 w 1320982"/>
                    <a:gd name="connsiteY169" fmla="*/ 985234 h 2061072"/>
                    <a:gd name="connsiteX170" fmla="*/ 373487 w 1320982"/>
                    <a:gd name="connsiteY170" fmla="*/ 1043189 h 2061072"/>
                    <a:gd name="connsiteX171" fmla="*/ 367048 w 1320982"/>
                    <a:gd name="connsiteY171" fmla="*/ 1126901 h 2061072"/>
                    <a:gd name="connsiteX172" fmla="*/ 379927 w 1320982"/>
                    <a:gd name="connsiteY172" fmla="*/ 1171977 h 2061072"/>
                    <a:gd name="connsiteX173" fmla="*/ 399245 w 1320982"/>
                    <a:gd name="connsiteY173" fmla="*/ 1191296 h 2061072"/>
                    <a:gd name="connsiteX174" fmla="*/ 444321 w 1320982"/>
                    <a:gd name="connsiteY174" fmla="*/ 1249250 h 2061072"/>
                    <a:gd name="connsiteX175" fmla="*/ 463639 w 1320982"/>
                    <a:gd name="connsiteY175" fmla="*/ 1262129 h 2061072"/>
                    <a:gd name="connsiteX176" fmla="*/ 482958 w 1320982"/>
                    <a:gd name="connsiteY176" fmla="*/ 1281448 h 2061072"/>
                    <a:gd name="connsiteX177" fmla="*/ 495837 w 1320982"/>
                    <a:gd name="connsiteY177" fmla="*/ 1300766 h 2061072"/>
                    <a:gd name="connsiteX178" fmla="*/ 515155 w 1320982"/>
                    <a:gd name="connsiteY178" fmla="*/ 1307205 h 2061072"/>
                    <a:gd name="connsiteX179" fmla="*/ 553791 w 1320982"/>
                    <a:gd name="connsiteY179" fmla="*/ 1352281 h 2061072"/>
                    <a:gd name="connsiteX180" fmla="*/ 573110 w 1320982"/>
                    <a:gd name="connsiteY180" fmla="*/ 1365160 h 2061072"/>
                    <a:gd name="connsiteX181" fmla="*/ 598868 w 1320982"/>
                    <a:gd name="connsiteY181" fmla="*/ 1410236 h 2061072"/>
                    <a:gd name="connsiteX182" fmla="*/ 605307 w 1320982"/>
                    <a:gd name="connsiteY182" fmla="*/ 1429555 h 2061072"/>
                    <a:gd name="connsiteX183" fmla="*/ 631065 w 1320982"/>
                    <a:gd name="connsiteY183" fmla="*/ 1468191 h 2061072"/>
                    <a:gd name="connsiteX184" fmla="*/ 663262 w 1320982"/>
                    <a:gd name="connsiteY184" fmla="*/ 1526146 h 2061072"/>
                    <a:gd name="connsiteX185" fmla="*/ 676141 w 1320982"/>
                    <a:gd name="connsiteY185" fmla="*/ 1545465 h 2061072"/>
                    <a:gd name="connsiteX186" fmla="*/ 695459 w 1320982"/>
                    <a:gd name="connsiteY186" fmla="*/ 1590541 h 2061072"/>
                    <a:gd name="connsiteX187" fmla="*/ 721217 w 1320982"/>
                    <a:gd name="connsiteY187" fmla="*/ 1629177 h 2061072"/>
                    <a:gd name="connsiteX188" fmla="*/ 734096 w 1320982"/>
                    <a:gd name="connsiteY188" fmla="*/ 1648496 h 2061072"/>
                    <a:gd name="connsiteX189" fmla="*/ 746975 w 1320982"/>
                    <a:gd name="connsiteY189" fmla="*/ 1667814 h 2061072"/>
                    <a:gd name="connsiteX190" fmla="*/ 753414 w 1320982"/>
                    <a:gd name="connsiteY190" fmla="*/ 1687132 h 2061072"/>
                    <a:gd name="connsiteX191" fmla="*/ 766293 w 1320982"/>
                    <a:gd name="connsiteY191" fmla="*/ 1706450 h 2061072"/>
                    <a:gd name="connsiteX192" fmla="*/ 792051 w 1320982"/>
                    <a:gd name="connsiteY192" fmla="*/ 1764405 h 2061072"/>
                    <a:gd name="connsiteX193" fmla="*/ 811369 w 1320982"/>
                    <a:gd name="connsiteY193" fmla="*/ 1803042 h 2061072"/>
                    <a:gd name="connsiteX194" fmla="*/ 830687 w 1320982"/>
                    <a:gd name="connsiteY194" fmla="*/ 1809481 h 2061072"/>
                    <a:gd name="connsiteX195" fmla="*/ 862884 w 1320982"/>
                    <a:gd name="connsiteY195" fmla="*/ 1841679 h 2061072"/>
                    <a:gd name="connsiteX196" fmla="*/ 901521 w 1320982"/>
                    <a:gd name="connsiteY196" fmla="*/ 1873876 h 2061072"/>
                    <a:gd name="connsiteX197" fmla="*/ 914400 w 1320982"/>
                    <a:gd name="connsiteY197" fmla="*/ 1899634 h 2061072"/>
                    <a:gd name="connsiteX198" fmla="*/ 895082 w 1320982"/>
                    <a:gd name="connsiteY198" fmla="*/ 1912512 h 2061072"/>
                    <a:gd name="connsiteX199" fmla="*/ 888642 w 1320982"/>
                    <a:gd name="connsiteY199" fmla="*/ 1931831 h 2061072"/>
                    <a:gd name="connsiteX200" fmla="*/ 901521 w 1320982"/>
                    <a:gd name="connsiteY200" fmla="*/ 1983346 h 2061072"/>
                    <a:gd name="connsiteX201" fmla="*/ 882203 w 1320982"/>
                    <a:gd name="connsiteY201" fmla="*/ 1976907 h 2061072"/>
                    <a:gd name="connsiteX202" fmla="*/ 862884 w 1320982"/>
                    <a:gd name="connsiteY202" fmla="*/ 1964028 h 2061072"/>
                    <a:gd name="connsiteX203" fmla="*/ 843566 w 1320982"/>
                    <a:gd name="connsiteY203" fmla="*/ 1944710 h 2061072"/>
                    <a:gd name="connsiteX204" fmla="*/ 856445 w 1320982"/>
                    <a:gd name="connsiteY204" fmla="*/ 1964028 h 2061072"/>
                    <a:gd name="connsiteX205" fmla="*/ 869324 w 1320982"/>
                    <a:gd name="connsiteY205" fmla="*/ 1989786 h 2061072"/>
                    <a:gd name="connsiteX206" fmla="*/ 862884 w 1320982"/>
                    <a:gd name="connsiteY206" fmla="*/ 2060619 h 2061072"/>
                    <a:gd name="connsiteX207" fmla="*/ 837127 w 1320982"/>
                    <a:gd name="connsiteY207" fmla="*/ 2041301 h 2061072"/>
                    <a:gd name="connsiteX208" fmla="*/ 798490 w 1320982"/>
                    <a:gd name="connsiteY208" fmla="*/ 2015543 h 2061072"/>
                    <a:gd name="connsiteX209" fmla="*/ 734096 w 1320982"/>
                    <a:gd name="connsiteY209" fmla="*/ 2047741 h 2061072"/>
                    <a:gd name="connsiteX210" fmla="*/ 714777 w 1320982"/>
                    <a:gd name="connsiteY210" fmla="*/ 2034862 h 2061072"/>
                    <a:gd name="connsiteX211" fmla="*/ 708338 w 1320982"/>
                    <a:gd name="connsiteY211" fmla="*/ 2015543 h 2061072"/>
                    <a:gd name="connsiteX212" fmla="*/ 695459 w 1320982"/>
                    <a:gd name="connsiteY212" fmla="*/ 1983346 h 2061072"/>
                    <a:gd name="connsiteX213" fmla="*/ 676141 w 1320982"/>
                    <a:gd name="connsiteY213" fmla="*/ 1976907 h 2061072"/>
                    <a:gd name="connsiteX214" fmla="*/ 656822 w 1320982"/>
                    <a:gd name="connsiteY214" fmla="*/ 1957589 h 2061072"/>
                    <a:gd name="connsiteX215" fmla="*/ 637504 w 1320982"/>
                    <a:gd name="connsiteY215" fmla="*/ 1951149 h 2061072"/>
                    <a:gd name="connsiteX216" fmla="*/ 650383 w 1320982"/>
                    <a:gd name="connsiteY216" fmla="*/ 1918952 h 2061072"/>
                    <a:gd name="connsiteX217" fmla="*/ 676141 w 1320982"/>
                    <a:gd name="connsiteY217" fmla="*/ 1880315 h 2061072"/>
                    <a:gd name="connsiteX218" fmla="*/ 682580 w 1320982"/>
                    <a:gd name="connsiteY218" fmla="*/ 1860997 h 2061072"/>
                    <a:gd name="connsiteX219" fmla="*/ 695459 w 1320982"/>
                    <a:gd name="connsiteY219" fmla="*/ 1841679 h 2061072"/>
                    <a:gd name="connsiteX220" fmla="*/ 689020 w 1320982"/>
                    <a:gd name="connsiteY220" fmla="*/ 1809481 h 2061072"/>
                    <a:gd name="connsiteX221" fmla="*/ 656822 w 1320982"/>
                    <a:gd name="connsiteY221" fmla="*/ 1751527 h 2061072"/>
                    <a:gd name="connsiteX222" fmla="*/ 637504 w 1320982"/>
                    <a:gd name="connsiteY222" fmla="*/ 1732208 h 2061072"/>
                    <a:gd name="connsiteX223" fmla="*/ 624625 w 1320982"/>
                    <a:gd name="connsiteY223" fmla="*/ 1712890 h 2061072"/>
                    <a:gd name="connsiteX224" fmla="*/ 605307 w 1320982"/>
                    <a:gd name="connsiteY224" fmla="*/ 1706450 h 2061072"/>
                    <a:gd name="connsiteX225" fmla="*/ 592428 w 1320982"/>
                    <a:gd name="connsiteY225" fmla="*/ 1687132 h 2061072"/>
                    <a:gd name="connsiteX226" fmla="*/ 573110 w 1320982"/>
                    <a:gd name="connsiteY226" fmla="*/ 1680693 h 2061072"/>
                    <a:gd name="connsiteX227" fmla="*/ 547352 w 1320982"/>
                    <a:gd name="connsiteY227" fmla="*/ 1642056 h 2061072"/>
                    <a:gd name="connsiteX228" fmla="*/ 534473 w 1320982"/>
                    <a:gd name="connsiteY228" fmla="*/ 1622738 h 2061072"/>
                    <a:gd name="connsiteX229" fmla="*/ 521594 w 1320982"/>
                    <a:gd name="connsiteY229" fmla="*/ 1603419 h 2061072"/>
                    <a:gd name="connsiteX230" fmla="*/ 502276 w 1320982"/>
                    <a:gd name="connsiteY230" fmla="*/ 1584101 h 2061072"/>
                    <a:gd name="connsiteX231" fmla="*/ 476518 w 1320982"/>
                    <a:gd name="connsiteY231" fmla="*/ 1545465 h 2061072"/>
                    <a:gd name="connsiteX232" fmla="*/ 463639 w 1320982"/>
                    <a:gd name="connsiteY232" fmla="*/ 1526146 h 2061072"/>
                    <a:gd name="connsiteX233" fmla="*/ 444321 w 1320982"/>
                    <a:gd name="connsiteY233" fmla="*/ 1506828 h 2061072"/>
                    <a:gd name="connsiteX234" fmla="*/ 431442 w 1320982"/>
                    <a:gd name="connsiteY234" fmla="*/ 1487510 h 2061072"/>
                    <a:gd name="connsiteX235" fmla="*/ 386366 w 1320982"/>
                    <a:gd name="connsiteY235" fmla="*/ 1429555 h 2061072"/>
                    <a:gd name="connsiteX236" fmla="*/ 354169 w 1320982"/>
                    <a:gd name="connsiteY236" fmla="*/ 1384479 h 2061072"/>
                    <a:gd name="connsiteX237" fmla="*/ 328411 w 1320982"/>
                    <a:gd name="connsiteY237" fmla="*/ 1345842 h 2061072"/>
                    <a:gd name="connsiteX238" fmla="*/ 296214 w 1320982"/>
                    <a:gd name="connsiteY238" fmla="*/ 1287887 h 2061072"/>
                    <a:gd name="connsiteX239" fmla="*/ 276896 w 1320982"/>
                    <a:gd name="connsiteY239" fmla="*/ 1268569 h 2061072"/>
                    <a:gd name="connsiteX240" fmla="*/ 251138 w 1320982"/>
                    <a:gd name="connsiteY240" fmla="*/ 1229932 h 2061072"/>
                    <a:gd name="connsiteX241" fmla="*/ 238259 w 1320982"/>
                    <a:gd name="connsiteY241" fmla="*/ 1210614 h 2061072"/>
                    <a:gd name="connsiteX242" fmla="*/ 199622 w 1320982"/>
                    <a:gd name="connsiteY242" fmla="*/ 1171977 h 2061072"/>
                    <a:gd name="connsiteX243" fmla="*/ 180304 w 1320982"/>
                    <a:gd name="connsiteY243" fmla="*/ 1152659 h 2061072"/>
                    <a:gd name="connsiteX244" fmla="*/ 141668 w 1320982"/>
                    <a:gd name="connsiteY244" fmla="*/ 1107583 h 2061072"/>
                    <a:gd name="connsiteX245" fmla="*/ 122349 w 1320982"/>
                    <a:gd name="connsiteY245" fmla="*/ 1094704 h 2061072"/>
                    <a:gd name="connsiteX246" fmla="*/ 109470 w 1320982"/>
                    <a:gd name="connsiteY246" fmla="*/ 1075386 h 2061072"/>
                    <a:gd name="connsiteX247" fmla="*/ 90152 w 1320982"/>
                    <a:gd name="connsiteY247" fmla="*/ 1056067 h 2061072"/>
                    <a:gd name="connsiteX248" fmla="*/ 57955 w 1320982"/>
                    <a:gd name="connsiteY248" fmla="*/ 1010991 h 2061072"/>
                    <a:gd name="connsiteX249" fmla="*/ 38637 w 1320982"/>
                    <a:gd name="connsiteY249" fmla="*/ 965915 h 2061072"/>
                    <a:gd name="connsiteX250" fmla="*/ 12879 w 1320982"/>
                    <a:gd name="connsiteY250" fmla="*/ 927279 h 2061072"/>
                    <a:gd name="connsiteX251" fmla="*/ 0 w 1320982"/>
                    <a:gd name="connsiteY251" fmla="*/ 888642 h 2061072"/>
                    <a:gd name="connsiteX252" fmla="*/ 6439 w 1320982"/>
                    <a:gd name="connsiteY252" fmla="*/ 830687 h 2061072"/>
                    <a:gd name="connsiteX253" fmla="*/ 64394 w 1320982"/>
                    <a:gd name="connsiteY253" fmla="*/ 811369 h 2061072"/>
                    <a:gd name="connsiteX254" fmla="*/ 128789 w 1320982"/>
                    <a:gd name="connsiteY254" fmla="*/ 817808 h 2061072"/>
                    <a:gd name="connsiteX255" fmla="*/ 160986 w 1320982"/>
                    <a:gd name="connsiteY255" fmla="*/ 850005 h 2061072"/>
                    <a:gd name="connsiteX256" fmla="*/ 180304 w 1320982"/>
                    <a:gd name="connsiteY256" fmla="*/ 862884 h 2061072"/>
                    <a:gd name="connsiteX257" fmla="*/ 225380 w 1320982"/>
                    <a:gd name="connsiteY257" fmla="*/ 914400 h 2061072"/>
                    <a:gd name="connsiteX258" fmla="*/ 251138 w 1320982"/>
                    <a:gd name="connsiteY258" fmla="*/ 946597 h 2061072"/>
                    <a:gd name="connsiteX259" fmla="*/ 257577 w 1320982"/>
                    <a:gd name="connsiteY259" fmla="*/ 972355 h 2061072"/>
                    <a:gd name="connsiteX260" fmla="*/ 283335 w 1320982"/>
                    <a:gd name="connsiteY260" fmla="*/ 1010991 h 2061072"/>
                    <a:gd name="connsiteX261" fmla="*/ 289775 w 1320982"/>
                    <a:gd name="connsiteY261" fmla="*/ 1030310 h 2061072"/>
                    <a:gd name="connsiteX262" fmla="*/ 315532 w 1320982"/>
                    <a:gd name="connsiteY262" fmla="*/ 1068946 h 2061072"/>
                    <a:gd name="connsiteX263" fmla="*/ 341290 w 1320982"/>
                    <a:gd name="connsiteY263" fmla="*/ 1107583 h 2061072"/>
                    <a:gd name="connsiteX264" fmla="*/ 354169 w 1320982"/>
                    <a:gd name="connsiteY264" fmla="*/ 1126901 h 2061072"/>
                    <a:gd name="connsiteX265" fmla="*/ 379927 w 1320982"/>
                    <a:gd name="connsiteY265" fmla="*/ 1152659 h 2061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</a:cxnLst>
                  <a:rect l="l" t="t" r="r" b="b"/>
                  <a:pathLst>
                    <a:path w="1320982" h="2061072">
                      <a:moveTo>
                        <a:pt x="296214" y="528034"/>
                      </a:moveTo>
                      <a:cubicBezTo>
                        <a:pt x="302653" y="517301"/>
                        <a:pt x="308899" y="506450"/>
                        <a:pt x="315532" y="495836"/>
                      </a:cubicBezTo>
                      <a:cubicBezTo>
                        <a:pt x="319634" y="489273"/>
                        <a:pt x="322587" y="481614"/>
                        <a:pt x="328411" y="476518"/>
                      </a:cubicBezTo>
                      <a:cubicBezTo>
                        <a:pt x="340060" y="466325"/>
                        <a:pt x="354169" y="459346"/>
                        <a:pt x="367048" y="450760"/>
                      </a:cubicBezTo>
                      <a:cubicBezTo>
                        <a:pt x="383066" y="440082"/>
                        <a:pt x="393444" y="432008"/>
                        <a:pt x="412124" y="425003"/>
                      </a:cubicBezTo>
                      <a:cubicBezTo>
                        <a:pt x="420411" y="421896"/>
                        <a:pt x="429296" y="420710"/>
                        <a:pt x="437882" y="418563"/>
                      </a:cubicBezTo>
                      <a:cubicBezTo>
                        <a:pt x="444321" y="414270"/>
                        <a:pt x="450128" y="408827"/>
                        <a:pt x="457200" y="405684"/>
                      </a:cubicBezTo>
                      <a:cubicBezTo>
                        <a:pt x="469606" y="400170"/>
                        <a:pt x="484541" y="400335"/>
                        <a:pt x="495837" y="392805"/>
                      </a:cubicBezTo>
                      <a:cubicBezTo>
                        <a:pt x="551208" y="355893"/>
                        <a:pt x="481145" y="400152"/>
                        <a:pt x="534473" y="373487"/>
                      </a:cubicBezTo>
                      <a:cubicBezTo>
                        <a:pt x="584394" y="348525"/>
                        <a:pt x="524561" y="370350"/>
                        <a:pt x="573110" y="354169"/>
                      </a:cubicBezTo>
                      <a:cubicBezTo>
                        <a:pt x="579549" y="349876"/>
                        <a:pt x="588326" y="347853"/>
                        <a:pt x="592428" y="341290"/>
                      </a:cubicBezTo>
                      <a:cubicBezTo>
                        <a:pt x="599623" y="329778"/>
                        <a:pt x="597776" y="313949"/>
                        <a:pt x="605307" y="302653"/>
                      </a:cubicBezTo>
                      <a:lnTo>
                        <a:pt x="618186" y="283335"/>
                      </a:lnTo>
                      <a:cubicBezTo>
                        <a:pt x="627546" y="255255"/>
                        <a:pt x="626936" y="245790"/>
                        <a:pt x="643944" y="225380"/>
                      </a:cubicBezTo>
                      <a:cubicBezTo>
                        <a:pt x="649774" y="218384"/>
                        <a:pt x="657432" y="213058"/>
                        <a:pt x="663262" y="206062"/>
                      </a:cubicBezTo>
                      <a:cubicBezTo>
                        <a:pt x="690093" y="173865"/>
                        <a:pt x="660043" y="197474"/>
                        <a:pt x="695459" y="173865"/>
                      </a:cubicBezTo>
                      <a:cubicBezTo>
                        <a:pt x="724982" y="129580"/>
                        <a:pt x="706533" y="140123"/>
                        <a:pt x="740535" y="128789"/>
                      </a:cubicBezTo>
                      <a:cubicBezTo>
                        <a:pt x="744828" y="122349"/>
                        <a:pt x="747941" y="114943"/>
                        <a:pt x="753414" y="109470"/>
                      </a:cubicBezTo>
                      <a:cubicBezTo>
                        <a:pt x="761498" y="101386"/>
                        <a:pt x="789651" y="87500"/>
                        <a:pt x="798490" y="83712"/>
                      </a:cubicBezTo>
                      <a:cubicBezTo>
                        <a:pt x="804729" y="81038"/>
                        <a:pt x="811569" y="79947"/>
                        <a:pt x="817808" y="77273"/>
                      </a:cubicBezTo>
                      <a:cubicBezTo>
                        <a:pt x="826631" y="73492"/>
                        <a:pt x="835231" y="69157"/>
                        <a:pt x="843566" y="64394"/>
                      </a:cubicBezTo>
                      <a:cubicBezTo>
                        <a:pt x="850285" y="60554"/>
                        <a:pt x="855812" y="54658"/>
                        <a:pt x="862884" y="51515"/>
                      </a:cubicBezTo>
                      <a:cubicBezTo>
                        <a:pt x="875290" y="46001"/>
                        <a:pt x="890225" y="46166"/>
                        <a:pt x="901521" y="38636"/>
                      </a:cubicBezTo>
                      <a:cubicBezTo>
                        <a:pt x="956891" y="1725"/>
                        <a:pt x="886829" y="45983"/>
                        <a:pt x="940158" y="19318"/>
                      </a:cubicBezTo>
                      <a:cubicBezTo>
                        <a:pt x="990085" y="-5646"/>
                        <a:pt x="930241" y="16183"/>
                        <a:pt x="978794" y="0"/>
                      </a:cubicBezTo>
                      <a:cubicBezTo>
                        <a:pt x="976648" y="12879"/>
                        <a:pt x="978194" y="26958"/>
                        <a:pt x="972355" y="38636"/>
                      </a:cubicBezTo>
                      <a:cubicBezTo>
                        <a:pt x="968894" y="45558"/>
                        <a:pt x="957872" y="45472"/>
                        <a:pt x="953037" y="51515"/>
                      </a:cubicBezTo>
                      <a:cubicBezTo>
                        <a:pt x="948797" y="56816"/>
                        <a:pt x="949633" y="64763"/>
                        <a:pt x="946597" y="70834"/>
                      </a:cubicBezTo>
                      <a:cubicBezTo>
                        <a:pt x="934606" y="94816"/>
                        <a:pt x="932202" y="88108"/>
                        <a:pt x="914400" y="109470"/>
                      </a:cubicBezTo>
                      <a:cubicBezTo>
                        <a:pt x="909445" y="115416"/>
                        <a:pt x="905814" y="122349"/>
                        <a:pt x="901521" y="128789"/>
                      </a:cubicBezTo>
                      <a:lnTo>
                        <a:pt x="888642" y="167425"/>
                      </a:lnTo>
                      <a:cubicBezTo>
                        <a:pt x="886496" y="173864"/>
                        <a:pt x="885968" y="181095"/>
                        <a:pt x="882203" y="186743"/>
                      </a:cubicBezTo>
                      <a:cubicBezTo>
                        <a:pt x="877910" y="193183"/>
                        <a:pt x="872785" y="199140"/>
                        <a:pt x="869324" y="206062"/>
                      </a:cubicBezTo>
                      <a:cubicBezTo>
                        <a:pt x="866288" y="212133"/>
                        <a:pt x="865920" y="219309"/>
                        <a:pt x="862884" y="225380"/>
                      </a:cubicBezTo>
                      <a:cubicBezTo>
                        <a:pt x="859423" y="232302"/>
                        <a:pt x="853467" y="237776"/>
                        <a:pt x="850006" y="244698"/>
                      </a:cubicBezTo>
                      <a:cubicBezTo>
                        <a:pt x="846970" y="250769"/>
                        <a:pt x="847806" y="258716"/>
                        <a:pt x="843566" y="264017"/>
                      </a:cubicBezTo>
                      <a:cubicBezTo>
                        <a:pt x="838731" y="270060"/>
                        <a:pt x="830687" y="272603"/>
                        <a:pt x="824248" y="276896"/>
                      </a:cubicBezTo>
                      <a:lnTo>
                        <a:pt x="798490" y="315532"/>
                      </a:lnTo>
                      <a:cubicBezTo>
                        <a:pt x="794197" y="321971"/>
                        <a:pt x="792953" y="332403"/>
                        <a:pt x="785611" y="334850"/>
                      </a:cubicBezTo>
                      <a:cubicBezTo>
                        <a:pt x="738579" y="350528"/>
                        <a:pt x="760145" y="344436"/>
                        <a:pt x="721217" y="354169"/>
                      </a:cubicBezTo>
                      <a:cubicBezTo>
                        <a:pt x="689237" y="402138"/>
                        <a:pt x="730342" y="343218"/>
                        <a:pt x="689020" y="392805"/>
                      </a:cubicBezTo>
                      <a:cubicBezTo>
                        <a:pt x="684065" y="398751"/>
                        <a:pt x="681614" y="406651"/>
                        <a:pt x="676141" y="412124"/>
                      </a:cubicBezTo>
                      <a:cubicBezTo>
                        <a:pt x="670668" y="417597"/>
                        <a:pt x="662768" y="420048"/>
                        <a:pt x="656822" y="425003"/>
                      </a:cubicBezTo>
                      <a:cubicBezTo>
                        <a:pt x="649826" y="430833"/>
                        <a:pt x="645411" y="439803"/>
                        <a:pt x="637504" y="444321"/>
                      </a:cubicBezTo>
                      <a:cubicBezTo>
                        <a:pt x="629453" y="448921"/>
                        <a:pt x="575667" y="456689"/>
                        <a:pt x="573110" y="457200"/>
                      </a:cubicBezTo>
                      <a:cubicBezTo>
                        <a:pt x="502208" y="471381"/>
                        <a:pt x="611578" y="455610"/>
                        <a:pt x="495837" y="470079"/>
                      </a:cubicBezTo>
                      <a:lnTo>
                        <a:pt x="437882" y="489397"/>
                      </a:lnTo>
                      <a:lnTo>
                        <a:pt x="418563" y="495836"/>
                      </a:lnTo>
                      <a:cubicBezTo>
                        <a:pt x="412124" y="497982"/>
                        <a:pt x="392589" y="503607"/>
                        <a:pt x="399245" y="502276"/>
                      </a:cubicBezTo>
                      <a:cubicBezTo>
                        <a:pt x="409977" y="500129"/>
                        <a:pt x="420883" y="498716"/>
                        <a:pt x="431442" y="495836"/>
                      </a:cubicBezTo>
                      <a:cubicBezTo>
                        <a:pt x="444539" y="492264"/>
                        <a:pt x="457200" y="487251"/>
                        <a:pt x="470079" y="482958"/>
                      </a:cubicBezTo>
                      <a:cubicBezTo>
                        <a:pt x="476518" y="480812"/>
                        <a:pt x="482812" y="478164"/>
                        <a:pt x="489397" y="476518"/>
                      </a:cubicBezTo>
                      <a:cubicBezTo>
                        <a:pt x="528324" y="466787"/>
                        <a:pt x="506761" y="472877"/>
                        <a:pt x="553791" y="457200"/>
                      </a:cubicBezTo>
                      <a:lnTo>
                        <a:pt x="611746" y="437881"/>
                      </a:lnTo>
                      <a:lnTo>
                        <a:pt x="631065" y="431442"/>
                      </a:lnTo>
                      <a:cubicBezTo>
                        <a:pt x="637504" y="427149"/>
                        <a:pt x="643311" y="421706"/>
                        <a:pt x="650383" y="418563"/>
                      </a:cubicBezTo>
                      <a:cubicBezTo>
                        <a:pt x="662789" y="413049"/>
                        <a:pt x="677724" y="413215"/>
                        <a:pt x="689020" y="405684"/>
                      </a:cubicBezTo>
                      <a:cubicBezTo>
                        <a:pt x="713986" y="389040"/>
                        <a:pt x="700996" y="395252"/>
                        <a:pt x="727656" y="386366"/>
                      </a:cubicBezTo>
                      <a:cubicBezTo>
                        <a:pt x="734096" y="382073"/>
                        <a:pt x="740053" y="376948"/>
                        <a:pt x="746975" y="373487"/>
                      </a:cubicBezTo>
                      <a:cubicBezTo>
                        <a:pt x="753046" y="370452"/>
                        <a:pt x="760360" y="370344"/>
                        <a:pt x="766293" y="367048"/>
                      </a:cubicBezTo>
                      <a:cubicBezTo>
                        <a:pt x="779824" y="359531"/>
                        <a:pt x="792051" y="349876"/>
                        <a:pt x="804930" y="341290"/>
                      </a:cubicBezTo>
                      <a:lnTo>
                        <a:pt x="843566" y="315532"/>
                      </a:lnTo>
                      <a:cubicBezTo>
                        <a:pt x="850005" y="311239"/>
                        <a:pt x="855376" y="304530"/>
                        <a:pt x="862884" y="302653"/>
                      </a:cubicBezTo>
                      <a:lnTo>
                        <a:pt x="888642" y="296214"/>
                      </a:lnTo>
                      <a:cubicBezTo>
                        <a:pt x="895081" y="289775"/>
                        <a:pt x="899505" y="280278"/>
                        <a:pt x="907960" y="276896"/>
                      </a:cubicBezTo>
                      <a:cubicBezTo>
                        <a:pt x="922053" y="271259"/>
                        <a:pt x="938154" y="273433"/>
                        <a:pt x="953037" y="270456"/>
                      </a:cubicBezTo>
                      <a:cubicBezTo>
                        <a:pt x="959693" y="269125"/>
                        <a:pt x="965916" y="266163"/>
                        <a:pt x="972355" y="264017"/>
                      </a:cubicBezTo>
                      <a:cubicBezTo>
                        <a:pt x="978794" y="259724"/>
                        <a:pt x="984601" y="254281"/>
                        <a:pt x="991673" y="251138"/>
                      </a:cubicBezTo>
                      <a:cubicBezTo>
                        <a:pt x="1004079" y="245624"/>
                        <a:pt x="1030310" y="238259"/>
                        <a:pt x="1030310" y="238259"/>
                      </a:cubicBezTo>
                      <a:cubicBezTo>
                        <a:pt x="1036749" y="244698"/>
                        <a:pt x="1048622" y="248526"/>
                        <a:pt x="1049628" y="257577"/>
                      </a:cubicBezTo>
                      <a:cubicBezTo>
                        <a:pt x="1051127" y="271070"/>
                        <a:pt x="1041042" y="283335"/>
                        <a:pt x="1036749" y="296214"/>
                      </a:cubicBezTo>
                      <a:cubicBezTo>
                        <a:pt x="1020564" y="344770"/>
                        <a:pt x="1042397" y="284919"/>
                        <a:pt x="1017431" y="334850"/>
                      </a:cubicBezTo>
                      <a:cubicBezTo>
                        <a:pt x="1014395" y="340921"/>
                        <a:pt x="1014027" y="348098"/>
                        <a:pt x="1010991" y="354169"/>
                      </a:cubicBezTo>
                      <a:cubicBezTo>
                        <a:pt x="1005288" y="365576"/>
                        <a:pt x="976666" y="401804"/>
                        <a:pt x="972355" y="405684"/>
                      </a:cubicBezTo>
                      <a:cubicBezTo>
                        <a:pt x="960850" y="416039"/>
                        <a:pt x="946597" y="422856"/>
                        <a:pt x="933718" y="431442"/>
                      </a:cubicBezTo>
                      <a:cubicBezTo>
                        <a:pt x="927279" y="435735"/>
                        <a:pt x="921742" y="441874"/>
                        <a:pt x="914400" y="444321"/>
                      </a:cubicBezTo>
                      <a:cubicBezTo>
                        <a:pt x="907961" y="446467"/>
                        <a:pt x="901321" y="448086"/>
                        <a:pt x="895082" y="450760"/>
                      </a:cubicBezTo>
                      <a:cubicBezTo>
                        <a:pt x="839369" y="474637"/>
                        <a:pt x="895319" y="454973"/>
                        <a:pt x="850006" y="470079"/>
                      </a:cubicBezTo>
                      <a:cubicBezTo>
                        <a:pt x="843566" y="467932"/>
                        <a:pt x="837475" y="463639"/>
                        <a:pt x="830687" y="463639"/>
                      </a:cubicBezTo>
                      <a:cubicBezTo>
                        <a:pt x="787553" y="463639"/>
                        <a:pt x="746760" y="478737"/>
                        <a:pt x="792051" y="463639"/>
                      </a:cubicBezTo>
                      <a:cubicBezTo>
                        <a:pt x="808974" y="446716"/>
                        <a:pt x="843196" y="418749"/>
                        <a:pt x="766293" y="457200"/>
                      </a:cubicBezTo>
                      <a:cubicBezTo>
                        <a:pt x="758148" y="461273"/>
                        <a:pt x="754552" y="471467"/>
                        <a:pt x="746975" y="476518"/>
                      </a:cubicBezTo>
                      <a:cubicBezTo>
                        <a:pt x="741327" y="480283"/>
                        <a:pt x="734096" y="480811"/>
                        <a:pt x="727656" y="482958"/>
                      </a:cubicBezTo>
                      <a:cubicBezTo>
                        <a:pt x="716340" y="516907"/>
                        <a:pt x="728696" y="489438"/>
                        <a:pt x="701899" y="521594"/>
                      </a:cubicBezTo>
                      <a:cubicBezTo>
                        <a:pt x="696944" y="527539"/>
                        <a:pt x="694492" y="535440"/>
                        <a:pt x="689020" y="540912"/>
                      </a:cubicBezTo>
                      <a:cubicBezTo>
                        <a:pt x="675152" y="554780"/>
                        <a:pt x="655358" y="565458"/>
                        <a:pt x="637504" y="573110"/>
                      </a:cubicBezTo>
                      <a:cubicBezTo>
                        <a:pt x="631265" y="575784"/>
                        <a:pt x="624625" y="577403"/>
                        <a:pt x="618186" y="579549"/>
                      </a:cubicBezTo>
                      <a:cubicBezTo>
                        <a:pt x="518108" y="646270"/>
                        <a:pt x="652932" y="561179"/>
                        <a:pt x="321972" y="605307"/>
                      </a:cubicBezTo>
                      <a:cubicBezTo>
                        <a:pt x="312457" y="606576"/>
                        <a:pt x="313386" y="622479"/>
                        <a:pt x="309093" y="631065"/>
                      </a:cubicBezTo>
                      <a:cubicBezTo>
                        <a:pt x="317260" y="655565"/>
                        <a:pt x="318523" y="670650"/>
                        <a:pt x="334851" y="689019"/>
                      </a:cubicBezTo>
                      <a:cubicBezTo>
                        <a:pt x="346951" y="702632"/>
                        <a:pt x="360608" y="714777"/>
                        <a:pt x="373487" y="727656"/>
                      </a:cubicBezTo>
                      <a:lnTo>
                        <a:pt x="418563" y="772732"/>
                      </a:lnTo>
                      <a:lnTo>
                        <a:pt x="457200" y="811369"/>
                      </a:lnTo>
                      <a:cubicBezTo>
                        <a:pt x="480811" y="846785"/>
                        <a:pt x="457200" y="816735"/>
                        <a:pt x="489397" y="843566"/>
                      </a:cubicBezTo>
                      <a:cubicBezTo>
                        <a:pt x="496393" y="849396"/>
                        <a:pt x="501527" y="857293"/>
                        <a:pt x="508715" y="862884"/>
                      </a:cubicBezTo>
                      <a:cubicBezTo>
                        <a:pt x="520933" y="872387"/>
                        <a:pt x="547352" y="888642"/>
                        <a:pt x="547352" y="888642"/>
                      </a:cubicBezTo>
                      <a:cubicBezTo>
                        <a:pt x="568817" y="920839"/>
                        <a:pt x="553791" y="903667"/>
                        <a:pt x="598868" y="933718"/>
                      </a:cubicBezTo>
                      <a:lnTo>
                        <a:pt x="618186" y="946597"/>
                      </a:lnTo>
                      <a:cubicBezTo>
                        <a:pt x="624625" y="950890"/>
                        <a:pt x="630162" y="957029"/>
                        <a:pt x="637504" y="959476"/>
                      </a:cubicBezTo>
                      <a:lnTo>
                        <a:pt x="656822" y="965915"/>
                      </a:lnTo>
                      <a:cubicBezTo>
                        <a:pt x="661115" y="972355"/>
                        <a:pt x="663657" y="980399"/>
                        <a:pt x="669701" y="985234"/>
                      </a:cubicBezTo>
                      <a:cubicBezTo>
                        <a:pt x="675002" y="989474"/>
                        <a:pt x="682949" y="988637"/>
                        <a:pt x="689020" y="991673"/>
                      </a:cubicBezTo>
                      <a:cubicBezTo>
                        <a:pt x="695942" y="995134"/>
                        <a:pt x="702393" y="999597"/>
                        <a:pt x="708338" y="1004552"/>
                      </a:cubicBezTo>
                      <a:cubicBezTo>
                        <a:pt x="771639" y="1057303"/>
                        <a:pt x="689876" y="992530"/>
                        <a:pt x="740535" y="1043189"/>
                      </a:cubicBezTo>
                      <a:cubicBezTo>
                        <a:pt x="746007" y="1048661"/>
                        <a:pt x="753059" y="1052361"/>
                        <a:pt x="759853" y="1056067"/>
                      </a:cubicBezTo>
                      <a:cubicBezTo>
                        <a:pt x="840196" y="1099889"/>
                        <a:pt x="786565" y="1065289"/>
                        <a:pt x="830687" y="1094704"/>
                      </a:cubicBezTo>
                      <a:cubicBezTo>
                        <a:pt x="865031" y="1146219"/>
                        <a:pt x="819955" y="1083972"/>
                        <a:pt x="862884" y="1126901"/>
                      </a:cubicBezTo>
                      <a:cubicBezTo>
                        <a:pt x="905811" y="1169828"/>
                        <a:pt x="843568" y="1124756"/>
                        <a:pt x="895082" y="1159098"/>
                      </a:cubicBezTo>
                      <a:cubicBezTo>
                        <a:pt x="929418" y="1210607"/>
                        <a:pt x="884355" y="1148374"/>
                        <a:pt x="927279" y="1191296"/>
                      </a:cubicBezTo>
                      <a:cubicBezTo>
                        <a:pt x="956406" y="1220422"/>
                        <a:pt x="921868" y="1204518"/>
                        <a:pt x="959476" y="1217053"/>
                      </a:cubicBezTo>
                      <a:cubicBezTo>
                        <a:pt x="988279" y="1260259"/>
                        <a:pt x="954349" y="1217929"/>
                        <a:pt x="991673" y="1242811"/>
                      </a:cubicBezTo>
                      <a:cubicBezTo>
                        <a:pt x="999250" y="1247862"/>
                        <a:pt x="1003414" y="1257078"/>
                        <a:pt x="1010991" y="1262129"/>
                      </a:cubicBezTo>
                      <a:cubicBezTo>
                        <a:pt x="1016639" y="1265894"/>
                        <a:pt x="1024239" y="1265533"/>
                        <a:pt x="1030310" y="1268569"/>
                      </a:cubicBezTo>
                      <a:cubicBezTo>
                        <a:pt x="1037232" y="1272030"/>
                        <a:pt x="1043683" y="1276493"/>
                        <a:pt x="1049628" y="1281448"/>
                      </a:cubicBezTo>
                      <a:cubicBezTo>
                        <a:pt x="1056624" y="1287278"/>
                        <a:pt x="1060985" y="1296343"/>
                        <a:pt x="1068946" y="1300766"/>
                      </a:cubicBezTo>
                      <a:cubicBezTo>
                        <a:pt x="1080813" y="1307359"/>
                        <a:pt x="1096287" y="1306114"/>
                        <a:pt x="1107583" y="1313645"/>
                      </a:cubicBezTo>
                      <a:cubicBezTo>
                        <a:pt x="1132549" y="1330289"/>
                        <a:pt x="1119559" y="1324077"/>
                        <a:pt x="1146220" y="1332963"/>
                      </a:cubicBezTo>
                      <a:cubicBezTo>
                        <a:pt x="1152659" y="1337256"/>
                        <a:pt x="1158616" y="1342381"/>
                        <a:pt x="1165538" y="1345842"/>
                      </a:cubicBezTo>
                      <a:cubicBezTo>
                        <a:pt x="1171609" y="1348878"/>
                        <a:pt x="1178096" y="1351666"/>
                        <a:pt x="1184856" y="1352281"/>
                      </a:cubicBezTo>
                      <a:cubicBezTo>
                        <a:pt x="1225528" y="1355978"/>
                        <a:pt x="1266423" y="1356574"/>
                        <a:pt x="1307206" y="1358721"/>
                      </a:cubicBezTo>
                      <a:cubicBezTo>
                        <a:pt x="1315744" y="1371528"/>
                        <a:pt x="1329641" y="1381362"/>
                        <a:pt x="1313645" y="1397358"/>
                      </a:cubicBezTo>
                      <a:cubicBezTo>
                        <a:pt x="1308846" y="1402158"/>
                        <a:pt x="1300766" y="1401651"/>
                        <a:pt x="1294327" y="1403797"/>
                      </a:cubicBezTo>
                      <a:cubicBezTo>
                        <a:pt x="1287887" y="1410236"/>
                        <a:pt x="1282419" y="1417822"/>
                        <a:pt x="1275008" y="1423115"/>
                      </a:cubicBezTo>
                      <a:cubicBezTo>
                        <a:pt x="1267197" y="1428694"/>
                        <a:pt x="1256039" y="1429206"/>
                        <a:pt x="1249251" y="1435994"/>
                      </a:cubicBezTo>
                      <a:cubicBezTo>
                        <a:pt x="1244451" y="1440794"/>
                        <a:pt x="1236226" y="1453666"/>
                        <a:pt x="1242811" y="1455312"/>
                      </a:cubicBezTo>
                      <a:cubicBezTo>
                        <a:pt x="1261668" y="1460026"/>
                        <a:pt x="1281448" y="1451019"/>
                        <a:pt x="1300766" y="1448873"/>
                      </a:cubicBezTo>
                      <a:cubicBezTo>
                        <a:pt x="1302913" y="1457459"/>
                        <a:pt x="1307206" y="1465781"/>
                        <a:pt x="1307206" y="1474631"/>
                      </a:cubicBezTo>
                      <a:cubicBezTo>
                        <a:pt x="1307206" y="1498973"/>
                        <a:pt x="1295305" y="1496699"/>
                        <a:pt x="1275008" y="1500389"/>
                      </a:cubicBezTo>
                      <a:cubicBezTo>
                        <a:pt x="1260075" y="1503104"/>
                        <a:pt x="1244957" y="1504682"/>
                        <a:pt x="1229932" y="1506828"/>
                      </a:cubicBezTo>
                      <a:cubicBezTo>
                        <a:pt x="1227786" y="1515414"/>
                        <a:pt x="1229022" y="1525675"/>
                        <a:pt x="1223493" y="1532586"/>
                      </a:cubicBezTo>
                      <a:cubicBezTo>
                        <a:pt x="1212304" y="1546573"/>
                        <a:pt x="1171407" y="1533564"/>
                        <a:pt x="1165538" y="1532586"/>
                      </a:cubicBezTo>
                      <a:cubicBezTo>
                        <a:pt x="1161245" y="1526146"/>
                        <a:pt x="1156120" y="1520189"/>
                        <a:pt x="1152659" y="1513267"/>
                      </a:cubicBezTo>
                      <a:cubicBezTo>
                        <a:pt x="1149624" y="1507196"/>
                        <a:pt x="1153008" y="1493949"/>
                        <a:pt x="1146220" y="1493949"/>
                      </a:cubicBezTo>
                      <a:cubicBezTo>
                        <a:pt x="1133704" y="1493949"/>
                        <a:pt x="1125217" y="1507670"/>
                        <a:pt x="1114022" y="1513267"/>
                      </a:cubicBezTo>
                      <a:cubicBezTo>
                        <a:pt x="1099401" y="1520578"/>
                        <a:pt x="1083971" y="1526146"/>
                        <a:pt x="1068946" y="1532586"/>
                      </a:cubicBezTo>
                      <a:cubicBezTo>
                        <a:pt x="1060360" y="1530439"/>
                        <a:pt x="1047147" y="1534062"/>
                        <a:pt x="1043189" y="1526146"/>
                      </a:cubicBezTo>
                      <a:cubicBezTo>
                        <a:pt x="1033714" y="1507195"/>
                        <a:pt x="1070356" y="1462857"/>
                        <a:pt x="1075386" y="1455312"/>
                      </a:cubicBezTo>
                      <a:lnTo>
                        <a:pt x="1088265" y="1435994"/>
                      </a:lnTo>
                      <a:cubicBezTo>
                        <a:pt x="1064655" y="1400579"/>
                        <a:pt x="1088264" y="1430626"/>
                        <a:pt x="1056068" y="1403797"/>
                      </a:cubicBezTo>
                      <a:cubicBezTo>
                        <a:pt x="1034707" y="1385997"/>
                        <a:pt x="1041411" y="1383590"/>
                        <a:pt x="1017431" y="1371600"/>
                      </a:cubicBezTo>
                      <a:cubicBezTo>
                        <a:pt x="1011360" y="1368564"/>
                        <a:pt x="1004184" y="1368196"/>
                        <a:pt x="998113" y="1365160"/>
                      </a:cubicBezTo>
                      <a:cubicBezTo>
                        <a:pt x="948189" y="1340197"/>
                        <a:pt x="1008025" y="1362024"/>
                        <a:pt x="959476" y="1345842"/>
                      </a:cubicBezTo>
                      <a:lnTo>
                        <a:pt x="901521" y="1307205"/>
                      </a:lnTo>
                      <a:cubicBezTo>
                        <a:pt x="901519" y="1307203"/>
                        <a:pt x="862885" y="1281449"/>
                        <a:pt x="862884" y="1281448"/>
                      </a:cubicBezTo>
                      <a:cubicBezTo>
                        <a:pt x="838094" y="1256656"/>
                        <a:pt x="851143" y="1267181"/>
                        <a:pt x="824248" y="1249250"/>
                      </a:cubicBezTo>
                      <a:cubicBezTo>
                        <a:pt x="819955" y="1242811"/>
                        <a:pt x="816841" y="1235404"/>
                        <a:pt x="811369" y="1229932"/>
                      </a:cubicBezTo>
                      <a:cubicBezTo>
                        <a:pt x="803624" y="1222187"/>
                        <a:pt x="774711" y="1207541"/>
                        <a:pt x="766293" y="1204174"/>
                      </a:cubicBezTo>
                      <a:cubicBezTo>
                        <a:pt x="753688" y="1199132"/>
                        <a:pt x="740535" y="1195589"/>
                        <a:pt x="727656" y="1191296"/>
                      </a:cubicBezTo>
                      <a:cubicBezTo>
                        <a:pt x="721217" y="1189150"/>
                        <a:pt x="713986" y="1188621"/>
                        <a:pt x="708338" y="1184856"/>
                      </a:cubicBezTo>
                      <a:cubicBezTo>
                        <a:pt x="701899" y="1180563"/>
                        <a:pt x="696092" y="1175120"/>
                        <a:pt x="689020" y="1171977"/>
                      </a:cubicBezTo>
                      <a:cubicBezTo>
                        <a:pt x="676614" y="1166463"/>
                        <a:pt x="663262" y="1163391"/>
                        <a:pt x="650383" y="1159098"/>
                      </a:cubicBezTo>
                      <a:lnTo>
                        <a:pt x="631065" y="1152659"/>
                      </a:lnTo>
                      <a:lnTo>
                        <a:pt x="553791" y="1101143"/>
                      </a:lnTo>
                      <a:lnTo>
                        <a:pt x="534473" y="1088265"/>
                      </a:lnTo>
                      <a:cubicBezTo>
                        <a:pt x="528034" y="1083972"/>
                        <a:pt x="522497" y="1077834"/>
                        <a:pt x="515155" y="1075386"/>
                      </a:cubicBezTo>
                      <a:cubicBezTo>
                        <a:pt x="508716" y="1073239"/>
                        <a:pt x="501771" y="1072242"/>
                        <a:pt x="495837" y="1068946"/>
                      </a:cubicBezTo>
                      <a:cubicBezTo>
                        <a:pt x="429410" y="1032043"/>
                        <a:pt x="481594" y="1051321"/>
                        <a:pt x="437882" y="1036749"/>
                      </a:cubicBezTo>
                      <a:cubicBezTo>
                        <a:pt x="429296" y="1023870"/>
                        <a:pt x="417019" y="1012796"/>
                        <a:pt x="412124" y="998112"/>
                      </a:cubicBezTo>
                      <a:cubicBezTo>
                        <a:pt x="395937" y="949555"/>
                        <a:pt x="417772" y="1009408"/>
                        <a:pt x="392806" y="959476"/>
                      </a:cubicBezTo>
                      <a:cubicBezTo>
                        <a:pt x="366147" y="906158"/>
                        <a:pt x="410394" y="976201"/>
                        <a:pt x="373487" y="920839"/>
                      </a:cubicBezTo>
                      <a:lnTo>
                        <a:pt x="354169" y="862884"/>
                      </a:lnTo>
                      <a:cubicBezTo>
                        <a:pt x="352023" y="856445"/>
                        <a:pt x="348846" y="850261"/>
                        <a:pt x="347730" y="843566"/>
                      </a:cubicBezTo>
                      <a:cubicBezTo>
                        <a:pt x="345583" y="830687"/>
                        <a:pt x="344026" y="817696"/>
                        <a:pt x="341290" y="804929"/>
                      </a:cubicBezTo>
                      <a:cubicBezTo>
                        <a:pt x="332575" y="764261"/>
                        <a:pt x="331780" y="763521"/>
                        <a:pt x="321972" y="734096"/>
                      </a:cubicBezTo>
                      <a:cubicBezTo>
                        <a:pt x="319825" y="716924"/>
                        <a:pt x="315532" y="665274"/>
                        <a:pt x="315532" y="682580"/>
                      </a:cubicBezTo>
                      <a:cubicBezTo>
                        <a:pt x="315532" y="740575"/>
                        <a:pt x="318114" y="798579"/>
                        <a:pt x="321972" y="856445"/>
                      </a:cubicBezTo>
                      <a:cubicBezTo>
                        <a:pt x="322424" y="863218"/>
                        <a:pt x="326625" y="869215"/>
                        <a:pt x="328411" y="875763"/>
                      </a:cubicBezTo>
                      <a:cubicBezTo>
                        <a:pt x="333068" y="892840"/>
                        <a:pt x="335692" y="910487"/>
                        <a:pt x="341290" y="927279"/>
                      </a:cubicBezTo>
                      <a:lnTo>
                        <a:pt x="354169" y="965915"/>
                      </a:lnTo>
                      <a:cubicBezTo>
                        <a:pt x="356316" y="972355"/>
                        <a:pt x="358962" y="978649"/>
                        <a:pt x="360608" y="985234"/>
                      </a:cubicBezTo>
                      <a:cubicBezTo>
                        <a:pt x="369703" y="1021609"/>
                        <a:pt x="365313" y="1002313"/>
                        <a:pt x="373487" y="1043189"/>
                      </a:cubicBezTo>
                      <a:cubicBezTo>
                        <a:pt x="371341" y="1071093"/>
                        <a:pt x="367048" y="1098915"/>
                        <a:pt x="367048" y="1126901"/>
                      </a:cubicBezTo>
                      <a:cubicBezTo>
                        <a:pt x="367048" y="1129051"/>
                        <a:pt x="376889" y="1167420"/>
                        <a:pt x="379927" y="1171977"/>
                      </a:cubicBezTo>
                      <a:cubicBezTo>
                        <a:pt x="384979" y="1179554"/>
                        <a:pt x="393654" y="1184107"/>
                        <a:pt x="399245" y="1191296"/>
                      </a:cubicBezTo>
                      <a:cubicBezTo>
                        <a:pt x="425696" y="1225304"/>
                        <a:pt x="416622" y="1226168"/>
                        <a:pt x="444321" y="1249250"/>
                      </a:cubicBezTo>
                      <a:cubicBezTo>
                        <a:pt x="450266" y="1254205"/>
                        <a:pt x="457694" y="1257174"/>
                        <a:pt x="463639" y="1262129"/>
                      </a:cubicBezTo>
                      <a:cubicBezTo>
                        <a:pt x="470635" y="1267959"/>
                        <a:pt x="477128" y="1274452"/>
                        <a:pt x="482958" y="1281448"/>
                      </a:cubicBezTo>
                      <a:cubicBezTo>
                        <a:pt x="487913" y="1287393"/>
                        <a:pt x="489794" y="1295931"/>
                        <a:pt x="495837" y="1300766"/>
                      </a:cubicBezTo>
                      <a:cubicBezTo>
                        <a:pt x="501137" y="1305006"/>
                        <a:pt x="508716" y="1305059"/>
                        <a:pt x="515155" y="1307205"/>
                      </a:cubicBezTo>
                      <a:cubicBezTo>
                        <a:pt x="529367" y="1326155"/>
                        <a:pt x="535853" y="1337333"/>
                        <a:pt x="553791" y="1352281"/>
                      </a:cubicBezTo>
                      <a:cubicBezTo>
                        <a:pt x="559737" y="1357236"/>
                        <a:pt x="566670" y="1360867"/>
                        <a:pt x="573110" y="1365160"/>
                      </a:cubicBezTo>
                      <a:cubicBezTo>
                        <a:pt x="586042" y="1384558"/>
                        <a:pt x="589066" y="1387364"/>
                        <a:pt x="598868" y="1410236"/>
                      </a:cubicBezTo>
                      <a:cubicBezTo>
                        <a:pt x="601542" y="1416475"/>
                        <a:pt x="602011" y="1423621"/>
                        <a:pt x="605307" y="1429555"/>
                      </a:cubicBezTo>
                      <a:cubicBezTo>
                        <a:pt x="612824" y="1443086"/>
                        <a:pt x="631065" y="1468191"/>
                        <a:pt x="631065" y="1468191"/>
                      </a:cubicBezTo>
                      <a:cubicBezTo>
                        <a:pt x="642398" y="1502195"/>
                        <a:pt x="633738" y="1481861"/>
                        <a:pt x="663262" y="1526146"/>
                      </a:cubicBezTo>
                      <a:lnTo>
                        <a:pt x="676141" y="1545465"/>
                      </a:lnTo>
                      <a:cubicBezTo>
                        <a:pt x="682802" y="1565450"/>
                        <a:pt x="683523" y="1570648"/>
                        <a:pt x="695459" y="1590541"/>
                      </a:cubicBezTo>
                      <a:cubicBezTo>
                        <a:pt x="703423" y="1603814"/>
                        <a:pt x="712631" y="1616298"/>
                        <a:pt x="721217" y="1629177"/>
                      </a:cubicBezTo>
                      <a:lnTo>
                        <a:pt x="734096" y="1648496"/>
                      </a:lnTo>
                      <a:lnTo>
                        <a:pt x="746975" y="1667814"/>
                      </a:lnTo>
                      <a:cubicBezTo>
                        <a:pt x="749121" y="1674253"/>
                        <a:pt x="750378" y="1681061"/>
                        <a:pt x="753414" y="1687132"/>
                      </a:cubicBezTo>
                      <a:cubicBezTo>
                        <a:pt x="756875" y="1694054"/>
                        <a:pt x="763150" y="1699378"/>
                        <a:pt x="766293" y="1706450"/>
                      </a:cubicBezTo>
                      <a:cubicBezTo>
                        <a:pt x="796946" y="1775418"/>
                        <a:pt x="762904" y="1720686"/>
                        <a:pt x="792051" y="1764405"/>
                      </a:cubicBezTo>
                      <a:cubicBezTo>
                        <a:pt x="796293" y="1777132"/>
                        <a:pt x="800020" y="1793963"/>
                        <a:pt x="811369" y="1803042"/>
                      </a:cubicBezTo>
                      <a:cubicBezTo>
                        <a:pt x="816669" y="1807282"/>
                        <a:pt x="824248" y="1807335"/>
                        <a:pt x="830687" y="1809481"/>
                      </a:cubicBezTo>
                      <a:cubicBezTo>
                        <a:pt x="854297" y="1844897"/>
                        <a:pt x="830689" y="1814850"/>
                        <a:pt x="862884" y="1841679"/>
                      </a:cubicBezTo>
                      <a:cubicBezTo>
                        <a:pt x="912466" y="1882997"/>
                        <a:pt x="853558" y="1841900"/>
                        <a:pt x="901521" y="1873876"/>
                      </a:cubicBezTo>
                      <a:cubicBezTo>
                        <a:pt x="905814" y="1882462"/>
                        <a:pt x="915978" y="1890165"/>
                        <a:pt x="914400" y="1899634"/>
                      </a:cubicBezTo>
                      <a:cubicBezTo>
                        <a:pt x="913128" y="1907268"/>
                        <a:pt x="899917" y="1906469"/>
                        <a:pt x="895082" y="1912512"/>
                      </a:cubicBezTo>
                      <a:cubicBezTo>
                        <a:pt x="890842" y="1917813"/>
                        <a:pt x="890789" y="1925391"/>
                        <a:pt x="888642" y="1931831"/>
                      </a:cubicBezTo>
                      <a:cubicBezTo>
                        <a:pt x="902012" y="1945201"/>
                        <a:pt x="926196" y="1958670"/>
                        <a:pt x="901521" y="1983346"/>
                      </a:cubicBezTo>
                      <a:cubicBezTo>
                        <a:pt x="896722" y="1988146"/>
                        <a:pt x="888642" y="1979053"/>
                        <a:pt x="882203" y="1976907"/>
                      </a:cubicBezTo>
                      <a:cubicBezTo>
                        <a:pt x="875763" y="1972614"/>
                        <a:pt x="868830" y="1968983"/>
                        <a:pt x="862884" y="1964028"/>
                      </a:cubicBezTo>
                      <a:cubicBezTo>
                        <a:pt x="855888" y="1958198"/>
                        <a:pt x="852673" y="1944710"/>
                        <a:pt x="843566" y="1944710"/>
                      </a:cubicBezTo>
                      <a:cubicBezTo>
                        <a:pt x="835827" y="1944710"/>
                        <a:pt x="852605" y="1957309"/>
                        <a:pt x="856445" y="1964028"/>
                      </a:cubicBezTo>
                      <a:cubicBezTo>
                        <a:pt x="861208" y="1972363"/>
                        <a:pt x="865031" y="1981200"/>
                        <a:pt x="869324" y="1989786"/>
                      </a:cubicBezTo>
                      <a:cubicBezTo>
                        <a:pt x="870813" y="1998722"/>
                        <a:pt x="886676" y="2052688"/>
                        <a:pt x="862884" y="2060619"/>
                      </a:cubicBezTo>
                      <a:cubicBezTo>
                        <a:pt x="852703" y="2064013"/>
                        <a:pt x="845919" y="2047455"/>
                        <a:pt x="837127" y="2041301"/>
                      </a:cubicBezTo>
                      <a:cubicBezTo>
                        <a:pt x="824446" y="2032425"/>
                        <a:pt x="798490" y="2015543"/>
                        <a:pt x="798490" y="2015543"/>
                      </a:cubicBezTo>
                      <a:cubicBezTo>
                        <a:pt x="765490" y="2065043"/>
                        <a:pt x="788000" y="2056725"/>
                        <a:pt x="734096" y="2047741"/>
                      </a:cubicBezTo>
                      <a:cubicBezTo>
                        <a:pt x="727656" y="2043448"/>
                        <a:pt x="719612" y="2040906"/>
                        <a:pt x="714777" y="2034862"/>
                      </a:cubicBezTo>
                      <a:cubicBezTo>
                        <a:pt x="710537" y="2029561"/>
                        <a:pt x="710721" y="2021899"/>
                        <a:pt x="708338" y="2015543"/>
                      </a:cubicBezTo>
                      <a:cubicBezTo>
                        <a:pt x="704279" y="2004720"/>
                        <a:pt x="702859" y="1992226"/>
                        <a:pt x="695459" y="1983346"/>
                      </a:cubicBezTo>
                      <a:cubicBezTo>
                        <a:pt x="691114" y="1978132"/>
                        <a:pt x="682580" y="1979053"/>
                        <a:pt x="676141" y="1976907"/>
                      </a:cubicBezTo>
                      <a:cubicBezTo>
                        <a:pt x="669701" y="1970468"/>
                        <a:pt x="664399" y="1962641"/>
                        <a:pt x="656822" y="1957589"/>
                      </a:cubicBezTo>
                      <a:cubicBezTo>
                        <a:pt x="651174" y="1953824"/>
                        <a:pt x="638620" y="1957844"/>
                        <a:pt x="637504" y="1951149"/>
                      </a:cubicBezTo>
                      <a:cubicBezTo>
                        <a:pt x="635604" y="1939747"/>
                        <a:pt x="644848" y="1929100"/>
                        <a:pt x="650383" y="1918952"/>
                      </a:cubicBezTo>
                      <a:cubicBezTo>
                        <a:pt x="657795" y="1905363"/>
                        <a:pt x="676141" y="1880315"/>
                        <a:pt x="676141" y="1880315"/>
                      </a:cubicBezTo>
                      <a:cubicBezTo>
                        <a:pt x="678287" y="1873876"/>
                        <a:pt x="679544" y="1867068"/>
                        <a:pt x="682580" y="1860997"/>
                      </a:cubicBezTo>
                      <a:cubicBezTo>
                        <a:pt x="686041" y="1854075"/>
                        <a:pt x="694499" y="1849358"/>
                        <a:pt x="695459" y="1841679"/>
                      </a:cubicBezTo>
                      <a:cubicBezTo>
                        <a:pt x="696817" y="1830818"/>
                        <a:pt x="691675" y="1820099"/>
                        <a:pt x="689020" y="1809481"/>
                      </a:cubicBezTo>
                      <a:cubicBezTo>
                        <a:pt x="683622" y="1787889"/>
                        <a:pt x="672807" y="1767512"/>
                        <a:pt x="656822" y="1751527"/>
                      </a:cubicBezTo>
                      <a:cubicBezTo>
                        <a:pt x="650383" y="1745087"/>
                        <a:pt x="643334" y="1739204"/>
                        <a:pt x="637504" y="1732208"/>
                      </a:cubicBezTo>
                      <a:cubicBezTo>
                        <a:pt x="632550" y="1726263"/>
                        <a:pt x="630668" y="1717725"/>
                        <a:pt x="624625" y="1712890"/>
                      </a:cubicBezTo>
                      <a:cubicBezTo>
                        <a:pt x="619325" y="1708650"/>
                        <a:pt x="611746" y="1708597"/>
                        <a:pt x="605307" y="1706450"/>
                      </a:cubicBezTo>
                      <a:cubicBezTo>
                        <a:pt x="601014" y="1700011"/>
                        <a:pt x="598471" y="1691967"/>
                        <a:pt x="592428" y="1687132"/>
                      </a:cubicBezTo>
                      <a:cubicBezTo>
                        <a:pt x="587128" y="1682892"/>
                        <a:pt x="577910" y="1685493"/>
                        <a:pt x="573110" y="1680693"/>
                      </a:cubicBezTo>
                      <a:cubicBezTo>
                        <a:pt x="562165" y="1669748"/>
                        <a:pt x="555938" y="1654935"/>
                        <a:pt x="547352" y="1642056"/>
                      </a:cubicBezTo>
                      <a:lnTo>
                        <a:pt x="534473" y="1622738"/>
                      </a:lnTo>
                      <a:cubicBezTo>
                        <a:pt x="530180" y="1616298"/>
                        <a:pt x="527067" y="1608892"/>
                        <a:pt x="521594" y="1603419"/>
                      </a:cubicBezTo>
                      <a:lnTo>
                        <a:pt x="502276" y="1584101"/>
                      </a:lnTo>
                      <a:cubicBezTo>
                        <a:pt x="490960" y="1550151"/>
                        <a:pt x="503317" y="1577623"/>
                        <a:pt x="476518" y="1545465"/>
                      </a:cubicBezTo>
                      <a:cubicBezTo>
                        <a:pt x="471563" y="1539519"/>
                        <a:pt x="468594" y="1532092"/>
                        <a:pt x="463639" y="1526146"/>
                      </a:cubicBezTo>
                      <a:cubicBezTo>
                        <a:pt x="457809" y="1519150"/>
                        <a:pt x="450151" y="1513824"/>
                        <a:pt x="444321" y="1506828"/>
                      </a:cubicBezTo>
                      <a:cubicBezTo>
                        <a:pt x="439366" y="1500883"/>
                        <a:pt x="436396" y="1493455"/>
                        <a:pt x="431442" y="1487510"/>
                      </a:cubicBezTo>
                      <a:cubicBezTo>
                        <a:pt x="404945" y="1455714"/>
                        <a:pt x="410775" y="1478372"/>
                        <a:pt x="386366" y="1429555"/>
                      </a:cubicBezTo>
                      <a:cubicBezTo>
                        <a:pt x="358407" y="1373637"/>
                        <a:pt x="390717" y="1431470"/>
                        <a:pt x="354169" y="1384479"/>
                      </a:cubicBezTo>
                      <a:cubicBezTo>
                        <a:pt x="344666" y="1372261"/>
                        <a:pt x="328411" y="1345842"/>
                        <a:pt x="328411" y="1345842"/>
                      </a:cubicBezTo>
                      <a:cubicBezTo>
                        <a:pt x="320314" y="1321549"/>
                        <a:pt x="318357" y="1310030"/>
                        <a:pt x="296214" y="1287887"/>
                      </a:cubicBezTo>
                      <a:cubicBezTo>
                        <a:pt x="289775" y="1281448"/>
                        <a:pt x="282487" y="1275757"/>
                        <a:pt x="276896" y="1268569"/>
                      </a:cubicBezTo>
                      <a:cubicBezTo>
                        <a:pt x="267393" y="1256351"/>
                        <a:pt x="259724" y="1242811"/>
                        <a:pt x="251138" y="1229932"/>
                      </a:cubicBezTo>
                      <a:cubicBezTo>
                        <a:pt x="246845" y="1223493"/>
                        <a:pt x="243731" y="1216086"/>
                        <a:pt x="238259" y="1210614"/>
                      </a:cubicBezTo>
                      <a:lnTo>
                        <a:pt x="199622" y="1171977"/>
                      </a:lnTo>
                      <a:cubicBezTo>
                        <a:pt x="193183" y="1165538"/>
                        <a:pt x="185768" y="1159944"/>
                        <a:pt x="180304" y="1152659"/>
                      </a:cubicBezTo>
                      <a:cubicBezTo>
                        <a:pt x="166092" y="1133709"/>
                        <a:pt x="159606" y="1122531"/>
                        <a:pt x="141668" y="1107583"/>
                      </a:cubicBezTo>
                      <a:cubicBezTo>
                        <a:pt x="135722" y="1102628"/>
                        <a:pt x="128789" y="1098997"/>
                        <a:pt x="122349" y="1094704"/>
                      </a:cubicBezTo>
                      <a:cubicBezTo>
                        <a:pt x="118056" y="1088265"/>
                        <a:pt x="114424" y="1081331"/>
                        <a:pt x="109470" y="1075386"/>
                      </a:cubicBezTo>
                      <a:cubicBezTo>
                        <a:pt x="103640" y="1068390"/>
                        <a:pt x="96079" y="1062981"/>
                        <a:pt x="90152" y="1056067"/>
                      </a:cubicBezTo>
                      <a:cubicBezTo>
                        <a:pt x="86649" y="1051980"/>
                        <a:pt x="62033" y="1019148"/>
                        <a:pt x="57955" y="1010991"/>
                      </a:cubicBezTo>
                      <a:cubicBezTo>
                        <a:pt x="31313" y="957707"/>
                        <a:pt x="78828" y="1032900"/>
                        <a:pt x="38637" y="965915"/>
                      </a:cubicBezTo>
                      <a:cubicBezTo>
                        <a:pt x="30674" y="952642"/>
                        <a:pt x="17774" y="941963"/>
                        <a:pt x="12879" y="927279"/>
                      </a:cubicBezTo>
                      <a:lnTo>
                        <a:pt x="0" y="888642"/>
                      </a:lnTo>
                      <a:cubicBezTo>
                        <a:pt x="2146" y="869324"/>
                        <a:pt x="-1604" y="848382"/>
                        <a:pt x="6439" y="830687"/>
                      </a:cubicBezTo>
                      <a:cubicBezTo>
                        <a:pt x="11771" y="818956"/>
                        <a:pt x="57234" y="812801"/>
                        <a:pt x="64394" y="811369"/>
                      </a:cubicBezTo>
                      <a:cubicBezTo>
                        <a:pt x="85859" y="813515"/>
                        <a:pt x="107769" y="812957"/>
                        <a:pt x="128789" y="817808"/>
                      </a:cubicBezTo>
                      <a:cubicBezTo>
                        <a:pt x="151111" y="822959"/>
                        <a:pt x="147250" y="836269"/>
                        <a:pt x="160986" y="850005"/>
                      </a:cubicBezTo>
                      <a:cubicBezTo>
                        <a:pt x="166458" y="855477"/>
                        <a:pt x="173865" y="858591"/>
                        <a:pt x="180304" y="862884"/>
                      </a:cubicBezTo>
                      <a:cubicBezTo>
                        <a:pt x="210355" y="907960"/>
                        <a:pt x="193183" y="892935"/>
                        <a:pt x="225380" y="914400"/>
                      </a:cubicBezTo>
                      <a:cubicBezTo>
                        <a:pt x="246436" y="977561"/>
                        <a:pt x="212298" y="888335"/>
                        <a:pt x="251138" y="946597"/>
                      </a:cubicBezTo>
                      <a:cubicBezTo>
                        <a:pt x="256047" y="953961"/>
                        <a:pt x="253619" y="964439"/>
                        <a:pt x="257577" y="972355"/>
                      </a:cubicBezTo>
                      <a:cubicBezTo>
                        <a:pt x="264499" y="986199"/>
                        <a:pt x="278440" y="996307"/>
                        <a:pt x="283335" y="1010991"/>
                      </a:cubicBezTo>
                      <a:cubicBezTo>
                        <a:pt x="285482" y="1017431"/>
                        <a:pt x="286478" y="1024376"/>
                        <a:pt x="289775" y="1030310"/>
                      </a:cubicBezTo>
                      <a:cubicBezTo>
                        <a:pt x="297292" y="1043840"/>
                        <a:pt x="306946" y="1056067"/>
                        <a:pt x="315532" y="1068946"/>
                      </a:cubicBezTo>
                      <a:lnTo>
                        <a:pt x="341290" y="1107583"/>
                      </a:lnTo>
                      <a:cubicBezTo>
                        <a:pt x="345583" y="1114022"/>
                        <a:pt x="347730" y="1122608"/>
                        <a:pt x="354169" y="1126901"/>
                      </a:cubicBezTo>
                      <a:cubicBezTo>
                        <a:pt x="377481" y="1142442"/>
                        <a:pt x="370026" y="1132858"/>
                        <a:pt x="379927" y="1152659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4159876" y="3084490"/>
                  <a:ext cx="1287887" cy="1629178"/>
                </a:xfrm>
                <a:custGeom>
                  <a:avLst/>
                  <a:gdLst>
                    <a:gd name="connsiteX0" fmla="*/ 1262130 w 1287887"/>
                    <a:gd name="connsiteY0" fmla="*/ 843566 h 1629178"/>
                    <a:gd name="connsiteX1" fmla="*/ 1229932 w 1287887"/>
                    <a:gd name="connsiteY1" fmla="*/ 901521 h 1629178"/>
                    <a:gd name="connsiteX2" fmla="*/ 1210614 w 1287887"/>
                    <a:gd name="connsiteY2" fmla="*/ 920840 h 1629178"/>
                    <a:gd name="connsiteX3" fmla="*/ 1191296 w 1287887"/>
                    <a:gd name="connsiteY3" fmla="*/ 933718 h 1629178"/>
                    <a:gd name="connsiteX4" fmla="*/ 1184856 w 1287887"/>
                    <a:gd name="connsiteY4" fmla="*/ 965916 h 1629178"/>
                    <a:gd name="connsiteX5" fmla="*/ 1171978 w 1287887"/>
                    <a:gd name="connsiteY5" fmla="*/ 1004552 h 1629178"/>
                    <a:gd name="connsiteX6" fmla="*/ 1165538 w 1287887"/>
                    <a:gd name="connsiteY6" fmla="*/ 1056068 h 1629178"/>
                    <a:gd name="connsiteX7" fmla="*/ 1165538 w 1287887"/>
                    <a:gd name="connsiteY7" fmla="*/ 1184856 h 1629178"/>
                    <a:gd name="connsiteX8" fmla="*/ 1126901 w 1287887"/>
                    <a:gd name="connsiteY8" fmla="*/ 1217054 h 1629178"/>
                    <a:gd name="connsiteX9" fmla="*/ 1107583 w 1287887"/>
                    <a:gd name="connsiteY9" fmla="*/ 1236372 h 1629178"/>
                    <a:gd name="connsiteX10" fmla="*/ 1101144 w 1287887"/>
                    <a:gd name="connsiteY10" fmla="*/ 1255690 h 1629178"/>
                    <a:gd name="connsiteX11" fmla="*/ 1081825 w 1287887"/>
                    <a:gd name="connsiteY11" fmla="*/ 1294327 h 1629178"/>
                    <a:gd name="connsiteX12" fmla="*/ 1075386 w 1287887"/>
                    <a:gd name="connsiteY12" fmla="*/ 1371600 h 1629178"/>
                    <a:gd name="connsiteX13" fmla="*/ 1068947 w 1287887"/>
                    <a:gd name="connsiteY13" fmla="*/ 1390918 h 1629178"/>
                    <a:gd name="connsiteX14" fmla="*/ 1049628 w 1287887"/>
                    <a:gd name="connsiteY14" fmla="*/ 1403797 h 1629178"/>
                    <a:gd name="connsiteX15" fmla="*/ 1036749 w 1287887"/>
                    <a:gd name="connsiteY15" fmla="*/ 1423116 h 1629178"/>
                    <a:gd name="connsiteX16" fmla="*/ 1010992 w 1287887"/>
                    <a:gd name="connsiteY16" fmla="*/ 1442434 h 1629178"/>
                    <a:gd name="connsiteX17" fmla="*/ 991673 w 1287887"/>
                    <a:gd name="connsiteY17" fmla="*/ 1461752 h 1629178"/>
                    <a:gd name="connsiteX18" fmla="*/ 959476 w 1287887"/>
                    <a:gd name="connsiteY18" fmla="*/ 1506828 h 1629178"/>
                    <a:gd name="connsiteX19" fmla="*/ 920839 w 1287887"/>
                    <a:gd name="connsiteY19" fmla="*/ 1551904 h 1629178"/>
                    <a:gd name="connsiteX20" fmla="*/ 901521 w 1287887"/>
                    <a:gd name="connsiteY20" fmla="*/ 1564783 h 1629178"/>
                    <a:gd name="connsiteX21" fmla="*/ 882203 w 1287887"/>
                    <a:gd name="connsiteY21" fmla="*/ 1584102 h 1629178"/>
                    <a:gd name="connsiteX22" fmla="*/ 856445 w 1287887"/>
                    <a:gd name="connsiteY22" fmla="*/ 1596980 h 1629178"/>
                    <a:gd name="connsiteX23" fmla="*/ 824248 w 1287887"/>
                    <a:gd name="connsiteY23" fmla="*/ 1616299 h 1629178"/>
                    <a:gd name="connsiteX24" fmla="*/ 785611 w 1287887"/>
                    <a:gd name="connsiteY24" fmla="*/ 1629178 h 1629178"/>
                    <a:gd name="connsiteX25" fmla="*/ 637504 w 1287887"/>
                    <a:gd name="connsiteY25" fmla="*/ 1616299 h 1629178"/>
                    <a:gd name="connsiteX26" fmla="*/ 611747 w 1287887"/>
                    <a:gd name="connsiteY26" fmla="*/ 1609859 h 1629178"/>
                    <a:gd name="connsiteX27" fmla="*/ 573110 w 1287887"/>
                    <a:gd name="connsiteY27" fmla="*/ 1596980 h 1629178"/>
                    <a:gd name="connsiteX28" fmla="*/ 502276 w 1287887"/>
                    <a:gd name="connsiteY28" fmla="*/ 1590541 h 1629178"/>
                    <a:gd name="connsiteX29" fmla="*/ 444321 w 1287887"/>
                    <a:gd name="connsiteY29" fmla="*/ 1571223 h 1629178"/>
                    <a:gd name="connsiteX30" fmla="*/ 425003 w 1287887"/>
                    <a:gd name="connsiteY30" fmla="*/ 1564783 h 1629178"/>
                    <a:gd name="connsiteX31" fmla="*/ 367048 w 1287887"/>
                    <a:gd name="connsiteY31" fmla="*/ 1532586 h 1629178"/>
                    <a:gd name="connsiteX32" fmla="*/ 347730 w 1287887"/>
                    <a:gd name="connsiteY32" fmla="*/ 1513268 h 1629178"/>
                    <a:gd name="connsiteX33" fmla="*/ 289775 w 1287887"/>
                    <a:gd name="connsiteY33" fmla="*/ 1468192 h 1629178"/>
                    <a:gd name="connsiteX34" fmla="*/ 270456 w 1287887"/>
                    <a:gd name="connsiteY34" fmla="*/ 1429555 h 1629178"/>
                    <a:gd name="connsiteX35" fmla="*/ 244699 w 1287887"/>
                    <a:gd name="connsiteY35" fmla="*/ 1313645 h 1629178"/>
                    <a:gd name="connsiteX36" fmla="*/ 231820 w 1287887"/>
                    <a:gd name="connsiteY36" fmla="*/ 1165538 h 1629178"/>
                    <a:gd name="connsiteX37" fmla="*/ 225380 w 1287887"/>
                    <a:gd name="connsiteY37" fmla="*/ 1139780 h 1629178"/>
                    <a:gd name="connsiteX38" fmla="*/ 218941 w 1287887"/>
                    <a:gd name="connsiteY38" fmla="*/ 1107583 h 1629178"/>
                    <a:gd name="connsiteX39" fmla="*/ 206062 w 1287887"/>
                    <a:gd name="connsiteY39" fmla="*/ 1062507 h 1629178"/>
                    <a:gd name="connsiteX40" fmla="*/ 199623 w 1287887"/>
                    <a:gd name="connsiteY40" fmla="*/ 1036749 h 1629178"/>
                    <a:gd name="connsiteX41" fmla="*/ 186744 w 1287887"/>
                    <a:gd name="connsiteY41" fmla="*/ 998113 h 1629178"/>
                    <a:gd name="connsiteX42" fmla="*/ 212501 w 1287887"/>
                    <a:gd name="connsiteY42" fmla="*/ 1004552 h 1629178"/>
                    <a:gd name="connsiteX43" fmla="*/ 231820 w 1287887"/>
                    <a:gd name="connsiteY43" fmla="*/ 1017431 h 1629178"/>
                    <a:gd name="connsiteX44" fmla="*/ 225380 w 1287887"/>
                    <a:gd name="connsiteY44" fmla="*/ 972355 h 1629178"/>
                    <a:gd name="connsiteX45" fmla="*/ 231820 w 1287887"/>
                    <a:gd name="connsiteY45" fmla="*/ 953037 h 1629178"/>
                    <a:gd name="connsiteX46" fmla="*/ 270456 w 1287887"/>
                    <a:gd name="connsiteY46" fmla="*/ 940158 h 1629178"/>
                    <a:gd name="connsiteX47" fmla="*/ 289775 w 1287887"/>
                    <a:gd name="connsiteY47" fmla="*/ 933718 h 1629178"/>
                    <a:gd name="connsiteX48" fmla="*/ 251138 w 1287887"/>
                    <a:gd name="connsiteY48" fmla="*/ 920840 h 1629178"/>
                    <a:gd name="connsiteX49" fmla="*/ 193183 w 1287887"/>
                    <a:gd name="connsiteY49" fmla="*/ 895082 h 1629178"/>
                    <a:gd name="connsiteX50" fmla="*/ 154547 w 1287887"/>
                    <a:gd name="connsiteY50" fmla="*/ 882203 h 1629178"/>
                    <a:gd name="connsiteX51" fmla="*/ 135228 w 1287887"/>
                    <a:gd name="connsiteY51" fmla="*/ 875764 h 1629178"/>
                    <a:gd name="connsiteX52" fmla="*/ 90152 w 1287887"/>
                    <a:gd name="connsiteY52" fmla="*/ 830687 h 1629178"/>
                    <a:gd name="connsiteX53" fmla="*/ 96592 w 1287887"/>
                    <a:gd name="connsiteY53" fmla="*/ 811369 h 1629178"/>
                    <a:gd name="connsiteX54" fmla="*/ 90152 w 1287887"/>
                    <a:gd name="connsiteY54" fmla="*/ 772733 h 1629178"/>
                    <a:gd name="connsiteX55" fmla="*/ 70834 w 1287887"/>
                    <a:gd name="connsiteY55" fmla="*/ 734096 h 1629178"/>
                    <a:gd name="connsiteX56" fmla="*/ 51516 w 1287887"/>
                    <a:gd name="connsiteY56" fmla="*/ 721217 h 1629178"/>
                    <a:gd name="connsiteX57" fmla="*/ 38637 w 1287887"/>
                    <a:gd name="connsiteY57" fmla="*/ 701899 h 1629178"/>
                    <a:gd name="connsiteX58" fmla="*/ 45076 w 1287887"/>
                    <a:gd name="connsiteY58" fmla="*/ 663262 h 1629178"/>
                    <a:gd name="connsiteX59" fmla="*/ 6439 w 1287887"/>
                    <a:gd name="connsiteY59" fmla="*/ 637504 h 1629178"/>
                    <a:gd name="connsiteX60" fmla="*/ 0 w 1287887"/>
                    <a:gd name="connsiteY60" fmla="*/ 618186 h 1629178"/>
                    <a:gd name="connsiteX61" fmla="*/ 6439 w 1287887"/>
                    <a:gd name="connsiteY61" fmla="*/ 592428 h 1629178"/>
                    <a:gd name="connsiteX62" fmla="*/ 25758 w 1287887"/>
                    <a:gd name="connsiteY62" fmla="*/ 553792 h 1629178"/>
                    <a:gd name="connsiteX63" fmla="*/ 45076 w 1287887"/>
                    <a:gd name="connsiteY63" fmla="*/ 547352 h 1629178"/>
                    <a:gd name="connsiteX64" fmla="*/ 167425 w 1287887"/>
                    <a:gd name="connsiteY64" fmla="*/ 560231 h 1629178"/>
                    <a:gd name="connsiteX65" fmla="*/ 186744 w 1287887"/>
                    <a:gd name="connsiteY65" fmla="*/ 566671 h 1629178"/>
                    <a:gd name="connsiteX66" fmla="*/ 225380 w 1287887"/>
                    <a:gd name="connsiteY66" fmla="*/ 573110 h 1629178"/>
                    <a:gd name="connsiteX67" fmla="*/ 244699 w 1287887"/>
                    <a:gd name="connsiteY67" fmla="*/ 579549 h 1629178"/>
                    <a:gd name="connsiteX68" fmla="*/ 289775 w 1287887"/>
                    <a:gd name="connsiteY68" fmla="*/ 585989 h 1629178"/>
                    <a:gd name="connsiteX69" fmla="*/ 309093 w 1287887"/>
                    <a:gd name="connsiteY69" fmla="*/ 592428 h 1629178"/>
                    <a:gd name="connsiteX70" fmla="*/ 489397 w 1287887"/>
                    <a:gd name="connsiteY70" fmla="*/ 592428 h 1629178"/>
                    <a:gd name="connsiteX71" fmla="*/ 540913 w 1287887"/>
                    <a:gd name="connsiteY71" fmla="*/ 585989 h 1629178"/>
                    <a:gd name="connsiteX72" fmla="*/ 534473 w 1287887"/>
                    <a:gd name="connsiteY72" fmla="*/ 605307 h 1629178"/>
                    <a:gd name="connsiteX73" fmla="*/ 515155 w 1287887"/>
                    <a:gd name="connsiteY73" fmla="*/ 624625 h 1629178"/>
                    <a:gd name="connsiteX74" fmla="*/ 495837 w 1287887"/>
                    <a:gd name="connsiteY74" fmla="*/ 663262 h 1629178"/>
                    <a:gd name="connsiteX75" fmla="*/ 489397 w 1287887"/>
                    <a:gd name="connsiteY75" fmla="*/ 682580 h 1629178"/>
                    <a:gd name="connsiteX76" fmla="*/ 508716 w 1287887"/>
                    <a:gd name="connsiteY76" fmla="*/ 663262 h 1629178"/>
                    <a:gd name="connsiteX77" fmla="*/ 521594 w 1287887"/>
                    <a:gd name="connsiteY77" fmla="*/ 643944 h 1629178"/>
                    <a:gd name="connsiteX78" fmla="*/ 560231 w 1287887"/>
                    <a:gd name="connsiteY78" fmla="*/ 605307 h 1629178"/>
                    <a:gd name="connsiteX79" fmla="*/ 605307 w 1287887"/>
                    <a:gd name="connsiteY79" fmla="*/ 566671 h 1629178"/>
                    <a:gd name="connsiteX80" fmla="*/ 650383 w 1287887"/>
                    <a:gd name="connsiteY80" fmla="*/ 553792 h 1629178"/>
                    <a:gd name="connsiteX81" fmla="*/ 740535 w 1287887"/>
                    <a:gd name="connsiteY81" fmla="*/ 540913 h 1629178"/>
                    <a:gd name="connsiteX82" fmla="*/ 759854 w 1287887"/>
                    <a:gd name="connsiteY82" fmla="*/ 534473 h 1629178"/>
                    <a:gd name="connsiteX83" fmla="*/ 746975 w 1287887"/>
                    <a:gd name="connsiteY83" fmla="*/ 553792 h 1629178"/>
                    <a:gd name="connsiteX84" fmla="*/ 734096 w 1287887"/>
                    <a:gd name="connsiteY84" fmla="*/ 592428 h 1629178"/>
                    <a:gd name="connsiteX85" fmla="*/ 727656 w 1287887"/>
                    <a:gd name="connsiteY85" fmla="*/ 611747 h 1629178"/>
                    <a:gd name="connsiteX86" fmla="*/ 714778 w 1287887"/>
                    <a:gd name="connsiteY86" fmla="*/ 631065 h 1629178"/>
                    <a:gd name="connsiteX87" fmla="*/ 708338 w 1287887"/>
                    <a:gd name="connsiteY87" fmla="*/ 650383 h 1629178"/>
                    <a:gd name="connsiteX88" fmla="*/ 714778 w 1287887"/>
                    <a:gd name="connsiteY88" fmla="*/ 624625 h 1629178"/>
                    <a:gd name="connsiteX89" fmla="*/ 701899 w 1287887"/>
                    <a:gd name="connsiteY89" fmla="*/ 682580 h 1629178"/>
                    <a:gd name="connsiteX90" fmla="*/ 689020 w 1287887"/>
                    <a:gd name="connsiteY90" fmla="*/ 714778 h 1629178"/>
                    <a:gd name="connsiteX91" fmla="*/ 669701 w 1287887"/>
                    <a:gd name="connsiteY91" fmla="*/ 772733 h 1629178"/>
                    <a:gd name="connsiteX92" fmla="*/ 663262 w 1287887"/>
                    <a:gd name="connsiteY92" fmla="*/ 850006 h 1629178"/>
                    <a:gd name="connsiteX93" fmla="*/ 656823 w 1287887"/>
                    <a:gd name="connsiteY93" fmla="*/ 824248 h 1629178"/>
                    <a:gd name="connsiteX94" fmla="*/ 676141 w 1287887"/>
                    <a:gd name="connsiteY94" fmla="*/ 850006 h 1629178"/>
                    <a:gd name="connsiteX95" fmla="*/ 682580 w 1287887"/>
                    <a:gd name="connsiteY95" fmla="*/ 882203 h 1629178"/>
                    <a:gd name="connsiteX96" fmla="*/ 695459 w 1287887"/>
                    <a:gd name="connsiteY96" fmla="*/ 914400 h 1629178"/>
                    <a:gd name="connsiteX97" fmla="*/ 701899 w 1287887"/>
                    <a:gd name="connsiteY97" fmla="*/ 933718 h 1629178"/>
                    <a:gd name="connsiteX98" fmla="*/ 714778 w 1287887"/>
                    <a:gd name="connsiteY98" fmla="*/ 959476 h 1629178"/>
                    <a:gd name="connsiteX99" fmla="*/ 721217 w 1287887"/>
                    <a:gd name="connsiteY99" fmla="*/ 978795 h 1629178"/>
                    <a:gd name="connsiteX100" fmla="*/ 727656 w 1287887"/>
                    <a:gd name="connsiteY100" fmla="*/ 998113 h 1629178"/>
                    <a:gd name="connsiteX101" fmla="*/ 701899 w 1287887"/>
                    <a:gd name="connsiteY101" fmla="*/ 953037 h 1629178"/>
                    <a:gd name="connsiteX102" fmla="*/ 689020 w 1287887"/>
                    <a:gd name="connsiteY102" fmla="*/ 914400 h 1629178"/>
                    <a:gd name="connsiteX103" fmla="*/ 676141 w 1287887"/>
                    <a:gd name="connsiteY103" fmla="*/ 895082 h 1629178"/>
                    <a:gd name="connsiteX104" fmla="*/ 663262 w 1287887"/>
                    <a:gd name="connsiteY104" fmla="*/ 856445 h 1629178"/>
                    <a:gd name="connsiteX105" fmla="*/ 650383 w 1287887"/>
                    <a:gd name="connsiteY105" fmla="*/ 837127 h 1629178"/>
                    <a:gd name="connsiteX106" fmla="*/ 650383 w 1287887"/>
                    <a:gd name="connsiteY106" fmla="*/ 882203 h 1629178"/>
                    <a:gd name="connsiteX107" fmla="*/ 656823 w 1287887"/>
                    <a:gd name="connsiteY107" fmla="*/ 940158 h 1629178"/>
                    <a:gd name="connsiteX108" fmla="*/ 669701 w 1287887"/>
                    <a:gd name="connsiteY108" fmla="*/ 978795 h 1629178"/>
                    <a:gd name="connsiteX109" fmla="*/ 676141 w 1287887"/>
                    <a:gd name="connsiteY109" fmla="*/ 1010992 h 1629178"/>
                    <a:gd name="connsiteX110" fmla="*/ 682580 w 1287887"/>
                    <a:gd name="connsiteY110" fmla="*/ 1062507 h 1629178"/>
                    <a:gd name="connsiteX111" fmla="*/ 695459 w 1287887"/>
                    <a:gd name="connsiteY111" fmla="*/ 1101144 h 1629178"/>
                    <a:gd name="connsiteX112" fmla="*/ 701899 w 1287887"/>
                    <a:gd name="connsiteY112" fmla="*/ 1120462 h 1629178"/>
                    <a:gd name="connsiteX113" fmla="*/ 721217 w 1287887"/>
                    <a:gd name="connsiteY113" fmla="*/ 1139780 h 1629178"/>
                    <a:gd name="connsiteX114" fmla="*/ 714778 w 1287887"/>
                    <a:gd name="connsiteY114" fmla="*/ 1120462 h 1629178"/>
                    <a:gd name="connsiteX115" fmla="*/ 695459 w 1287887"/>
                    <a:gd name="connsiteY115" fmla="*/ 1081825 h 1629178"/>
                    <a:gd name="connsiteX116" fmla="*/ 682580 w 1287887"/>
                    <a:gd name="connsiteY116" fmla="*/ 1017431 h 1629178"/>
                    <a:gd name="connsiteX117" fmla="*/ 676141 w 1287887"/>
                    <a:gd name="connsiteY117" fmla="*/ 985234 h 1629178"/>
                    <a:gd name="connsiteX118" fmla="*/ 663262 w 1287887"/>
                    <a:gd name="connsiteY118" fmla="*/ 946597 h 1629178"/>
                    <a:gd name="connsiteX119" fmla="*/ 650383 w 1287887"/>
                    <a:gd name="connsiteY119" fmla="*/ 895082 h 1629178"/>
                    <a:gd name="connsiteX120" fmla="*/ 643944 w 1287887"/>
                    <a:gd name="connsiteY120" fmla="*/ 856445 h 1629178"/>
                    <a:gd name="connsiteX121" fmla="*/ 637504 w 1287887"/>
                    <a:gd name="connsiteY121" fmla="*/ 779172 h 1629178"/>
                    <a:gd name="connsiteX122" fmla="*/ 631065 w 1287887"/>
                    <a:gd name="connsiteY122" fmla="*/ 798490 h 1629178"/>
                    <a:gd name="connsiteX123" fmla="*/ 618186 w 1287887"/>
                    <a:gd name="connsiteY123" fmla="*/ 830687 h 1629178"/>
                    <a:gd name="connsiteX124" fmla="*/ 598868 w 1287887"/>
                    <a:gd name="connsiteY124" fmla="*/ 888642 h 1629178"/>
                    <a:gd name="connsiteX125" fmla="*/ 592428 w 1287887"/>
                    <a:gd name="connsiteY125" fmla="*/ 907961 h 1629178"/>
                    <a:gd name="connsiteX126" fmla="*/ 579549 w 1287887"/>
                    <a:gd name="connsiteY126" fmla="*/ 927279 h 1629178"/>
                    <a:gd name="connsiteX127" fmla="*/ 566670 w 1287887"/>
                    <a:gd name="connsiteY127" fmla="*/ 965916 h 1629178"/>
                    <a:gd name="connsiteX128" fmla="*/ 553792 w 1287887"/>
                    <a:gd name="connsiteY128" fmla="*/ 1010992 h 1629178"/>
                    <a:gd name="connsiteX129" fmla="*/ 540913 w 1287887"/>
                    <a:gd name="connsiteY129" fmla="*/ 1114023 h 1629178"/>
                    <a:gd name="connsiteX130" fmla="*/ 547352 w 1287887"/>
                    <a:gd name="connsiteY130" fmla="*/ 1178417 h 1629178"/>
                    <a:gd name="connsiteX131" fmla="*/ 540913 w 1287887"/>
                    <a:gd name="connsiteY131" fmla="*/ 1114023 h 1629178"/>
                    <a:gd name="connsiteX132" fmla="*/ 547352 w 1287887"/>
                    <a:gd name="connsiteY132" fmla="*/ 978795 h 1629178"/>
                    <a:gd name="connsiteX133" fmla="*/ 566670 w 1287887"/>
                    <a:gd name="connsiteY133" fmla="*/ 907961 h 1629178"/>
                    <a:gd name="connsiteX134" fmla="*/ 573110 w 1287887"/>
                    <a:gd name="connsiteY134" fmla="*/ 882203 h 1629178"/>
                    <a:gd name="connsiteX135" fmla="*/ 592428 w 1287887"/>
                    <a:gd name="connsiteY135" fmla="*/ 869324 h 1629178"/>
                    <a:gd name="connsiteX136" fmla="*/ 643944 w 1287887"/>
                    <a:gd name="connsiteY136" fmla="*/ 811369 h 1629178"/>
                    <a:gd name="connsiteX137" fmla="*/ 663262 w 1287887"/>
                    <a:gd name="connsiteY137" fmla="*/ 792051 h 1629178"/>
                    <a:gd name="connsiteX138" fmla="*/ 689020 w 1287887"/>
                    <a:gd name="connsiteY138" fmla="*/ 714778 h 1629178"/>
                    <a:gd name="connsiteX139" fmla="*/ 701899 w 1287887"/>
                    <a:gd name="connsiteY139" fmla="*/ 676141 h 1629178"/>
                    <a:gd name="connsiteX140" fmla="*/ 746975 w 1287887"/>
                    <a:gd name="connsiteY140" fmla="*/ 618186 h 1629178"/>
                    <a:gd name="connsiteX141" fmla="*/ 753414 w 1287887"/>
                    <a:gd name="connsiteY141" fmla="*/ 566671 h 1629178"/>
                    <a:gd name="connsiteX142" fmla="*/ 759854 w 1287887"/>
                    <a:gd name="connsiteY142" fmla="*/ 547352 h 1629178"/>
                    <a:gd name="connsiteX143" fmla="*/ 766293 w 1287887"/>
                    <a:gd name="connsiteY143" fmla="*/ 502276 h 1629178"/>
                    <a:gd name="connsiteX144" fmla="*/ 792051 w 1287887"/>
                    <a:gd name="connsiteY144" fmla="*/ 495837 h 1629178"/>
                    <a:gd name="connsiteX145" fmla="*/ 798490 w 1287887"/>
                    <a:gd name="connsiteY145" fmla="*/ 444321 h 1629178"/>
                    <a:gd name="connsiteX146" fmla="*/ 759854 w 1287887"/>
                    <a:gd name="connsiteY146" fmla="*/ 418564 h 1629178"/>
                    <a:gd name="connsiteX147" fmla="*/ 753414 w 1287887"/>
                    <a:gd name="connsiteY147" fmla="*/ 399245 h 1629178"/>
                    <a:gd name="connsiteX148" fmla="*/ 740535 w 1287887"/>
                    <a:gd name="connsiteY148" fmla="*/ 379927 h 1629178"/>
                    <a:gd name="connsiteX149" fmla="*/ 746975 w 1287887"/>
                    <a:gd name="connsiteY149" fmla="*/ 334851 h 1629178"/>
                    <a:gd name="connsiteX150" fmla="*/ 753414 w 1287887"/>
                    <a:gd name="connsiteY150" fmla="*/ 315533 h 1629178"/>
                    <a:gd name="connsiteX151" fmla="*/ 772732 w 1287887"/>
                    <a:gd name="connsiteY151" fmla="*/ 302654 h 1629178"/>
                    <a:gd name="connsiteX152" fmla="*/ 785611 w 1287887"/>
                    <a:gd name="connsiteY152" fmla="*/ 283335 h 1629178"/>
                    <a:gd name="connsiteX153" fmla="*/ 824248 w 1287887"/>
                    <a:gd name="connsiteY153" fmla="*/ 270456 h 1629178"/>
                    <a:gd name="connsiteX154" fmla="*/ 895082 w 1287887"/>
                    <a:gd name="connsiteY154" fmla="*/ 257578 h 1629178"/>
                    <a:gd name="connsiteX155" fmla="*/ 907961 w 1287887"/>
                    <a:gd name="connsiteY155" fmla="*/ 206062 h 1629178"/>
                    <a:gd name="connsiteX156" fmla="*/ 914400 w 1287887"/>
                    <a:gd name="connsiteY156" fmla="*/ 186744 h 1629178"/>
                    <a:gd name="connsiteX157" fmla="*/ 920839 w 1287887"/>
                    <a:gd name="connsiteY157" fmla="*/ 160986 h 1629178"/>
                    <a:gd name="connsiteX158" fmla="*/ 940158 w 1287887"/>
                    <a:gd name="connsiteY158" fmla="*/ 148107 h 1629178"/>
                    <a:gd name="connsiteX159" fmla="*/ 959476 w 1287887"/>
                    <a:gd name="connsiteY159" fmla="*/ 122349 h 1629178"/>
                    <a:gd name="connsiteX160" fmla="*/ 978794 w 1287887"/>
                    <a:gd name="connsiteY160" fmla="*/ 109471 h 1629178"/>
                    <a:gd name="connsiteX161" fmla="*/ 1004552 w 1287887"/>
                    <a:gd name="connsiteY161" fmla="*/ 77273 h 1629178"/>
                    <a:gd name="connsiteX162" fmla="*/ 1030310 w 1287887"/>
                    <a:gd name="connsiteY162" fmla="*/ 19318 h 1629178"/>
                    <a:gd name="connsiteX163" fmla="*/ 1049628 w 1287887"/>
                    <a:gd name="connsiteY163" fmla="*/ 6440 h 1629178"/>
                    <a:gd name="connsiteX164" fmla="*/ 1114023 w 1287887"/>
                    <a:gd name="connsiteY164" fmla="*/ 0 h 1629178"/>
                    <a:gd name="connsiteX165" fmla="*/ 1139780 w 1287887"/>
                    <a:gd name="connsiteY165" fmla="*/ 6440 h 1629178"/>
                    <a:gd name="connsiteX166" fmla="*/ 1178417 w 1287887"/>
                    <a:gd name="connsiteY166" fmla="*/ 19318 h 1629178"/>
                    <a:gd name="connsiteX167" fmla="*/ 1236372 w 1287887"/>
                    <a:gd name="connsiteY167" fmla="*/ 45076 h 1629178"/>
                    <a:gd name="connsiteX168" fmla="*/ 1255690 w 1287887"/>
                    <a:gd name="connsiteY168" fmla="*/ 51516 h 1629178"/>
                    <a:gd name="connsiteX169" fmla="*/ 1287887 w 1287887"/>
                    <a:gd name="connsiteY169" fmla="*/ 77273 h 1629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</a:cxnLst>
                  <a:rect l="l" t="t" r="r" b="b"/>
                  <a:pathLst>
                    <a:path w="1287887" h="1629178">
                      <a:moveTo>
                        <a:pt x="1262130" y="843566"/>
                      </a:moveTo>
                      <a:cubicBezTo>
                        <a:pt x="1253907" y="860011"/>
                        <a:pt x="1242974" y="885870"/>
                        <a:pt x="1229932" y="901521"/>
                      </a:cubicBezTo>
                      <a:cubicBezTo>
                        <a:pt x="1224102" y="908517"/>
                        <a:pt x="1217610" y="915010"/>
                        <a:pt x="1210614" y="920840"/>
                      </a:cubicBezTo>
                      <a:cubicBezTo>
                        <a:pt x="1204669" y="925794"/>
                        <a:pt x="1197735" y="929425"/>
                        <a:pt x="1191296" y="933718"/>
                      </a:cubicBezTo>
                      <a:cubicBezTo>
                        <a:pt x="1189149" y="944451"/>
                        <a:pt x="1187736" y="955356"/>
                        <a:pt x="1184856" y="965916"/>
                      </a:cubicBezTo>
                      <a:cubicBezTo>
                        <a:pt x="1181284" y="979013"/>
                        <a:pt x="1171978" y="1004552"/>
                        <a:pt x="1171978" y="1004552"/>
                      </a:cubicBezTo>
                      <a:cubicBezTo>
                        <a:pt x="1169831" y="1021724"/>
                        <a:pt x="1165538" y="1038762"/>
                        <a:pt x="1165538" y="1056068"/>
                      </a:cubicBezTo>
                      <a:cubicBezTo>
                        <a:pt x="1165538" y="1104572"/>
                        <a:pt x="1181319" y="1137514"/>
                        <a:pt x="1165538" y="1184856"/>
                      </a:cubicBezTo>
                      <a:cubicBezTo>
                        <a:pt x="1161196" y="1197883"/>
                        <a:pt x="1136419" y="1209122"/>
                        <a:pt x="1126901" y="1217054"/>
                      </a:cubicBezTo>
                      <a:cubicBezTo>
                        <a:pt x="1119905" y="1222884"/>
                        <a:pt x="1114022" y="1229933"/>
                        <a:pt x="1107583" y="1236372"/>
                      </a:cubicBezTo>
                      <a:cubicBezTo>
                        <a:pt x="1105437" y="1242811"/>
                        <a:pt x="1104179" y="1249619"/>
                        <a:pt x="1101144" y="1255690"/>
                      </a:cubicBezTo>
                      <a:cubicBezTo>
                        <a:pt x="1076175" y="1305630"/>
                        <a:pt x="1098014" y="1245765"/>
                        <a:pt x="1081825" y="1294327"/>
                      </a:cubicBezTo>
                      <a:cubicBezTo>
                        <a:pt x="1079679" y="1320085"/>
                        <a:pt x="1078802" y="1345980"/>
                        <a:pt x="1075386" y="1371600"/>
                      </a:cubicBezTo>
                      <a:cubicBezTo>
                        <a:pt x="1074489" y="1378328"/>
                        <a:pt x="1073187" y="1385618"/>
                        <a:pt x="1068947" y="1390918"/>
                      </a:cubicBezTo>
                      <a:cubicBezTo>
                        <a:pt x="1064112" y="1396961"/>
                        <a:pt x="1056068" y="1399504"/>
                        <a:pt x="1049628" y="1403797"/>
                      </a:cubicBezTo>
                      <a:cubicBezTo>
                        <a:pt x="1045335" y="1410237"/>
                        <a:pt x="1042222" y="1417643"/>
                        <a:pt x="1036749" y="1423116"/>
                      </a:cubicBezTo>
                      <a:cubicBezTo>
                        <a:pt x="1029160" y="1430705"/>
                        <a:pt x="1019140" y="1435450"/>
                        <a:pt x="1010992" y="1442434"/>
                      </a:cubicBezTo>
                      <a:cubicBezTo>
                        <a:pt x="1004078" y="1448361"/>
                        <a:pt x="998113" y="1455313"/>
                        <a:pt x="991673" y="1461752"/>
                      </a:cubicBezTo>
                      <a:cubicBezTo>
                        <a:pt x="967841" y="1509416"/>
                        <a:pt x="992109" y="1467668"/>
                        <a:pt x="959476" y="1506828"/>
                      </a:cubicBezTo>
                      <a:cubicBezTo>
                        <a:pt x="930992" y="1541009"/>
                        <a:pt x="965985" y="1513208"/>
                        <a:pt x="920839" y="1551904"/>
                      </a:cubicBezTo>
                      <a:cubicBezTo>
                        <a:pt x="914963" y="1556941"/>
                        <a:pt x="907466" y="1559828"/>
                        <a:pt x="901521" y="1564783"/>
                      </a:cubicBezTo>
                      <a:cubicBezTo>
                        <a:pt x="894525" y="1570613"/>
                        <a:pt x="889614" y="1578809"/>
                        <a:pt x="882203" y="1584102"/>
                      </a:cubicBezTo>
                      <a:cubicBezTo>
                        <a:pt x="874392" y="1589681"/>
                        <a:pt x="864836" y="1592318"/>
                        <a:pt x="856445" y="1596980"/>
                      </a:cubicBezTo>
                      <a:cubicBezTo>
                        <a:pt x="845504" y="1603058"/>
                        <a:pt x="835642" y="1611120"/>
                        <a:pt x="824248" y="1616299"/>
                      </a:cubicBezTo>
                      <a:cubicBezTo>
                        <a:pt x="811889" y="1621917"/>
                        <a:pt x="785611" y="1629178"/>
                        <a:pt x="785611" y="1629178"/>
                      </a:cubicBezTo>
                      <a:cubicBezTo>
                        <a:pt x="736242" y="1624885"/>
                        <a:pt x="686756" y="1621772"/>
                        <a:pt x="637504" y="1616299"/>
                      </a:cubicBezTo>
                      <a:cubicBezTo>
                        <a:pt x="628708" y="1615322"/>
                        <a:pt x="620224" y="1612402"/>
                        <a:pt x="611747" y="1609859"/>
                      </a:cubicBezTo>
                      <a:cubicBezTo>
                        <a:pt x="598744" y="1605958"/>
                        <a:pt x="586630" y="1598209"/>
                        <a:pt x="573110" y="1596980"/>
                      </a:cubicBezTo>
                      <a:lnTo>
                        <a:pt x="502276" y="1590541"/>
                      </a:lnTo>
                      <a:lnTo>
                        <a:pt x="444321" y="1571223"/>
                      </a:lnTo>
                      <a:cubicBezTo>
                        <a:pt x="437882" y="1569076"/>
                        <a:pt x="430651" y="1568548"/>
                        <a:pt x="425003" y="1564783"/>
                      </a:cubicBezTo>
                      <a:cubicBezTo>
                        <a:pt x="380718" y="1535260"/>
                        <a:pt x="401050" y="1543920"/>
                        <a:pt x="367048" y="1532586"/>
                      </a:cubicBezTo>
                      <a:cubicBezTo>
                        <a:pt x="360609" y="1526147"/>
                        <a:pt x="354918" y="1518859"/>
                        <a:pt x="347730" y="1513268"/>
                      </a:cubicBezTo>
                      <a:cubicBezTo>
                        <a:pt x="278409" y="1459352"/>
                        <a:pt x="333632" y="1512049"/>
                        <a:pt x="289775" y="1468192"/>
                      </a:cubicBezTo>
                      <a:cubicBezTo>
                        <a:pt x="266282" y="1397718"/>
                        <a:pt x="303752" y="1504474"/>
                        <a:pt x="270456" y="1429555"/>
                      </a:cubicBezTo>
                      <a:cubicBezTo>
                        <a:pt x="254203" y="1392984"/>
                        <a:pt x="250279" y="1352708"/>
                        <a:pt x="244699" y="1313645"/>
                      </a:cubicBezTo>
                      <a:cubicBezTo>
                        <a:pt x="241436" y="1264707"/>
                        <a:pt x="239940" y="1214257"/>
                        <a:pt x="231820" y="1165538"/>
                      </a:cubicBezTo>
                      <a:cubicBezTo>
                        <a:pt x="230365" y="1156808"/>
                        <a:pt x="227300" y="1148420"/>
                        <a:pt x="225380" y="1139780"/>
                      </a:cubicBezTo>
                      <a:cubicBezTo>
                        <a:pt x="223006" y="1129096"/>
                        <a:pt x="221315" y="1118267"/>
                        <a:pt x="218941" y="1107583"/>
                      </a:cubicBezTo>
                      <a:cubicBezTo>
                        <a:pt x="208876" y="1062292"/>
                        <a:pt x="216817" y="1100152"/>
                        <a:pt x="206062" y="1062507"/>
                      </a:cubicBezTo>
                      <a:cubicBezTo>
                        <a:pt x="203631" y="1053997"/>
                        <a:pt x="202166" y="1045226"/>
                        <a:pt x="199623" y="1036749"/>
                      </a:cubicBezTo>
                      <a:cubicBezTo>
                        <a:pt x="195722" y="1023746"/>
                        <a:pt x="173574" y="994821"/>
                        <a:pt x="186744" y="998113"/>
                      </a:cubicBezTo>
                      <a:lnTo>
                        <a:pt x="212501" y="1004552"/>
                      </a:lnTo>
                      <a:cubicBezTo>
                        <a:pt x="218941" y="1008845"/>
                        <a:pt x="228946" y="1024617"/>
                        <a:pt x="231820" y="1017431"/>
                      </a:cubicBezTo>
                      <a:cubicBezTo>
                        <a:pt x="237457" y="1003339"/>
                        <a:pt x="225380" y="987533"/>
                        <a:pt x="225380" y="972355"/>
                      </a:cubicBezTo>
                      <a:cubicBezTo>
                        <a:pt x="225380" y="965567"/>
                        <a:pt x="226297" y="956982"/>
                        <a:pt x="231820" y="953037"/>
                      </a:cubicBezTo>
                      <a:cubicBezTo>
                        <a:pt x="242867" y="945147"/>
                        <a:pt x="257577" y="944451"/>
                        <a:pt x="270456" y="940158"/>
                      </a:cubicBezTo>
                      <a:lnTo>
                        <a:pt x="289775" y="933718"/>
                      </a:lnTo>
                      <a:cubicBezTo>
                        <a:pt x="276896" y="929425"/>
                        <a:pt x="262433" y="928370"/>
                        <a:pt x="251138" y="920840"/>
                      </a:cubicBezTo>
                      <a:cubicBezTo>
                        <a:pt x="220524" y="900430"/>
                        <a:pt x="239164" y="910409"/>
                        <a:pt x="193183" y="895082"/>
                      </a:cubicBezTo>
                      <a:lnTo>
                        <a:pt x="154547" y="882203"/>
                      </a:lnTo>
                      <a:lnTo>
                        <a:pt x="135228" y="875764"/>
                      </a:lnTo>
                      <a:cubicBezTo>
                        <a:pt x="90944" y="846241"/>
                        <a:pt x="101487" y="864690"/>
                        <a:pt x="90152" y="830687"/>
                      </a:cubicBezTo>
                      <a:cubicBezTo>
                        <a:pt x="92299" y="824248"/>
                        <a:pt x="96592" y="818157"/>
                        <a:pt x="96592" y="811369"/>
                      </a:cubicBezTo>
                      <a:cubicBezTo>
                        <a:pt x="96592" y="798313"/>
                        <a:pt x="92984" y="785478"/>
                        <a:pt x="90152" y="772733"/>
                      </a:cubicBezTo>
                      <a:cubicBezTo>
                        <a:pt x="87159" y="759263"/>
                        <a:pt x="80760" y="744022"/>
                        <a:pt x="70834" y="734096"/>
                      </a:cubicBezTo>
                      <a:cubicBezTo>
                        <a:pt x="65362" y="728624"/>
                        <a:pt x="57955" y="725510"/>
                        <a:pt x="51516" y="721217"/>
                      </a:cubicBezTo>
                      <a:cubicBezTo>
                        <a:pt x="47223" y="714778"/>
                        <a:pt x="38637" y="709638"/>
                        <a:pt x="38637" y="701899"/>
                      </a:cubicBezTo>
                      <a:cubicBezTo>
                        <a:pt x="38637" y="680553"/>
                        <a:pt x="68561" y="686746"/>
                        <a:pt x="45076" y="663262"/>
                      </a:cubicBezTo>
                      <a:cubicBezTo>
                        <a:pt x="34131" y="652317"/>
                        <a:pt x="6439" y="637504"/>
                        <a:pt x="6439" y="637504"/>
                      </a:cubicBezTo>
                      <a:cubicBezTo>
                        <a:pt x="4293" y="631065"/>
                        <a:pt x="0" y="624974"/>
                        <a:pt x="0" y="618186"/>
                      </a:cubicBezTo>
                      <a:cubicBezTo>
                        <a:pt x="0" y="609336"/>
                        <a:pt x="4008" y="600938"/>
                        <a:pt x="6439" y="592428"/>
                      </a:cubicBezTo>
                      <a:cubicBezTo>
                        <a:pt x="9895" y="580331"/>
                        <a:pt x="15306" y="562153"/>
                        <a:pt x="25758" y="553792"/>
                      </a:cubicBezTo>
                      <a:cubicBezTo>
                        <a:pt x="31058" y="549552"/>
                        <a:pt x="38637" y="549499"/>
                        <a:pt x="45076" y="547352"/>
                      </a:cubicBezTo>
                      <a:cubicBezTo>
                        <a:pt x="87503" y="550616"/>
                        <a:pt x="126516" y="551140"/>
                        <a:pt x="167425" y="560231"/>
                      </a:cubicBezTo>
                      <a:cubicBezTo>
                        <a:pt x="174051" y="561704"/>
                        <a:pt x="180118" y="565198"/>
                        <a:pt x="186744" y="566671"/>
                      </a:cubicBezTo>
                      <a:cubicBezTo>
                        <a:pt x="199489" y="569503"/>
                        <a:pt x="212635" y="570278"/>
                        <a:pt x="225380" y="573110"/>
                      </a:cubicBezTo>
                      <a:cubicBezTo>
                        <a:pt x="232006" y="574582"/>
                        <a:pt x="238043" y="578218"/>
                        <a:pt x="244699" y="579549"/>
                      </a:cubicBezTo>
                      <a:cubicBezTo>
                        <a:pt x="259582" y="582526"/>
                        <a:pt x="274750" y="583842"/>
                        <a:pt x="289775" y="585989"/>
                      </a:cubicBezTo>
                      <a:cubicBezTo>
                        <a:pt x="296214" y="588135"/>
                        <a:pt x="302508" y="590782"/>
                        <a:pt x="309093" y="592428"/>
                      </a:cubicBezTo>
                      <a:cubicBezTo>
                        <a:pt x="376009" y="609157"/>
                        <a:pt x="392376" y="596647"/>
                        <a:pt x="489397" y="592428"/>
                      </a:cubicBezTo>
                      <a:cubicBezTo>
                        <a:pt x="506569" y="590282"/>
                        <a:pt x="524273" y="581235"/>
                        <a:pt x="540913" y="585989"/>
                      </a:cubicBezTo>
                      <a:cubicBezTo>
                        <a:pt x="547440" y="587854"/>
                        <a:pt x="538238" y="599659"/>
                        <a:pt x="534473" y="605307"/>
                      </a:cubicBezTo>
                      <a:cubicBezTo>
                        <a:pt x="529421" y="612884"/>
                        <a:pt x="521594" y="618186"/>
                        <a:pt x="515155" y="624625"/>
                      </a:cubicBezTo>
                      <a:cubicBezTo>
                        <a:pt x="498974" y="673174"/>
                        <a:pt x="520799" y="613341"/>
                        <a:pt x="495837" y="663262"/>
                      </a:cubicBezTo>
                      <a:cubicBezTo>
                        <a:pt x="492801" y="669333"/>
                        <a:pt x="484597" y="687380"/>
                        <a:pt x="489397" y="682580"/>
                      </a:cubicBezTo>
                      <a:cubicBezTo>
                        <a:pt x="495837" y="676141"/>
                        <a:pt x="502886" y="670258"/>
                        <a:pt x="508716" y="663262"/>
                      </a:cubicBezTo>
                      <a:cubicBezTo>
                        <a:pt x="513670" y="657317"/>
                        <a:pt x="516453" y="649728"/>
                        <a:pt x="521594" y="643944"/>
                      </a:cubicBezTo>
                      <a:cubicBezTo>
                        <a:pt x="533694" y="630331"/>
                        <a:pt x="547352" y="618186"/>
                        <a:pt x="560231" y="605307"/>
                      </a:cubicBezTo>
                      <a:cubicBezTo>
                        <a:pt x="575457" y="590081"/>
                        <a:pt x="586030" y="577687"/>
                        <a:pt x="605307" y="566671"/>
                      </a:cubicBezTo>
                      <a:cubicBezTo>
                        <a:pt x="613032" y="562257"/>
                        <a:pt x="644103" y="555586"/>
                        <a:pt x="650383" y="553792"/>
                      </a:cubicBezTo>
                      <a:cubicBezTo>
                        <a:pt x="702419" y="538924"/>
                        <a:pt x="627222" y="551213"/>
                        <a:pt x="740535" y="540913"/>
                      </a:cubicBezTo>
                      <a:cubicBezTo>
                        <a:pt x="746975" y="538766"/>
                        <a:pt x="756818" y="528402"/>
                        <a:pt x="759854" y="534473"/>
                      </a:cubicBezTo>
                      <a:cubicBezTo>
                        <a:pt x="763315" y="541395"/>
                        <a:pt x="750118" y="546720"/>
                        <a:pt x="746975" y="553792"/>
                      </a:cubicBezTo>
                      <a:cubicBezTo>
                        <a:pt x="741461" y="566197"/>
                        <a:pt x="738389" y="579549"/>
                        <a:pt x="734096" y="592428"/>
                      </a:cubicBezTo>
                      <a:cubicBezTo>
                        <a:pt x="731949" y="598868"/>
                        <a:pt x="731421" y="606099"/>
                        <a:pt x="727656" y="611747"/>
                      </a:cubicBezTo>
                      <a:cubicBezTo>
                        <a:pt x="723363" y="618186"/>
                        <a:pt x="718239" y="624143"/>
                        <a:pt x="714778" y="631065"/>
                      </a:cubicBezTo>
                      <a:cubicBezTo>
                        <a:pt x="711742" y="637136"/>
                        <a:pt x="708338" y="657171"/>
                        <a:pt x="708338" y="650383"/>
                      </a:cubicBezTo>
                      <a:cubicBezTo>
                        <a:pt x="708338" y="641533"/>
                        <a:pt x="714778" y="615775"/>
                        <a:pt x="714778" y="624625"/>
                      </a:cubicBezTo>
                      <a:cubicBezTo>
                        <a:pt x="714778" y="643030"/>
                        <a:pt x="708539" y="664874"/>
                        <a:pt x="701899" y="682580"/>
                      </a:cubicBezTo>
                      <a:cubicBezTo>
                        <a:pt x="697840" y="693403"/>
                        <a:pt x="692342" y="703706"/>
                        <a:pt x="689020" y="714778"/>
                      </a:cubicBezTo>
                      <a:cubicBezTo>
                        <a:pt x="670295" y="777192"/>
                        <a:pt x="696598" y="718939"/>
                        <a:pt x="669701" y="772733"/>
                      </a:cubicBezTo>
                      <a:cubicBezTo>
                        <a:pt x="667555" y="798491"/>
                        <a:pt x="669530" y="824931"/>
                        <a:pt x="663262" y="850006"/>
                      </a:cubicBezTo>
                      <a:cubicBezTo>
                        <a:pt x="661116" y="858592"/>
                        <a:pt x="647973" y="824248"/>
                        <a:pt x="656823" y="824248"/>
                      </a:cubicBezTo>
                      <a:cubicBezTo>
                        <a:pt x="667555" y="824248"/>
                        <a:pt x="669702" y="841420"/>
                        <a:pt x="676141" y="850006"/>
                      </a:cubicBezTo>
                      <a:cubicBezTo>
                        <a:pt x="678287" y="860738"/>
                        <a:pt x="679435" y="871720"/>
                        <a:pt x="682580" y="882203"/>
                      </a:cubicBezTo>
                      <a:cubicBezTo>
                        <a:pt x="685901" y="893275"/>
                        <a:pt x="691400" y="903577"/>
                        <a:pt x="695459" y="914400"/>
                      </a:cubicBezTo>
                      <a:cubicBezTo>
                        <a:pt x="697842" y="920756"/>
                        <a:pt x="699225" y="927479"/>
                        <a:pt x="701899" y="933718"/>
                      </a:cubicBezTo>
                      <a:cubicBezTo>
                        <a:pt x="705681" y="942541"/>
                        <a:pt x="710997" y="950653"/>
                        <a:pt x="714778" y="959476"/>
                      </a:cubicBezTo>
                      <a:cubicBezTo>
                        <a:pt x="717452" y="965715"/>
                        <a:pt x="717921" y="972861"/>
                        <a:pt x="721217" y="978795"/>
                      </a:cubicBezTo>
                      <a:cubicBezTo>
                        <a:pt x="740472" y="1013454"/>
                        <a:pt x="764718" y="1035174"/>
                        <a:pt x="727656" y="998113"/>
                      </a:cubicBezTo>
                      <a:cubicBezTo>
                        <a:pt x="707962" y="939029"/>
                        <a:pt x="740881" y="1031003"/>
                        <a:pt x="701899" y="953037"/>
                      </a:cubicBezTo>
                      <a:cubicBezTo>
                        <a:pt x="695828" y="940895"/>
                        <a:pt x="696551" y="925696"/>
                        <a:pt x="689020" y="914400"/>
                      </a:cubicBezTo>
                      <a:cubicBezTo>
                        <a:pt x="684727" y="907961"/>
                        <a:pt x="679284" y="902154"/>
                        <a:pt x="676141" y="895082"/>
                      </a:cubicBezTo>
                      <a:cubicBezTo>
                        <a:pt x="670627" y="882676"/>
                        <a:pt x="670793" y="867741"/>
                        <a:pt x="663262" y="856445"/>
                      </a:cubicBezTo>
                      <a:lnTo>
                        <a:pt x="650383" y="837127"/>
                      </a:lnTo>
                      <a:cubicBezTo>
                        <a:pt x="639514" y="869736"/>
                        <a:pt x="644425" y="843478"/>
                        <a:pt x="650383" y="882203"/>
                      </a:cubicBezTo>
                      <a:cubicBezTo>
                        <a:pt x="653339" y="901414"/>
                        <a:pt x="653011" y="921098"/>
                        <a:pt x="656823" y="940158"/>
                      </a:cubicBezTo>
                      <a:cubicBezTo>
                        <a:pt x="659485" y="953470"/>
                        <a:pt x="667038" y="965483"/>
                        <a:pt x="669701" y="978795"/>
                      </a:cubicBezTo>
                      <a:cubicBezTo>
                        <a:pt x="671848" y="989527"/>
                        <a:pt x="674477" y="1000174"/>
                        <a:pt x="676141" y="1010992"/>
                      </a:cubicBezTo>
                      <a:cubicBezTo>
                        <a:pt x="678772" y="1028096"/>
                        <a:pt x="678954" y="1045586"/>
                        <a:pt x="682580" y="1062507"/>
                      </a:cubicBezTo>
                      <a:cubicBezTo>
                        <a:pt x="685424" y="1075781"/>
                        <a:pt x="691166" y="1088265"/>
                        <a:pt x="695459" y="1101144"/>
                      </a:cubicBezTo>
                      <a:cubicBezTo>
                        <a:pt x="697606" y="1107583"/>
                        <a:pt x="697099" y="1115662"/>
                        <a:pt x="701899" y="1120462"/>
                      </a:cubicBezTo>
                      <a:lnTo>
                        <a:pt x="721217" y="1139780"/>
                      </a:lnTo>
                      <a:cubicBezTo>
                        <a:pt x="719071" y="1133341"/>
                        <a:pt x="717814" y="1126533"/>
                        <a:pt x="714778" y="1120462"/>
                      </a:cubicBezTo>
                      <a:cubicBezTo>
                        <a:pt x="689809" y="1070525"/>
                        <a:pt x="711648" y="1130388"/>
                        <a:pt x="695459" y="1081825"/>
                      </a:cubicBezTo>
                      <a:cubicBezTo>
                        <a:pt x="682839" y="1006104"/>
                        <a:pt x="695390" y="1075076"/>
                        <a:pt x="682580" y="1017431"/>
                      </a:cubicBezTo>
                      <a:cubicBezTo>
                        <a:pt x="680206" y="1006747"/>
                        <a:pt x="679021" y="995793"/>
                        <a:pt x="676141" y="985234"/>
                      </a:cubicBezTo>
                      <a:cubicBezTo>
                        <a:pt x="672569" y="972137"/>
                        <a:pt x="665924" y="959909"/>
                        <a:pt x="663262" y="946597"/>
                      </a:cubicBezTo>
                      <a:cubicBezTo>
                        <a:pt x="655492" y="907744"/>
                        <a:pt x="660284" y="924783"/>
                        <a:pt x="650383" y="895082"/>
                      </a:cubicBezTo>
                      <a:cubicBezTo>
                        <a:pt x="648237" y="882203"/>
                        <a:pt x="645386" y="869422"/>
                        <a:pt x="643944" y="856445"/>
                      </a:cubicBezTo>
                      <a:cubicBezTo>
                        <a:pt x="641090" y="830756"/>
                        <a:pt x="643111" y="804403"/>
                        <a:pt x="637504" y="779172"/>
                      </a:cubicBezTo>
                      <a:cubicBezTo>
                        <a:pt x="636032" y="772546"/>
                        <a:pt x="633448" y="792135"/>
                        <a:pt x="631065" y="798490"/>
                      </a:cubicBezTo>
                      <a:cubicBezTo>
                        <a:pt x="627006" y="809313"/>
                        <a:pt x="622136" y="819824"/>
                        <a:pt x="618186" y="830687"/>
                      </a:cubicBezTo>
                      <a:cubicBezTo>
                        <a:pt x="618173" y="830724"/>
                        <a:pt x="602094" y="878964"/>
                        <a:pt x="598868" y="888642"/>
                      </a:cubicBezTo>
                      <a:cubicBezTo>
                        <a:pt x="596721" y="895082"/>
                        <a:pt x="596193" y="902313"/>
                        <a:pt x="592428" y="907961"/>
                      </a:cubicBezTo>
                      <a:lnTo>
                        <a:pt x="579549" y="927279"/>
                      </a:lnTo>
                      <a:lnTo>
                        <a:pt x="566670" y="965916"/>
                      </a:lnTo>
                      <a:cubicBezTo>
                        <a:pt x="561153" y="982468"/>
                        <a:pt x="557027" y="993202"/>
                        <a:pt x="553792" y="1010992"/>
                      </a:cubicBezTo>
                      <a:cubicBezTo>
                        <a:pt x="548539" y="1039884"/>
                        <a:pt x="543988" y="1086350"/>
                        <a:pt x="540913" y="1114023"/>
                      </a:cubicBezTo>
                      <a:cubicBezTo>
                        <a:pt x="555044" y="1212936"/>
                        <a:pt x="561155" y="1233624"/>
                        <a:pt x="547352" y="1178417"/>
                      </a:cubicBezTo>
                      <a:cubicBezTo>
                        <a:pt x="545206" y="1156952"/>
                        <a:pt x="540913" y="1135595"/>
                        <a:pt x="540913" y="1114023"/>
                      </a:cubicBezTo>
                      <a:cubicBezTo>
                        <a:pt x="540913" y="1068896"/>
                        <a:pt x="542709" y="1023683"/>
                        <a:pt x="547352" y="978795"/>
                      </a:cubicBezTo>
                      <a:cubicBezTo>
                        <a:pt x="551074" y="942819"/>
                        <a:pt x="558777" y="935587"/>
                        <a:pt x="566670" y="907961"/>
                      </a:cubicBezTo>
                      <a:cubicBezTo>
                        <a:pt x="569101" y="899451"/>
                        <a:pt x="568201" y="889567"/>
                        <a:pt x="573110" y="882203"/>
                      </a:cubicBezTo>
                      <a:cubicBezTo>
                        <a:pt x="577403" y="875764"/>
                        <a:pt x="585989" y="873617"/>
                        <a:pt x="592428" y="869324"/>
                      </a:cubicBezTo>
                      <a:cubicBezTo>
                        <a:pt x="615410" y="834851"/>
                        <a:pt x="599835" y="855478"/>
                        <a:pt x="643944" y="811369"/>
                      </a:cubicBezTo>
                      <a:lnTo>
                        <a:pt x="663262" y="792051"/>
                      </a:lnTo>
                      <a:lnTo>
                        <a:pt x="689020" y="714778"/>
                      </a:lnTo>
                      <a:cubicBezTo>
                        <a:pt x="689022" y="714773"/>
                        <a:pt x="701895" y="676146"/>
                        <a:pt x="701899" y="676141"/>
                      </a:cubicBezTo>
                      <a:cubicBezTo>
                        <a:pt x="732707" y="629927"/>
                        <a:pt x="716711" y="648449"/>
                        <a:pt x="746975" y="618186"/>
                      </a:cubicBezTo>
                      <a:cubicBezTo>
                        <a:pt x="749121" y="601014"/>
                        <a:pt x="750318" y="583697"/>
                        <a:pt x="753414" y="566671"/>
                      </a:cubicBezTo>
                      <a:cubicBezTo>
                        <a:pt x="754628" y="559992"/>
                        <a:pt x="758523" y="554008"/>
                        <a:pt x="759854" y="547352"/>
                      </a:cubicBezTo>
                      <a:cubicBezTo>
                        <a:pt x="762831" y="532469"/>
                        <a:pt x="758249" y="515147"/>
                        <a:pt x="766293" y="502276"/>
                      </a:cubicBezTo>
                      <a:cubicBezTo>
                        <a:pt x="770984" y="494771"/>
                        <a:pt x="783465" y="497983"/>
                        <a:pt x="792051" y="495837"/>
                      </a:cubicBezTo>
                      <a:cubicBezTo>
                        <a:pt x="803499" y="478665"/>
                        <a:pt x="817057" y="468193"/>
                        <a:pt x="798490" y="444321"/>
                      </a:cubicBezTo>
                      <a:cubicBezTo>
                        <a:pt x="788987" y="432103"/>
                        <a:pt x="759854" y="418564"/>
                        <a:pt x="759854" y="418564"/>
                      </a:cubicBezTo>
                      <a:cubicBezTo>
                        <a:pt x="757707" y="412124"/>
                        <a:pt x="756450" y="405316"/>
                        <a:pt x="753414" y="399245"/>
                      </a:cubicBezTo>
                      <a:cubicBezTo>
                        <a:pt x="749953" y="392323"/>
                        <a:pt x="741305" y="387628"/>
                        <a:pt x="740535" y="379927"/>
                      </a:cubicBezTo>
                      <a:cubicBezTo>
                        <a:pt x="739025" y="364824"/>
                        <a:pt x="743998" y="349734"/>
                        <a:pt x="746975" y="334851"/>
                      </a:cubicBezTo>
                      <a:cubicBezTo>
                        <a:pt x="748306" y="328195"/>
                        <a:pt x="749174" y="320833"/>
                        <a:pt x="753414" y="315533"/>
                      </a:cubicBezTo>
                      <a:cubicBezTo>
                        <a:pt x="758249" y="309490"/>
                        <a:pt x="766293" y="306947"/>
                        <a:pt x="772732" y="302654"/>
                      </a:cubicBezTo>
                      <a:cubicBezTo>
                        <a:pt x="777025" y="296214"/>
                        <a:pt x="779048" y="287437"/>
                        <a:pt x="785611" y="283335"/>
                      </a:cubicBezTo>
                      <a:cubicBezTo>
                        <a:pt x="797123" y="276140"/>
                        <a:pt x="811369" y="274749"/>
                        <a:pt x="824248" y="270456"/>
                      </a:cubicBezTo>
                      <a:cubicBezTo>
                        <a:pt x="859982" y="258545"/>
                        <a:pt x="836836" y="264858"/>
                        <a:pt x="895082" y="257578"/>
                      </a:cubicBezTo>
                      <a:cubicBezTo>
                        <a:pt x="909801" y="213415"/>
                        <a:pt x="892418" y="268232"/>
                        <a:pt x="907961" y="206062"/>
                      </a:cubicBezTo>
                      <a:cubicBezTo>
                        <a:pt x="909607" y="199477"/>
                        <a:pt x="912535" y="193270"/>
                        <a:pt x="914400" y="186744"/>
                      </a:cubicBezTo>
                      <a:cubicBezTo>
                        <a:pt x="916831" y="178234"/>
                        <a:pt x="915930" y="168350"/>
                        <a:pt x="920839" y="160986"/>
                      </a:cubicBezTo>
                      <a:cubicBezTo>
                        <a:pt x="925132" y="154546"/>
                        <a:pt x="933718" y="152400"/>
                        <a:pt x="940158" y="148107"/>
                      </a:cubicBezTo>
                      <a:cubicBezTo>
                        <a:pt x="946597" y="139521"/>
                        <a:pt x="951887" y="129938"/>
                        <a:pt x="959476" y="122349"/>
                      </a:cubicBezTo>
                      <a:cubicBezTo>
                        <a:pt x="964948" y="116877"/>
                        <a:pt x="974501" y="115910"/>
                        <a:pt x="978794" y="109471"/>
                      </a:cubicBezTo>
                      <a:cubicBezTo>
                        <a:pt x="1004208" y="71352"/>
                        <a:pt x="963549" y="90942"/>
                        <a:pt x="1004552" y="77273"/>
                      </a:cubicBezTo>
                      <a:cubicBezTo>
                        <a:pt x="1010928" y="58146"/>
                        <a:pt x="1015004" y="34624"/>
                        <a:pt x="1030310" y="19318"/>
                      </a:cubicBezTo>
                      <a:cubicBezTo>
                        <a:pt x="1035782" y="13846"/>
                        <a:pt x="1042087" y="8180"/>
                        <a:pt x="1049628" y="6440"/>
                      </a:cubicBezTo>
                      <a:cubicBezTo>
                        <a:pt x="1070648" y="1589"/>
                        <a:pt x="1092558" y="2147"/>
                        <a:pt x="1114023" y="0"/>
                      </a:cubicBezTo>
                      <a:cubicBezTo>
                        <a:pt x="1122609" y="2147"/>
                        <a:pt x="1131303" y="3897"/>
                        <a:pt x="1139780" y="6440"/>
                      </a:cubicBezTo>
                      <a:cubicBezTo>
                        <a:pt x="1152783" y="10341"/>
                        <a:pt x="1178417" y="19318"/>
                        <a:pt x="1178417" y="19318"/>
                      </a:cubicBezTo>
                      <a:cubicBezTo>
                        <a:pt x="1209031" y="39728"/>
                        <a:pt x="1190391" y="29749"/>
                        <a:pt x="1236372" y="45076"/>
                      </a:cubicBezTo>
                      <a:cubicBezTo>
                        <a:pt x="1242811" y="47223"/>
                        <a:pt x="1250042" y="47751"/>
                        <a:pt x="1255690" y="51516"/>
                      </a:cubicBezTo>
                      <a:cubicBezTo>
                        <a:pt x="1280060" y="67762"/>
                        <a:pt x="1269536" y="58922"/>
                        <a:pt x="1287887" y="77273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4333741" y="3026535"/>
                  <a:ext cx="411710" cy="643944"/>
                </a:xfrm>
                <a:custGeom>
                  <a:avLst/>
                  <a:gdLst>
                    <a:gd name="connsiteX0" fmla="*/ 38636 w 411710"/>
                    <a:gd name="connsiteY0" fmla="*/ 618186 h 643944"/>
                    <a:gd name="connsiteX1" fmla="*/ 45076 w 411710"/>
                    <a:gd name="connsiteY1" fmla="*/ 573110 h 643944"/>
                    <a:gd name="connsiteX2" fmla="*/ 51515 w 411710"/>
                    <a:gd name="connsiteY2" fmla="*/ 553792 h 643944"/>
                    <a:gd name="connsiteX3" fmla="*/ 45076 w 411710"/>
                    <a:gd name="connsiteY3" fmla="*/ 257578 h 643944"/>
                    <a:gd name="connsiteX4" fmla="*/ 25758 w 411710"/>
                    <a:gd name="connsiteY4" fmla="*/ 160986 h 643944"/>
                    <a:gd name="connsiteX5" fmla="*/ 19318 w 411710"/>
                    <a:gd name="connsiteY5" fmla="*/ 128789 h 643944"/>
                    <a:gd name="connsiteX6" fmla="*/ 6439 w 411710"/>
                    <a:gd name="connsiteY6" fmla="*/ 90152 h 643944"/>
                    <a:gd name="connsiteX7" fmla="*/ 0 w 411710"/>
                    <a:gd name="connsiteY7" fmla="*/ 70834 h 643944"/>
                    <a:gd name="connsiteX8" fmla="*/ 25758 w 411710"/>
                    <a:gd name="connsiteY8" fmla="*/ 6440 h 643944"/>
                    <a:gd name="connsiteX9" fmla="*/ 45076 w 411710"/>
                    <a:gd name="connsiteY9" fmla="*/ 0 h 643944"/>
                    <a:gd name="connsiteX10" fmla="*/ 109470 w 411710"/>
                    <a:gd name="connsiteY10" fmla="*/ 32197 h 643944"/>
                    <a:gd name="connsiteX11" fmla="*/ 128789 w 411710"/>
                    <a:gd name="connsiteY11" fmla="*/ 45076 h 643944"/>
                    <a:gd name="connsiteX12" fmla="*/ 154546 w 411710"/>
                    <a:gd name="connsiteY12" fmla="*/ 51516 h 643944"/>
                    <a:gd name="connsiteX13" fmla="*/ 173865 w 411710"/>
                    <a:gd name="connsiteY13" fmla="*/ 57955 h 643944"/>
                    <a:gd name="connsiteX14" fmla="*/ 225380 w 411710"/>
                    <a:gd name="connsiteY14" fmla="*/ 70834 h 643944"/>
                    <a:gd name="connsiteX15" fmla="*/ 283335 w 411710"/>
                    <a:gd name="connsiteY15" fmla="*/ 90152 h 643944"/>
                    <a:gd name="connsiteX16" fmla="*/ 302653 w 411710"/>
                    <a:gd name="connsiteY16" fmla="*/ 96592 h 643944"/>
                    <a:gd name="connsiteX17" fmla="*/ 321972 w 411710"/>
                    <a:gd name="connsiteY17" fmla="*/ 103031 h 643944"/>
                    <a:gd name="connsiteX18" fmla="*/ 379927 w 411710"/>
                    <a:gd name="connsiteY18" fmla="*/ 135228 h 643944"/>
                    <a:gd name="connsiteX19" fmla="*/ 405684 w 411710"/>
                    <a:gd name="connsiteY19" fmla="*/ 141668 h 643944"/>
                    <a:gd name="connsiteX20" fmla="*/ 379927 w 411710"/>
                    <a:gd name="connsiteY20" fmla="*/ 264017 h 643944"/>
                    <a:gd name="connsiteX21" fmla="*/ 354169 w 411710"/>
                    <a:gd name="connsiteY21" fmla="*/ 270457 h 643944"/>
                    <a:gd name="connsiteX22" fmla="*/ 334851 w 411710"/>
                    <a:gd name="connsiteY22" fmla="*/ 264017 h 643944"/>
                    <a:gd name="connsiteX23" fmla="*/ 321972 w 411710"/>
                    <a:gd name="connsiteY23" fmla="*/ 244699 h 643944"/>
                    <a:gd name="connsiteX24" fmla="*/ 302653 w 411710"/>
                    <a:gd name="connsiteY24" fmla="*/ 225380 h 643944"/>
                    <a:gd name="connsiteX25" fmla="*/ 264017 w 411710"/>
                    <a:gd name="connsiteY25" fmla="*/ 199623 h 643944"/>
                    <a:gd name="connsiteX26" fmla="*/ 199622 w 411710"/>
                    <a:gd name="connsiteY26" fmla="*/ 186744 h 643944"/>
                    <a:gd name="connsiteX27" fmla="*/ 122349 w 411710"/>
                    <a:gd name="connsiteY27" fmla="*/ 206062 h 643944"/>
                    <a:gd name="connsiteX28" fmla="*/ 128789 w 411710"/>
                    <a:gd name="connsiteY28" fmla="*/ 360609 h 643944"/>
                    <a:gd name="connsiteX29" fmla="*/ 141667 w 411710"/>
                    <a:gd name="connsiteY29" fmla="*/ 399245 h 643944"/>
                    <a:gd name="connsiteX30" fmla="*/ 154546 w 411710"/>
                    <a:gd name="connsiteY30" fmla="*/ 437882 h 643944"/>
                    <a:gd name="connsiteX31" fmla="*/ 167425 w 411710"/>
                    <a:gd name="connsiteY31" fmla="*/ 476519 h 643944"/>
                    <a:gd name="connsiteX32" fmla="*/ 180304 w 411710"/>
                    <a:gd name="connsiteY32" fmla="*/ 534473 h 643944"/>
                    <a:gd name="connsiteX33" fmla="*/ 193183 w 411710"/>
                    <a:gd name="connsiteY33" fmla="*/ 585989 h 643944"/>
                    <a:gd name="connsiteX34" fmla="*/ 199622 w 411710"/>
                    <a:gd name="connsiteY34" fmla="*/ 611747 h 643944"/>
                    <a:gd name="connsiteX35" fmla="*/ 206062 w 411710"/>
                    <a:gd name="connsiteY35" fmla="*/ 643944 h 6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11710" h="643944">
                      <a:moveTo>
                        <a:pt x="38636" y="618186"/>
                      </a:moveTo>
                      <a:cubicBezTo>
                        <a:pt x="40783" y="603161"/>
                        <a:pt x="42099" y="587993"/>
                        <a:pt x="45076" y="573110"/>
                      </a:cubicBezTo>
                      <a:cubicBezTo>
                        <a:pt x="46407" y="566454"/>
                        <a:pt x="51515" y="560580"/>
                        <a:pt x="51515" y="553792"/>
                      </a:cubicBezTo>
                      <a:cubicBezTo>
                        <a:pt x="51515" y="455031"/>
                        <a:pt x="48665" y="356274"/>
                        <a:pt x="45076" y="257578"/>
                      </a:cubicBezTo>
                      <a:cubicBezTo>
                        <a:pt x="41244" y="152209"/>
                        <a:pt x="41913" y="241755"/>
                        <a:pt x="25758" y="160986"/>
                      </a:cubicBezTo>
                      <a:cubicBezTo>
                        <a:pt x="23611" y="150254"/>
                        <a:pt x="22198" y="139348"/>
                        <a:pt x="19318" y="128789"/>
                      </a:cubicBezTo>
                      <a:cubicBezTo>
                        <a:pt x="15746" y="115692"/>
                        <a:pt x="10732" y="103031"/>
                        <a:pt x="6439" y="90152"/>
                      </a:cubicBezTo>
                      <a:lnTo>
                        <a:pt x="0" y="70834"/>
                      </a:lnTo>
                      <a:cubicBezTo>
                        <a:pt x="5724" y="25040"/>
                        <a:pt x="-7211" y="22925"/>
                        <a:pt x="25758" y="6440"/>
                      </a:cubicBezTo>
                      <a:cubicBezTo>
                        <a:pt x="31829" y="3404"/>
                        <a:pt x="38637" y="2147"/>
                        <a:pt x="45076" y="0"/>
                      </a:cubicBezTo>
                      <a:cubicBezTo>
                        <a:pt x="85850" y="10194"/>
                        <a:pt x="63470" y="1531"/>
                        <a:pt x="109470" y="32197"/>
                      </a:cubicBezTo>
                      <a:cubicBezTo>
                        <a:pt x="115910" y="36490"/>
                        <a:pt x="121281" y="43199"/>
                        <a:pt x="128789" y="45076"/>
                      </a:cubicBezTo>
                      <a:cubicBezTo>
                        <a:pt x="137375" y="47223"/>
                        <a:pt x="146037" y="49085"/>
                        <a:pt x="154546" y="51516"/>
                      </a:cubicBezTo>
                      <a:cubicBezTo>
                        <a:pt x="161073" y="53381"/>
                        <a:pt x="167316" y="56169"/>
                        <a:pt x="173865" y="57955"/>
                      </a:cubicBezTo>
                      <a:cubicBezTo>
                        <a:pt x="190942" y="62612"/>
                        <a:pt x="208588" y="65237"/>
                        <a:pt x="225380" y="70834"/>
                      </a:cubicBezTo>
                      <a:lnTo>
                        <a:pt x="283335" y="90152"/>
                      </a:lnTo>
                      <a:lnTo>
                        <a:pt x="302653" y="96592"/>
                      </a:lnTo>
                      <a:lnTo>
                        <a:pt x="321972" y="103031"/>
                      </a:lnTo>
                      <a:cubicBezTo>
                        <a:pt x="356572" y="126098"/>
                        <a:pt x="350171" y="126726"/>
                        <a:pt x="379927" y="135228"/>
                      </a:cubicBezTo>
                      <a:cubicBezTo>
                        <a:pt x="388436" y="137659"/>
                        <a:pt x="397098" y="139521"/>
                        <a:pt x="405684" y="141668"/>
                      </a:cubicBezTo>
                      <a:cubicBezTo>
                        <a:pt x="399727" y="248906"/>
                        <a:pt x="435805" y="248052"/>
                        <a:pt x="379927" y="264017"/>
                      </a:cubicBezTo>
                      <a:cubicBezTo>
                        <a:pt x="371417" y="266448"/>
                        <a:pt x="362755" y="268310"/>
                        <a:pt x="354169" y="270457"/>
                      </a:cubicBezTo>
                      <a:cubicBezTo>
                        <a:pt x="347730" y="268310"/>
                        <a:pt x="340151" y="268257"/>
                        <a:pt x="334851" y="264017"/>
                      </a:cubicBezTo>
                      <a:cubicBezTo>
                        <a:pt x="328808" y="259182"/>
                        <a:pt x="326927" y="250644"/>
                        <a:pt x="321972" y="244699"/>
                      </a:cubicBezTo>
                      <a:cubicBezTo>
                        <a:pt x="316142" y="237703"/>
                        <a:pt x="309842" y="230971"/>
                        <a:pt x="302653" y="225380"/>
                      </a:cubicBezTo>
                      <a:cubicBezTo>
                        <a:pt x="290435" y="215877"/>
                        <a:pt x="279033" y="203377"/>
                        <a:pt x="264017" y="199623"/>
                      </a:cubicBezTo>
                      <a:cubicBezTo>
                        <a:pt x="225592" y="190016"/>
                        <a:pt x="246989" y="194638"/>
                        <a:pt x="199622" y="186744"/>
                      </a:cubicBezTo>
                      <a:cubicBezTo>
                        <a:pt x="173864" y="193183"/>
                        <a:pt x="132366" y="181474"/>
                        <a:pt x="122349" y="206062"/>
                      </a:cubicBezTo>
                      <a:cubicBezTo>
                        <a:pt x="102896" y="253812"/>
                        <a:pt x="123659" y="309305"/>
                        <a:pt x="128789" y="360609"/>
                      </a:cubicBezTo>
                      <a:cubicBezTo>
                        <a:pt x="130140" y="374117"/>
                        <a:pt x="137374" y="386366"/>
                        <a:pt x="141667" y="399245"/>
                      </a:cubicBezTo>
                      <a:lnTo>
                        <a:pt x="154546" y="437882"/>
                      </a:lnTo>
                      <a:lnTo>
                        <a:pt x="167425" y="476519"/>
                      </a:lnTo>
                      <a:cubicBezTo>
                        <a:pt x="189722" y="565697"/>
                        <a:pt x="155802" y="428296"/>
                        <a:pt x="180304" y="534473"/>
                      </a:cubicBezTo>
                      <a:cubicBezTo>
                        <a:pt x="184284" y="551720"/>
                        <a:pt x="188890" y="568817"/>
                        <a:pt x="193183" y="585989"/>
                      </a:cubicBezTo>
                      <a:lnTo>
                        <a:pt x="199622" y="611747"/>
                      </a:lnTo>
                      <a:cubicBezTo>
                        <a:pt x="206583" y="639589"/>
                        <a:pt x="206062" y="628653"/>
                        <a:pt x="206062" y="643944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>
                  <a:off x="4726546" y="3013656"/>
                  <a:ext cx="360609" cy="598868"/>
                </a:xfrm>
                <a:custGeom>
                  <a:avLst/>
                  <a:gdLst>
                    <a:gd name="connsiteX0" fmla="*/ 70834 w 360609"/>
                    <a:gd name="connsiteY0" fmla="*/ 598868 h 598868"/>
                    <a:gd name="connsiteX1" fmla="*/ 64395 w 360609"/>
                    <a:gd name="connsiteY1" fmla="*/ 566671 h 598868"/>
                    <a:gd name="connsiteX2" fmla="*/ 57955 w 360609"/>
                    <a:gd name="connsiteY2" fmla="*/ 515155 h 598868"/>
                    <a:gd name="connsiteX3" fmla="*/ 51516 w 360609"/>
                    <a:gd name="connsiteY3" fmla="*/ 495837 h 598868"/>
                    <a:gd name="connsiteX4" fmla="*/ 45077 w 360609"/>
                    <a:gd name="connsiteY4" fmla="*/ 470079 h 598868"/>
                    <a:gd name="connsiteX5" fmla="*/ 45077 w 360609"/>
                    <a:gd name="connsiteY5" fmla="*/ 193183 h 598868"/>
                    <a:gd name="connsiteX6" fmla="*/ 32198 w 360609"/>
                    <a:gd name="connsiteY6" fmla="*/ 154547 h 598868"/>
                    <a:gd name="connsiteX7" fmla="*/ 12879 w 360609"/>
                    <a:gd name="connsiteY7" fmla="*/ 96592 h 598868"/>
                    <a:gd name="connsiteX8" fmla="*/ 6440 w 360609"/>
                    <a:gd name="connsiteY8" fmla="*/ 77274 h 598868"/>
                    <a:gd name="connsiteX9" fmla="*/ 0 w 360609"/>
                    <a:gd name="connsiteY9" fmla="*/ 57955 h 598868"/>
                    <a:gd name="connsiteX10" fmla="*/ 6440 w 360609"/>
                    <a:gd name="connsiteY10" fmla="*/ 19319 h 598868"/>
                    <a:gd name="connsiteX11" fmla="*/ 45077 w 360609"/>
                    <a:gd name="connsiteY11" fmla="*/ 12879 h 598868"/>
                    <a:gd name="connsiteX12" fmla="*/ 90153 w 360609"/>
                    <a:gd name="connsiteY12" fmla="*/ 0 h 598868"/>
                    <a:gd name="connsiteX13" fmla="*/ 128789 w 360609"/>
                    <a:gd name="connsiteY13" fmla="*/ 32198 h 598868"/>
                    <a:gd name="connsiteX14" fmla="*/ 148108 w 360609"/>
                    <a:gd name="connsiteY14" fmla="*/ 38637 h 598868"/>
                    <a:gd name="connsiteX15" fmla="*/ 167426 w 360609"/>
                    <a:gd name="connsiteY15" fmla="*/ 51516 h 598868"/>
                    <a:gd name="connsiteX16" fmla="*/ 206062 w 360609"/>
                    <a:gd name="connsiteY16" fmla="*/ 57955 h 598868"/>
                    <a:gd name="connsiteX17" fmla="*/ 225381 w 360609"/>
                    <a:gd name="connsiteY17" fmla="*/ 64395 h 598868"/>
                    <a:gd name="connsiteX18" fmla="*/ 276896 w 360609"/>
                    <a:gd name="connsiteY18" fmla="*/ 51516 h 598868"/>
                    <a:gd name="connsiteX19" fmla="*/ 321972 w 360609"/>
                    <a:gd name="connsiteY19" fmla="*/ 38637 h 598868"/>
                    <a:gd name="connsiteX20" fmla="*/ 347730 w 360609"/>
                    <a:gd name="connsiteY20" fmla="*/ 45076 h 598868"/>
                    <a:gd name="connsiteX21" fmla="*/ 360609 w 360609"/>
                    <a:gd name="connsiteY21" fmla="*/ 64395 h 598868"/>
                    <a:gd name="connsiteX22" fmla="*/ 328412 w 360609"/>
                    <a:gd name="connsiteY22" fmla="*/ 96592 h 598868"/>
                    <a:gd name="connsiteX23" fmla="*/ 302654 w 360609"/>
                    <a:gd name="connsiteY23" fmla="*/ 103031 h 598868"/>
                    <a:gd name="connsiteX24" fmla="*/ 321972 w 360609"/>
                    <a:gd name="connsiteY24" fmla="*/ 109471 h 598868"/>
                    <a:gd name="connsiteX25" fmla="*/ 302654 w 360609"/>
                    <a:gd name="connsiteY25" fmla="*/ 148107 h 598868"/>
                    <a:gd name="connsiteX26" fmla="*/ 334851 w 360609"/>
                    <a:gd name="connsiteY26" fmla="*/ 186744 h 598868"/>
                    <a:gd name="connsiteX27" fmla="*/ 315533 w 360609"/>
                    <a:gd name="connsiteY27" fmla="*/ 206062 h 598868"/>
                    <a:gd name="connsiteX28" fmla="*/ 257578 w 360609"/>
                    <a:gd name="connsiteY28" fmla="*/ 193183 h 598868"/>
                    <a:gd name="connsiteX29" fmla="*/ 238260 w 360609"/>
                    <a:gd name="connsiteY29" fmla="*/ 180305 h 598868"/>
                    <a:gd name="connsiteX30" fmla="*/ 199623 w 360609"/>
                    <a:gd name="connsiteY30" fmla="*/ 167426 h 598868"/>
                    <a:gd name="connsiteX31" fmla="*/ 128789 w 360609"/>
                    <a:gd name="connsiteY31" fmla="*/ 180305 h 598868"/>
                    <a:gd name="connsiteX32" fmla="*/ 135229 w 360609"/>
                    <a:gd name="connsiteY32" fmla="*/ 238259 h 598868"/>
                    <a:gd name="connsiteX33" fmla="*/ 148108 w 360609"/>
                    <a:gd name="connsiteY33" fmla="*/ 276896 h 598868"/>
                    <a:gd name="connsiteX34" fmla="*/ 160986 w 360609"/>
                    <a:gd name="connsiteY34" fmla="*/ 321972 h 598868"/>
                    <a:gd name="connsiteX35" fmla="*/ 180305 w 360609"/>
                    <a:gd name="connsiteY35" fmla="*/ 367048 h 59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360609" h="598868">
                      <a:moveTo>
                        <a:pt x="70834" y="598868"/>
                      </a:moveTo>
                      <a:cubicBezTo>
                        <a:pt x="68688" y="588136"/>
                        <a:pt x="66059" y="577489"/>
                        <a:pt x="64395" y="566671"/>
                      </a:cubicBezTo>
                      <a:cubicBezTo>
                        <a:pt x="61764" y="549567"/>
                        <a:pt x="61051" y="532182"/>
                        <a:pt x="57955" y="515155"/>
                      </a:cubicBezTo>
                      <a:cubicBezTo>
                        <a:pt x="56741" y="508477"/>
                        <a:pt x="53381" y="502363"/>
                        <a:pt x="51516" y="495837"/>
                      </a:cubicBezTo>
                      <a:cubicBezTo>
                        <a:pt x="49085" y="487327"/>
                        <a:pt x="47223" y="478665"/>
                        <a:pt x="45077" y="470079"/>
                      </a:cubicBezTo>
                      <a:cubicBezTo>
                        <a:pt x="53511" y="351999"/>
                        <a:pt x="57604" y="339334"/>
                        <a:pt x="45077" y="193183"/>
                      </a:cubicBezTo>
                      <a:cubicBezTo>
                        <a:pt x="43918" y="179657"/>
                        <a:pt x="36491" y="167426"/>
                        <a:pt x="32198" y="154547"/>
                      </a:cubicBezTo>
                      <a:lnTo>
                        <a:pt x="12879" y="96592"/>
                      </a:lnTo>
                      <a:lnTo>
                        <a:pt x="6440" y="77274"/>
                      </a:lnTo>
                      <a:lnTo>
                        <a:pt x="0" y="57955"/>
                      </a:lnTo>
                      <a:cubicBezTo>
                        <a:pt x="2147" y="45076"/>
                        <a:pt x="-2792" y="28551"/>
                        <a:pt x="6440" y="19319"/>
                      </a:cubicBezTo>
                      <a:cubicBezTo>
                        <a:pt x="15673" y="10087"/>
                        <a:pt x="32274" y="15440"/>
                        <a:pt x="45077" y="12879"/>
                      </a:cubicBezTo>
                      <a:cubicBezTo>
                        <a:pt x="65295" y="8835"/>
                        <a:pt x="71738" y="6139"/>
                        <a:pt x="90153" y="0"/>
                      </a:cubicBezTo>
                      <a:cubicBezTo>
                        <a:pt x="104393" y="14241"/>
                        <a:pt x="110859" y="23233"/>
                        <a:pt x="128789" y="32198"/>
                      </a:cubicBezTo>
                      <a:cubicBezTo>
                        <a:pt x="134860" y="35234"/>
                        <a:pt x="141668" y="36491"/>
                        <a:pt x="148108" y="38637"/>
                      </a:cubicBezTo>
                      <a:cubicBezTo>
                        <a:pt x="154547" y="42930"/>
                        <a:pt x="160084" y="49069"/>
                        <a:pt x="167426" y="51516"/>
                      </a:cubicBezTo>
                      <a:cubicBezTo>
                        <a:pt x="179812" y="55645"/>
                        <a:pt x="193317" y="55123"/>
                        <a:pt x="206062" y="57955"/>
                      </a:cubicBezTo>
                      <a:cubicBezTo>
                        <a:pt x="212688" y="59428"/>
                        <a:pt x="218941" y="62248"/>
                        <a:pt x="225381" y="64395"/>
                      </a:cubicBezTo>
                      <a:cubicBezTo>
                        <a:pt x="290834" y="51303"/>
                        <a:pt x="230698" y="64716"/>
                        <a:pt x="276896" y="51516"/>
                      </a:cubicBezTo>
                      <a:cubicBezTo>
                        <a:pt x="333495" y="35345"/>
                        <a:pt x="275655" y="54075"/>
                        <a:pt x="321972" y="38637"/>
                      </a:cubicBezTo>
                      <a:cubicBezTo>
                        <a:pt x="330558" y="40783"/>
                        <a:pt x="340366" y="40167"/>
                        <a:pt x="347730" y="45076"/>
                      </a:cubicBezTo>
                      <a:cubicBezTo>
                        <a:pt x="354170" y="49369"/>
                        <a:pt x="360609" y="56656"/>
                        <a:pt x="360609" y="64395"/>
                      </a:cubicBezTo>
                      <a:cubicBezTo>
                        <a:pt x="360609" y="76660"/>
                        <a:pt x="336997" y="92913"/>
                        <a:pt x="328412" y="96592"/>
                      </a:cubicBezTo>
                      <a:cubicBezTo>
                        <a:pt x="320277" y="100078"/>
                        <a:pt x="311240" y="100885"/>
                        <a:pt x="302654" y="103031"/>
                      </a:cubicBezTo>
                      <a:cubicBezTo>
                        <a:pt x="309093" y="105178"/>
                        <a:pt x="318936" y="103400"/>
                        <a:pt x="321972" y="109471"/>
                      </a:cubicBezTo>
                      <a:cubicBezTo>
                        <a:pt x="325781" y="117089"/>
                        <a:pt x="304823" y="144853"/>
                        <a:pt x="302654" y="148107"/>
                      </a:cubicBezTo>
                      <a:cubicBezTo>
                        <a:pt x="333565" y="158411"/>
                        <a:pt x="355094" y="151319"/>
                        <a:pt x="334851" y="186744"/>
                      </a:cubicBezTo>
                      <a:cubicBezTo>
                        <a:pt x="330333" y="194651"/>
                        <a:pt x="321972" y="199623"/>
                        <a:pt x="315533" y="206062"/>
                      </a:cubicBezTo>
                      <a:cubicBezTo>
                        <a:pt x="300686" y="203588"/>
                        <a:pt x="273434" y="201111"/>
                        <a:pt x="257578" y="193183"/>
                      </a:cubicBezTo>
                      <a:cubicBezTo>
                        <a:pt x="250656" y="189722"/>
                        <a:pt x="245332" y="183448"/>
                        <a:pt x="238260" y="180305"/>
                      </a:cubicBezTo>
                      <a:cubicBezTo>
                        <a:pt x="225854" y="174792"/>
                        <a:pt x="199623" y="167426"/>
                        <a:pt x="199623" y="167426"/>
                      </a:cubicBezTo>
                      <a:cubicBezTo>
                        <a:pt x="176012" y="171719"/>
                        <a:pt x="144932" y="162548"/>
                        <a:pt x="128789" y="180305"/>
                      </a:cubicBezTo>
                      <a:cubicBezTo>
                        <a:pt x="115714" y="194687"/>
                        <a:pt x="131417" y="219200"/>
                        <a:pt x="135229" y="238259"/>
                      </a:cubicBezTo>
                      <a:cubicBezTo>
                        <a:pt x="137892" y="251571"/>
                        <a:pt x="143815" y="264017"/>
                        <a:pt x="148108" y="276896"/>
                      </a:cubicBezTo>
                      <a:cubicBezTo>
                        <a:pt x="169747" y="341815"/>
                        <a:pt x="136731" y="241119"/>
                        <a:pt x="160986" y="321972"/>
                      </a:cubicBezTo>
                      <a:cubicBezTo>
                        <a:pt x="172848" y="361512"/>
                        <a:pt x="164707" y="351452"/>
                        <a:pt x="180305" y="367048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 14"/>
                <p:cNvSpPr/>
                <p:nvPr/>
              </p:nvSpPr>
              <p:spPr>
                <a:xfrm>
                  <a:off x="5260932" y="1551904"/>
                  <a:ext cx="141755" cy="598868"/>
                </a:xfrm>
                <a:custGeom>
                  <a:avLst/>
                  <a:gdLst>
                    <a:gd name="connsiteX0" fmla="*/ 141755 w 141755"/>
                    <a:gd name="connsiteY0" fmla="*/ 0 h 598868"/>
                    <a:gd name="connsiteX1" fmla="*/ 135316 w 141755"/>
                    <a:gd name="connsiteY1" fmla="*/ 51516 h 598868"/>
                    <a:gd name="connsiteX2" fmla="*/ 128876 w 141755"/>
                    <a:gd name="connsiteY2" fmla="*/ 135228 h 598868"/>
                    <a:gd name="connsiteX3" fmla="*/ 109558 w 141755"/>
                    <a:gd name="connsiteY3" fmla="*/ 238259 h 598868"/>
                    <a:gd name="connsiteX4" fmla="*/ 90240 w 141755"/>
                    <a:gd name="connsiteY4" fmla="*/ 296214 h 598868"/>
                    <a:gd name="connsiteX5" fmla="*/ 70922 w 141755"/>
                    <a:gd name="connsiteY5" fmla="*/ 386366 h 598868"/>
                    <a:gd name="connsiteX6" fmla="*/ 64482 w 141755"/>
                    <a:gd name="connsiteY6" fmla="*/ 425003 h 598868"/>
                    <a:gd name="connsiteX7" fmla="*/ 38724 w 141755"/>
                    <a:gd name="connsiteY7" fmla="*/ 489397 h 598868"/>
                    <a:gd name="connsiteX8" fmla="*/ 19406 w 141755"/>
                    <a:gd name="connsiteY8" fmla="*/ 547352 h 598868"/>
                    <a:gd name="connsiteX9" fmla="*/ 88 w 141755"/>
                    <a:gd name="connsiteY9" fmla="*/ 592428 h 598868"/>
                    <a:gd name="connsiteX10" fmla="*/ 12967 w 141755"/>
                    <a:gd name="connsiteY10" fmla="*/ 598868 h 59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755" h="598868">
                      <a:moveTo>
                        <a:pt x="141755" y="0"/>
                      </a:moveTo>
                      <a:cubicBezTo>
                        <a:pt x="139609" y="17172"/>
                        <a:pt x="136957" y="34288"/>
                        <a:pt x="135316" y="51516"/>
                      </a:cubicBezTo>
                      <a:cubicBezTo>
                        <a:pt x="132663" y="79376"/>
                        <a:pt x="131806" y="107395"/>
                        <a:pt x="128876" y="135228"/>
                      </a:cubicBezTo>
                      <a:cubicBezTo>
                        <a:pt x="127076" y="152327"/>
                        <a:pt x="111187" y="233371"/>
                        <a:pt x="109558" y="238259"/>
                      </a:cubicBezTo>
                      <a:cubicBezTo>
                        <a:pt x="103119" y="257577"/>
                        <a:pt x="95690" y="276594"/>
                        <a:pt x="90240" y="296214"/>
                      </a:cubicBezTo>
                      <a:cubicBezTo>
                        <a:pt x="87119" y="307450"/>
                        <a:pt x="74532" y="366511"/>
                        <a:pt x="70922" y="386366"/>
                      </a:cubicBezTo>
                      <a:cubicBezTo>
                        <a:pt x="68586" y="399212"/>
                        <a:pt x="67649" y="412336"/>
                        <a:pt x="64482" y="425003"/>
                      </a:cubicBezTo>
                      <a:cubicBezTo>
                        <a:pt x="53831" y="467605"/>
                        <a:pt x="53952" y="455133"/>
                        <a:pt x="38724" y="489397"/>
                      </a:cubicBezTo>
                      <a:cubicBezTo>
                        <a:pt x="-6372" y="590863"/>
                        <a:pt x="50798" y="463640"/>
                        <a:pt x="19406" y="547352"/>
                      </a:cubicBezTo>
                      <a:cubicBezTo>
                        <a:pt x="19153" y="548028"/>
                        <a:pt x="-1511" y="586031"/>
                        <a:pt x="88" y="592428"/>
                      </a:cubicBezTo>
                      <a:cubicBezTo>
                        <a:pt x="1252" y="597084"/>
                        <a:pt x="8674" y="596721"/>
                        <a:pt x="12967" y="598868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5293217" y="1616299"/>
                  <a:ext cx="303568" cy="611746"/>
                </a:xfrm>
                <a:custGeom>
                  <a:avLst/>
                  <a:gdLst>
                    <a:gd name="connsiteX0" fmla="*/ 296214 w 303568"/>
                    <a:gd name="connsiteY0" fmla="*/ 0 h 611746"/>
                    <a:gd name="connsiteX1" fmla="*/ 296214 w 303568"/>
                    <a:gd name="connsiteY1" fmla="*/ 141667 h 611746"/>
                    <a:gd name="connsiteX2" fmla="*/ 289775 w 303568"/>
                    <a:gd name="connsiteY2" fmla="*/ 173864 h 611746"/>
                    <a:gd name="connsiteX3" fmla="*/ 276896 w 303568"/>
                    <a:gd name="connsiteY3" fmla="*/ 199622 h 611746"/>
                    <a:gd name="connsiteX4" fmla="*/ 251138 w 303568"/>
                    <a:gd name="connsiteY4" fmla="*/ 264016 h 611746"/>
                    <a:gd name="connsiteX5" fmla="*/ 199622 w 303568"/>
                    <a:gd name="connsiteY5" fmla="*/ 347729 h 611746"/>
                    <a:gd name="connsiteX6" fmla="*/ 173865 w 303568"/>
                    <a:gd name="connsiteY6" fmla="*/ 386366 h 611746"/>
                    <a:gd name="connsiteX7" fmla="*/ 160986 w 303568"/>
                    <a:gd name="connsiteY7" fmla="*/ 425002 h 611746"/>
                    <a:gd name="connsiteX8" fmla="*/ 141668 w 303568"/>
                    <a:gd name="connsiteY8" fmla="*/ 476518 h 611746"/>
                    <a:gd name="connsiteX9" fmla="*/ 115910 w 303568"/>
                    <a:gd name="connsiteY9" fmla="*/ 515155 h 611746"/>
                    <a:gd name="connsiteX10" fmla="*/ 96591 w 303568"/>
                    <a:gd name="connsiteY10" fmla="*/ 528033 h 611746"/>
                    <a:gd name="connsiteX11" fmla="*/ 57955 w 303568"/>
                    <a:gd name="connsiteY11" fmla="*/ 560231 h 611746"/>
                    <a:gd name="connsiteX12" fmla="*/ 32197 w 303568"/>
                    <a:gd name="connsiteY12" fmla="*/ 579549 h 611746"/>
                    <a:gd name="connsiteX13" fmla="*/ 12879 w 303568"/>
                    <a:gd name="connsiteY13" fmla="*/ 592428 h 611746"/>
                    <a:gd name="connsiteX14" fmla="*/ 0 w 303568"/>
                    <a:gd name="connsiteY14" fmla="*/ 611746 h 611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3568" h="611746">
                      <a:moveTo>
                        <a:pt x="296214" y="0"/>
                      </a:moveTo>
                      <a:cubicBezTo>
                        <a:pt x="306186" y="69807"/>
                        <a:pt x="305853" y="45268"/>
                        <a:pt x="296214" y="141667"/>
                      </a:cubicBezTo>
                      <a:cubicBezTo>
                        <a:pt x="295125" y="152558"/>
                        <a:pt x="293236" y="163481"/>
                        <a:pt x="289775" y="173864"/>
                      </a:cubicBezTo>
                      <a:cubicBezTo>
                        <a:pt x="286739" y="182971"/>
                        <a:pt x="280677" y="190799"/>
                        <a:pt x="276896" y="199622"/>
                      </a:cubicBezTo>
                      <a:cubicBezTo>
                        <a:pt x="267789" y="220871"/>
                        <a:pt x="265009" y="245521"/>
                        <a:pt x="251138" y="264016"/>
                      </a:cubicBezTo>
                      <a:cubicBezTo>
                        <a:pt x="153948" y="393602"/>
                        <a:pt x="248269" y="258540"/>
                        <a:pt x="199622" y="347729"/>
                      </a:cubicBezTo>
                      <a:cubicBezTo>
                        <a:pt x="192210" y="361318"/>
                        <a:pt x="178760" y="371682"/>
                        <a:pt x="173865" y="386366"/>
                      </a:cubicBezTo>
                      <a:cubicBezTo>
                        <a:pt x="169572" y="399245"/>
                        <a:pt x="164887" y="411999"/>
                        <a:pt x="160986" y="425002"/>
                      </a:cubicBezTo>
                      <a:cubicBezTo>
                        <a:pt x="151817" y="455565"/>
                        <a:pt x="158939" y="447733"/>
                        <a:pt x="141668" y="476518"/>
                      </a:cubicBezTo>
                      <a:cubicBezTo>
                        <a:pt x="133704" y="489791"/>
                        <a:pt x="128789" y="506570"/>
                        <a:pt x="115910" y="515155"/>
                      </a:cubicBezTo>
                      <a:lnTo>
                        <a:pt x="96591" y="528033"/>
                      </a:lnTo>
                      <a:cubicBezTo>
                        <a:pt x="74626" y="560984"/>
                        <a:pt x="95303" y="536889"/>
                        <a:pt x="57955" y="560231"/>
                      </a:cubicBezTo>
                      <a:cubicBezTo>
                        <a:pt x="48854" y="565919"/>
                        <a:pt x="40930" y="573311"/>
                        <a:pt x="32197" y="579549"/>
                      </a:cubicBezTo>
                      <a:cubicBezTo>
                        <a:pt x="25899" y="584047"/>
                        <a:pt x="19318" y="588135"/>
                        <a:pt x="12879" y="592428"/>
                      </a:cubicBezTo>
                      <a:lnTo>
                        <a:pt x="0" y="611746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5364051" y="1706451"/>
                  <a:ext cx="405684" cy="547352"/>
                </a:xfrm>
                <a:custGeom>
                  <a:avLst/>
                  <a:gdLst>
                    <a:gd name="connsiteX0" fmla="*/ 405684 w 405684"/>
                    <a:gd name="connsiteY0" fmla="*/ 0 h 547352"/>
                    <a:gd name="connsiteX1" fmla="*/ 392805 w 405684"/>
                    <a:gd name="connsiteY1" fmla="*/ 83712 h 547352"/>
                    <a:gd name="connsiteX2" fmla="*/ 386366 w 405684"/>
                    <a:gd name="connsiteY2" fmla="*/ 109470 h 547352"/>
                    <a:gd name="connsiteX3" fmla="*/ 373487 w 405684"/>
                    <a:gd name="connsiteY3" fmla="*/ 128788 h 547352"/>
                    <a:gd name="connsiteX4" fmla="*/ 360608 w 405684"/>
                    <a:gd name="connsiteY4" fmla="*/ 160986 h 547352"/>
                    <a:gd name="connsiteX5" fmla="*/ 341290 w 405684"/>
                    <a:gd name="connsiteY5" fmla="*/ 199622 h 547352"/>
                    <a:gd name="connsiteX6" fmla="*/ 321972 w 405684"/>
                    <a:gd name="connsiteY6" fmla="*/ 251138 h 547352"/>
                    <a:gd name="connsiteX7" fmla="*/ 276895 w 405684"/>
                    <a:gd name="connsiteY7" fmla="*/ 309093 h 547352"/>
                    <a:gd name="connsiteX8" fmla="*/ 257577 w 405684"/>
                    <a:gd name="connsiteY8" fmla="*/ 341290 h 547352"/>
                    <a:gd name="connsiteX9" fmla="*/ 225380 w 405684"/>
                    <a:gd name="connsiteY9" fmla="*/ 386366 h 547352"/>
                    <a:gd name="connsiteX10" fmla="*/ 199622 w 405684"/>
                    <a:gd name="connsiteY10" fmla="*/ 418563 h 547352"/>
                    <a:gd name="connsiteX11" fmla="*/ 160986 w 405684"/>
                    <a:gd name="connsiteY11" fmla="*/ 431442 h 547352"/>
                    <a:gd name="connsiteX12" fmla="*/ 141667 w 405684"/>
                    <a:gd name="connsiteY12" fmla="*/ 444321 h 547352"/>
                    <a:gd name="connsiteX13" fmla="*/ 115910 w 405684"/>
                    <a:gd name="connsiteY13" fmla="*/ 463639 h 547352"/>
                    <a:gd name="connsiteX14" fmla="*/ 70834 w 405684"/>
                    <a:gd name="connsiteY14" fmla="*/ 476518 h 547352"/>
                    <a:gd name="connsiteX15" fmla="*/ 19318 w 405684"/>
                    <a:gd name="connsiteY15" fmla="*/ 515155 h 547352"/>
                    <a:gd name="connsiteX16" fmla="*/ 0 w 405684"/>
                    <a:gd name="connsiteY16" fmla="*/ 547352 h 54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05684" h="547352">
                      <a:moveTo>
                        <a:pt x="405684" y="0"/>
                      </a:moveTo>
                      <a:cubicBezTo>
                        <a:pt x="402588" y="21672"/>
                        <a:pt x="397276" y="61355"/>
                        <a:pt x="392805" y="83712"/>
                      </a:cubicBezTo>
                      <a:cubicBezTo>
                        <a:pt x="391069" y="92390"/>
                        <a:pt x="389852" y="101335"/>
                        <a:pt x="386366" y="109470"/>
                      </a:cubicBezTo>
                      <a:cubicBezTo>
                        <a:pt x="383317" y="116583"/>
                        <a:pt x="376948" y="121866"/>
                        <a:pt x="373487" y="128788"/>
                      </a:cubicBezTo>
                      <a:cubicBezTo>
                        <a:pt x="368317" y="139127"/>
                        <a:pt x="365391" y="150463"/>
                        <a:pt x="360608" y="160986"/>
                      </a:cubicBezTo>
                      <a:cubicBezTo>
                        <a:pt x="354650" y="174094"/>
                        <a:pt x="346638" y="186253"/>
                        <a:pt x="341290" y="199622"/>
                      </a:cubicBezTo>
                      <a:cubicBezTo>
                        <a:pt x="318173" y="257414"/>
                        <a:pt x="354371" y="192819"/>
                        <a:pt x="321972" y="251138"/>
                      </a:cubicBezTo>
                      <a:cubicBezTo>
                        <a:pt x="283220" y="320893"/>
                        <a:pt x="324296" y="248149"/>
                        <a:pt x="276895" y="309093"/>
                      </a:cubicBezTo>
                      <a:cubicBezTo>
                        <a:pt x="269211" y="318972"/>
                        <a:pt x="264210" y="330677"/>
                        <a:pt x="257577" y="341290"/>
                      </a:cubicBezTo>
                      <a:cubicBezTo>
                        <a:pt x="245810" y="360117"/>
                        <a:pt x="239543" y="367481"/>
                        <a:pt x="225380" y="386366"/>
                      </a:cubicBezTo>
                      <a:cubicBezTo>
                        <a:pt x="218397" y="407315"/>
                        <a:pt x="222418" y="408431"/>
                        <a:pt x="199622" y="418563"/>
                      </a:cubicBezTo>
                      <a:cubicBezTo>
                        <a:pt x="187217" y="424077"/>
                        <a:pt x="160986" y="431442"/>
                        <a:pt x="160986" y="431442"/>
                      </a:cubicBezTo>
                      <a:cubicBezTo>
                        <a:pt x="154546" y="435735"/>
                        <a:pt x="147965" y="439823"/>
                        <a:pt x="141667" y="444321"/>
                      </a:cubicBezTo>
                      <a:cubicBezTo>
                        <a:pt x="132934" y="450559"/>
                        <a:pt x="125228" y="458314"/>
                        <a:pt x="115910" y="463639"/>
                      </a:cubicBezTo>
                      <a:cubicBezTo>
                        <a:pt x="108723" y="467746"/>
                        <a:pt x="76414" y="475123"/>
                        <a:pt x="70834" y="476518"/>
                      </a:cubicBezTo>
                      <a:cubicBezTo>
                        <a:pt x="52333" y="487618"/>
                        <a:pt x="31838" y="496374"/>
                        <a:pt x="19318" y="515155"/>
                      </a:cubicBezTo>
                      <a:cubicBezTo>
                        <a:pt x="-14116" y="565308"/>
                        <a:pt x="40107" y="507245"/>
                        <a:pt x="0" y="547352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>
                  <a:off x="5415566" y="1886755"/>
                  <a:ext cx="502276" cy="444321"/>
                </a:xfrm>
                <a:custGeom>
                  <a:avLst/>
                  <a:gdLst>
                    <a:gd name="connsiteX0" fmla="*/ 502276 w 502276"/>
                    <a:gd name="connsiteY0" fmla="*/ 0 h 444321"/>
                    <a:gd name="connsiteX1" fmla="*/ 482958 w 502276"/>
                    <a:gd name="connsiteY1" fmla="*/ 32197 h 444321"/>
                    <a:gd name="connsiteX2" fmla="*/ 470079 w 502276"/>
                    <a:gd name="connsiteY2" fmla="*/ 57955 h 444321"/>
                    <a:gd name="connsiteX3" fmla="*/ 450761 w 502276"/>
                    <a:gd name="connsiteY3" fmla="*/ 77273 h 444321"/>
                    <a:gd name="connsiteX4" fmla="*/ 412124 w 502276"/>
                    <a:gd name="connsiteY4" fmla="*/ 128789 h 444321"/>
                    <a:gd name="connsiteX5" fmla="*/ 392806 w 502276"/>
                    <a:gd name="connsiteY5" fmla="*/ 148107 h 444321"/>
                    <a:gd name="connsiteX6" fmla="*/ 367048 w 502276"/>
                    <a:gd name="connsiteY6" fmla="*/ 186744 h 444321"/>
                    <a:gd name="connsiteX7" fmla="*/ 328411 w 502276"/>
                    <a:gd name="connsiteY7" fmla="*/ 231820 h 444321"/>
                    <a:gd name="connsiteX8" fmla="*/ 315533 w 502276"/>
                    <a:gd name="connsiteY8" fmla="*/ 251138 h 444321"/>
                    <a:gd name="connsiteX9" fmla="*/ 251138 w 502276"/>
                    <a:gd name="connsiteY9" fmla="*/ 309093 h 444321"/>
                    <a:gd name="connsiteX10" fmla="*/ 225380 w 502276"/>
                    <a:gd name="connsiteY10" fmla="*/ 334851 h 444321"/>
                    <a:gd name="connsiteX11" fmla="*/ 193183 w 502276"/>
                    <a:gd name="connsiteY11" fmla="*/ 354169 h 444321"/>
                    <a:gd name="connsiteX12" fmla="*/ 141668 w 502276"/>
                    <a:gd name="connsiteY12" fmla="*/ 367048 h 444321"/>
                    <a:gd name="connsiteX13" fmla="*/ 115910 w 502276"/>
                    <a:gd name="connsiteY13" fmla="*/ 373487 h 444321"/>
                    <a:gd name="connsiteX14" fmla="*/ 77273 w 502276"/>
                    <a:gd name="connsiteY14" fmla="*/ 392806 h 444321"/>
                    <a:gd name="connsiteX15" fmla="*/ 57955 w 502276"/>
                    <a:gd name="connsiteY15" fmla="*/ 399245 h 444321"/>
                    <a:gd name="connsiteX16" fmla="*/ 38637 w 502276"/>
                    <a:gd name="connsiteY16" fmla="*/ 418563 h 444321"/>
                    <a:gd name="connsiteX17" fmla="*/ 0 w 502276"/>
                    <a:gd name="connsiteY17" fmla="*/ 437882 h 444321"/>
                    <a:gd name="connsiteX18" fmla="*/ 0 w 502276"/>
                    <a:gd name="connsiteY18" fmla="*/ 444321 h 444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2276" h="444321">
                      <a:moveTo>
                        <a:pt x="502276" y="0"/>
                      </a:moveTo>
                      <a:cubicBezTo>
                        <a:pt x="495837" y="10732"/>
                        <a:pt x="489036" y="21256"/>
                        <a:pt x="482958" y="32197"/>
                      </a:cubicBezTo>
                      <a:cubicBezTo>
                        <a:pt x="478296" y="40588"/>
                        <a:pt x="475659" y="50144"/>
                        <a:pt x="470079" y="57955"/>
                      </a:cubicBezTo>
                      <a:cubicBezTo>
                        <a:pt x="464786" y="65365"/>
                        <a:pt x="456528" y="70225"/>
                        <a:pt x="450761" y="77273"/>
                      </a:cubicBezTo>
                      <a:cubicBezTo>
                        <a:pt x="437169" y="93886"/>
                        <a:pt x="427302" y="113611"/>
                        <a:pt x="412124" y="128789"/>
                      </a:cubicBezTo>
                      <a:cubicBezTo>
                        <a:pt x="405685" y="135228"/>
                        <a:pt x="398397" y="140919"/>
                        <a:pt x="392806" y="148107"/>
                      </a:cubicBezTo>
                      <a:cubicBezTo>
                        <a:pt x="383303" y="160325"/>
                        <a:pt x="376486" y="174475"/>
                        <a:pt x="367048" y="186744"/>
                      </a:cubicBezTo>
                      <a:cubicBezTo>
                        <a:pt x="354982" y="202430"/>
                        <a:pt x="340773" y="216367"/>
                        <a:pt x="328411" y="231820"/>
                      </a:cubicBezTo>
                      <a:cubicBezTo>
                        <a:pt x="323577" y="237863"/>
                        <a:pt x="320710" y="245386"/>
                        <a:pt x="315533" y="251138"/>
                      </a:cubicBezTo>
                      <a:cubicBezTo>
                        <a:pt x="210915" y="367381"/>
                        <a:pt x="307831" y="260500"/>
                        <a:pt x="251138" y="309093"/>
                      </a:cubicBezTo>
                      <a:cubicBezTo>
                        <a:pt x="241919" y="316995"/>
                        <a:pt x="234965" y="327396"/>
                        <a:pt x="225380" y="334851"/>
                      </a:cubicBezTo>
                      <a:cubicBezTo>
                        <a:pt x="215501" y="342535"/>
                        <a:pt x="204378" y="348572"/>
                        <a:pt x="193183" y="354169"/>
                      </a:cubicBezTo>
                      <a:cubicBezTo>
                        <a:pt x="179378" y="361071"/>
                        <a:pt x="154889" y="364110"/>
                        <a:pt x="141668" y="367048"/>
                      </a:cubicBezTo>
                      <a:cubicBezTo>
                        <a:pt x="133029" y="368968"/>
                        <a:pt x="124420" y="371056"/>
                        <a:pt x="115910" y="373487"/>
                      </a:cubicBezTo>
                      <a:cubicBezTo>
                        <a:pt x="78147" y="384277"/>
                        <a:pt x="114899" y="373993"/>
                        <a:pt x="77273" y="392806"/>
                      </a:cubicBezTo>
                      <a:cubicBezTo>
                        <a:pt x="71202" y="395841"/>
                        <a:pt x="64394" y="397099"/>
                        <a:pt x="57955" y="399245"/>
                      </a:cubicBezTo>
                      <a:cubicBezTo>
                        <a:pt x="51516" y="405684"/>
                        <a:pt x="46214" y="413511"/>
                        <a:pt x="38637" y="418563"/>
                      </a:cubicBezTo>
                      <a:cubicBezTo>
                        <a:pt x="7211" y="439514"/>
                        <a:pt x="30400" y="407483"/>
                        <a:pt x="0" y="437882"/>
                      </a:cubicBezTo>
                      <a:lnTo>
                        <a:pt x="0" y="444321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>
                  <a:off x="5595227" y="2279561"/>
                  <a:ext cx="444965" cy="251138"/>
                </a:xfrm>
                <a:custGeom>
                  <a:avLst/>
                  <a:gdLst>
                    <a:gd name="connsiteX0" fmla="*/ 444965 w 444965"/>
                    <a:gd name="connsiteY0" fmla="*/ 0 h 251138"/>
                    <a:gd name="connsiteX1" fmla="*/ 335494 w 444965"/>
                    <a:gd name="connsiteY1" fmla="*/ 77273 h 251138"/>
                    <a:gd name="connsiteX2" fmla="*/ 296858 w 444965"/>
                    <a:gd name="connsiteY2" fmla="*/ 90152 h 251138"/>
                    <a:gd name="connsiteX3" fmla="*/ 219584 w 444965"/>
                    <a:gd name="connsiteY3" fmla="*/ 135228 h 251138"/>
                    <a:gd name="connsiteX4" fmla="*/ 174508 w 444965"/>
                    <a:gd name="connsiteY4" fmla="*/ 173864 h 251138"/>
                    <a:gd name="connsiteX5" fmla="*/ 155190 w 444965"/>
                    <a:gd name="connsiteY5" fmla="*/ 180304 h 251138"/>
                    <a:gd name="connsiteX6" fmla="*/ 122993 w 444965"/>
                    <a:gd name="connsiteY6" fmla="*/ 193183 h 251138"/>
                    <a:gd name="connsiteX7" fmla="*/ 97235 w 444965"/>
                    <a:gd name="connsiteY7" fmla="*/ 212501 h 251138"/>
                    <a:gd name="connsiteX8" fmla="*/ 19962 w 444965"/>
                    <a:gd name="connsiteY8" fmla="*/ 225380 h 251138"/>
                    <a:gd name="connsiteX9" fmla="*/ 643 w 444965"/>
                    <a:gd name="connsiteY9" fmla="*/ 251138 h 251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4965" h="251138">
                      <a:moveTo>
                        <a:pt x="444965" y="0"/>
                      </a:moveTo>
                      <a:cubicBezTo>
                        <a:pt x="391977" y="43353"/>
                        <a:pt x="387734" y="55506"/>
                        <a:pt x="335494" y="77273"/>
                      </a:cubicBezTo>
                      <a:cubicBezTo>
                        <a:pt x="322963" y="82494"/>
                        <a:pt x="309737" y="85859"/>
                        <a:pt x="296858" y="90152"/>
                      </a:cubicBezTo>
                      <a:cubicBezTo>
                        <a:pt x="165120" y="184248"/>
                        <a:pt x="317287" y="80948"/>
                        <a:pt x="219584" y="135228"/>
                      </a:cubicBezTo>
                      <a:cubicBezTo>
                        <a:pt x="149249" y="174303"/>
                        <a:pt x="233061" y="134829"/>
                        <a:pt x="174508" y="173864"/>
                      </a:cubicBezTo>
                      <a:cubicBezTo>
                        <a:pt x="168860" y="177629"/>
                        <a:pt x="161546" y="177921"/>
                        <a:pt x="155190" y="180304"/>
                      </a:cubicBezTo>
                      <a:cubicBezTo>
                        <a:pt x="144367" y="184363"/>
                        <a:pt x="133097" y="187569"/>
                        <a:pt x="122993" y="193183"/>
                      </a:cubicBezTo>
                      <a:cubicBezTo>
                        <a:pt x="113611" y="198395"/>
                        <a:pt x="106553" y="207176"/>
                        <a:pt x="97235" y="212501"/>
                      </a:cubicBezTo>
                      <a:cubicBezTo>
                        <a:pt x="79008" y="222916"/>
                        <a:pt x="28733" y="224405"/>
                        <a:pt x="19962" y="225380"/>
                      </a:cubicBezTo>
                      <a:cubicBezTo>
                        <a:pt x="-5466" y="233855"/>
                        <a:pt x="643" y="225031"/>
                        <a:pt x="643" y="251138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>
                  <a:off x="5473521" y="1942450"/>
                  <a:ext cx="456285" cy="465900"/>
                </a:xfrm>
                <a:custGeom>
                  <a:avLst/>
                  <a:gdLst>
                    <a:gd name="connsiteX0" fmla="*/ 405684 w 405684"/>
                    <a:gd name="connsiteY0" fmla="*/ 0 h 547352"/>
                    <a:gd name="connsiteX1" fmla="*/ 392805 w 405684"/>
                    <a:gd name="connsiteY1" fmla="*/ 83712 h 547352"/>
                    <a:gd name="connsiteX2" fmla="*/ 386366 w 405684"/>
                    <a:gd name="connsiteY2" fmla="*/ 109470 h 547352"/>
                    <a:gd name="connsiteX3" fmla="*/ 373487 w 405684"/>
                    <a:gd name="connsiteY3" fmla="*/ 128788 h 547352"/>
                    <a:gd name="connsiteX4" fmla="*/ 360608 w 405684"/>
                    <a:gd name="connsiteY4" fmla="*/ 160986 h 547352"/>
                    <a:gd name="connsiteX5" fmla="*/ 341290 w 405684"/>
                    <a:gd name="connsiteY5" fmla="*/ 199622 h 547352"/>
                    <a:gd name="connsiteX6" fmla="*/ 321972 w 405684"/>
                    <a:gd name="connsiteY6" fmla="*/ 251138 h 547352"/>
                    <a:gd name="connsiteX7" fmla="*/ 276895 w 405684"/>
                    <a:gd name="connsiteY7" fmla="*/ 309093 h 547352"/>
                    <a:gd name="connsiteX8" fmla="*/ 257577 w 405684"/>
                    <a:gd name="connsiteY8" fmla="*/ 341290 h 547352"/>
                    <a:gd name="connsiteX9" fmla="*/ 225380 w 405684"/>
                    <a:gd name="connsiteY9" fmla="*/ 386366 h 547352"/>
                    <a:gd name="connsiteX10" fmla="*/ 199622 w 405684"/>
                    <a:gd name="connsiteY10" fmla="*/ 418563 h 547352"/>
                    <a:gd name="connsiteX11" fmla="*/ 160986 w 405684"/>
                    <a:gd name="connsiteY11" fmla="*/ 431442 h 547352"/>
                    <a:gd name="connsiteX12" fmla="*/ 141667 w 405684"/>
                    <a:gd name="connsiteY12" fmla="*/ 444321 h 547352"/>
                    <a:gd name="connsiteX13" fmla="*/ 115910 w 405684"/>
                    <a:gd name="connsiteY13" fmla="*/ 463639 h 547352"/>
                    <a:gd name="connsiteX14" fmla="*/ 70834 w 405684"/>
                    <a:gd name="connsiteY14" fmla="*/ 476518 h 547352"/>
                    <a:gd name="connsiteX15" fmla="*/ 19318 w 405684"/>
                    <a:gd name="connsiteY15" fmla="*/ 515155 h 547352"/>
                    <a:gd name="connsiteX16" fmla="*/ 0 w 405684"/>
                    <a:gd name="connsiteY16" fmla="*/ 547352 h 54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05684" h="547352">
                      <a:moveTo>
                        <a:pt x="405684" y="0"/>
                      </a:moveTo>
                      <a:cubicBezTo>
                        <a:pt x="402588" y="21672"/>
                        <a:pt x="397276" y="61355"/>
                        <a:pt x="392805" y="83712"/>
                      </a:cubicBezTo>
                      <a:cubicBezTo>
                        <a:pt x="391069" y="92390"/>
                        <a:pt x="389852" y="101335"/>
                        <a:pt x="386366" y="109470"/>
                      </a:cubicBezTo>
                      <a:cubicBezTo>
                        <a:pt x="383317" y="116583"/>
                        <a:pt x="376948" y="121866"/>
                        <a:pt x="373487" y="128788"/>
                      </a:cubicBezTo>
                      <a:cubicBezTo>
                        <a:pt x="368317" y="139127"/>
                        <a:pt x="365391" y="150463"/>
                        <a:pt x="360608" y="160986"/>
                      </a:cubicBezTo>
                      <a:cubicBezTo>
                        <a:pt x="354650" y="174094"/>
                        <a:pt x="346638" y="186253"/>
                        <a:pt x="341290" y="199622"/>
                      </a:cubicBezTo>
                      <a:cubicBezTo>
                        <a:pt x="318173" y="257414"/>
                        <a:pt x="354371" y="192819"/>
                        <a:pt x="321972" y="251138"/>
                      </a:cubicBezTo>
                      <a:cubicBezTo>
                        <a:pt x="283220" y="320893"/>
                        <a:pt x="324296" y="248149"/>
                        <a:pt x="276895" y="309093"/>
                      </a:cubicBezTo>
                      <a:cubicBezTo>
                        <a:pt x="269211" y="318972"/>
                        <a:pt x="264210" y="330677"/>
                        <a:pt x="257577" y="341290"/>
                      </a:cubicBezTo>
                      <a:cubicBezTo>
                        <a:pt x="245810" y="360117"/>
                        <a:pt x="239543" y="367481"/>
                        <a:pt x="225380" y="386366"/>
                      </a:cubicBezTo>
                      <a:cubicBezTo>
                        <a:pt x="218397" y="407315"/>
                        <a:pt x="222418" y="408431"/>
                        <a:pt x="199622" y="418563"/>
                      </a:cubicBezTo>
                      <a:cubicBezTo>
                        <a:pt x="187217" y="424077"/>
                        <a:pt x="160986" y="431442"/>
                        <a:pt x="160986" y="431442"/>
                      </a:cubicBezTo>
                      <a:cubicBezTo>
                        <a:pt x="154546" y="435735"/>
                        <a:pt x="147965" y="439823"/>
                        <a:pt x="141667" y="444321"/>
                      </a:cubicBezTo>
                      <a:cubicBezTo>
                        <a:pt x="132934" y="450559"/>
                        <a:pt x="125228" y="458314"/>
                        <a:pt x="115910" y="463639"/>
                      </a:cubicBezTo>
                      <a:cubicBezTo>
                        <a:pt x="108723" y="467746"/>
                        <a:pt x="76414" y="475123"/>
                        <a:pt x="70834" y="476518"/>
                      </a:cubicBezTo>
                      <a:cubicBezTo>
                        <a:pt x="52333" y="487618"/>
                        <a:pt x="31838" y="496374"/>
                        <a:pt x="19318" y="515155"/>
                      </a:cubicBezTo>
                      <a:cubicBezTo>
                        <a:pt x="-14116" y="565308"/>
                        <a:pt x="40107" y="507245"/>
                        <a:pt x="0" y="547352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5" name="矩形 64"/>
              <p:cNvSpPr/>
              <p:nvPr/>
            </p:nvSpPr>
            <p:spPr>
              <a:xfrm>
                <a:off x="1552250" y="679700"/>
                <a:ext cx="915346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3</a:t>
                </a:r>
                <a:r>
                  <a:rPr lang="zh-CN" altLang="en-US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楼的阿伯每天都盼望有人拜访他</a:t>
                </a:r>
                <a:endParaRPr lang="zh-CN" altLang="en-US" sz="5100" dirty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</p:grpSp>
        <p:sp>
          <p:nvSpPr>
            <p:cNvPr id="53" name="任意多边形 52"/>
            <p:cNvSpPr/>
            <p:nvPr/>
          </p:nvSpPr>
          <p:spPr>
            <a:xfrm>
              <a:off x="1785792" y="538881"/>
              <a:ext cx="9336264" cy="1371600"/>
            </a:xfrm>
            <a:custGeom>
              <a:avLst/>
              <a:gdLst>
                <a:gd name="connsiteX0" fmla="*/ 143022 w 9336264"/>
                <a:gd name="connsiteY0" fmla="*/ 187036 h 1371600"/>
                <a:gd name="connsiteX1" fmla="*/ 350840 w 9336264"/>
                <a:gd name="connsiteY1" fmla="*/ 166255 h 1371600"/>
                <a:gd name="connsiteX2" fmla="*/ 454749 w 9336264"/>
                <a:gd name="connsiteY2" fmla="*/ 124691 h 1371600"/>
                <a:gd name="connsiteX3" fmla="*/ 683349 w 9336264"/>
                <a:gd name="connsiteY3" fmla="*/ 83127 h 1371600"/>
                <a:gd name="connsiteX4" fmla="*/ 745695 w 9336264"/>
                <a:gd name="connsiteY4" fmla="*/ 62346 h 1371600"/>
                <a:gd name="connsiteX5" fmla="*/ 2054949 w 9336264"/>
                <a:gd name="connsiteY5" fmla="*/ 62346 h 1371600"/>
                <a:gd name="connsiteX6" fmla="*/ 2636840 w 9336264"/>
                <a:gd name="connsiteY6" fmla="*/ 103909 h 1371600"/>
                <a:gd name="connsiteX7" fmla="*/ 3322640 w 9336264"/>
                <a:gd name="connsiteY7" fmla="*/ 124691 h 1371600"/>
                <a:gd name="connsiteX8" fmla="*/ 3488895 w 9336264"/>
                <a:gd name="connsiteY8" fmla="*/ 145473 h 1371600"/>
                <a:gd name="connsiteX9" fmla="*/ 4174695 w 9336264"/>
                <a:gd name="connsiteY9" fmla="*/ 103909 h 1371600"/>
                <a:gd name="connsiteX10" fmla="*/ 4444858 w 9336264"/>
                <a:gd name="connsiteY10" fmla="*/ 83127 h 1371600"/>
                <a:gd name="connsiteX11" fmla="*/ 5276131 w 9336264"/>
                <a:gd name="connsiteY11" fmla="*/ 41564 h 1371600"/>
                <a:gd name="connsiteX12" fmla="*/ 5982713 w 9336264"/>
                <a:gd name="connsiteY12" fmla="*/ 0 h 1371600"/>
                <a:gd name="connsiteX13" fmla="*/ 6356786 w 9336264"/>
                <a:gd name="connsiteY13" fmla="*/ 20782 h 1371600"/>
                <a:gd name="connsiteX14" fmla="*/ 8622004 w 9336264"/>
                <a:gd name="connsiteY14" fmla="*/ 41564 h 1371600"/>
                <a:gd name="connsiteX15" fmla="*/ 9037640 w 9336264"/>
                <a:gd name="connsiteY15" fmla="*/ 83127 h 1371600"/>
                <a:gd name="connsiteX16" fmla="*/ 9203895 w 9336264"/>
                <a:gd name="connsiteY16" fmla="*/ 103909 h 1371600"/>
                <a:gd name="connsiteX17" fmla="*/ 9245458 w 9336264"/>
                <a:gd name="connsiteY17" fmla="*/ 166255 h 1371600"/>
                <a:gd name="connsiteX18" fmla="*/ 9266240 w 9336264"/>
                <a:gd name="connsiteY18" fmla="*/ 249382 h 1371600"/>
                <a:gd name="connsiteX19" fmla="*/ 9287022 w 9336264"/>
                <a:gd name="connsiteY19" fmla="*/ 311727 h 1371600"/>
                <a:gd name="connsiteX20" fmla="*/ 9162331 w 9336264"/>
                <a:gd name="connsiteY20" fmla="*/ 976746 h 1371600"/>
                <a:gd name="connsiteX21" fmla="*/ 9079204 w 9336264"/>
                <a:gd name="connsiteY21" fmla="*/ 997527 h 1371600"/>
                <a:gd name="connsiteX22" fmla="*/ 8580440 w 9336264"/>
                <a:gd name="connsiteY22" fmla="*/ 976746 h 1371600"/>
                <a:gd name="connsiteX23" fmla="*/ 7188058 w 9336264"/>
                <a:gd name="connsiteY23" fmla="*/ 997527 h 1371600"/>
                <a:gd name="connsiteX24" fmla="*/ 7167277 w 9336264"/>
                <a:gd name="connsiteY24" fmla="*/ 1059873 h 1371600"/>
                <a:gd name="connsiteX25" fmla="*/ 7125713 w 9336264"/>
                <a:gd name="connsiteY25" fmla="*/ 1122218 h 1371600"/>
                <a:gd name="connsiteX26" fmla="*/ 7104931 w 9336264"/>
                <a:gd name="connsiteY26" fmla="*/ 1246909 h 1371600"/>
                <a:gd name="connsiteX27" fmla="*/ 7084149 w 9336264"/>
                <a:gd name="connsiteY27" fmla="*/ 1350818 h 1371600"/>
                <a:gd name="connsiteX28" fmla="*/ 7021804 w 9336264"/>
                <a:gd name="connsiteY28" fmla="*/ 1371600 h 1371600"/>
                <a:gd name="connsiteX29" fmla="*/ 7001022 w 9336264"/>
                <a:gd name="connsiteY29" fmla="*/ 1309255 h 1371600"/>
                <a:gd name="connsiteX30" fmla="*/ 6917895 w 9336264"/>
                <a:gd name="connsiteY30" fmla="*/ 1184564 h 1371600"/>
                <a:gd name="connsiteX31" fmla="*/ 6855549 w 9336264"/>
                <a:gd name="connsiteY31" fmla="*/ 1143000 h 1371600"/>
                <a:gd name="connsiteX32" fmla="*/ 6668513 w 9336264"/>
                <a:gd name="connsiteY32" fmla="*/ 1059873 h 1371600"/>
                <a:gd name="connsiteX33" fmla="*/ 5650204 w 9336264"/>
                <a:gd name="connsiteY33" fmla="*/ 1059873 h 1371600"/>
                <a:gd name="connsiteX34" fmla="*/ 5525513 w 9336264"/>
                <a:gd name="connsiteY34" fmla="*/ 1039091 h 1371600"/>
                <a:gd name="connsiteX35" fmla="*/ 5193004 w 9336264"/>
                <a:gd name="connsiteY35" fmla="*/ 997527 h 1371600"/>
                <a:gd name="connsiteX36" fmla="*/ 4860495 w 9336264"/>
                <a:gd name="connsiteY36" fmla="*/ 1018309 h 1371600"/>
                <a:gd name="connsiteX37" fmla="*/ 4735804 w 9336264"/>
                <a:gd name="connsiteY37" fmla="*/ 1059873 h 1371600"/>
                <a:gd name="connsiteX38" fmla="*/ 4590331 w 9336264"/>
                <a:gd name="connsiteY38" fmla="*/ 1080655 h 1371600"/>
                <a:gd name="connsiteX39" fmla="*/ 4008440 w 9336264"/>
                <a:gd name="connsiteY39" fmla="*/ 1059873 h 1371600"/>
                <a:gd name="connsiteX40" fmla="*/ 3925313 w 9336264"/>
                <a:gd name="connsiteY40" fmla="*/ 1039091 h 1371600"/>
                <a:gd name="connsiteX41" fmla="*/ 3759058 w 9336264"/>
                <a:gd name="connsiteY41" fmla="*/ 1018309 h 1371600"/>
                <a:gd name="connsiteX42" fmla="*/ 3572022 w 9336264"/>
                <a:gd name="connsiteY42" fmla="*/ 976746 h 1371600"/>
                <a:gd name="connsiteX43" fmla="*/ 2699186 w 9336264"/>
                <a:gd name="connsiteY43" fmla="*/ 997527 h 1371600"/>
                <a:gd name="connsiteX44" fmla="*/ 2325113 w 9336264"/>
                <a:gd name="connsiteY44" fmla="*/ 1018309 h 1371600"/>
                <a:gd name="connsiteX45" fmla="*/ 2158858 w 9336264"/>
                <a:gd name="connsiteY45" fmla="*/ 1039091 h 1371600"/>
                <a:gd name="connsiteX46" fmla="*/ 1805568 w 9336264"/>
                <a:gd name="connsiteY46" fmla="*/ 1059873 h 1371600"/>
                <a:gd name="connsiteX47" fmla="*/ 1556186 w 9336264"/>
                <a:gd name="connsiteY47" fmla="*/ 1080655 h 1371600"/>
                <a:gd name="connsiteX48" fmla="*/ 288495 w 9336264"/>
                <a:gd name="connsiteY48" fmla="*/ 1059873 h 1371600"/>
                <a:gd name="connsiteX49" fmla="*/ 59895 w 9336264"/>
                <a:gd name="connsiteY49" fmla="*/ 997527 h 1371600"/>
                <a:gd name="connsiteX50" fmla="*/ 39113 w 9336264"/>
                <a:gd name="connsiteY50" fmla="*/ 394855 h 1371600"/>
                <a:gd name="connsiteX51" fmla="*/ 80677 w 9336264"/>
                <a:gd name="connsiteY51" fmla="*/ 270164 h 1371600"/>
                <a:gd name="connsiteX52" fmla="*/ 143022 w 9336264"/>
                <a:gd name="connsiteY52" fmla="*/ 187036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9336264" h="1371600">
                  <a:moveTo>
                    <a:pt x="143022" y="187036"/>
                  </a:moveTo>
                  <a:cubicBezTo>
                    <a:pt x="188049" y="169718"/>
                    <a:pt x="282574" y="179908"/>
                    <a:pt x="350840" y="166255"/>
                  </a:cubicBezTo>
                  <a:cubicBezTo>
                    <a:pt x="387420" y="158939"/>
                    <a:pt x="419359" y="136488"/>
                    <a:pt x="454749" y="124691"/>
                  </a:cubicBezTo>
                  <a:cubicBezTo>
                    <a:pt x="528237" y="100195"/>
                    <a:pt x="607629" y="93944"/>
                    <a:pt x="683349" y="83127"/>
                  </a:cubicBezTo>
                  <a:cubicBezTo>
                    <a:pt x="704131" y="76200"/>
                    <a:pt x="724632" y="68364"/>
                    <a:pt x="745695" y="62346"/>
                  </a:cubicBezTo>
                  <a:cubicBezTo>
                    <a:pt x="1168793" y="-58537"/>
                    <a:pt x="1610187" y="54808"/>
                    <a:pt x="2054949" y="62346"/>
                  </a:cubicBezTo>
                  <a:cubicBezTo>
                    <a:pt x="2255715" y="79076"/>
                    <a:pt x="2433137" y="95595"/>
                    <a:pt x="2636840" y="103909"/>
                  </a:cubicBezTo>
                  <a:cubicBezTo>
                    <a:pt x="2865355" y="113236"/>
                    <a:pt x="3094040" y="117764"/>
                    <a:pt x="3322640" y="124691"/>
                  </a:cubicBezTo>
                  <a:cubicBezTo>
                    <a:pt x="3378058" y="131618"/>
                    <a:pt x="3433045" y="145473"/>
                    <a:pt x="3488895" y="145473"/>
                  </a:cubicBezTo>
                  <a:cubicBezTo>
                    <a:pt x="4362316" y="145473"/>
                    <a:pt x="3773570" y="144022"/>
                    <a:pt x="4174695" y="103909"/>
                  </a:cubicBezTo>
                  <a:cubicBezTo>
                    <a:pt x="4264567" y="94922"/>
                    <a:pt x="4354752" y="89341"/>
                    <a:pt x="4444858" y="83127"/>
                  </a:cubicBezTo>
                  <a:cubicBezTo>
                    <a:pt x="4825322" y="56889"/>
                    <a:pt x="4843400" y="59595"/>
                    <a:pt x="5276131" y="41564"/>
                  </a:cubicBezTo>
                  <a:cubicBezTo>
                    <a:pt x="5536336" y="17909"/>
                    <a:pt x="5693448" y="0"/>
                    <a:pt x="5982713" y="0"/>
                  </a:cubicBezTo>
                  <a:cubicBezTo>
                    <a:pt x="6107596" y="0"/>
                    <a:pt x="6231918" y="18816"/>
                    <a:pt x="6356786" y="20782"/>
                  </a:cubicBezTo>
                  <a:lnTo>
                    <a:pt x="8622004" y="41564"/>
                  </a:lnTo>
                  <a:cubicBezTo>
                    <a:pt x="8824474" y="92182"/>
                    <a:pt x="8631497" y="49282"/>
                    <a:pt x="9037640" y="83127"/>
                  </a:cubicBezTo>
                  <a:cubicBezTo>
                    <a:pt x="9093297" y="87765"/>
                    <a:pt x="9148477" y="96982"/>
                    <a:pt x="9203895" y="103909"/>
                  </a:cubicBezTo>
                  <a:cubicBezTo>
                    <a:pt x="9217749" y="124691"/>
                    <a:pt x="9235619" y="143298"/>
                    <a:pt x="9245458" y="166255"/>
                  </a:cubicBezTo>
                  <a:cubicBezTo>
                    <a:pt x="9256709" y="192507"/>
                    <a:pt x="9258393" y="221919"/>
                    <a:pt x="9266240" y="249382"/>
                  </a:cubicBezTo>
                  <a:cubicBezTo>
                    <a:pt x="9272258" y="270445"/>
                    <a:pt x="9280095" y="290945"/>
                    <a:pt x="9287022" y="311727"/>
                  </a:cubicBezTo>
                  <a:cubicBezTo>
                    <a:pt x="9263720" y="1034090"/>
                    <a:pt x="9477152" y="906787"/>
                    <a:pt x="9162331" y="976746"/>
                  </a:cubicBezTo>
                  <a:cubicBezTo>
                    <a:pt x="9134449" y="982942"/>
                    <a:pt x="9106913" y="990600"/>
                    <a:pt x="9079204" y="997527"/>
                  </a:cubicBezTo>
                  <a:cubicBezTo>
                    <a:pt x="8912949" y="990600"/>
                    <a:pt x="8746839" y="976746"/>
                    <a:pt x="8580440" y="976746"/>
                  </a:cubicBezTo>
                  <a:cubicBezTo>
                    <a:pt x="8116261" y="976746"/>
                    <a:pt x="7651436" y="970270"/>
                    <a:pt x="7188058" y="997527"/>
                  </a:cubicBezTo>
                  <a:cubicBezTo>
                    <a:pt x="7166190" y="998813"/>
                    <a:pt x="7177074" y="1040280"/>
                    <a:pt x="7167277" y="1059873"/>
                  </a:cubicBezTo>
                  <a:cubicBezTo>
                    <a:pt x="7156107" y="1082213"/>
                    <a:pt x="7139568" y="1101436"/>
                    <a:pt x="7125713" y="1122218"/>
                  </a:cubicBezTo>
                  <a:cubicBezTo>
                    <a:pt x="7118786" y="1163782"/>
                    <a:pt x="7112469" y="1205452"/>
                    <a:pt x="7104931" y="1246909"/>
                  </a:cubicBezTo>
                  <a:cubicBezTo>
                    <a:pt x="7098612" y="1281662"/>
                    <a:pt x="7103742" y="1321428"/>
                    <a:pt x="7084149" y="1350818"/>
                  </a:cubicBezTo>
                  <a:cubicBezTo>
                    <a:pt x="7071998" y="1369045"/>
                    <a:pt x="7042586" y="1364673"/>
                    <a:pt x="7021804" y="1371600"/>
                  </a:cubicBezTo>
                  <a:cubicBezTo>
                    <a:pt x="7014877" y="1350818"/>
                    <a:pt x="7011660" y="1328404"/>
                    <a:pt x="7001022" y="1309255"/>
                  </a:cubicBezTo>
                  <a:cubicBezTo>
                    <a:pt x="6976763" y="1265588"/>
                    <a:pt x="6959459" y="1212273"/>
                    <a:pt x="6917895" y="1184564"/>
                  </a:cubicBezTo>
                  <a:cubicBezTo>
                    <a:pt x="6897113" y="1170709"/>
                    <a:pt x="6878373" y="1153144"/>
                    <a:pt x="6855549" y="1143000"/>
                  </a:cubicBezTo>
                  <a:cubicBezTo>
                    <a:pt x="6632968" y="1044075"/>
                    <a:pt x="6809609" y="1153936"/>
                    <a:pt x="6668513" y="1059873"/>
                  </a:cubicBezTo>
                  <a:cubicBezTo>
                    <a:pt x="6168801" y="1087635"/>
                    <a:pt x="6266331" y="1093177"/>
                    <a:pt x="5650204" y="1059873"/>
                  </a:cubicBezTo>
                  <a:cubicBezTo>
                    <a:pt x="5608128" y="1057599"/>
                    <a:pt x="5567264" y="1044784"/>
                    <a:pt x="5525513" y="1039091"/>
                  </a:cubicBezTo>
                  <a:cubicBezTo>
                    <a:pt x="5414838" y="1023999"/>
                    <a:pt x="5193004" y="997527"/>
                    <a:pt x="5193004" y="997527"/>
                  </a:cubicBezTo>
                  <a:cubicBezTo>
                    <a:pt x="5082168" y="1004454"/>
                    <a:pt x="4970529" y="1003304"/>
                    <a:pt x="4860495" y="1018309"/>
                  </a:cubicBezTo>
                  <a:cubicBezTo>
                    <a:pt x="4817085" y="1024229"/>
                    <a:pt x="4779176" y="1053677"/>
                    <a:pt x="4735804" y="1059873"/>
                  </a:cubicBezTo>
                  <a:lnTo>
                    <a:pt x="4590331" y="1080655"/>
                  </a:lnTo>
                  <a:cubicBezTo>
                    <a:pt x="4396367" y="1073728"/>
                    <a:pt x="4202149" y="1071980"/>
                    <a:pt x="4008440" y="1059873"/>
                  </a:cubicBezTo>
                  <a:cubicBezTo>
                    <a:pt x="3979934" y="1058091"/>
                    <a:pt x="3953486" y="1043787"/>
                    <a:pt x="3925313" y="1039091"/>
                  </a:cubicBezTo>
                  <a:cubicBezTo>
                    <a:pt x="3870223" y="1029909"/>
                    <a:pt x="3814476" y="1025236"/>
                    <a:pt x="3759058" y="1018309"/>
                  </a:cubicBezTo>
                  <a:cubicBezTo>
                    <a:pt x="3726994" y="1010293"/>
                    <a:pt x="3598411" y="976746"/>
                    <a:pt x="3572022" y="976746"/>
                  </a:cubicBezTo>
                  <a:cubicBezTo>
                    <a:pt x="3280994" y="976746"/>
                    <a:pt x="2990131" y="990600"/>
                    <a:pt x="2699186" y="997527"/>
                  </a:cubicBezTo>
                  <a:cubicBezTo>
                    <a:pt x="2574495" y="1004454"/>
                    <a:pt x="2449628" y="1008731"/>
                    <a:pt x="2325113" y="1018309"/>
                  </a:cubicBezTo>
                  <a:cubicBezTo>
                    <a:pt x="2269428" y="1022593"/>
                    <a:pt x="2214530" y="1034637"/>
                    <a:pt x="2158858" y="1039091"/>
                  </a:cubicBezTo>
                  <a:cubicBezTo>
                    <a:pt x="2041267" y="1048498"/>
                    <a:pt x="1923255" y="1051757"/>
                    <a:pt x="1805568" y="1059873"/>
                  </a:cubicBezTo>
                  <a:cubicBezTo>
                    <a:pt x="1722350" y="1065612"/>
                    <a:pt x="1639313" y="1073728"/>
                    <a:pt x="1556186" y="1080655"/>
                  </a:cubicBezTo>
                  <a:cubicBezTo>
                    <a:pt x="1133622" y="1073728"/>
                    <a:pt x="710717" y="1078231"/>
                    <a:pt x="288495" y="1059873"/>
                  </a:cubicBezTo>
                  <a:cubicBezTo>
                    <a:pt x="234585" y="1057529"/>
                    <a:pt x="125201" y="1019296"/>
                    <a:pt x="59895" y="997527"/>
                  </a:cubicBezTo>
                  <a:cubicBezTo>
                    <a:pt x="-25540" y="741223"/>
                    <a:pt x="-7451" y="844970"/>
                    <a:pt x="39113" y="394855"/>
                  </a:cubicBezTo>
                  <a:cubicBezTo>
                    <a:pt x="43621" y="351276"/>
                    <a:pt x="66823" y="311728"/>
                    <a:pt x="80677" y="270164"/>
                  </a:cubicBezTo>
                  <a:cubicBezTo>
                    <a:pt x="104557" y="198523"/>
                    <a:pt x="97995" y="204354"/>
                    <a:pt x="143022" y="187036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454727" y="2101376"/>
            <a:ext cx="4070410" cy="5047817"/>
            <a:chOff x="1454727" y="1748084"/>
            <a:chExt cx="4070410" cy="5047817"/>
          </a:xfrm>
        </p:grpSpPr>
        <p:grpSp>
          <p:nvGrpSpPr>
            <p:cNvPr id="23" name="组合 22"/>
            <p:cNvGrpSpPr/>
            <p:nvPr/>
          </p:nvGrpSpPr>
          <p:grpSpPr>
            <a:xfrm>
              <a:off x="2565679" y="1748084"/>
              <a:ext cx="2356857" cy="4961229"/>
              <a:chOff x="2856624" y="2628622"/>
              <a:chExt cx="2356857" cy="4961229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2856624" y="3713652"/>
                <a:ext cx="2356857" cy="3876199"/>
                <a:chOff x="2118084" y="2472262"/>
                <a:chExt cx="1515549" cy="2492544"/>
              </a:xfrm>
            </p:grpSpPr>
            <p:sp>
              <p:nvSpPr>
                <p:cNvPr id="21" name="任意多边形 20"/>
                <p:cNvSpPr/>
                <p:nvPr/>
              </p:nvSpPr>
              <p:spPr>
                <a:xfrm>
                  <a:off x="2118084" y="2788276"/>
                  <a:ext cx="477009" cy="2176530"/>
                </a:xfrm>
                <a:custGeom>
                  <a:avLst/>
                  <a:gdLst>
                    <a:gd name="connsiteX0" fmla="*/ 303144 w 477009"/>
                    <a:gd name="connsiteY0" fmla="*/ 2176530 h 2176530"/>
                    <a:gd name="connsiteX1" fmla="*/ 296705 w 477009"/>
                    <a:gd name="connsiteY1" fmla="*/ 2041301 h 2176530"/>
                    <a:gd name="connsiteX2" fmla="*/ 290265 w 477009"/>
                    <a:gd name="connsiteY2" fmla="*/ 2021983 h 2176530"/>
                    <a:gd name="connsiteX3" fmla="*/ 283826 w 477009"/>
                    <a:gd name="connsiteY3" fmla="*/ 1996225 h 2176530"/>
                    <a:gd name="connsiteX4" fmla="*/ 290265 w 477009"/>
                    <a:gd name="connsiteY4" fmla="*/ 1957589 h 2176530"/>
                    <a:gd name="connsiteX5" fmla="*/ 303144 w 477009"/>
                    <a:gd name="connsiteY5" fmla="*/ 1938270 h 2176530"/>
                    <a:gd name="connsiteX6" fmla="*/ 309584 w 477009"/>
                    <a:gd name="connsiteY6" fmla="*/ 1918952 h 2176530"/>
                    <a:gd name="connsiteX7" fmla="*/ 328902 w 477009"/>
                    <a:gd name="connsiteY7" fmla="*/ 1880316 h 2176530"/>
                    <a:gd name="connsiteX8" fmla="*/ 322462 w 477009"/>
                    <a:gd name="connsiteY8" fmla="*/ 1822361 h 2176530"/>
                    <a:gd name="connsiteX9" fmla="*/ 309584 w 477009"/>
                    <a:gd name="connsiteY9" fmla="*/ 1803042 h 2176530"/>
                    <a:gd name="connsiteX10" fmla="*/ 322462 w 477009"/>
                    <a:gd name="connsiteY10" fmla="*/ 1783724 h 2176530"/>
                    <a:gd name="connsiteX11" fmla="*/ 322462 w 477009"/>
                    <a:gd name="connsiteY11" fmla="*/ 1410237 h 2176530"/>
                    <a:gd name="connsiteX12" fmla="*/ 328902 w 477009"/>
                    <a:gd name="connsiteY12" fmla="*/ 1365161 h 2176530"/>
                    <a:gd name="connsiteX13" fmla="*/ 335341 w 477009"/>
                    <a:gd name="connsiteY13" fmla="*/ 1294327 h 2176530"/>
                    <a:gd name="connsiteX14" fmla="*/ 341781 w 477009"/>
                    <a:gd name="connsiteY14" fmla="*/ 1275009 h 2176530"/>
                    <a:gd name="connsiteX15" fmla="*/ 354660 w 477009"/>
                    <a:gd name="connsiteY15" fmla="*/ 1210614 h 2176530"/>
                    <a:gd name="connsiteX16" fmla="*/ 367539 w 477009"/>
                    <a:gd name="connsiteY16" fmla="*/ 1171978 h 2176530"/>
                    <a:gd name="connsiteX17" fmla="*/ 373978 w 477009"/>
                    <a:gd name="connsiteY17" fmla="*/ 1152659 h 2176530"/>
                    <a:gd name="connsiteX18" fmla="*/ 380417 w 477009"/>
                    <a:gd name="connsiteY18" fmla="*/ 1120462 h 2176530"/>
                    <a:gd name="connsiteX19" fmla="*/ 361099 w 477009"/>
                    <a:gd name="connsiteY19" fmla="*/ 991673 h 2176530"/>
                    <a:gd name="connsiteX20" fmla="*/ 341781 w 477009"/>
                    <a:gd name="connsiteY20" fmla="*/ 953037 h 2176530"/>
                    <a:gd name="connsiteX21" fmla="*/ 303144 w 477009"/>
                    <a:gd name="connsiteY21" fmla="*/ 927279 h 2176530"/>
                    <a:gd name="connsiteX22" fmla="*/ 264508 w 477009"/>
                    <a:gd name="connsiteY22" fmla="*/ 907961 h 2176530"/>
                    <a:gd name="connsiteX23" fmla="*/ 225871 w 477009"/>
                    <a:gd name="connsiteY23" fmla="*/ 888642 h 2176530"/>
                    <a:gd name="connsiteX24" fmla="*/ 187234 w 477009"/>
                    <a:gd name="connsiteY24" fmla="*/ 856445 h 2176530"/>
                    <a:gd name="connsiteX25" fmla="*/ 148598 w 477009"/>
                    <a:gd name="connsiteY25" fmla="*/ 830687 h 2176530"/>
                    <a:gd name="connsiteX26" fmla="*/ 129279 w 477009"/>
                    <a:gd name="connsiteY26" fmla="*/ 817809 h 2176530"/>
                    <a:gd name="connsiteX27" fmla="*/ 97082 w 477009"/>
                    <a:gd name="connsiteY27" fmla="*/ 785611 h 2176530"/>
                    <a:gd name="connsiteX28" fmla="*/ 84203 w 477009"/>
                    <a:gd name="connsiteY28" fmla="*/ 766293 h 2176530"/>
                    <a:gd name="connsiteX29" fmla="*/ 64885 w 477009"/>
                    <a:gd name="connsiteY29" fmla="*/ 746975 h 2176530"/>
                    <a:gd name="connsiteX30" fmla="*/ 39127 w 477009"/>
                    <a:gd name="connsiteY30" fmla="*/ 708338 h 2176530"/>
                    <a:gd name="connsiteX31" fmla="*/ 32688 w 477009"/>
                    <a:gd name="connsiteY31" fmla="*/ 689020 h 2176530"/>
                    <a:gd name="connsiteX32" fmla="*/ 19809 w 477009"/>
                    <a:gd name="connsiteY32" fmla="*/ 669701 h 2176530"/>
                    <a:gd name="connsiteX33" fmla="*/ 13370 w 477009"/>
                    <a:gd name="connsiteY33" fmla="*/ 437882 h 2176530"/>
                    <a:gd name="connsiteX34" fmla="*/ 19809 w 477009"/>
                    <a:gd name="connsiteY34" fmla="*/ 418563 h 2176530"/>
                    <a:gd name="connsiteX35" fmla="*/ 39127 w 477009"/>
                    <a:gd name="connsiteY35" fmla="*/ 399245 h 2176530"/>
                    <a:gd name="connsiteX36" fmla="*/ 84203 w 477009"/>
                    <a:gd name="connsiteY36" fmla="*/ 347730 h 2176530"/>
                    <a:gd name="connsiteX37" fmla="*/ 116401 w 477009"/>
                    <a:gd name="connsiteY37" fmla="*/ 315532 h 2176530"/>
                    <a:gd name="connsiteX38" fmla="*/ 148598 w 477009"/>
                    <a:gd name="connsiteY38" fmla="*/ 289775 h 2176530"/>
                    <a:gd name="connsiteX39" fmla="*/ 155037 w 477009"/>
                    <a:gd name="connsiteY39" fmla="*/ 270456 h 2176530"/>
                    <a:gd name="connsiteX40" fmla="*/ 193674 w 477009"/>
                    <a:gd name="connsiteY40" fmla="*/ 238259 h 2176530"/>
                    <a:gd name="connsiteX41" fmla="*/ 206553 w 477009"/>
                    <a:gd name="connsiteY41" fmla="*/ 218941 h 2176530"/>
                    <a:gd name="connsiteX42" fmla="*/ 225871 w 477009"/>
                    <a:gd name="connsiteY42" fmla="*/ 180304 h 2176530"/>
                    <a:gd name="connsiteX43" fmla="*/ 258068 w 477009"/>
                    <a:gd name="connsiteY43" fmla="*/ 135228 h 2176530"/>
                    <a:gd name="connsiteX44" fmla="*/ 296705 w 477009"/>
                    <a:gd name="connsiteY44" fmla="*/ 148107 h 2176530"/>
                    <a:gd name="connsiteX45" fmla="*/ 335341 w 477009"/>
                    <a:gd name="connsiteY45" fmla="*/ 180304 h 2176530"/>
                    <a:gd name="connsiteX46" fmla="*/ 354660 w 477009"/>
                    <a:gd name="connsiteY46" fmla="*/ 193183 h 2176530"/>
                    <a:gd name="connsiteX47" fmla="*/ 367539 w 477009"/>
                    <a:gd name="connsiteY47" fmla="*/ 212501 h 2176530"/>
                    <a:gd name="connsiteX48" fmla="*/ 406175 w 477009"/>
                    <a:gd name="connsiteY48" fmla="*/ 238259 h 2176530"/>
                    <a:gd name="connsiteX49" fmla="*/ 470570 w 477009"/>
                    <a:gd name="connsiteY49" fmla="*/ 212501 h 2176530"/>
                    <a:gd name="connsiteX50" fmla="*/ 477009 w 477009"/>
                    <a:gd name="connsiteY50" fmla="*/ 193183 h 2176530"/>
                    <a:gd name="connsiteX51" fmla="*/ 457691 w 477009"/>
                    <a:gd name="connsiteY51" fmla="*/ 115910 h 2176530"/>
                    <a:gd name="connsiteX52" fmla="*/ 412615 w 477009"/>
                    <a:gd name="connsiteY52" fmla="*/ 57955 h 2176530"/>
                    <a:gd name="connsiteX53" fmla="*/ 406175 w 477009"/>
                    <a:gd name="connsiteY53" fmla="*/ 38637 h 2176530"/>
                    <a:gd name="connsiteX54" fmla="*/ 386857 w 477009"/>
                    <a:gd name="connsiteY54" fmla="*/ 19318 h 2176530"/>
                    <a:gd name="connsiteX55" fmla="*/ 373978 w 477009"/>
                    <a:gd name="connsiteY55" fmla="*/ 0 h 2176530"/>
                    <a:gd name="connsiteX56" fmla="*/ 309584 w 477009"/>
                    <a:gd name="connsiteY56" fmla="*/ 6439 h 2176530"/>
                    <a:gd name="connsiteX57" fmla="*/ 303144 w 477009"/>
                    <a:gd name="connsiteY57" fmla="*/ 25758 h 2176530"/>
                    <a:gd name="connsiteX58" fmla="*/ 290265 w 477009"/>
                    <a:gd name="connsiteY58" fmla="*/ 77273 h 2176530"/>
                    <a:gd name="connsiteX59" fmla="*/ 251629 w 477009"/>
                    <a:gd name="connsiteY59" fmla="*/ 83713 h 2176530"/>
                    <a:gd name="connsiteX60" fmla="*/ 238750 w 477009"/>
                    <a:gd name="connsiteY60" fmla="*/ 103031 h 2176530"/>
                    <a:gd name="connsiteX61" fmla="*/ 258068 w 477009"/>
                    <a:gd name="connsiteY61" fmla="*/ 135228 h 2176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477009" h="2176530">
                      <a:moveTo>
                        <a:pt x="303144" y="2176530"/>
                      </a:moveTo>
                      <a:cubicBezTo>
                        <a:pt x="300998" y="2131454"/>
                        <a:pt x="300453" y="2086273"/>
                        <a:pt x="296705" y="2041301"/>
                      </a:cubicBezTo>
                      <a:cubicBezTo>
                        <a:pt x="296141" y="2034537"/>
                        <a:pt x="292130" y="2028510"/>
                        <a:pt x="290265" y="2021983"/>
                      </a:cubicBezTo>
                      <a:cubicBezTo>
                        <a:pt x="287834" y="2013473"/>
                        <a:pt x="285972" y="2004811"/>
                        <a:pt x="283826" y="1996225"/>
                      </a:cubicBezTo>
                      <a:cubicBezTo>
                        <a:pt x="285972" y="1983346"/>
                        <a:pt x="286136" y="1969975"/>
                        <a:pt x="290265" y="1957589"/>
                      </a:cubicBezTo>
                      <a:cubicBezTo>
                        <a:pt x="292712" y="1950247"/>
                        <a:pt x="299683" y="1945192"/>
                        <a:pt x="303144" y="1938270"/>
                      </a:cubicBezTo>
                      <a:cubicBezTo>
                        <a:pt x="306180" y="1932199"/>
                        <a:pt x="306548" y="1925023"/>
                        <a:pt x="309584" y="1918952"/>
                      </a:cubicBezTo>
                      <a:cubicBezTo>
                        <a:pt x="334550" y="1869020"/>
                        <a:pt x="312715" y="1928873"/>
                        <a:pt x="328902" y="1880316"/>
                      </a:cubicBezTo>
                      <a:cubicBezTo>
                        <a:pt x="326755" y="1860998"/>
                        <a:pt x="327176" y="1841218"/>
                        <a:pt x="322462" y="1822361"/>
                      </a:cubicBezTo>
                      <a:cubicBezTo>
                        <a:pt x="320585" y="1814853"/>
                        <a:pt x="309584" y="1810781"/>
                        <a:pt x="309584" y="1803042"/>
                      </a:cubicBezTo>
                      <a:cubicBezTo>
                        <a:pt x="309584" y="1795303"/>
                        <a:pt x="318169" y="1790163"/>
                        <a:pt x="322462" y="1783724"/>
                      </a:cubicBezTo>
                      <a:cubicBezTo>
                        <a:pt x="313403" y="1602535"/>
                        <a:pt x="312131" y="1642677"/>
                        <a:pt x="322462" y="1410237"/>
                      </a:cubicBezTo>
                      <a:cubicBezTo>
                        <a:pt x="323136" y="1395074"/>
                        <a:pt x="327226" y="1380246"/>
                        <a:pt x="328902" y="1365161"/>
                      </a:cubicBezTo>
                      <a:cubicBezTo>
                        <a:pt x="331520" y="1341597"/>
                        <a:pt x="331988" y="1317797"/>
                        <a:pt x="335341" y="1294327"/>
                      </a:cubicBezTo>
                      <a:cubicBezTo>
                        <a:pt x="336301" y="1287607"/>
                        <a:pt x="340255" y="1281623"/>
                        <a:pt x="341781" y="1275009"/>
                      </a:cubicBezTo>
                      <a:cubicBezTo>
                        <a:pt x="346703" y="1253680"/>
                        <a:pt x="347738" y="1231381"/>
                        <a:pt x="354660" y="1210614"/>
                      </a:cubicBezTo>
                      <a:lnTo>
                        <a:pt x="367539" y="1171978"/>
                      </a:lnTo>
                      <a:cubicBezTo>
                        <a:pt x="369686" y="1165538"/>
                        <a:pt x="372647" y="1159315"/>
                        <a:pt x="373978" y="1152659"/>
                      </a:cubicBezTo>
                      <a:lnTo>
                        <a:pt x="380417" y="1120462"/>
                      </a:lnTo>
                      <a:cubicBezTo>
                        <a:pt x="373011" y="1016766"/>
                        <a:pt x="383505" y="1058893"/>
                        <a:pt x="361099" y="991673"/>
                      </a:cubicBezTo>
                      <a:cubicBezTo>
                        <a:pt x="356505" y="977892"/>
                        <a:pt x="353531" y="963318"/>
                        <a:pt x="341781" y="953037"/>
                      </a:cubicBezTo>
                      <a:cubicBezTo>
                        <a:pt x="330132" y="942844"/>
                        <a:pt x="316023" y="935865"/>
                        <a:pt x="303144" y="927279"/>
                      </a:cubicBezTo>
                      <a:cubicBezTo>
                        <a:pt x="278178" y="910635"/>
                        <a:pt x="291169" y="916847"/>
                        <a:pt x="264508" y="907961"/>
                      </a:cubicBezTo>
                      <a:cubicBezTo>
                        <a:pt x="209137" y="871048"/>
                        <a:pt x="279197" y="915306"/>
                        <a:pt x="225871" y="888642"/>
                      </a:cubicBezTo>
                      <a:cubicBezTo>
                        <a:pt x="198261" y="874836"/>
                        <a:pt x="212867" y="876381"/>
                        <a:pt x="187234" y="856445"/>
                      </a:cubicBezTo>
                      <a:cubicBezTo>
                        <a:pt x="175016" y="846942"/>
                        <a:pt x="161477" y="839273"/>
                        <a:pt x="148598" y="830687"/>
                      </a:cubicBezTo>
                      <a:lnTo>
                        <a:pt x="129279" y="817809"/>
                      </a:lnTo>
                      <a:cubicBezTo>
                        <a:pt x="94943" y="766300"/>
                        <a:pt x="140006" y="828533"/>
                        <a:pt x="97082" y="785611"/>
                      </a:cubicBezTo>
                      <a:cubicBezTo>
                        <a:pt x="91609" y="780139"/>
                        <a:pt x="89158" y="772238"/>
                        <a:pt x="84203" y="766293"/>
                      </a:cubicBezTo>
                      <a:cubicBezTo>
                        <a:pt x="78373" y="759297"/>
                        <a:pt x="71324" y="753414"/>
                        <a:pt x="64885" y="746975"/>
                      </a:cubicBezTo>
                      <a:cubicBezTo>
                        <a:pt x="49575" y="701041"/>
                        <a:pt x="71284" y="756572"/>
                        <a:pt x="39127" y="708338"/>
                      </a:cubicBezTo>
                      <a:cubicBezTo>
                        <a:pt x="35362" y="702690"/>
                        <a:pt x="35723" y="695091"/>
                        <a:pt x="32688" y="689020"/>
                      </a:cubicBezTo>
                      <a:cubicBezTo>
                        <a:pt x="29227" y="682098"/>
                        <a:pt x="24102" y="676141"/>
                        <a:pt x="19809" y="669701"/>
                      </a:cubicBezTo>
                      <a:cubicBezTo>
                        <a:pt x="-12440" y="572957"/>
                        <a:pt x="1707" y="630321"/>
                        <a:pt x="13370" y="437882"/>
                      </a:cubicBezTo>
                      <a:cubicBezTo>
                        <a:pt x="13781" y="431106"/>
                        <a:pt x="16044" y="424211"/>
                        <a:pt x="19809" y="418563"/>
                      </a:cubicBezTo>
                      <a:cubicBezTo>
                        <a:pt x="24860" y="410986"/>
                        <a:pt x="33536" y="406433"/>
                        <a:pt x="39127" y="399245"/>
                      </a:cubicBezTo>
                      <a:cubicBezTo>
                        <a:pt x="79580" y="347235"/>
                        <a:pt x="46805" y="372662"/>
                        <a:pt x="84203" y="347730"/>
                      </a:cubicBezTo>
                      <a:cubicBezTo>
                        <a:pt x="118547" y="296213"/>
                        <a:pt x="73470" y="358463"/>
                        <a:pt x="116401" y="315532"/>
                      </a:cubicBezTo>
                      <a:cubicBezTo>
                        <a:pt x="145528" y="286405"/>
                        <a:pt x="110988" y="302311"/>
                        <a:pt x="148598" y="289775"/>
                      </a:cubicBezTo>
                      <a:cubicBezTo>
                        <a:pt x="150744" y="283335"/>
                        <a:pt x="151272" y="276104"/>
                        <a:pt x="155037" y="270456"/>
                      </a:cubicBezTo>
                      <a:cubicBezTo>
                        <a:pt x="164953" y="255582"/>
                        <a:pt x="179419" y="247762"/>
                        <a:pt x="193674" y="238259"/>
                      </a:cubicBezTo>
                      <a:cubicBezTo>
                        <a:pt x="197967" y="231820"/>
                        <a:pt x="203092" y="225863"/>
                        <a:pt x="206553" y="218941"/>
                      </a:cubicBezTo>
                      <a:cubicBezTo>
                        <a:pt x="233216" y="165615"/>
                        <a:pt x="188957" y="235676"/>
                        <a:pt x="225871" y="180304"/>
                      </a:cubicBezTo>
                      <a:cubicBezTo>
                        <a:pt x="240897" y="135229"/>
                        <a:pt x="225871" y="145961"/>
                        <a:pt x="258068" y="135228"/>
                      </a:cubicBezTo>
                      <a:cubicBezTo>
                        <a:pt x="270947" y="139521"/>
                        <a:pt x="285409" y="140576"/>
                        <a:pt x="296705" y="148107"/>
                      </a:cubicBezTo>
                      <a:cubicBezTo>
                        <a:pt x="344674" y="180087"/>
                        <a:pt x="285754" y="138982"/>
                        <a:pt x="335341" y="180304"/>
                      </a:cubicBezTo>
                      <a:cubicBezTo>
                        <a:pt x="341287" y="185259"/>
                        <a:pt x="348220" y="188890"/>
                        <a:pt x="354660" y="193183"/>
                      </a:cubicBezTo>
                      <a:cubicBezTo>
                        <a:pt x="358953" y="199622"/>
                        <a:pt x="361715" y="207405"/>
                        <a:pt x="367539" y="212501"/>
                      </a:cubicBezTo>
                      <a:cubicBezTo>
                        <a:pt x="379188" y="222694"/>
                        <a:pt x="406175" y="238259"/>
                        <a:pt x="406175" y="238259"/>
                      </a:cubicBezTo>
                      <a:cubicBezTo>
                        <a:pt x="451968" y="232535"/>
                        <a:pt x="454086" y="245470"/>
                        <a:pt x="470570" y="212501"/>
                      </a:cubicBezTo>
                      <a:cubicBezTo>
                        <a:pt x="473605" y="206430"/>
                        <a:pt x="474863" y="199622"/>
                        <a:pt x="477009" y="193183"/>
                      </a:cubicBezTo>
                      <a:cubicBezTo>
                        <a:pt x="473790" y="173870"/>
                        <a:pt x="469030" y="132918"/>
                        <a:pt x="457691" y="115910"/>
                      </a:cubicBezTo>
                      <a:cubicBezTo>
                        <a:pt x="426882" y="69696"/>
                        <a:pt x="442878" y="88218"/>
                        <a:pt x="412615" y="57955"/>
                      </a:cubicBezTo>
                      <a:cubicBezTo>
                        <a:pt x="410468" y="51516"/>
                        <a:pt x="409940" y="44285"/>
                        <a:pt x="406175" y="38637"/>
                      </a:cubicBezTo>
                      <a:cubicBezTo>
                        <a:pt x="401123" y="31060"/>
                        <a:pt x="392687" y="26314"/>
                        <a:pt x="386857" y="19318"/>
                      </a:cubicBezTo>
                      <a:cubicBezTo>
                        <a:pt x="381903" y="13373"/>
                        <a:pt x="378271" y="6439"/>
                        <a:pt x="373978" y="0"/>
                      </a:cubicBezTo>
                      <a:cubicBezTo>
                        <a:pt x="352513" y="2146"/>
                        <a:pt x="329857" y="-933"/>
                        <a:pt x="309584" y="6439"/>
                      </a:cubicBezTo>
                      <a:cubicBezTo>
                        <a:pt x="303205" y="8759"/>
                        <a:pt x="304930" y="19209"/>
                        <a:pt x="303144" y="25758"/>
                      </a:cubicBezTo>
                      <a:cubicBezTo>
                        <a:pt x="298487" y="42834"/>
                        <a:pt x="302024" y="64044"/>
                        <a:pt x="290265" y="77273"/>
                      </a:cubicBezTo>
                      <a:cubicBezTo>
                        <a:pt x="281591" y="87031"/>
                        <a:pt x="264508" y="81566"/>
                        <a:pt x="251629" y="83713"/>
                      </a:cubicBezTo>
                      <a:cubicBezTo>
                        <a:pt x="247336" y="90152"/>
                        <a:pt x="240022" y="95397"/>
                        <a:pt x="238750" y="103031"/>
                      </a:cubicBezTo>
                      <a:cubicBezTo>
                        <a:pt x="236361" y="117361"/>
                        <a:pt x="250003" y="127163"/>
                        <a:pt x="258068" y="135228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>
                  <a:off x="2524259" y="2704563"/>
                  <a:ext cx="412124" cy="193183"/>
                </a:xfrm>
                <a:custGeom>
                  <a:avLst/>
                  <a:gdLst>
                    <a:gd name="connsiteX0" fmla="*/ 0 w 412124"/>
                    <a:gd name="connsiteY0" fmla="*/ 109471 h 193183"/>
                    <a:gd name="connsiteX1" fmla="*/ 57955 w 412124"/>
                    <a:gd name="connsiteY1" fmla="*/ 70834 h 193183"/>
                    <a:gd name="connsiteX2" fmla="*/ 96592 w 412124"/>
                    <a:gd name="connsiteY2" fmla="*/ 45076 h 193183"/>
                    <a:gd name="connsiteX3" fmla="*/ 115910 w 412124"/>
                    <a:gd name="connsiteY3" fmla="*/ 25758 h 193183"/>
                    <a:gd name="connsiteX4" fmla="*/ 141668 w 412124"/>
                    <a:gd name="connsiteY4" fmla="*/ 19319 h 193183"/>
                    <a:gd name="connsiteX5" fmla="*/ 173865 w 412124"/>
                    <a:gd name="connsiteY5" fmla="*/ 12879 h 193183"/>
                    <a:gd name="connsiteX6" fmla="*/ 193183 w 412124"/>
                    <a:gd name="connsiteY6" fmla="*/ 6440 h 193183"/>
                    <a:gd name="connsiteX7" fmla="*/ 270456 w 412124"/>
                    <a:gd name="connsiteY7" fmla="*/ 0 h 193183"/>
                    <a:gd name="connsiteX8" fmla="*/ 321972 w 412124"/>
                    <a:gd name="connsiteY8" fmla="*/ 6440 h 193183"/>
                    <a:gd name="connsiteX9" fmla="*/ 341290 w 412124"/>
                    <a:gd name="connsiteY9" fmla="*/ 12879 h 193183"/>
                    <a:gd name="connsiteX10" fmla="*/ 354169 w 412124"/>
                    <a:gd name="connsiteY10" fmla="*/ 32198 h 193183"/>
                    <a:gd name="connsiteX11" fmla="*/ 334851 w 412124"/>
                    <a:gd name="connsiteY11" fmla="*/ 45076 h 193183"/>
                    <a:gd name="connsiteX12" fmla="*/ 251138 w 412124"/>
                    <a:gd name="connsiteY12" fmla="*/ 57955 h 193183"/>
                    <a:gd name="connsiteX13" fmla="*/ 225380 w 412124"/>
                    <a:gd name="connsiteY13" fmla="*/ 64395 h 193183"/>
                    <a:gd name="connsiteX14" fmla="*/ 141668 w 412124"/>
                    <a:gd name="connsiteY14" fmla="*/ 83713 h 193183"/>
                    <a:gd name="connsiteX15" fmla="*/ 167426 w 412124"/>
                    <a:gd name="connsiteY15" fmla="*/ 77274 h 193183"/>
                    <a:gd name="connsiteX16" fmla="*/ 218941 w 412124"/>
                    <a:gd name="connsiteY16" fmla="*/ 64395 h 193183"/>
                    <a:gd name="connsiteX17" fmla="*/ 302654 w 412124"/>
                    <a:gd name="connsiteY17" fmla="*/ 70834 h 193183"/>
                    <a:gd name="connsiteX18" fmla="*/ 341290 w 412124"/>
                    <a:gd name="connsiteY18" fmla="*/ 83713 h 193183"/>
                    <a:gd name="connsiteX19" fmla="*/ 412124 w 412124"/>
                    <a:gd name="connsiteY19" fmla="*/ 90152 h 193183"/>
                    <a:gd name="connsiteX20" fmla="*/ 392806 w 412124"/>
                    <a:gd name="connsiteY20" fmla="*/ 109471 h 193183"/>
                    <a:gd name="connsiteX21" fmla="*/ 373487 w 412124"/>
                    <a:gd name="connsiteY21" fmla="*/ 115910 h 193183"/>
                    <a:gd name="connsiteX22" fmla="*/ 276896 w 412124"/>
                    <a:gd name="connsiteY22" fmla="*/ 128789 h 193183"/>
                    <a:gd name="connsiteX23" fmla="*/ 180304 w 412124"/>
                    <a:gd name="connsiteY23" fmla="*/ 141668 h 193183"/>
                    <a:gd name="connsiteX24" fmla="*/ 193183 w 412124"/>
                    <a:gd name="connsiteY24" fmla="*/ 180305 h 193183"/>
                    <a:gd name="connsiteX25" fmla="*/ 154547 w 412124"/>
                    <a:gd name="connsiteY25" fmla="*/ 193183 h 193183"/>
                    <a:gd name="connsiteX26" fmla="*/ 96592 w 412124"/>
                    <a:gd name="connsiteY26" fmla="*/ 173865 h 193183"/>
                    <a:gd name="connsiteX27" fmla="*/ 77273 w 412124"/>
                    <a:gd name="connsiteY27" fmla="*/ 167426 h 193183"/>
                    <a:gd name="connsiteX28" fmla="*/ 45076 w 412124"/>
                    <a:gd name="connsiteY28" fmla="*/ 167426 h 193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12124" h="193183">
                      <a:moveTo>
                        <a:pt x="0" y="109471"/>
                      </a:moveTo>
                      <a:cubicBezTo>
                        <a:pt x="84100" y="67420"/>
                        <a:pt x="4854" y="112135"/>
                        <a:pt x="57955" y="70834"/>
                      </a:cubicBezTo>
                      <a:cubicBezTo>
                        <a:pt x="70173" y="61331"/>
                        <a:pt x="85647" y="56021"/>
                        <a:pt x="96592" y="45076"/>
                      </a:cubicBezTo>
                      <a:cubicBezTo>
                        <a:pt x="103031" y="38637"/>
                        <a:pt x="108003" y="30276"/>
                        <a:pt x="115910" y="25758"/>
                      </a:cubicBezTo>
                      <a:cubicBezTo>
                        <a:pt x="123594" y="21367"/>
                        <a:pt x="133029" y="21239"/>
                        <a:pt x="141668" y="19319"/>
                      </a:cubicBezTo>
                      <a:cubicBezTo>
                        <a:pt x="152352" y="16945"/>
                        <a:pt x="163247" y="15534"/>
                        <a:pt x="173865" y="12879"/>
                      </a:cubicBezTo>
                      <a:cubicBezTo>
                        <a:pt x="180450" y="11233"/>
                        <a:pt x="186455" y="7337"/>
                        <a:pt x="193183" y="6440"/>
                      </a:cubicBezTo>
                      <a:cubicBezTo>
                        <a:pt x="218803" y="3024"/>
                        <a:pt x="244698" y="2147"/>
                        <a:pt x="270456" y="0"/>
                      </a:cubicBezTo>
                      <a:cubicBezTo>
                        <a:pt x="287628" y="2147"/>
                        <a:pt x="304945" y="3344"/>
                        <a:pt x="321972" y="6440"/>
                      </a:cubicBezTo>
                      <a:cubicBezTo>
                        <a:pt x="328650" y="7654"/>
                        <a:pt x="335990" y="8639"/>
                        <a:pt x="341290" y="12879"/>
                      </a:cubicBezTo>
                      <a:cubicBezTo>
                        <a:pt x="347333" y="17714"/>
                        <a:pt x="349876" y="25758"/>
                        <a:pt x="354169" y="32198"/>
                      </a:cubicBezTo>
                      <a:cubicBezTo>
                        <a:pt x="347730" y="36491"/>
                        <a:pt x="342097" y="42359"/>
                        <a:pt x="334851" y="45076"/>
                      </a:cubicBezTo>
                      <a:cubicBezTo>
                        <a:pt x="320096" y="50609"/>
                        <a:pt x="259105" y="56959"/>
                        <a:pt x="251138" y="57955"/>
                      </a:cubicBezTo>
                      <a:cubicBezTo>
                        <a:pt x="242552" y="60102"/>
                        <a:pt x="233857" y="61852"/>
                        <a:pt x="225380" y="64395"/>
                      </a:cubicBezTo>
                      <a:cubicBezTo>
                        <a:pt x="191373" y="74598"/>
                        <a:pt x="178909" y="83713"/>
                        <a:pt x="141668" y="83713"/>
                      </a:cubicBezTo>
                      <a:cubicBezTo>
                        <a:pt x="132818" y="83713"/>
                        <a:pt x="158916" y="79705"/>
                        <a:pt x="167426" y="77274"/>
                      </a:cubicBezTo>
                      <a:cubicBezTo>
                        <a:pt x="213636" y="64071"/>
                        <a:pt x="153469" y="77489"/>
                        <a:pt x="218941" y="64395"/>
                      </a:cubicBezTo>
                      <a:cubicBezTo>
                        <a:pt x="246845" y="66541"/>
                        <a:pt x="275010" y="66469"/>
                        <a:pt x="302654" y="70834"/>
                      </a:cubicBezTo>
                      <a:cubicBezTo>
                        <a:pt x="316063" y="72951"/>
                        <a:pt x="327770" y="82484"/>
                        <a:pt x="341290" y="83713"/>
                      </a:cubicBezTo>
                      <a:lnTo>
                        <a:pt x="412124" y="90152"/>
                      </a:lnTo>
                      <a:cubicBezTo>
                        <a:pt x="405685" y="96592"/>
                        <a:pt x="400383" y="104419"/>
                        <a:pt x="392806" y="109471"/>
                      </a:cubicBezTo>
                      <a:cubicBezTo>
                        <a:pt x="387158" y="113236"/>
                        <a:pt x="380014" y="114045"/>
                        <a:pt x="373487" y="115910"/>
                      </a:cubicBezTo>
                      <a:cubicBezTo>
                        <a:pt x="332642" y="127580"/>
                        <a:pt x="335345" y="122944"/>
                        <a:pt x="276896" y="128789"/>
                      </a:cubicBezTo>
                      <a:cubicBezTo>
                        <a:pt x="217798" y="134699"/>
                        <a:pt x="230165" y="133359"/>
                        <a:pt x="180304" y="141668"/>
                      </a:cubicBezTo>
                      <a:cubicBezTo>
                        <a:pt x="184597" y="154547"/>
                        <a:pt x="206062" y="176012"/>
                        <a:pt x="193183" y="180305"/>
                      </a:cubicBezTo>
                      <a:lnTo>
                        <a:pt x="154547" y="193183"/>
                      </a:lnTo>
                      <a:lnTo>
                        <a:pt x="96592" y="173865"/>
                      </a:lnTo>
                      <a:cubicBezTo>
                        <a:pt x="90152" y="171718"/>
                        <a:pt x="84061" y="167426"/>
                        <a:pt x="77273" y="167426"/>
                      </a:cubicBezTo>
                      <a:lnTo>
                        <a:pt x="45076" y="167426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任意多边形 23"/>
                <p:cNvSpPr/>
                <p:nvPr/>
              </p:nvSpPr>
              <p:spPr>
                <a:xfrm>
                  <a:off x="2595093" y="2472262"/>
                  <a:ext cx="412124" cy="193665"/>
                </a:xfrm>
                <a:custGeom>
                  <a:avLst/>
                  <a:gdLst>
                    <a:gd name="connsiteX0" fmla="*/ 0 w 412124"/>
                    <a:gd name="connsiteY0" fmla="*/ 193665 h 193665"/>
                    <a:gd name="connsiteX1" fmla="*/ 19318 w 412124"/>
                    <a:gd name="connsiteY1" fmla="*/ 155028 h 193665"/>
                    <a:gd name="connsiteX2" fmla="*/ 38637 w 412124"/>
                    <a:gd name="connsiteY2" fmla="*/ 116392 h 193665"/>
                    <a:gd name="connsiteX3" fmla="*/ 45076 w 412124"/>
                    <a:gd name="connsiteY3" fmla="*/ 97073 h 193665"/>
                    <a:gd name="connsiteX4" fmla="*/ 96592 w 412124"/>
                    <a:gd name="connsiteY4" fmla="*/ 51997 h 193665"/>
                    <a:gd name="connsiteX5" fmla="*/ 135228 w 412124"/>
                    <a:gd name="connsiteY5" fmla="*/ 39118 h 193665"/>
                    <a:gd name="connsiteX6" fmla="*/ 173865 w 412124"/>
                    <a:gd name="connsiteY6" fmla="*/ 19800 h 193665"/>
                    <a:gd name="connsiteX7" fmla="*/ 218941 w 412124"/>
                    <a:gd name="connsiteY7" fmla="*/ 13361 h 193665"/>
                    <a:gd name="connsiteX8" fmla="*/ 270456 w 412124"/>
                    <a:gd name="connsiteY8" fmla="*/ 482 h 193665"/>
                    <a:gd name="connsiteX9" fmla="*/ 405684 w 412124"/>
                    <a:gd name="connsiteY9" fmla="*/ 13361 h 193665"/>
                    <a:gd name="connsiteX10" fmla="*/ 412124 w 412124"/>
                    <a:gd name="connsiteY10" fmla="*/ 19800 h 193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12124" h="193665">
                      <a:moveTo>
                        <a:pt x="0" y="193665"/>
                      </a:moveTo>
                      <a:cubicBezTo>
                        <a:pt x="6439" y="180786"/>
                        <a:pt x="13470" y="168186"/>
                        <a:pt x="19318" y="155028"/>
                      </a:cubicBezTo>
                      <a:cubicBezTo>
                        <a:pt x="37089" y="115043"/>
                        <a:pt x="11864" y="156551"/>
                        <a:pt x="38637" y="116392"/>
                      </a:cubicBezTo>
                      <a:cubicBezTo>
                        <a:pt x="40783" y="109952"/>
                        <a:pt x="42040" y="103144"/>
                        <a:pt x="45076" y="97073"/>
                      </a:cubicBezTo>
                      <a:cubicBezTo>
                        <a:pt x="55593" y="76038"/>
                        <a:pt x="73412" y="59724"/>
                        <a:pt x="96592" y="51997"/>
                      </a:cubicBezTo>
                      <a:cubicBezTo>
                        <a:pt x="109471" y="47704"/>
                        <a:pt x="123933" y="46648"/>
                        <a:pt x="135228" y="39118"/>
                      </a:cubicBezTo>
                      <a:cubicBezTo>
                        <a:pt x="151511" y="28263"/>
                        <a:pt x="154820" y="23609"/>
                        <a:pt x="173865" y="19800"/>
                      </a:cubicBezTo>
                      <a:cubicBezTo>
                        <a:pt x="188748" y="16824"/>
                        <a:pt x="204058" y="16338"/>
                        <a:pt x="218941" y="13361"/>
                      </a:cubicBezTo>
                      <a:cubicBezTo>
                        <a:pt x="236297" y="9890"/>
                        <a:pt x="270456" y="482"/>
                        <a:pt x="270456" y="482"/>
                      </a:cubicBezTo>
                      <a:cubicBezTo>
                        <a:pt x="273390" y="645"/>
                        <a:pt x="370662" y="-4150"/>
                        <a:pt x="405684" y="13361"/>
                      </a:cubicBezTo>
                      <a:cubicBezTo>
                        <a:pt x="408399" y="14719"/>
                        <a:pt x="409977" y="17654"/>
                        <a:pt x="412124" y="19800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3013656" y="2479183"/>
                  <a:ext cx="173865" cy="64394"/>
                </a:xfrm>
                <a:custGeom>
                  <a:avLst/>
                  <a:gdLst>
                    <a:gd name="connsiteX0" fmla="*/ 0 w 173865"/>
                    <a:gd name="connsiteY0" fmla="*/ 64394 h 64394"/>
                    <a:gd name="connsiteX1" fmla="*/ 32198 w 173865"/>
                    <a:gd name="connsiteY1" fmla="*/ 51516 h 64394"/>
                    <a:gd name="connsiteX2" fmla="*/ 70834 w 173865"/>
                    <a:gd name="connsiteY2" fmla="*/ 32197 h 64394"/>
                    <a:gd name="connsiteX3" fmla="*/ 103031 w 173865"/>
                    <a:gd name="connsiteY3" fmla="*/ 25758 h 64394"/>
                    <a:gd name="connsiteX4" fmla="*/ 141668 w 173865"/>
                    <a:gd name="connsiteY4" fmla="*/ 12879 h 64394"/>
                    <a:gd name="connsiteX5" fmla="*/ 173865 w 173865"/>
                    <a:gd name="connsiteY5" fmla="*/ 0 h 6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865" h="64394">
                      <a:moveTo>
                        <a:pt x="0" y="64394"/>
                      </a:moveTo>
                      <a:cubicBezTo>
                        <a:pt x="10733" y="60101"/>
                        <a:pt x="21859" y="56685"/>
                        <a:pt x="32198" y="51516"/>
                      </a:cubicBezTo>
                      <a:cubicBezTo>
                        <a:pt x="63676" y="35778"/>
                        <a:pt x="38462" y="40290"/>
                        <a:pt x="70834" y="32197"/>
                      </a:cubicBezTo>
                      <a:cubicBezTo>
                        <a:pt x="81452" y="29542"/>
                        <a:pt x="92472" y="28638"/>
                        <a:pt x="103031" y="25758"/>
                      </a:cubicBezTo>
                      <a:cubicBezTo>
                        <a:pt x="116128" y="22186"/>
                        <a:pt x="128789" y="17172"/>
                        <a:pt x="141668" y="12879"/>
                      </a:cubicBezTo>
                      <a:cubicBezTo>
                        <a:pt x="165541" y="4921"/>
                        <a:pt x="154914" y="9476"/>
                        <a:pt x="173865" y="0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 flipV="1">
                  <a:off x="3013655" y="2510737"/>
                  <a:ext cx="199623" cy="45719"/>
                </a:xfrm>
                <a:custGeom>
                  <a:avLst/>
                  <a:gdLst>
                    <a:gd name="connsiteX0" fmla="*/ 0 w 206062"/>
                    <a:gd name="connsiteY0" fmla="*/ 57955 h 57955"/>
                    <a:gd name="connsiteX1" fmla="*/ 77273 w 206062"/>
                    <a:gd name="connsiteY1" fmla="*/ 38637 h 57955"/>
                    <a:gd name="connsiteX2" fmla="*/ 115910 w 206062"/>
                    <a:gd name="connsiteY2" fmla="*/ 25758 h 57955"/>
                    <a:gd name="connsiteX3" fmla="*/ 135228 w 206062"/>
                    <a:gd name="connsiteY3" fmla="*/ 12879 h 57955"/>
                    <a:gd name="connsiteX4" fmla="*/ 173865 w 206062"/>
                    <a:gd name="connsiteY4" fmla="*/ 0 h 57955"/>
                    <a:gd name="connsiteX5" fmla="*/ 206062 w 206062"/>
                    <a:gd name="connsiteY5" fmla="*/ 6440 h 57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6062" h="57955">
                      <a:moveTo>
                        <a:pt x="0" y="57955"/>
                      </a:moveTo>
                      <a:cubicBezTo>
                        <a:pt x="52030" y="49284"/>
                        <a:pt x="26248" y="55645"/>
                        <a:pt x="77273" y="38637"/>
                      </a:cubicBezTo>
                      <a:cubicBezTo>
                        <a:pt x="77277" y="38636"/>
                        <a:pt x="115907" y="25760"/>
                        <a:pt x="115910" y="25758"/>
                      </a:cubicBezTo>
                      <a:cubicBezTo>
                        <a:pt x="122349" y="21465"/>
                        <a:pt x="128156" y="16022"/>
                        <a:pt x="135228" y="12879"/>
                      </a:cubicBezTo>
                      <a:cubicBezTo>
                        <a:pt x="147634" y="7365"/>
                        <a:pt x="173865" y="0"/>
                        <a:pt x="173865" y="0"/>
                      </a:cubicBezTo>
                      <a:cubicBezTo>
                        <a:pt x="197256" y="7798"/>
                        <a:pt x="186395" y="6440"/>
                        <a:pt x="206062" y="6440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任意多边形 26"/>
                <p:cNvSpPr/>
                <p:nvPr/>
              </p:nvSpPr>
              <p:spPr>
                <a:xfrm>
                  <a:off x="3084490" y="2607972"/>
                  <a:ext cx="135228" cy="38636"/>
                </a:xfrm>
                <a:custGeom>
                  <a:avLst/>
                  <a:gdLst>
                    <a:gd name="connsiteX0" fmla="*/ 0 w 135228"/>
                    <a:gd name="connsiteY0" fmla="*/ 0 h 38636"/>
                    <a:gd name="connsiteX1" fmla="*/ 32197 w 135228"/>
                    <a:gd name="connsiteY1" fmla="*/ 12879 h 38636"/>
                    <a:gd name="connsiteX2" fmla="*/ 83713 w 135228"/>
                    <a:gd name="connsiteY2" fmla="*/ 19318 h 38636"/>
                    <a:gd name="connsiteX3" fmla="*/ 135228 w 135228"/>
                    <a:gd name="connsiteY3" fmla="*/ 38636 h 3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228" h="38636">
                      <a:moveTo>
                        <a:pt x="0" y="0"/>
                      </a:moveTo>
                      <a:cubicBezTo>
                        <a:pt x="10732" y="4293"/>
                        <a:pt x="20934" y="10280"/>
                        <a:pt x="32197" y="12879"/>
                      </a:cubicBezTo>
                      <a:cubicBezTo>
                        <a:pt x="49059" y="16770"/>
                        <a:pt x="66792" y="15692"/>
                        <a:pt x="83713" y="19318"/>
                      </a:cubicBezTo>
                      <a:cubicBezTo>
                        <a:pt x="108903" y="24716"/>
                        <a:pt x="116571" y="29308"/>
                        <a:pt x="135228" y="38636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>
                  <a:off x="3052293" y="2575775"/>
                  <a:ext cx="154546" cy="64394"/>
                </a:xfrm>
                <a:custGeom>
                  <a:avLst/>
                  <a:gdLst>
                    <a:gd name="connsiteX0" fmla="*/ 0 w 154546"/>
                    <a:gd name="connsiteY0" fmla="*/ 0 h 64394"/>
                    <a:gd name="connsiteX1" fmla="*/ 70834 w 154546"/>
                    <a:gd name="connsiteY1" fmla="*/ 6439 h 64394"/>
                    <a:gd name="connsiteX2" fmla="*/ 128789 w 154546"/>
                    <a:gd name="connsiteY2" fmla="*/ 51515 h 64394"/>
                    <a:gd name="connsiteX3" fmla="*/ 154546 w 154546"/>
                    <a:gd name="connsiteY3" fmla="*/ 64394 h 6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546" h="64394">
                      <a:moveTo>
                        <a:pt x="0" y="0"/>
                      </a:moveTo>
                      <a:cubicBezTo>
                        <a:pt x="23611" y="2146"/>
                        <a:pt x="48089" y="-251"/>
                        <a:pt x="70834" y="6439"/>
                      </a:cubicBezTo>
                      <a:cubicBezTo>
                        <a:pt x="116848" y="19973"/>
                        <a:pt x="98642" y="31417"/>
                        <a:pt x="128789" y="51515"/>
                      </a:cubicBezTo>
                      <a:cubicBezTo>
                        <a:pt x="173182" y="81110"/>
                        <a:pt x="133382" y="43230"/>
                        <a:pt x="154546" y="64394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>
                  <a:off x="3032768" y="2659487"/>
                  <a:ext cx="83919" cy="386367"/>
                </a:xfrm>
                <a:custGeom>
                  <a:avLst/>
                  <a:gdLst>
                    <a:gd name="connsiteX0" fmla="*/ 64601 w 83919"/>
                    <a:gd name="connsiteY0" fmla="*/ 0 h 386367"/>
                    <a:gd name="connsiteX1" fmla="*/ 51722 w 83919"/>
                    <a:gd name="connsiteY1" fmla="*/ 32198 h 386367"/>
                    <a:gd name="connsiteX2" fmla="*/ 45283 w 83919"/>
                    <a:gd name="connsiteY2" fmla="*/ 103031 h 386367"/>
                    <a:gd name="connsiteX3" fmla="*/ 32404 w 83919"/>
                    <a:gd name="connsiteY3" fmla="*/ 193183 h 386367"/>
                    <a:gd name="connsiteX4" fmla="*/ 25964 w 83919"/>
                    <a:gd name="connsiteY4" fmla="*/ 212502 h 386367"/>
                    <a:gd name="connsiteX5" fmla="*/ 45283 w 83919"/>
                    <a:gd name="connsiteY5" fmla="*/ 309093 h 386367"/>
                    <a:gd name="connsiteX6" fmla="*/ 64601 w 83919"/>
                    <a:gd name="connsiteY6" fmla="*/ 315533 h 386367"/>
                    <a:gd name="connsiteX7" fmla="*/ 83919 w 83919"/>
                    <a:gd name="connsiteY7" fmla="*/ 354169 h 386367"/>
                    <a:gd name="connsiteX8" fmla="*/ 77480 w 83919"/>
                    <a:gd name="connsiteY8" fmla="*/ 386367 h 386367"/>
                    <a:gd name="connsiteX9" fmla="*/ 13086 w 83919"/>
                    <a:gd name="connsiteY9" fmla="*/ 379927 h 386367"/>
                    <a:gd name="connsiteX10" fmla="*/ 207 w 83919"/>
                    <a:gd name="connsiteY10" fmla="*/ 360609 h 386367"/>
                    <a:gd name="connsiteX11" fmla="*/ 19525 w 83919"/>
                    <a:gd name="connsiteY11" fmla="*/ 347730 h 386367"/>
                    <a:gd name="connsiteX12" fmla="*/ 38843 w 83919"/>
                    <a:gd name="connsiteY12" fmla="*/ 354169 h 386367"/>
                    <a:gd name="connsiteX13" fmla="*/ 6646 w 83919"/>
                    <a:gd name="connsiteY13" fmla="*/ 334851 h 386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3919" h="386367">
                      <a:moveTo>
                        <a:pt x="64601" y="0"/>
                      </a:moveTo>
                      <a:cubicBezTo>
                        <a:pt x="60308" y="10733"/>
                        <a:pt x="53852" y="20837"/>
                        <a:pt x="51722" y="32198"/>
                      </a:cubicBezTo>
                      <a:cubicBezTo>
                        <a:pt x="47353" y="55500"/>
                        <a:pt x="47642" y="79440"/>
                        <a:pt x="45283" y="103031"/>
                      </a:cubicBezTo>
                      <a:cubicBezTo>
                        <a:pt x="41945" y="136411"/>
                        <a:pt x="40227" y="161889"/>
                        <a:pt x="32404" y="193183"/>
                      </a:cubicBezTo>
                      <a:cubicBezTo>
                        <a:pt x="30758" y="199768"/>
                        <a:pt x="28111" y="206062"/>
                        <a:pt x="25964" y="212502"/>
                      </a:cubicBezTo>
                      <a:cubicBezTo>
                        <a:pt x="27366" y="229319"/>
                        <a:pt x="19768" y="288680"/>
                        <a:pt x="45283" y="309093"/>
                      </a:cubicBezTo>
                      <a:cubicBezTo>
                        <a:pt x="50583" y="313333"/>
                        <a:pt x="58162" y="313386"/>
                        <a:pt x="64601" y="315533"/>
                      </a:cubicBezTo>
                      <a:cubicBezTo>
                        <a:pt x="71113" y="325301"/>
                        <a:pt x="83919" y="340838"/>
                        <a:pt x="83919" y="354169"/>
                      </a:cubicBezTo>
                      <a:cubicBezTo>
                        <a:pt x="83919" y="365114"/>
                        <a:pt x="79626" y="375634"/>
                        <a:pt x="77480" y="386367"/>
                      </a:cubicBezTo>
                      <a:cubicBezTo>
                        <a:pt x="56015" y="384220"/>
                        <a:pt x="33551" y="386749"/>
                        <a:pt x="13086" y="379927"/>
                      </a:cubicBezTo>
                      <a:cubicBezTo>
                        <a:pt x="5744" y="377480"/>
                        <a:pt x="-1311" y="368198"/>
                        <a:pt x="207" y="360609"/>
                      </a:cubicBezTo>
                      <a:cubicBezTo>
                        <a:pt x="1725" y="353020"/>
                        <a:pt x="13086" y="352023"/>
                        <a:pt x="19525" y="347730"/>
                      </a:cubicBezTo>
                      <a:cubicBezTo>
                        <a:pt x="25964" y="349876"/>
                        <a:pt x="38843" y="360957"/>
                        <a:pt x="38843" y="354169"/>
                      </a:cubicBezTo>
                      <a:cubicBezTo>
                        <a:pt x="38843" y="350282"/>
                        <a:pt x="11990" y="337523"/>
                        <a:pt x="6646" y="334851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>
                  <a:off x="2653048" y="2987899"/>
                  <a:ext cx="251138" cy="115909"/>
                </a:xfrm>
                <a:custGeom>
                  <a:avLst/>
                  <a:gdLst>
                    <a:gd name="connsiteX0" fmla="*/ 57955 w 251138"/>
                    <a:gd name="connsiteY0" fmla="*/ 0 h 115909"/>
                    <a:gd name="connsiteX1" fmla="*/ 25758 w 251138"/>
                    <a:gd name="connsiteY1" fmla="*/ 19318 h 115909"/>
                    <a:gd name="connsiteX2" fmla="*/ 0 w 251138"/>
                    <a:gd name="connsiteY2" fmla="*/ 57955 h 115909"/>
                    <a:gd name="connsiteX3" fmla="*/ 25758 w 251138"/>
                    <a:gd name="connsiteY3" fmla="*/ 90152 h 115909"/>
                    <a:gd name="connsiteX4" fmla="*/ 64394 w 251138"/>
                    <a:gd name="connsiteY4" fmla="*/ 115909 h 115909"/>
                    <a:gd name="connsiteX5" fmla="*/ 212501 w 251138"/>
                    <a:gd name="connsiteY5" fmla="*/ 109470 h 115909"/>
                    <a:gd name="connsiteX6" fmla="*/ 231820 w 251138"/>
                    <a:gd name="connsiteY6" fmla="*/ 103031 h 115909"/>
                    <a:gd name="connsiteX7" fmla="*/ 251138 w 251138"/>
                    <a:gd name="connsiteY7" fmla="*/ 64394 h 115909"/>
                    <a:gd name="connsiteX8" fmla="*/ 231820 w 251138"/>
                    <a:gd name="connsiteY8" fmla="*/ 38636 h 115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1138" h="115909">
                      <a:moveTo>
                        <a:pt x="57955" y="0"/>
                      </a:moveTo>
                      <a:cubicBezTo>
                        <a:pt x="47223" y="6439"/>
                        <a:pt x="34608" y="10468"/>
                        <a:pt x="25758" y="19318"/>
                      </a:cubicBezTo>
                      <a:cubicBezTo>
                        <a:pt x="14813" y="30263"/>
                        <a:pt x="0" y="57955"/>
                        <a:pt x="0" y="57955"/>
                      </a:cubicBezTo>
                      <a:cubicBezTo>
                        <a:pt x="12535" y="95563"/>
                        <a:pt x="-3369" y="61026"/>
                        <a:pt x="25758" y="90152"/>
                      </a:cubicBezTo>
                      <a:cubicBezTo>
                        <a:pt x="55405" y="119798"/>
                        <a:pt x="17568" y="104203"/>
                        <a:pt x="64394" y="115909"/>
                      </a:cubicBezTo>
                      <a:cubicBezTo>
                        <a:pt x="113763" y="113763"/>
                        <a:pt x="163231" y="113260"/>
                        <a:pt x="212501" y="109470"/>
                      </a:cubicBezTo>
                      <a:cubicBezTo>
                        <a:pt x="219269" y="108949"/>
                        <a:pt x="226520" y="107271"/>
                        <a:pt x="231820" y="103031"/>
                      </a:cubicBezTo>
                      <a:cubicBezTo>
                        <a:pt x="243166" y="93954"/>
                        <a:pt x="246896" y="77117"/>
                        <a:pt x="251138" y="64394"/>
                      </a:cubicBezTo>
                      <a:cubicBezTo>
                        <a:pt x="236575" y="42550"/>
                        <a:pt x="243731" y="50549"/>
                        <a:pt x="231820" y="38636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任意多边形 30"/>
                <p:cNvSpPr/>
                <p:nvPr/>
              </p:nvSpPr>
              <p:spPr>
                <a:xfrm>
                  <a:off x="2678806" y="2929944"/>
                  <a:ext cx="0" cy="0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>
                  <a:off x="2852670" y="2904186"/>
                  <a:ext cx="32198" cy="38637"/>
                </a:xfrm>
                <a:custGeom>
                  <a:avLst/>
                  <a:gdLst>
                    <a:gd name="connsiteX0" fmla="*/ 0 w 32198"/>
                    <a:gd name="connsiteY0" fmla="*/ 0 h 38637"/>
                    <a:gd name="connsiteX1" fmla="*/ 12879 w 32198"/>
                    <a:gd name="connsiteY1" fmla="*/ 32197 h 38637"/>
                    <a:gd name="connsiteX2" fmla="*/ 32198 w 32198"/>
                    <a:gd name="connsiteY2" fmla="*/ 38637 h 38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198" h="38637">
                      <a:moveTo>
                        <a:pt x="0" y="0"/>
                      </a:moveTo>
                      <a:cubicBezTo>
                        <a:pt x="4293" y="10732"/>
                        <a:pt x="5479" y="23317"/>
                        <a:pt x="12879" y="32197"/>
                      </a:cubicBezTo>
                      <a:cubicBezTo>
                        <a:pt x="17225" y="37412"/>
                        <a:pt x="32198" y="38637"/>
                        <a:pt x="32198" y="38637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>
                  <a:off x="3058732" y="3573887"/>
                  <a:ext cx="574901" cy="1340325"/>
                </a:xfrm>
                <a:custGeom>
                  <a:avLst/>
                  <a:gdLst>
                    <a:gd name="connsiteX0" fmla="*/ 0 w 574901"/>
                    <a:gd name="connsiteY0" fmla="*/ 0 h 1340325"/>
                    <a:gd name="connsiteX1" fmla="*/ 19319 w 574901"/>
                    <a:gd name="connsiteY1" fmla="*/ 38637 h 1340325"/>
                    <a:gd name="connsiteX2" fmla="*/ 25758 w 574901"/>
                    <a:gd name="connsiteY2" fmla="*/ 57955 h 1340325"/>
                    <a:gd name="connsiteX3" fmla="*/ 51516 w 574901"/>
                    <a:gd name="connsiteY3" fmla="*/ 109471 h 1340325"/>
                    <a:gd name="connsiteX4" fmla="*/ 70834 w 574901"/>
                    <a:gd name="connsiteY4" fmla="*/ 173865 h 1340325"/>
                    <a:gd name="connsiteX5" fmla="*/ 96592 w 574901"/>
                    <a:gd name="connsiteY5" fmla="*/ 231820 h 1340325"/>
                    <a:gd name="connsiteX6" fmla="*/ 115910 w 574901"/>
                    <a:gd name="connsiteY6" fmla="*/ 270457 h 1340325"/>
                    <a:gd name="connsiteX7" fmla="*/ 141668 w 574901"/>
                    <a:gd name="connsiteY7" fmla="*/ 315533 h 1340325"/>
                    <a:gd name="connsiteX8" fmla="*/ 173865 w 574901"/>
                    <a:gd name="connsiteY8" fmla="*/ 373488 h 1340325"/>
                    <a:gd name="connsiteX9" fmla="*/ 199623 w 574901"/>
                    <a:gd name="connsiteY9" fmla="*/ 412124 h 1340325"/>
                    <a:gd name="connsiteX10" fmla="*/ 212502 w 574901"/>
                    <a:gd name="connsiteY10" fmla="*/ 431443 h 1340325"/>
                    <a:gd name="connsiteX11" fmla="*/ 231820 w 574901"/>
                    <a:gd name="connsiteY11" fmla="*/ 444321 h 1340325"/>
                    <a:gd name="connsiteX12" fmla="*/ 276896 w 574901"/>
                    <a:gd name="connsiteY12" fmla="*/ 495837 h 1340325"/>
                    <a:gd name="connsiteX13" fmla="*/ 289775 w 574901"/>
                    <a:gd name="connsiteY13" fmla="*/ 515155 h 1340325"/>
                    <a:gd name="connsiteX14" fmla="*/ 302654 w 574901"/>
                    <a:gd name="connsiteY14" fmla="*/ 540913 h 1340325"/>
                    <a:gd name="connsiteX15" fmla="*/ 321972 w 574901"/>
                    <a:gd name="connsiteY15" fmla="*/ 560231 h 1340325"/>
                    <a:gd name="connsiteX16" fmla="*/ 347730 w 574901"/>
                    <a:gd name="connsiteY16" fmla="*/ 598868 h 1340325"/>
                    <a:gd name="connsiteX17" fmla="*/ 373488 w 574901"/>
                    <a:gd name="connsiteY17" fmla="*/ 637505 h 1340325"/>
                    <a:gd name="connsiteX18" fmla="*/ 392806 w 574901"/>
                    <a:gd name="connsiteY18" fmla="*/ 676141 h 1340325"/>
                    <a:gd name="connsiteX19" fmla="*/ 399245 w 574901"/>
                    <a:gd name="connsiteY19" fmla="*/ 695459 h 1340325"/>
                    <a:gd name="connsiteX20" fmla="*/ 412124 w 574901"/>
                    <a:gd name="connsiteY20" fmla="*/ 714778 h 1340325"/>
                    <a:gd name="connsiteX21" fmla="*/ 418564 w 574901"/>
                    <a:gd name="connsiteY21" fmla="*/ 734096 h 1340325"/>
                    <a:gd name="connsiteX22" fmla="*/ 431443 w 574901"/>
                    <a:gd name="connsiteY22" fmla="*/ 753414 h 1340325"/>
                    <a:gd name="connsiteX23" fmla="*/ 470079 w 574901"/>
                    <a:gd name="connsiteY23" fmla="*/ 817809 h 1340325"/>
                    <a:gd name="connsiteX24" fmla="*/ 495837 w 574901"/>
                    <a:gd name="connsiteY24" fmla="*/ 856445 h 1340325"/>
                    <a:gd name="connsiteX25" fmla="*/ 508716 w 574901"/>
                    <a:gd name="connsiteY25" fmla="*/ 875764 h 1340325"/>
                    <a:gd name="connsiteX26" fmla="*/ 528034 w 574901"/>
                    <a:gd name="connsiteY26" fmla="*/ 888643 h 1340325"/>
                    <a:gd name="connsiteX27" fmla="*/ 547353 w 574901"/>
                    <a:gd name="connsiteY27" fmla="*/ 927279 h 1340325"/>
                    <a:gd name="connsiteX28" fmla="*/ 560231 w 574901"/>
                    <a:gd name="connsiteY28" fmla="*/ 946598 h 1340325"/>
                    <a:gd name="connsiteX29" fmla="*/ 573110 w 574901"/>
                    <a:gd name="connsiteY29" fmla="*/ 991674 h 1340325"/>
                    <a:gd name="connsiteX30" fmla="*/ 566671 w 574901"/>
                    <a:gd name="connsiteY30" fmla="*/ 1049628 h 1340325"/>
                    <a:gd name="connsiteX31" fmla="*/ 495837 w 574901"/>
                    <a:gd name="connsiteY31" fmla="*/ 1023871 h 1340325"/>
                    <a:gd name="connsiteX32" fmla="*/ 476519 w 574901"/>
                    <a:gd name="connsiteY32" fmla="*/ 1030310 h 1340325"/>
                    <a:gd name="connsiteX33" fmla="*/ 457200 w 574901"/>
                    <a:gd name="connsiteY33" fmla="*/ 1068947 h 1340325"/>
                    <a:gd name="connsiteX34" fmla="*/ 431443 w 574901"/>
                    <a:gd name="connsiteY34" fmla="*/ 1146220 h 1340325"/>
                    <a:gd name="connsiteX35" fmla="*/ 425003 w 574901"/>
                    <a:gd name="connsiteY35" fmla="*/ 1165538 h 1340325"/>
                    <a:gd name="connsiteX36" fmla="*/ 412124 w 574901"/>
                    <a:gd name="connsiteY36" fmla="*/ 1184857 h 1340325"/>
                    <a:gd name="connsiteX37" fmla="*/ 392806 w 574901"/>
                    <a:gd name="connsiteY37" fmla="*/ 1242812 h 1340325"/>
                    <a:gd name="connsiteX38" fmla="*/ 386367 w 574901"/>
                    <a:gd name="connsiteY38" fmla="*/ 1262130 h 1340325"/>
                    <a:gd name="connsiteX39" fmla="*/ 379927 w 574901"/>
                    <a:gd name="connsiteY39" fmla="*/ 1320085 h 1340325"/>
                    <a:gd name="connsiteX40" fmla="*/ 373488 w 574901"/>
                    <a:gd name="connsiteY40" fmla="*/ 1339403 h 1340325"/>
                    <a:gd name="connsiteX41" fmla="*/ 334851 w 574901"/>
                    <a:gd name="connsiteY41" fmla="*/ 1332964 h 1340325"/>
                    <a:gd name="connsiteX42" fmla="*/ 341291 w 574901"/>
                    <a:gd name="connsiteY42" fmla="*/ 1249251 h 1340325"/>
                    <a:gd name="connsiteX43" fmla="*/ 354169 w 574901"/>
                    <a:gd name="connsiteY43" fmla="*/ 1210614 h 1340325"/>
                    <a:gd name="connsiteX44" fmla="*/ 373488 w 574901"/>
                    <a:gd name="connsiteY44" fmla="*/ 1171978 h 1340325"/>
                    <a:gd name="connsiteX45" fmla="*/ 386367 w 574901"/>
                    <a:gd name="connsiteY45" fmla="*/ 1133341 h 1340325"/>
                    <a:gd name="connsiteX46" fmla="*/ 399245 w 574901"/>
                    <a:gd name="connsiteY46" fmla="*/ 1114023 h 1340325"/>
                    <a:gd name="connsiteX47" fmla="*/ 405685 w 574901"/>
                    <a:gd name="connsiteY47" fmla="*/ 1094705 h 1340325"/>
                    <a:gd name="connsiteX48" fmla="*/ 431443 w 574901"/>
                    <a:gd name="connsiteY48" fmla="*/ 1056068 h 1340325"/>
                    <a:gd name="connsiteX49" fmla="*/ 450761 w 574901"/>
                    <a:gd name="connsiteY49" fmla="*/ 998113 h 1340325"/>
                    <a:gd name="connsiteX50" fmla="*/ 457200 w 574901"/>
                    <a:gd name="connsiteY50" fmla="*/ 978795 h 1340325"/>
                    <a:gd name="connsiteX51" fmla="*/ 489398 w 574901"/>
                    <a:gd name="connsiteY51" fmla="*/ 1004552 h 1340325"/>
                    <a:gd name="connsiteX52" fmla="*/ 495837 w 574901"/>
                    <a:gd name="connsiteY52" fmla="*/ 1023871 h 1340325"/>
                    <a:gd name="connsiteX53" fmla="*/ 457200 w 574901"/>
                    <a:gd name="connsiteY53" fmla="*/ 991674 h 1340325"/>
                    <a:gd name="connsiteX54" fmla="*/ 431443 w 574901"/>
                    <a:gd name="connsiteY54" fmla="*/ 998113 h 1340325"/>
                    <a:gd name="connsiteX55" fmla="*/ 412124 w 574901"/>
                    <a:gd name="connsiteY55" fmla="*/ 1010992 h 1340325"/>
                    <a:gd name="connsiteX56" fmla="*/ 392806 w 574901"/>
                    <a:gd name="connsiteY56" fmla="*/ 1004552 h 1340325"/>
                    <a:gd name="connsiteX57" fmla="*/ 386367 w 574901"/>
                    <a:gd name="connsiteY57" fmla="*/ 933719 h 1340325"/>
                    <a:gd name="connsiteX58" fmla="*/ 405685 w 574901"/>
                    <a:gd name="connsiteY58" fmla="*/ 920840 h 1340325"/>
                    <a:gd name="connsiteX59" fmla="*/ 431443 w 574901"/>
                    <a:gd name="connsiteY59" fmla="*/ 927279 h 1340325"/>
                    <a:gd name="connsiteX60" fmla="*/ 412124 w 574901"/>
                    <a:gd name="connsiteY60" fmla="*/ 920840 h 1340325"/>
                    <a:gd name="connsiteX61" fmla="*/ 392806 w 574901"/>
                    <a:gd name="connsiteY61" fmla="*/ 914400 h 1340325"/>
                    <a:gd name="connsiteX62" fmla="*/ 379927 w 574901"/>
                    <a:gd name="connsiteY62" fmla="*/ 895082 h 1340325"/>
                    <a:gd name="connsiteX63" fmla="*/ 360609 w 574901"/>
                    <a:gd name="connsiteY63" fmla="*/ 882203 h 1340325"/>
                    <a:gd name="connsiteX64" fmla="*/ 334851 w 574901"/>
                    <a:gd name="connsiteY64" fmla="*/ 850006 h 1340325"/>
                    <a:gd name="connsiteX65" fmla="*/ 296214 w 574901"/>
                    <a:gd name="connsiteY65" fmla="*/ 792051 h 1340325"/>
                    <a:gd name="connsiteX66" fmla="*/ 283336 w 574901"/>
                    <a:gd name="connsiteY66" fmla="*/ 772733 h 1340325"/>
                    <a:gd name="connsiteX67" fmla="*/ 251138 w 574901"/>
                    <a:gd name="connsiteY67" fmla="*/ 714778 h 1340325"/>
                    <a:gd name="connsiteX68" fmla="*/ 231820 w 574901"/>
                    <a:gd name="connsiteY68" fmla="*/ 701899 h 1340325"/>
                    <a:gd name="connsiteX69" fmla="*/ 218941 w 574901"/>
                    <a:gd name="connsiteY69" fmla="*/ 682581 h 1340325"/>
                    <a:gd name="connsiteX70" fmla="*/ 199623 w 574901"/>
                    <a:gd name="connsiteY70" fmla="*/ 676141 h 1340325"/>
                    <a:gd name="connsiteX71" fmla="*/ 180305 w 574901"/>
                    <a:gd name="connsiteY71" fmla="*/ 663262 h 1340325"/>
                    <a:gd name="connsiteX72" fmla="*/ 160986 w 574901"/>
                    <a:gd name="connsiteY72" fmla="*/ 656823 h 1340325"/>
                    <a:gd name="connsiteX73" fmla="*/ 115910 w 574901"/>
                    <a:gd name="connsiteY73" fmla="*/ 637505 h 1340325"/>
                    <a:gd name="connsiteX74" fmla="*/ 109471 w 574901"/>
                    <a:gd name="connsiteY74" fmla="*/ 618186 h 1340325"/>
                    <a:gd name="connsiteX75" fmla="*/ 96592 w 574901"/>
                    <a:gd name="connsiteY75" fmla="*/ 598868 h 1340325"/>
                    <a:gd name="connsiteX76" fmla="*/ 70834 w 574901"/>
                    <a:gd name="connsiteY76" fmla="*/ 540913 h 1340325"/>
                    <a:gd name="connsiteX77" fmla="*/ 64395 w 574901"/>
                    <a:gd name="connsiteY77" fmla="*/ 521595 h 1340325"/>
                    <a:gd name="connsiteX78" fmla="*/ 57955 w 574901"/>
                    <a:gd name="connsiteY78" fmla="*/ 476519 h 1340325"/>
                    <a:gd name="connsiteX79" fmla="*/ 51516 w 574901"/>
                    <a:gd name="connsiteY79" fmla="*/ 437882 h 1340325"/>
                    <a:gd name="connsiteX80" fmla="*/ 45076 w 574901"/>
                    <a:gd name="connsiteY80" fmla="*/ 540913 h 1340325"/>
                    <a:gd name="connsiteX81" fmla="*/ 25758 w 574901"/>
                    <a:gd name="connsiteY81" fmla="*/ 676141 h 1340325"/>
                    <a:gd name="connsiteX82" fmla="*/ 19319 w 574901"/>
                    <a:gd name="connsiteY82" fmla="*/ 624626 h 1340325"/>
                    <a:gd name="connsiteX83" fmla="*/ 6440 w 574901"/>
                    <a:gd name="connsiteY83" fmla="*/ 573110 h 1340325"/>
                    <a:gd name="connsiteX84" fmla="*/ 12879 w 574901"/>
                    <a:gd name="connsiteY84" fmla="*/ 437882 h 1340325"/>
                    <a:gd name="connsiteX85" fmla="*/ 25758 w 574901"/>
                    <a:gd name="connsiteY85" fmla="*/ 457200 h 1340325"/>
                    <a:gd name="connsiteX86" fmla="*/ 38637 w 574901"/>
                    <a:gd name="connsiteY86" fmla="*/ 482958 h 1340325"/>
                    <a:gd name="connsiteX87" fmla="*/ 45076 w 574901"/>
                    <a:gd name="connsiteY87" fmla="*/ 515155 h 1340325"/>
                    <a:gd name="connsiteX88" fmla="*/ 57955 w 574901"/>
                    <a:gd name="connsiteY88" fmla="*/ 837127 h 1340325"/>
                    <a:gd name="connsiteX89" fmla="*/ 64395 w 574901"/>
                    <a:gd name="connsiteY89" fmla="*/ 888643 h 1340325"/>
                    <a:gd name="connsiteX90" fmla="*/ 70834 w 574901"/>
                    <a:gd name="connsiteY90" fmla="*/ 907961 h 1340325"/>
                    <a:gd name="connsiteX91" fmla="*/ 83713 w 574901"/>
                    <a:gd name="connsiteY91" fmla="*/ 978795 h 1340325"/>
                    <a:gd name="connsiteX92" fmla="*/ 90153 w 574901"/>
                    <a:gd name="connsiteY92" fmla="*/ 998113 h 1340325"/>
                    <a:gd name="connsiteX93" fmla="*/ 96592 w 574901"/>
                    <a:gd name="connsiteY93" fmla="*/ 1043189 h 1340325"/>
                    <a:gd name="connsiteX94" fmla="*/ 103031 w 574901"/>
                    <a:gd name="connsiteY94" fmla="*/ 1139781 h 1340325"/>
                    <a:gd name="connsiteX95" fmla="*/ 115910 w 574901"/>
                    <a:gd name="connsiteY95" fmla="*/ 1178417 h 1340325"/>
                    <a:gd name="connsiteX96" fmla="*/ 128789 w 574901"/>
                    <a:gd name="connsiteY96" fmla="*/ 1217054 h 1340325"/>
                    <a:gd name="connsiteX97" fmla="*/ 135229 w 574901"/>
                    <a:gd name="connsiteY97" fmla="*/ 1242812 h 1340325"/>
                    <a:gd name="connsiteX98" fmla="*/ 141668 w 574901"/>
                    <a:gd name="connsiteY98" fmla="*/ 1268569 h 1340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574901" h="1340325">
                      <a:moveTo>
                        <a:pt x="0" y="0"/>
                      </a:moveTo>
                      <a:cubicBezTo>
                        <a:pt x="6440" y="12879"/>
                        <a:pt x="13471" y="25479"/>
                        <a:pt x="19319" y="38637"/>
                      </a:cubicBezTo>
                      <a:cubicBezTo>
                        <a:pt x="22076" y="44840"/>
                        <a:pt x="22949" y="51776"/>
                        <a:pt x="25758" y="57955"/>
                      </a:cubicBezTo>
                      <a:cubicBezTo>
                        <a:pt x="33702" y="75433"/>
                        <a:pt x="51516" y="109471"/>
                        <a:pt x="51516" y="109471"/>
                      </a:cubicBezTo>
                      <a:cubicBezTo>
                        <a:pt x="62004" y="161916"/>
                        <a:pt x="52008" y="122093"/>
                        <a:pt x="70834" y="173865"/>
                      </a:cubicBezTo>
                      <a:cubicBezTo>
                        <a:pt x="89226" y="224442"/>
                        <a:pt x="74435" y="198585"/>
                        <a:pt x="96592" y="231820"/>
                      </a:cubicBezTo>
                      <a:cubicBezTo>
                        <a:pt x="108397" y="267236"/>
                        <a:pt x="95938" y="235507"/>
                        <a:pt x="115910" y="270457"/>
                      </a:cubicBezTo>
                      <a:cubicBezTo>
                        <a:pt x="148591" y="327647"/>
                        <a:pt x="110290" y="268465"/>
                        <a:pt x="141668" y="315533"/>
                      </a:cubicBezTo>
                      <a:cubicBezTo>
                        <a:pt x="164610" y="384358"/>
                        <a:pt x="140129" y="330113"/>
                        <a:pt x="173865" y="373488"/>
                      </a:cubicBezTo>
                      <a:cubicBezTo>
                        <a:pt x="183368" y="385706"/>
                        <a:pt x="191037" y="399245"/>
                        <a:pt x="199623" y="412124"/>
                      </a:cubicBezTo>
                      <a:cubicBezTo>
                        <a:pt x="203916" y="418564"/>
                        <a:pt x="206062" y="427150"/>
                        <a:pt x="212502" y="431443"/>
                      </a:cubicBezTo>
                      <a:lnTo>
                        <a:pt x="231820" y="444321"/>
                      </a:lnTo>
                      <a:cubicBezTo>
                        <a:pt x="261871" y="489397"/>
                        <a:pt x="244699" y="474372"/>
                        <a:pt x="276896" y="495837"/>
                      </a:cubicBezTo>
                      <a:cubicBezTo>
                        <a:pt x="281189" y="502276"/>
                        <a:pt x="285935" y="508436"/>
                        <a:pt x="289775" y="515155"/>
                      </a:cubicBezTo>
                      <a:cubicBezTo>
                        <a:pt x="294538" y="523490"/>
                        <a:pt x="297074" y="533102"/>
                        <a:pt x="302654" y="540913"/>
                      </a:cubicBezTo>
                      <a:cubicBezTo>
                        <a:pt x="307947" y="548323"/>
                        <a:pt x="315533" y="553792"/>
                        <a:pt x="321972" y="560231"/>
                      </a:cubicBezTo>
                      <a:cubicBezTo>
                        <a:pt x="334288" y="597178"/>
                        <a:pt x="319592" y="562691"/>
                        <a:pt x="347730" y="598868"/>
                      </a:cubicBezTo>
                      <a:cubicBezTo>
                        <a:pt x="357233" y="611086"/>
                        <a:pt x="373488" y="637505"/>
                        <a:pt x="373488" y="637505"/>
                      </a:cubicBezTo>
                      <a:cubicBezTo>
                        <a:pt x="389673" y="686061"/>
                        <a:pt x="367840" y="626210"/>
                        <a:pt x="392806" y="676141"/>
                      </a:cubicBezTo>
                      <a:cubicBezTo>
                        <a:pt x="395842" y="682212"/>
                        <a:pt x="396210" y="689388"/>
                        <a:pt x="399245" y="695459"/>
                      </a:cubicBezTo>
                      <a:cubicBezTo>
                        <a:pt x="402706" y="702381"/>
                        <a:pt x="408663" y="707856"/>
                        <a:pt x="412124" y="714778"/>
                      </a:cubicBezTo>
                      <a:cubicBezTo>
                        <a:pt x="415160" y="720849"/>
                        <a:pt x="415528" y="728025"/>
                        <a:pt x="418564" y="734096"/>
                      </a:cubicBezTo>
                      <a:cubicBezTo>
                        <a:pt x="422025" y="741018"/>
                        <a:pt x="427603" y="746695"/>
                        <a:pt x="431443" y="753414"/>
                      </a:cubicBezTo>
                      <a:cubicBezTo>
                        <a:pt x="471048" y="822722"/>
                        <a:pt x="407065" y="723286"/>
                        <a:pt x="470079" y="817809"/>
                      </a:cubicBezTo>
                      <a:lnTo>
                        <a:pt x="495837" y="856445"/>
                      </a:lnTo>
                      <a:cubicBezTo>
                        <a:pt x="500130" y="862885"/>
                        <a:pt x="502276" y="871471"/>
                        <a:pt x="508716" y="875764"/>
                      </a:cubicBezTo>
                      <a:lnTo>
                        <a:pt x="528034" y="888643"/>
                      </a:lnTo>
                      <a:cubicBezTo>
                        <a:pt x="564934" y="943991"/>
                        <a:pt x="520700" y="873972"/>
                        <a:pt x="547353" y="927279"/>
                      </a:cubicBezTo>
                      <a:cubicBezTo>
                        <a:pt x="550814" y="934201"/>
                        <a:pt x="556770" y="939676"/>
                        <a:pt x="560231" y="946598"/>
                      </a:cubicBezTo>
                      <a:cubicBezTo>
                        <a:pt x="564853" y="955842"/>
                        <a:pt x="571045" y="983413"/>
                        <a:pt x="573110" y="991674"/>
                      </a:cubicBezTo>
                      <a:cubicBezTo>
                        <a:pt x="570964" y="1010992"/>
                        <a:pt x="581849" y="1037486"/>
                        <a:pt x="566671" y="1049628"/>
                      </a:cubicBezTo>
                      <a:cubicBezTo>
                        <a:pt x="527029" y="1081341"/>
                        <a:pt x="509144" y="1043831"/>
                        <a:pt x="495837" y="1023871"/>
                      </a:cubicBezTo>
                      <a:cubicBezTo>
                        <a:pt x="476289" y="965226"/>
                        <a:pt x="486968" y="978066"/>
                        <a:pt x="476519" y="1030310"/>
                      </a:cubicBezTo>
                      <a:cubicBezTo>
                        <a:pt x="472711" y="1049351"/>
                        <a:pt x="468052" y="1052668"/>
                        <a:pt x="457200" y="1068947"/>
                      </a:cubicBezTo>
                      <a:lnTo>
                        <a:pt x="431443" y="1146220"/>
                      </a:lnTo>
                      <a:cubicBezTo>
                        <a:pt x="429296" y="1152659"/>
                        <a:pt x="428768" y="1159890"/>
                        <a:pt x="425003" y="1165538"/>
                      </a:cubicBezTo>
                      <a:lnTo>
                        <a:pt x="412124" y="1184857"/>
                      </a:lnTo>
                      <a:lnTo>
                        <a:pt x="392806" y="1242812"/>
                      </a:lnTo>
                      <a:lnTo>
                        <a:pt x="386367" y="1262130"/>
                      </a:lnTo>
                      <a:cubicBezTo>
                        <a:pt x="384220" y="1281448"/>
                        <a:pt x="383123" y="1300912"/>
                        <a:pt x="379927" y="1320085"/>
                      </a:cubicBezTo>
                      <a:cubicBezTo>
                        <a:pt x="378811" y="1326780"/>
                        <a:pt x="380014" y="1337538"/>
                        <a:pt x="373488" y="1339403"/>
                      </a:cubicBezTo>
                      <a:cubicBezTo>
                        <a:pt x="360934" y="1342990"/>
                        <a:pt x="347730" y="1335110"/>
                        <a:pt x="334851" y="1332964"/>
                      </a:cubicBezTo>
                      <a:cubicBezTo>
                        <a:pt x="336998" y="1305060"/>
                        <a:pt x="336926" y="1276895"/>
                        <a:pt x="341291" y="1249251"/>
                      </a:cubicBezTo>
                      <a:cubicBezTo>
                        <a:pt x="343408" y="1235842"/>
                        <a:pt x="349876" y="1223493"/>
                        <a:pt x="354169" y="1210614"/>
                      </a:cubicBezTo>
                      <a:cubicBezTo>
                        <a:pt x="363054" y="1183957"/>
                        <a:pt x="356846" y="1196940"/>
                        <a:pt x="373488" y="1171978"/>
                      </a:cubicBezTo>
                      <a:cubicBezTo>
                        <a:pt x="377781" y="1159099"/>
                        <a:pt x="378837" y="1144637"/>
                        <a:pt x="386367" y="1133341"/>
                      </a:cubicBezTo>
                      <a:cubicBezTo>
                        <a:pt x="390660" y="1126902"/>
                        <a:pt x="395784" y="1120945"/>
                        <a:pt x="399245" y="1114023"/>
                      </a:cubicBezTo>
                      <a:cubicBezTo>
                        <a:pt x="402281" y="1107952"/>
                        <a:pt x="402389" y="1100639"/>
                        <a:pt x="405685" y="1094705"/>
                      </a:cubicBezTo>
                      <a:cubicBezTo>
                        <a:pt x="413202" y="1081174"/>
                        <a:pt x="431443" y="1056068"/>
                        <a:pt x="431443" y="1056068"/>
                      </a:cubicBezTo>
                      <a:lnTo>
                        <a:pt x="450761" y="998113"/>
                      </a:lnTo>
                      <a:lnTo>
                        <a:pt x="457200" y="978795"/>
                      </a:lnTo>
                      <a:cubicBezTo>
                        <a:pt x="479481" y="986221"/>
                        <a:pt x="477748" y="981251"/>
                        <a:pt x="489398" y="1004552"/>
                      </a:cubicBezTo>
                      <a:cubicBezTo>
                        <a:pt x="492434" y="1010623"/>
                        <a:pt x="501908" y="1020835"/>
                        <a:pt x="495837" y="1023871"/>
                      </a:cubicBezTo>
                      <a:cubicBezTo>
                        <a:pt x="489861" y="1026859"/>
                        <a:pt x="457375" y="991849"/>
                        <a:pt x="457200" y="991674"/>
                      </a:cubicBezTo>
                      <a:cubicBezTo>
                        <a:pt x="448614" y="993820"/>
                        <a:pt x="439577" y="994627"/>
                        <a:pt x="431443" y="998113"/>
                      </a:cubicBezTo>
                      <a:cubicBezTo>
                        <a:pt x="424329" y="1001162"/>
                        <a:pt x="419758" y="1009720"/>
                        <a:pt x="412124" y="1010992"/>
                      </a:cubicBezTo>
                      <a:cubicBezTo>
                        <a:pt x="405429" y="1012108"/>
                        <a:pt x="399245" y="1006699"/>
                        <a:pt x="392806" y="1004552"/>
                      </a:cubicBezTo>
                      <a:cubicBezTo>
                        <a:pt x="374877" y="977660"/>
                        <a:pt x="368793" y="977653"/>
                        <a:pt x="386367" y="933719"/>
                      </a:cubicBezTo>
                      <a:cubicBezTo>
                        <a:pt x="389241" y="926533"/>
                        <a:pt x="399246" y="925133"/>
                        <a:pt x="405685" y="920840"/>
                      </a:cubicBezTo>
                      <a:cubicBezTo>
                        <a:pt x="414271" y="922986"/>
                        <a:pt x="439839" y="930077"/>
                        <a:pt x="431443" y="927279"/>
                      </a:cubicBezTo>
                      <a:lnTo>
                        <a:pt x="412124" y="920840"/>
                      </a:lnTo>
                      <a:lnTo>
                        <a:pt x="392806" y="914400"/>
                      </a:lnTo>
                      <a:cubicBezTo>
                        <a:pt x="388513" y="907961"/>
                        <a:pt x="385399" y="900554"/>
                        <a:pt x="379927" y="895082"/>
                      </a:cubicBezTo>
                      <a:cubicBezTo>
                        <a:pt x="374455" y="889610"/>
                        <a:pt x="365444" y="888246"/>
                        <a:pt x="360609" y="882203"/>
                      </a:cubicBezTo>
                      <a:cubicBezTo>
                        <a:pt x="325061" y="837769"/>
                        <a:pt x="390214" y="886915"/>
                        <a:pt x="334851" y="850006"/>
                      </a:cubicBezTo>
                      <a:lnTo>
                        <a:pt x="296214" y="792051"/>
                      </a:lnTo>
                      <a:cubicBezTo>
                        <a:pt x="291921" y="785612"/>
                        <a:pt x="285783" y="780075"/>
                        <a:pt x="283336" y="772733"/>
                      </a:cubicBezTo>
                      <a:cubicBezTo>
                        <a:pt x="276625" y="752602"/>
                        <a:pt x="270117" y="727431"/>
                        <a:pt x="251138" y="714778"/>
                      </a:cubicBezTo>
                      <a:lnTo>
                        <a:pt x="231820" y="701899"/>
                      </a:lnTo>
                      <a:cubicBezTo>
                        <a:pt x="227527" y="695460"/>
                        <a:pt x="224984" y="687416"/>
                        <a:pt x="218941" y="682581"/>
                      </a:cubicBezTo>
                      <a:cubicBezTo>
                        <a:pt x="213641" y="678341"/>
                        <a:pt x="205694" y="679177"/>
                        <a:pt x="199623" y="676141"/>
                      </a:cubicBezTo>
                      <a:cubicBezTo>
                        <a:pt x="192701" y="672680"/>
                        <a:pt x="187227" y="666723"/>
                        <a:pt x="180305" y="663262"/>
                      </a:cubicBezTo>
                      <a:cubicBezTo>
                        <a:pt x="174234" y="660226"/>
                        <a:pt x="167225" y="659497"/>
                        <a:pt x="160986" y="656823"/>
                      </a:cubicBezTo>
                      <a:cubicBezTo>
                        <a:pt x="105285" y="632951"/>
                        <a:pt x="161217" y="652606"/>
                        <a:pt x="115910" y="637505"/>
                      </a:cubicBezTo>
                      <a:cubicBezTo>
                        <a:pt x="113764" y="631065"/>
                        <a:pt x="112507" y="624257"/>
                        <a:pt x="109471" y="618186"/>
                      </a:cubicBezTo>
                      <a:cubicBezTo>
                        <a:pt x="106010" y="611264"/>
                        <a:pt x="99735" y="605940"/>
                        <a:pt x="96592" y="598868"/>
                      </a:cubicBezTo>
                      <a:cubicBezTo>
                        <a:pt x="65939" y="529900"/>
                        <a:pt x="99981" y="584632"/>
                        <a:pt x="70834" y="540913"/>
                      </a:cubicBezTo>
                      <a:cubicBezTo>
                        <a:pt x="68688" y="534474"/>
                        <a:pt x="65726" y="528251"/>
                        <a:pt x="64395" y="521595"/>
                      </a:cubicBezTo>
                      <a:cubicBezTo>
                        <a:pt x="61418" y="506712"/>
                        <a:pt x="60263" y="491520"/>
                        <a:pt x="57955" y="476519"/>
                      </a:cubicBezTo>
                      <a:cubicBezTo>
                        <a:pt x="55970" y="463614"/>
                        <a:pt x="53662" y="450761"/>
                        <a:pt x="51516" y="437882"/>
                      </a:cubicBezTo>
                      <a:cubicBezTo>
                        <a:pt x="49369" y="472226"/>
                        <a:pt x="47820" y="506612"/>
                        <a:pt x="45076" y="540913"/>
                      </a:cubicBezTo>
                      <a:cubicBezTo>
                        <a:pt x="40772" y="594709"/>
                        <a:pt x="35090" y="620150"/>
                        <a:pt x="25758" y="676141"/>
                      </a:cubicBezTo>
                      <a:cubicBezTo>
                        <a:pt x="23612" y="658969"/>
                        <a:pt x="22508" y="641635"/>
                        <a:pt x="19319" y="624626"/>
                      </a:cubicBezTo>
                      <a:cubicBezTo>
                        <a:pt x="16057" y="607229"/>
                        <a:pt x="6440" y="573110"/>
                        <a:pt x="6440" y="573110"/>
                      </a:cubicBezTo>
                      <a:cubicBezTo>
                        <a:pt x="8586" y="528034"/>
                        <a:pt x="5460" y="482395"/>
                        <a:pt x="12879" y="437882"/>
                      </a:cubicBezTo>
                      <a:cubicBezTo>
                        <a:pt x="14151" y="430248"/>
                        <a:pt x="21918" y="450481"/>
                        <a:pt x="25758" y="457200"/>
                      </a:cubicBezTo>
                      <a:cubicBezTo>
                        <a:pt x="30521" y="465535"/>
                        <a:pt x="34344" y="474372"/>
                        <a:pt x="38637" y="482958"/>
                      </a:cubicBezTo>
                      <a:cubicBezTo>
                        <a:pt x="40783" y="493690"/>
                        <a:pt x="44655" y="504218"/>
                        <a:pt x="45076" y="515155"/>
                      </a:cubicBezTo>
                      <a:cubicBezTo>
                        <a:pt x="57671" y="842629"/>
                        <a:pt x="19203" y="720866"/>
                        <a:pt x="57955" y="837127"/>
                      </a:cubicBezTo>
                      <a:cubicBezTo>
                        <a:pt x="60102" y="854299"/>
                        <a:pt x="61299" y="871616"/>
                        <a:pt x="64395" y="888643"/>
                      </a:cubicBezTo>
                      <a:cubicBezTo>
                        <a:pt x="65609" y="895321"/>
                        <a:pt x="69362" y="901335"/>
                        <a:pt x="70834" y="907961"/>
                      </a:cubicBezTo>
                      <a:cubicBezTo>
                        <a:pt x="82304" y="959577"/>
                        <a:pt x="72005" y="931965"/>
                        <a:pt x="83713" y="978795"/>
                      </a:cubicBezTo>
                      <a:cubicBezTo>
                        <a:pt x="85359" y="985380"/>
                        <a:pt x="88006" y="991674"/>
                        <a:pt x="90153" y="998113"/>
                      </a:cubicBezTo>
                      <a:cubicBezTo>
                        <a:pt x="92299" y="1013138"/>
                        <a:pt x="95218" y="1028073"/>
                        <a:pt x="96592" y="1043189"/>
                      </a:cubicBezTo>
                      <a:cubicBezTo>
                        <a:pt x="99513" y="1075325"/>
                        <a:pt x="98468" y="1107837"/>
                        <a:pt x="103031" y="1139781"/>
                      </a:cubicBezTo>
                      <a:cubicBezTo>
                        <a:pt x="104951" y="1153220"/>
                        <a:pt x="111617" y="1165538"/>
                        <a:pt x="115910" y="1178417"/>
                      </a:cubicBezTo>
                      <a:cubicBezTo>
                        <a:pt x="115913" y="1178427"/>
                        <a:pt x="128786" y="1217043"/>
                        <a:pt x="128789" y="1217054"/>
                      </a:cubicBezTo>
                      <a:cubicBezTo>
                        <a:pt x="130936" y="1225640"/>
                        <a:pt x="132798" y="1234302"/>
                        <a:pt x="135229" y="1242812"/>
                      </a:cubicBezTo>
                      <a:cubicBezTo>
                        <a:pt x="142347" y="1267724"/>
                        <a:pt x="141668" y="1254217"/>
                        <a:pt x="141668" y="1268569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任意多边形 33"/>
                <p:cNvSpPr/>
                <p:nvPr/>
              </p:nvSpPr>
              <p:spPr>
                <a:xfrm>
                  <a:off x="2305318" y="3020096"/>
                  <a:ext cx="225381" cy="509847"/>
                </a:xfrm>
                <a:custGeom>
                  <a:avLst/>
                  <a:gdLst>
                    <a:gd name="connsiteX0" fmla="*/ 212502 w 225381"/>
                    <a:gd name="connsiteY0" fmla="*/ 0 h 509847"/>
                    <a:gd name="connsiteX1" fmla="*/ 186744 w 225381"/>
                    <a:gd name="connsiteY1" fmla="*/ 32197 h 509847"/>
                    <a:gd name="connsiteX2" fmla="*/ 173865 w 225381"/>
                    <a:gd name="connsiteY2" fmla="*/ 51515 h 509847"/>
                    <a:gd name="connsiteX3" fmla="*/ 128789 w 225381"/>
                    <a:gd name="connsiteY3" fmla="*/ 83712 h 509847"/>
                    <a:gd name="connsiteX4" fmla="*/ 103031 w 225381"/>
                    <a:gd name="connsiteY4" fmla="*/ 96591 h 509847"/>
                    <a:gd name="connsiteX5" fmla="*/ 45076 w 225381"/>
                    <a:gd name="connsiteY5" fmla="*/ 141667 h 509847"/>
                    <a:gd name="connsiteX6" fmla="*/ 38637 w 225381"/>
                    <a:gd name="connsiteY6" fmla="*/ 160986 h 509847"/>
                    <a:gd name="connsiteX7" fmla="*/ 19319 w 225381"/>
                    <a:gd name="connsiteY7" fmla="*/ 199622 h 509847"/>
                    <a:gd name="connsiteX8" fmla="*/ 0 w 225381"/>
                    <a:gd name="connsiteY8" fmla="*/ 283335 h 509847"/>
                    <a:gd name="connsiteX9" fmla="*/ 6440 w 225381"/>
                    <a:gd name="connsiteY9" fmla="*/ 347729 h 509847"/>
                    <a:gd name="connsiteX10" fmla="*/ 32197 w 225381"/>
                    <a:gd name="connsiteY10" fmla="*/ 386366 h 509847"/>
                    <a:gd name="connsiteX11" fmla="*/ 45076 w 225381"/>
                    <a:gd name="connsiteY11" fmla="*/ 444321 h 509847"/>
                    <a:gd name="connsiteX12" fmla="*/ 83713 w 225381"/>
                    <a:gd name="connsiteY12" fmla="*/ 476518 h 509847"/>
                    <a:gd name="connsiteX13" fmla="*/ 103031 w 225381"/>
                    <a:gd name="connsiteY13" fmla="*/ 482958 h 509847"/>
                    <a:gd name="connsiteX14" fmla="*/ 122350 w 225381"/>
                    <a:gd name="connsiteY14" fmla="*/ 495836 h 509847"/>
                    <a:gd name="connsiteX15" fmla="*/ 225381 w 225381"/>
                    <a:gd name="connsiteY15" fmla="*/ 508715 h 509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25381" h="509847">
                      <a:moveTo>
                        <a:pt x="212502" y="0"/>
                      </a:moveTo>
                      <a:cubicBezTo>
                        <a:pt x="203916" y="10732"/>
                        <a:pt x="194991" y="21202"/>
                        <a:pt x="186744" y="32197"/>
                      </a:cubicBezTo>
                      <a:cubicBezTo>
                        <a:pt x="182100" y="38388"/>
                        <a:pt x="179337" y="46043"/>
                        <a:pt x="173865" y="51515"/>
                      </a:cubicBezTo>
                      <a:cubicBezTo>
                        <a:pt x="169254" y="56126"/>
                        <a:pt x="137324" y="78835"/>
                        <a:pt x="128789" y="83712"/>
                      </a:cubicBezTo>
                      <a:cubicBezTo>
                        <a:pt x="120454" y="88475"/>
                        <a:pt x="111262" y="91652"/>
                        <a:pt x="103031" y="96591"/>
                      </a:cubicBezTo>
                      <a:cubicBezTo>
                        <a:pt x="64522" y="119697"/>
                        <a:pt x="70807" y="115937"/>
                        <a:pt x="45076" y="141667"/>
                      </a:cubicBezTo>
                      <a:cubicBezTo>
                        <a:pt x="42930" y="148107"/>
                        <a:pt x="41673" y="154915"/>
                        <a:pt x="38637" y="160986"/>
                      </a:cubicBezTo>
                      <a:cubicBezTo>
                        <a:pt x="24215" y="189831"/>
                        <a:pt x="26256" y="169560"/>
                        <a:pt x="19319" y="199622"/>
                      </a:cubicBezTo>
                      <a:cubicBezTo>
                        <a:pt x="-1993" y="291977"/>
                        <a:pt x="15565" y="236644"/>
                        <a:pt x="0" y="283335"/>
                      </a:cubicBezTo>
                      <a:cubicBezTo>
                        <a:pt x="2147" y="304800"/>
                        <a:pt x="6" y="327139"/>
                        <a:pt x="6440" y="347729"/>
                      </a:cubicBezTo>
                      <a:cubicBezTo>
                        <a:pt x="11057" y="362503"/>
                        <a:pt x="32197" y="386366"/>
                        <a:pt x="32197" y="386366"/>
                      </a:cubicBezTo>
                      <a:cubicBezTo>
                        <a:pt x="32975" y="391036"/>
                        <a:pt x="38032" y="433755"/>
                        <a:pt x="45076" y="444321"/>
                      </a:cubicBezTo>
                      <a:cubicBezTo>
                        <a:pt x="52196" y="455001"/>
                        <a:pt x="71835" y="470579"/>
                        <a:pt x="83713" y="476518"/>
                      </a:cubicBezTo>
                      <a:cubicBezTo>
                        <a:pt x="89784" y="479554"/>
                        <a:pt x="96960" y="479923"/>
                        <a:pt x="103031" y="482958"/>
                      </a:cubicBezTo>
                      <a:cubicBezTo>
                        <a:pt x="109953" y="486419"/>
                        <a:pt x="115278" y="492693"/>
                        <a:pt x="122350" y="495836"/>
                      </a:cubicBezTo>
                      <a:cubicBezTo>
                        <a:pt x="166602" y="515503"/>
                        <a:pt x="170729" y="508715"/>
                        <a:pt x="225381" y="508715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任意多边形 34"/>
                <p:cNvSpPr/>
                <p:nvPr/>
              </p:nvSpPr>
              <p:spPr>
                <a:xfrm>
                  <a:off x="2748829" y="3180945"/>
                  <a:ext cx="27871" cy="47070"/>
                </a:xfrm>
                <a:custGeom>
                  <a:avLst/>
                  <a:gdLst>
                    <a:gd name="connsiteX0" fmla="*/ 810 w 27871"/>
                    <a:gd name="connsiteY0" fmla="*/ 137 h 47070"/>
                    <a:gd name="connsiteX1" fmla="*/ 7250 w 27871"/>
                    <a:gd name="connsiteY1" fmla="*/ 38773 h 47070"/>
                    <a:gd name="connsiteX2" fmla="*/ 26568 w 27871"/>
                    <a:gd name="connsiteY2" fmla="*/ 45213 h 47070"/>
                    <a:gd name="connsiteX3" fmla="*/ 20129 w 27871"/>
                    <a:gd name="connsiteY3" fmla="*/ 25894 h 47070"/>
                    <a:gd name="connsiteX4" fmla="*/ 810 w 27871"/>
                    <a:gd name="connsiteY4" fmla="*/ 137 h 47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71" h="47070">
                      <a:moveTo>
                        <a:pt x="810" y="137"/>
                      </a:moveTo>
                      <a:cubicBezTo>
                        <a:pt x="-1336" y="2283"/>
                        <a:pt x="772" y="27437"/>
                        <a:pt x="7250" y="38773"/>
                      </a:cubicBezTo>
                      <a:cubicBezTo>
                        <a:pt x="10618" y="44666"/>
                        <a:pt x="21768" y="50013"/>
                        <a:pt x="26568" y="45213"/>
                      </a:cubicBezTo>
                      <a:cubicBezTo>
                        <a:pt x="31368" y="40413"/>
                        <a:pt x="21460" y="32550"/>
                        <a:pt x="20129" y="25894"/>
                      </a:cubicBezTo>
                      <a:cubicBezTo>
                        <a:pt x="19287" y="21685"/>
                        <a:pt x="2956" y="-2009"/>
                        <a:pt x="810" y="137"/>
                      </a:cubicBezTo>
                      <a:close/>
                    </a:path>
                  </a:pathLst>
                </a:custGeom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任意多边形 35"/>
                <p:cNvSpPr/>
                <p:nvPr/>
              </p:nvSpPr>
              <p:spPr>
                <a:xfrm>
                  <a:off x="2929944" y="3058732"/>
                  <a:ext cx="51515" cy="51516"/>
                </a:xfrm>
                <a:custGeom>
                  <a:avLst/>
                  <a:gdLst>
                    <a:gd name="connsiteX0" fmla="*/ 0 w 51515"/>
                    <a:gd name="connsiteY0" fmla="*/ 0 h 51516"/>
                    <a:gd name="connsiteX1" fmla="*/ 32197 w 51515"/>
                    <a:gd name="connsiteY1" fmla="*/ 25758 h 51516"/>
                    <a:gd name="connsiteX2" fmla="*/ 51515 w 51515"/>
                    <a:gd name="connsiteY2" fmla="*/ 51516 h 51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515" h="51516">
                      <a:moveTo>
                        <a:pt x="0" y="0"/>
                      </a:moveTo>
                      <a:cubicBezTo>
                        <a:pt x="10732" y="8586"/>
                        <a:pt x="23252" y="15323"/>
                        <a:pt x="32197" y="25758"/>
                      </a:cubicBezTo>
                      <a:cubicBezTo>
                        <a:pt x="62037" y="60572"/>
                        <a:pt x="17090" y="34302"/>
                        <a:pt x="51515" y="51516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任意多边形 36"/>
                <p:cNvSpPr/>
                <p:nvPr/>
              </p:nvSpPr>
              <p:spPr>
                <a:xfrm>
                  <a:off x="2678806" y="2942823"/>
                  <a:ext cx="0" cy="0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任意多边形 37"/>
                <p:cNvSpPr/>
                <p:nvPr/>
              </p:nvSpPr>
              <p:spPr>
                <a:xfrm>
                  <a:off x="2663779" y="2914910"/>
                  <a:ext cx="32198" cy="38637"/>
                </a:xfrm>
                <a:custGeom>
                  <a:avLst/>
                  <a:gdLst>
                    <a:gd name="connsiteX0" fmla="*/ 0 w 32198"/>
                    <a:gd name="connsiteY0" fmla="*/ 0 h 38637"/>
                    <a:gd name="connsiteX1" fmla="*/ 12879 w 32198"/>
                    <a:gd name="connsiteY1" fmla="*/ 32197 h 38637"/>
                    <a:gd name="connsiteX2" fmla="*/ 32198 w 32198"/>
                    <a:gd name="connsiteY2" fmla="*/ 38637 h 38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198" h="38637">
                      <a:moveTo>
                        <a:pt x="0" y="0"/>
                      </a:moveTo>
                      <a:cubicBezTo>
                        <a:pt x="4293" y="10732"/>
                        <a:pt x="5479" y="23317"/>
                        <a:pt x="12879" y="32197"/>
                      </a:cubicBezTo>
                      <a:cubicBezTo>
                        <a:pt x="17225" y="37412"/>
                        <a:pt x="32198" y="38637"/>
                        <a:pt x="32198" y="38637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任意多边形 38"/>
                <p:cNvSpPr/>
                <p:nvPr/>
              </p:nvSpPr>
              <p:spPr>
                <a:xfrm>
                  <a:off x="2569335" y="3161763"/>
                  <a:ext cx="64395" cy="83713"/>
                </a:xfrm>
                <a:custGeom>
                  <a:avLst/>
                  <a:gdLst>
                    <a:gd name="connsiteX0" fmla="*/ 64395 w 64395"/>
                    <a:gd name="connsiteY0" fmla="*/ 0 h 83713"/>
                    <a:gd name="connsiteX1" fmla="*/ 19319 w 64395"/>
                    <a:gd name="connsiteY1" fmla="*/ 70834 h 83713"/>
                    <a:gd name="connsiteX2" fmla="*/ 0 w 64395"/>
                    <a:gd name="connsiteY2" fmla="*/ 83713 h 8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395" h="83713">
                      <a:moveTo>
                        <a:pt x="64395" y="0"/>
                      </a:moveTo>
                      <a:cubicBezTo>
                        <a:pt x="59149" y="8743"/>
                        <a:pt x="24768" y="67202"/>
                        <a:pt x="19319" y="70834"/>
                      </a:cubicBezTo>
                      <a:lnTo>
                        <a:pt x="0" y="83713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任意多边形 39"/>
                <p:cNvSpPr/>
                <p:nvPr/>
              </p:nvSpPr>
              <p:spPr>
                <a:xfrm>
                  <a:off x="3058732" y="3168203"/>
                  <a:ext cx="57955" cy="64394"/>
                </a:xfrm>
                <a:custGeom>
                  <a:avLst/>
                  <a:gdLst>
                    <a:gd name="connsiteX0" fmla="*/ 0 w 57955"/>
                    <a:gd name="connsiteY0" fmla="*/ 0 h 64394"/>
                    <a:gd name="connsiteX1" fmla="*/ 25758 w 57955"/>
                    <a:gd name="connsiteY1" fmla="*/ 32197 h 64394"/>
                    <a:gd name="connsiteX2" fmla="*/ 38637 w 57955"/>
                    <a:gd name="connsiteY2" fmla="*/ 51515 h 64394"/>
                    <a:gd name="connsiteX3" fmla="*/ 57955 w 57955"/>
                    <a:gd name="connsiteY3" fmla="*/ 64394 h 64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955" h="64394">
                      <a:moveTo>
                        <a:pt x="0" y="0"/>
                      </a:moveTo>
                      <a:cubicBezTo>
                        <a:pt x="8586" y="10732"/>
                        <a:pt x="17511" y="21202"/>
                        <a:pt x="25758" y="32197"/>
                      </a:cubicBezTo>
                      <a:cubicBezTo>
                        <a:pt x="30402" y="38388"/>
                        <a:pt x="33165" y="46043"/>
                        <a:pt x="38637" y="51515"/>
                      </a:cubicBezTo>
                      <a:cubicBezTo>
                        <a:pt x="44109" y="56987"/>
                        <a:pt x="57955" y="64394"/>
                        <a:pt x="57955" y="64394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任意多边形 40"/>
                <p:cNvSpPr/>
                <p:nvPr/>
              </p:nvSpPr>
              <p:spPr>
                <a:xfrm>
                  <a:off x="3052293" y="3258355"/>
                  <a:ext cx="51515" cy="70834"/>
                </a:xfrm>
                <a:custGeom>
                  <a:avLst/>
                  <a:gdLst>
                    <a:gd name="connsiteX0" fmla="*/ 0 w 51515"/>
                    <a:gd name="connsiteY0" fmla="*/ 0 h 70834"/>
                    <a:gd name="connsiteX1" fmla="*/ 19318 w 51515"/>
                    <a:gd name="connsiteY1" fmla="*/ 32197 h 70834"/>
                    <a:gd name="connsiteX2" fmla="*/ 38637 w 51515"/>
                    <a:gd name="connsiteY2" fmla="*/ 45076 h 70834"/>
                    <a:gd name="connsiteX3" fmla="*/ 45076 w 51515"/>
                    <a:gd name="connsiteY3" fmla="*/ 64394 h 70834"/>
                    <a:gd name="connsiteX4" fmla="*/ 51515 w 51515"/>
                    <a:gd name="connsiteY4" fmla="*/ 70834 h 7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15" h="70834">
                      <a:moveTo>
                        <a:pt x="0" y="0"/>
                      </a:moveTo>
                      <a:cubicBezTo>
                        <a:pt x="6439" y="10732"/>
                        <a:pt x="11173" y="22694"/>
                        <a:pt x="19318" y="32197"/>
                      </a:cubicBezTo>
                      <a:cubicBezTo>
                        <a:pt x="24355" y="38073"/>
                        <a:pt x="33802" y="39033"/>
                        <a:pt x="38637" y="45076"/>
                      </a:cubicBezTo>
                      <a:cubicBezTo>
                        <a:pt x="42877" y="50376"/>
                        <a:pt x="42041" y="58323"/>
                        <a:pt x="45076" y="64394"/>
                      </a:cubicBezTo>
                      <a:cubicBezTo>
                        <a:pt x="46433" y="67109"/>
                        <a:pt x="49369" y="68687"/>
                        <a:pt x="51515" y="70834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任意多边形 41"/>
                <p:cNvSpPr/>
                <p:nvPr/>
              </p:nvSpPr>
              <p:spPr>
                <a:xfrm>
                  <a:off x="2546797" y="3264794"/>
                  <a:ext cx="64395" cy="83713"/>
                </a:xfrm>
                <a:custGeom>
                  <a:avLst/>
                  <a:gdLst>
                    <a:gd name="connsiteX0" fmla="*/ 64395 w 64395"/>
                    <a:gd name="connsiteY0" fmla="*/ 0 h 83713"/>
                    <a:gd name="connsiteX1" fmla="*/ 19319 w 64395"/>
                    <a:gd name="connsiteY1" fmla="*/ 70834 h 83713"/>
                    <a:gd name="connsiteX2" fmla="*/ 0 w 64395"/>
                    <a:gd name="connsiteY2" fmla="*/ 83713 h 8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395" h="83713">
                      <a:moveTo>
                        <a:pt x="64395" y="0"/>
                      </a:moveTo>
                      <a:cubicBezTo>
                        <a:pt x="59149" y="8743"/>
                        <a:pt x="24768" y="67202"/>
                        <a:pt x="19319" y="70834"/>
                      </a:cubicBezTo>
                      <a:lnTo>
                        <a:pt x="0" y="83713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任意多边形 42"/>
                <p:cNvSpPr/>
                <p:nvPr/>
              </p:nvSpPr>
              <p:spPr>
                <a:xfrm>
                  <a:off x="2559675" y="3324104"/>
                  <a:ext cx="64395" cy="83713"/>
                </a:xfrm>
                <a:custGeom>
                  <a:avLst/>
                  <a:gdLst>
                    <a:gd name="connsiteX0" fmla="*/ 64395 w 64395"/>
                    <a:gd name="connsiteY0" fmla="*/ 0 h 83713"/>
                    <a:gd name="connsiteX1" fmla="*/ 19319 w 64395"/>
                    <a:gd name="connsiteY1" fmla="*/ 70834 h 83713"/>
                    <a:gd name="connsiteX2" fmla="*/ 0 w 64395"/>
                    <a:gd name="connsiteY2" fmla="*/ 83713 h 8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395" h="83713">
                      <a:moveTo>
                        <a:pt x="64395" y="0"/>
                      </a:moveTo>
                      <a:cubicBezTo>
                        <a:pt x="59149" y="8743"/>
                        <a:pt x="24768" y="67202"/>
                        <a:pt x="19319" y="70834"/>
                      </a:cubicBezTo>
                      <a:lnTo>
                        <a:pt x="0" y="83713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任意多边形 43"/>
                <p:cNvSpPr/>
                <p:nvPr/>
              </p:nvSpPr>
              <p:spPr>
                <a:xfrm>
                  <a:off x="2572553" y="3383414"/>
                  <a:ext cx="64395" cy="83713"/>
                </a:xfrm>
                <a:custGeom>
                  <a:avLst/>
                  <a:gdLst>
                    <a:gd name="connsiteX0" fmla="*/ 64395 w 64395"/>
                    <a:gd name="connsiteY0" fmla="*/ 0 h 83713"/>
                    <a:gd name="connsiteX1" fmla="*/ 19319 w 64395"/>
                    <a:gd name="connsiteY1" fmla="*/ 70834 h 83713"/>
                    <a:gd name="connsiteX2" fmla="*/ 0 w 64395"/>
                    <a:gd name="connsiteY2" fmla="*/ 83713 h 8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395" h="83713">
                      <a:moveTo>
                        <a:pt x="64395" y="0"/>
                      </a:moveTo>
                      <a:cubicBezTo>
                        <a:pt x="59149" y="8743"/>
                        <a:pt x="24768" y="67202"/>
                        <a:pt x="19319" y="70834"/>
                      </a:cubicBezTo>
                      <a:lnTo>
                        <a:pt x="0" y="83713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任意多边形 44"/>
                <p:cNvSpPr/>
                <p:nvPr/>
              </p:nvSpPr>
              <p:spPr>
                <a:xfrm>
                  <a:off x="2591872" y="3467127"/>
                  <a:ext cx="64395" cy="83713"/>
                </a:xfrm>
                <a:custGeom>
                  <a:avLst/>
                  <a:gdLst>
                    <a:gd name="connsiteX0" fmla="*/ 64395 w 64395"/>
                    <a:gd name="connsiteY0" fmla="*/ 0 h 83713"/>
                    <a:gd name="connsiteX1" fmla="*/ 19319 w 64395"/>
                    <a:gd name="connsiteY1" fmla="*/ 70834 h 83713"/>
                    <a:gd name="connsiteX2" fmla="*/ 0 w 64395"/>
                    <a:gd name="connsiteY2" fmla="*/ 83713 h 8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395" h="83713">
                      <a:moveTo>
                        <a:pt x="64395" y="0"/>
                      </a:moveTo>
                      <a:cubicBezTo>
                        <a:pt x="59149" y="8743"/>
                        <a:pt x="24768" y="67202"/>
                        <a:pt x="19319" y="70834"/>
                      </a:cubicBezTo>
                      <a:lnTo>
                        <a:pt x="0" y="83713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任意多边形 45"/>
                <p:cNvSpPr/>
                <p:nvPr/>
              </p:nvSpPr>
              <p:spPr>
                <a:xfrm>
                  <a:off x="2629866" y="3502034"/>
                  <a:ext cx="45719" cy="110490"/>
                </a:xfrm>
                <a:custGeom>
                  <a:avLst/>
                  <a:gdLst>
                    <a:gd name="connsiteX0" fmla="*/ 64395 w 64395"/>
                    <a:gd name="connsiteY0" fmla="*/ 0 h 83713"/>
                    <a:gd name="connsiteX1" fmla="*/ 19319 w 64395"/>
                    <a:gd name="connsiteY1" fmla="*/ 70834 h 83713"/>
                    <a:gd name="connsiteX2" fmla="*/ 0 w 64395"/>
                    <a:gd name="connsiteY2" fmla="*/ 83713 h 8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395" h="83713">
                      <a:moveTo>
                        <a:pt x="64395" y="0"/>
                      </a:moveTo>
                      <a:cubicBezTo>
                        <a:pt x="59149" y="8743"/>
                        <a:pt x="24768" y="67202"/>
                        <a:pt x="19319" y="70834"/>
                      </a:cubicBezTo>
                      <a:lnTo>
                        <a:pt x="0" y="83713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任意多边形 46"/>
                <p:cNvSpPr/>
                <p:nvPr/>
              </p:nvSpPr>
              <p:spPr>
                <a:xfrm>
                  <a:off x="3020095" y="3315799"/>
                  <a:ext cx="51515" cy="70834"/>
                </a:xfrm>
                <a:custGeom>
                  <a:avLst/>
                  <a:gdLst>
                    <a:gd name="connsiteX0" fmla="*/ 0 w 51515"/>
                    <a:gd name="connsiteY0" fmla="*/ 0 h 70834"/>
                    <a:gd name="connsiteX1" fmla="*/ 19318 w 51515"/>
                    <a:gd name="connsiteY1" fmla="*/ 32197 h 70834"/>
                    <a:gd name="connsiteX2" fmla="*/ 38637 w 51515"/>
                    <a:gd name="connsiteY2" fmla="*/ 45076 h 70834"/>
                    <a:gd name="connsiteX3" fmla="*/ 45076 w 51515"/>
                    <a:gd name="connsiteY3" fmla="*/ 64394 h 70834"/>
                    <a:gd name="connsiteX4" fmla="*/ 51515 w 51515"/>
                    <a:gd name="connsiteY4" fmla="*/ 70834 h 7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15" h="70834">
                      <a:moveTo>
                        <a:pt x="0" y="0"/>
                      </a:moveTo>
                      <a:cubicBezTo>
                        <a:pt x="6439" y="10732"/>
                        <a:pt x="11173" y="22694"/>
                        <a:pt x="19318" y="32197"/>
                      </a:cubicBezTo>
                      <a:cubicBezTo>
                        <a:pt x="24355" y="38073"/>
                        <a:pt x="33802" y="39033"/>
                        <a:pt x="38637" y="45076"/>
                      </a:cubicBezTo>
                      <a:cubicBezTo>
                        <a:pt x="42877" y="50376"/>
                        <a:pt x="42041" y="58323"/>
                        <a:pt x="45076" y="64394"/>
                      </a:cubicBezTo>
                      <a:cubicBezTo>
                        <a:pt x="46433" y="67109"/>
                        <a:pt x="49369" y="68687"/>
                        <a:pt x="51515" y="70834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任意多边形 47"/>
                <p:cNvSpPr/>
                <p:nvPr/>
              </p:nvSpPr>
              <p:spPr>
                <a:xfrm>
                  <a:off x="2994337" y="3365960"/>
                  <a:ext cx="45719" cy="136074"/>
                </a:xfrm>
                <a:custGeom>
                  <a:avLst/>
                  <a:gdLst>
                    <a:gd name="connsiteX0" fmla="*/ 0 w 51515"/>
                    <a:gd name="connsiteY0" fmla="*/ 0 h 70834"/>
                    <a:gd name="connsiteX1" fmla="*/ 19318 w 51515"/>
                    <a:gd name="connsiteY1" fmla="*/ 32197 h 70834"/>
                    <a:gd name="connsiteX2" fmla="*/ 38637 w 51515"/>
                    <a:gd name="connsiteY2" fmla="*/ 45076 h 70834"/>
                    <a:gd name="connsiteX3" fmla="*/ 45076 w 51515"/>
                    <a:gd name="connsiteY3" fmla="*/ 64394 h 70834"/>
                    <a:gd name="connsiteX4" fmla="*/ 51515 w 51515"/>
                    <a:gd name="connsiteY4" fmla="*/ 70834 h 7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15" h="70834">
                      <a:moveTo>
                        <a:pt x="0" y="0"/>
                      </a:moveTo>
                      <a:cubicBezTo>
                        <a:pt x="6439" y="10732"/>
                        <a:pt x="11173" y="22694"/>
                        <a:pt x="19318" y="32197"/>
                      </a:cubicBezTo>
                      <a:cubicBezTo>
                        <a:pt x="24355" y="38073"/>
                        <a:pt x="33802" y="39033"/>
                        <a:pt x="38637" y="45076"/>
                      </a:cubicBezTo>
                      <a:cubicBezTo>
                        <a:pt x="42877" y="50376"/>
                        <a:pt x="42041" y="58323"/>
                        <a:pt x="45076" y="64394"/>
                      </a:cubicBezTo>
                      <a:cubicBezTo>
                        <a:pt x="46433" y="67109"/>
                        <a:pt x="49369" y="68687"/>
                        <a:pt x="51515" y="70834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任意多边形 48"/>
                <p:cNvSpPr/>
                <p:nvPr/>
              </p:nvSpPr>
              <p:spPr>
                <a:xfrm flipH="1">
                  <a:off x="2703660" y="3527965"/>
                  <a:ext cx="45719" cy="127102"/>
                </a:xfrm>
                <a:custGeom>
                  <a:avLst/>
                  <a:gdLst>
                    <a:gd name="connsiteX0" fmla="*/ 0 w 51515"/>
                    <a:gd name="connsiteY0" fmla="*/ 0 h 70834"/>
                    <a:gd name="connsiteX1" fmla="*/ 19318 w 51515"/>
                    <a:gd name="connsiteY1" fmla="*/ 32197 h 70834"/>
                    <a:gd name="connsiteX2" fmla="*/ 38637 w 51515"/>
                    <a:gd name="connsiteY2" fmla="*/ 45076 h 70834"/>
                    <a:gd name="connsiteX3" fmla="*/ 45076 w 51515"/>
                    <a:gd name="connsiteY3" fmla="*/ 64394 h 70834"/>
                    <a:gd name="connsiteX4" fmla="*/ 51515 w 51515"/>
                    <a:gd name="connsiteY4" fmla="*/ 70834 h 7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15" h="70834">
                      <a:moveTo>
                        <a:pt x="0" y="0"/>
                      </a:moveTo>
                      <a:cubicBezTo>
                        <a:pt x="6439" y="10732"/>
                        <a:pt x="11173" y="22694"/>
                        <a:pt x="19318" y="32197"/>
                      </a:cubicBezTo>
                      <a:cubicBezTo>
                        <a:pt x="24355" y="38073"/>
                        <a:pt x="33802" y="39033"/>
                        <a:pt x="38637" y="45076"/>
                      </a:cubicBezTo>
                      <a:cubicBezTo>
                        <a:pt x="42877" y="50376"/>
                        <a:pt x="42041" y="58323"/>
                        <a:pt x="45076" y="64394"/>
                      </a:cubicBezTo>
                      <a:cubicBezTo>
                        <a:pt x="46433" y="67109"/>
                        <a:pt x="49369" y="68687"/>
                        <a:pt x="51515" y="70834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任意多边形 49"/>
                <p:cNvSpPr/>
                <p:nvPr/>
              </p:nvSpPr>
              <p:spPr>
                <a:xfrm>
                  <a:off x="2802833" y="3527965"/>
                  <a:ext cx="45719" cy="110490"/>
                </a:xfrm>
                <a:custGeom>
                  <a:avLst/>
                  <a:gdLst>
                    <a:gd name="connsiteX0" fmla="*/ 0 w 51515"/>
                    <a:gd name="connsiteY0" fmla="*/ 0 h 70834"/>
                    <a:gd name="connsiteX1" fmla="*/ 19318 w 51515"/>
                    <a:gd name="connsiteY1" fmla="*/ 32197 h 70834"/>
                    <a:gd name="connsiteX2" fmla="*/ 38637 w 51515"/>
                    <a:gd name="connsiteY2" fmla="*/ 45076 h 70834"/>
                    <a:gd name="connsiteX3" fmla="*/ 45076 w 51515"/>
                    <a:gd name="connsiteY3" fmla="*/ 64394 h 70834"/>
                    <a:gd name="connsiteX4" fmla="*/ 51515 w 51515"/>
                    <a:gd name="connsiteY4" fmla="*/ 70834 h 7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15" h="70834">
                      <a:moveTo>
                        <a:pt x="0" y="0"/>
                      </a:moveTo>
                      <a:cubicBezTo>
                        <a:pt x="6439" y="10732"/>
                        <a:pt x="11173" y="22694"/>
                        <a:pt x="19318" y="32197"/>
                      </a:cubicBezTo>
                      <a:cubicBezTo>
                        <a:pt x="24355" y="38073"/>
                        <a:pt x="33802" y="39033"/>
                        <a:pt x="38637" y="45076"/>
                      </a:cubicBezTo>
                      <a:cubicBezTo>
                        <a:pt x="42877" y="50376"/>
                        <a:pt x="42041" y="58323"/>
                        <a:pt x="45076" y="64394"/>
                      </a:cubicBezTo>
                      <a:cubicBezTo>
                        <a:pt x="46433" y="67109"/>
                        <a:pt x="49369" y="68687"/>
                        <a:pt x="51515" y="70834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任意多边形 50"/>
                <p:cNvSpPr/>
                <p:nvPr/>
              </p:nvSpPr>
              <p:spPr>
                <a:xfrm>
                  <a:off x="2867227" y="3508983"/>
                  <a:ext cx="45719" cy="110490"/>
                </a:xfrm>
                <a:custGeom>
                  <a:avLst/>
                  <a:gdLst>
                    <a:gd name="connsiteX0" fmla="*/ 0 w 51515"/>
                    <a:gd name="connsiteY0" fmla="*/ 0 h 70834"/>
                    <a:gd name="connsiteX1" fmla="*/ 19318 w 51515"/>
                    <a:gd name="connsiteY1" fmla="*/ 32197 h 70834"/>
                    <a:gd name="connsiteX2" fmla="*/ 38637 w 51515"/>
                    <a:gd name="connsiteY2" fmla="*/ 45076 h 70834"/>
                    <a:gd name="connsiteX3" fmla="*/ 45076 w 51515"/>
                    <a:gd name="connsiteY3" fmla="*/ 64394 h 70834"/>
                    <a:gd name="connsiteX4" fmla="*/ 51515 w 51515"/>
                    <a:gd name="connsiteY4" fmla="*/ 70834 h 7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15" h="70834">
                      <a:moveTo>
                        <a:pt x="0" y="0"/>
                      </a:moveTo>
                      <a:cubicBezTo>
                        <a:pt x="6439" y="10732"/>
                        <a:pt x="11173" y="22694"/>
                        <a:pt x="19318" y="32197"/>
                      </a:cubicBezTo>
                      <a:cubicBezTo>
                        <a:pt x="24355" y="38073"/>
                        <a:pt x="33802" y="39033"/>
                        <a:pt x="38637" y="45076"/>
                      </a:cubicBezTo>
                      <a:cubicBezTo>
                        <a:pt x="42877" y="50376"/>
                        <a:pt x="42041" y="58323"/>
                        <a:pt x="45076" y="64394"/>
                      </a:cubicBezTo>
                      <a:cubicBezTo>
                        <a:pt x="46433" y="67109"/>
                        <a:pt x="49369" y="68687"/>
                        <a:pt x="51515" y="70834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任意多边形 51"/>
                <p:cNvSpPr/>
                <p:nvPr/>
              </p:nvSpPr>
              <p:spPr>
                <a:xfrm>
                  <a:off x="2935740" y="3467127"/>
                  <a:ext cx="45719" cy="111279"/>
                </a:xfrm>
                <a:custGeom>
                  <a:avLst/>
                  <a:gdLst>
                    <a:gd name="connsiteX0" fmla="*/ 0 w 51515"/>
                    <a:gd name="connsiteY0" fmla="*/ 0 h 70834"/>
                    <a:gd name="connsiteX1" fmla="*/ 19318 w 51515"/>
                    <a:gd name="connsiteY1" fmla="*/ 32197 h 70834"/>
                    <a:gd name="connsiteX2" fmla="*/ 38637 w 51515"/>
                    <a:gd name="connsiteY2" fmla="*/ 45076 h 70834"/>
                    <a:gd name="connsiteX3" fmla="*/ 45076 w 51515"/>
                    <a:gd name="connsiteY3" fmla="*/ 64394 h 70834"/>
                    <a:gd name="connsiteX4" fmla="*/ 51515 w 51515"/>
                    <a:gd name="connsiteY4" fmla="*/ 70834 h 7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15" h="70834">
                      <a:moveTo>
                        <a:pt x="0" y="0"/>
                      </a:moveTo>
                      <a:cubicBezTo>
                        <a:pt x="6439" y="10732"/>
                        <a:pt x="11173" y="22694"/>
                        <a:pt x="19318" y="32197"/>
                      </a:cubicBezTo>
                      <a:cubicBezTo>
                        <a:pt x="24355" y="38073"/>
                        <a:pt x="33802" y="39033"/>
                        <a:pt x="38637" y="45076"/>
                      </a:cubicBezTo>
                      <a:cubicBezTo>
                        <a:pt x="42877" y="50376"/>
                        <a:pt x="42041" y="58323"/>
                        <a:pt x="45076" y="64394"/>
                      </a:cubicBezTo>
                      <a:cubicBezTo>
                        <a:pt x="46433" y="67109"/>
                        <a:pt x="49369" y="68687"/>
                        <a:pt x="51515" y="70834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7" name="文本框 66"/>
              <p:cNvSpPr txBox="1"/>
              <p:nvPr/>
            </p:nvSpPr>
            <p:spPr>
              <a:xfrm>
                <a:off x="3416033" y="2628622"/>
                <a:ext cx="72968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chemeClr val="bg1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rPr>
                  <a:t>3</a:t>
                </a:r>
                <a:r>
                  <a:rPr lang="en-US" altLang="zh-CN" sz="6000" dirty="0" smtClean="0">
                    <a:solidFill>
                      <a:schemeClr val="bg1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rPr>
                  <a:t>F</a:t>
                </a:r>
                <a:endParaRPr lang="zh-CN" altLang="en-US" sz="6000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  <p:sp>
          <p:nvSpPr>
            <p:cNvPr id="55" name="任意多边形 54"/>
            <p:cNvSpPr/>
            <p:nvPr/>
          </p:nvSpPr>
          <p:spPr>
            <a:xfrm>
              <a:off x="1454727" y="2493818"/>
              <a:ext cx="4070410" cy="4267880"/>
            </a:xfrm>
            <a:custGeom>
              <a:avLst/>
              <a:gdLst>
                <a:gd name="connsiteX0" fmla="*/ 290946 w 4070410"/>
                <a:gd name="connsiteY0" fmla="*/ 270164 h 4267880"/>
                <a:gd name="connsiteX1" fmla="*/ 249382 w 4070410"/>
                <a:gd name="connsiteY1" fmla="*/ 602673 h 4267880"/>
                <a:gd name="connsiteX2" fmla="*/ 207818 w 4070410"/>
                <a:gd name="connsiteY2" fmla="*/ 1101437 h 4267880"/>
                <a:gd name="connsiteX3" fmla="*/ 187037 w 4070410"/>
                <a:gd name="connsiteY3" fmla="*/ 1454727 h 4267880"/>
                <a:gd name="connsiteX4" fmla="*/ 166255 w 4070410"/>
                <a:gd name="connsiteY4" fmla="*/ 1600200 h 4267880"/>
                <a:gd name="connsiteX5" fmla="*/ 124691 w 4070410"/>
                <a:gd name="connsiteY5" fmla="*/ 2098964 h 4267880"/>
                <a:gd name="connsiteX6" fmla="*/ 103909 w 4070410"/>
                <a:gd name="connsiteY6" fmla="*/ 3200400 h 4267880"/>
                <a:gd name="connsiteX7" fmla="*/ 83128 w 4070410"/>
                <a:gd name="connsiteY7" fmla="*/ 3325091 h 4267880"/>
                <a:gd name="connsiteX8" fmla="*/ 62346 w 4070410"/>
                <a:gd name="connsiteY8" fmla="*/ 3512127 h 4267880"/>
                <a:gd name="connsiteX9" fmla="*/ 20782 w 4070410"/>
                <a:gd name="connsiteY9" fmla="*/ 3636818 h 4267880"/>
                <a:gd name="connsiteX10" fmla="*/ 0 w 4070410"/>
                <a:gd name="connsiteY10" fmla="*/ 3886200 h 4267880"/>
                <a:gd name="connsiteX11" fmla="*/ 20782 w 4070410"/>
                <a:gd name="connsiteY11" fmla="*/ 3990109 h 4267880"/>
                <a:gd name="connsiteX12" fmla="*/ 83128 w 4070410"/>
                <a:gd name="connsiteY12" fmla="*/ 4031673 h 4267880"/>
                <a:gd name="connsiteX13" fmla="*/ 852055 w 4070410"/>
                <a:gd name="connsiteY13" fmla="*/ 4052455 h 4267880"/>
                <a:gd name="connsiteX14" fmla="*/ 1039091 w 4070410"/>
                <a:gd name="connsiteY14" fmla="*/ 4073237 h 4267880"/>
                <a:gd name="connsiteX15" fmla="*/ 1330037 w 4070410"/>
                <a:gd name="connsiteY15" fmla="*/ 4094018 h 4267880"/>
                <a:gd name="connsiteX16" fmla="*/ 1392382 w 4070410"/>
                <a:gd name="connsiteY16" fmla="*/ 4135582 h 4267880"/>
                <a:gd name="connsiteX17" fmla="*/ 1454728 w 4070410"/>
                <a:gd name="connsiteY17" fmla="*/ 4156364 h 4267880"/>
                <a:gd name="connsiteX18" fmla="*/ 1579418 w 4070410"/>
                <a:gd name="connsiteY18" fmla="*/ 4218709 h 4267880"/>
                <a:gd name="connsiteX19" fmla="*/ 1808018 w 4070410"/>
                <a:gd name="connsiteY19" fmla="*/ 4156364 h 4267880"/>
                <a:gd name="connsiteX20" fmla="*/ 1870364 w 4070410"/>
                <a:gd name="connsiteY20" fmla="*/ 4135582 h 4267880"/>
                <a:gd name="connsiteX21" fmla="*/ 1932709 w 4070410"/>
                <a:gd name="connsiteY21" fmla="*/ 4114800 h 4267880"/>
                <a:gd name="connsiteX22" fmla="*/ 2078182 w 4070410"/>
                <a:gd name="connsiteY22" fmla="*/ 4094018 h 4267880"/>
                <a:gd name="connsiteX23" fmla="*/ 2202873 w 4070410"/>
                <a:gd name="connsiteY23" fmla="*/ 4073237 h 4267880"/>
                <a:gd name="connsiteX24" fmla="*/ 2618509 w 4070410"/>
                <a:gd name="connsiteY24" fmla="*/ 4052455 h 4267880"/>
                <a:gd name="connsiteX25" fmla="*/ 2763982 w 4070410"/>
                <a:gd name="connsiteY25" fmla="*/ 4031673 h 4267880"/>
                <a:gd name="connsiteX26" fmla="*/ 2867891 w 4070410"/>
                <a:gd name="connsiteY26" fmla="*/ 4010891 h 4267880"/>
                <a:gd name="connsiteX27" fmla="*/ 2930237 w 4070410"/>
                <a:gd name="connsiteY27" fmla="*/ 4031673 h 4267880"/>
                <a:gd name="connsiteX28" fmla="*/ 2992582 w 4070410"/>
                <a:gd name="connsiteY28" fmla="*/ 4094018 h 4267880"/>
                <a:gd name="connsiteX29" fmla="*/ 3054928 w 4070410"/>
                <a:gd name="connsiteY29" fmla="*/ 4114800 h 4267880"/>
                <a:gd name="connsiteX30" fmla="*/ 3117273 w 4070410"/>
                <a:gd name="connsiteY30" fmla="*/ 4156364 h 4267880"/>
                <a:gd name="connsiteX31" fmla="*/ 3262746 w 4070410"/>
                <a:gd name="connsiteY31" fmla="*/ 4197927 h 4267880"/>
                <a:gd name="connsiteX32" fmla="*/ 3990109 w 4070410"/>
                <a:gd name="connsiteY32" fmla="*/ 4177146 h 4267880"/>
                <a:gd name="connsiteX33" fmla="*/ 3969328 w 4070410"/>
                <a:gd name="connsiteY33" fmla="*/ 3241964 h 4267880"/>
                <a:gd name="connsiteX34" fmla="*/ 3927764 w 4070410"/>
                <a:gd name="connsiteY34" fmla="*/ 2847109 h 4267880"/>
                <a:gd name="connsiteX35" fmla="*/ 3906982 w 4070410"/>
                <a:gd name="connsiteY35" fmla="*/ 2493818 h 4267880"/>
                <a:gd name="connsiteX36" fmla="*/ 3927764 w 4070410"/>
                <a:gd name="connsiteY36" fmla="*/ 2119746 h 4267880"/>
                <a:gd name="connsiteX37" fmla="*/ 3948546 w 4070410"/>
                <a:gd name="connsiteY37" fmla="*/ 1932709 h 4267880"/>
                <a:gd name="connsiteX38" fmla="*/ 3969328 w 4070410"/>
                <a:gd name="connsiteY38" fmla="*/ 1579418 h 4267880"/>
                <a:gd name="connsiteX39" fmla="*/ 3948546 w 4070410"/>
                <a:gd name="connsiteY39" fmla="*/ 436418 h 4267880"/>
                <a:gd name="connsiteX40" fmla="*/ 3906982 w 4070410"/>
                <a:gd name="connsiteY40" fmla="*/ 228600 h 4267880"/>
                <a:gd name="connsiteX41" fmla="*/ 3886200 w 4070410"/>
                <a:gd name="connsiteY41" fmla="*/ 124691 h 4267880"/>
                <a:gd name="connsiteX42" fmla="*/ 3865418 w 4070410"/>
                <a:gd name="connsiteY42" fmla="*/ 41564 h 4267880"/>
                <a:gd name="connsiteX43" fmla="*/ 3740728 w 4070410"/>
                <a:gd name="connsiteY43" fmla="*/ 0 h 4267880"/>
                <a:gd name="connsiteX44" fmla="*/ 3096491 w 4070410"/>
                <a:gd name="connsiteY44" fmla="*/ 41564 h 4267880"/>
                <a:gd name="connsiteX45" fmla="*/ 2971800 w 4070410"/>
                <a:gd name="connsiteY45" fmla="*/ 62346 h 4267880"/>
                <a:gd name="connsiteX46" fmla="*/ 2680855 w 4070410"/>
                <a:gd name="connsiteY46" fmla="*/ 103909 h 4267880"/>
                <a:gd name="connsiteX47" fmla="*/ 2473037 w 4070410"/>
                <a:gd name="connsiteY47" fmla="*/ 124691 h 4267880"/>
                <a:gd name="connsiteX48" fmla="*/ 2327564 w 4070410"/>
                <a:gd name="connsiteY48" fmla="*/ 145473 h 4267880"/>
                <a:gd name="connsiteX49" fmla="*/ 1995055 w 4070410"/>
                <a:gd name="connsiteY49" fmla="*/ 166255 h 4267880"/>
                <a:gd name="connsiteX50" fmla="*/ 436418 w 4070410"/>
                <a:gd name="connsiteY50" fmla="*/ 166255 h 4267880"/>
                <a:gd name="connsiteX51" fmla="*/ 374073 w 4070410"/>
                <a:gd name="connsiteY51" fmla="*/ 187037 h 4267880"/>
                <a:gd name="connsiteX52" fmla="*/ 249382 w 4070410"/>
                <a:gd name="connsiteY52" fmla="*/ 207818 h 4267880"/>
                <a:gd name="connsiteX53" fmla="*/ 207818 w 4070410"/>
                <a:gd name="connsiteY53" fmla="*/ 270164 h 4267880"/>
                <a:gd name="connsiteX54" fmla="*/ 249382 w 4070410"/>
                <a:gd name="connsiteY54" fmla="*/ 332509 h 4267880"/>
                <a:gd name="connsiteX55" fmla="*/ 270164 w 4070410"/>
                <a:gd name="connsiteY55" fmla="*/ 374073 h 426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070410" h="4267880">
                  <a:moveTo>
                    <a:pt x="290946" y="270164"/>
                  </a:moveTo>
                  <a:cubicBezTo>
                    <a:pt x="259586" y="426961"/>
                    <a:pt x="263770" y="386855"/>
                    <a:pt x="249382" y="602673"/>
                  </a:cubicBezTo>
                  <a:cubicBezTo>
                    <a:pt x="217688" y="1078078"/>
                    <a:pt x="256875" y="856152"/>
                    <a:pt x="207818" y="1101437"/>
                  </a:cubicBezTo>
                  <a:cubicBezTo>
                    <a:pt x="200891" y="1219200"/>
                    <a:pt x="196833" y="1337168"/>
                    <a:pt x="187037" y="1454727"/>
                  </a:cubicBezTo>
                  <a:cubicBezTo>
                    <a:pt x="182969" y="1503541"/>
                    <a:pt x="170973" y="1551444"/>
                    <a:pt x="166255" y="1600200"/>
                  </a:cubicBezTo>
                  <a:cubicBezTo>
                    <a:pt x="150185" y="1766255"/>
                    <a:pt x="124691" y="2098964"/>
                    <a:pt x="124691" y="2098964"/>
                  </a:cubicBezTo>
                  <a:cubicBezTo>
                    <a:pt x="117764" y="2466109"/>
                    <a:pt x="116349" y="2833400"/>
                    <a:pt x="103909" y="3200400"/>
                  </a:cubicBezTo>
                  <a:cubicBezTo>
                    <a:pt x="102481" y="3242513"/>
                    <a:pt x="88697" y="3283324"/>
                    <a:pt x="83128" y="3325091"/>
                  </a:cubicBezTo>
                  <a:cubicBezTo>
                    <a:pt x="74838" y="3387270"/>
                    <a:pt x="74648" y="3450616"/>
                    <a:pt x="62346" y="3512127"/>
                  </a:cubicBezTo>
                  <a:cubicBezTo>
                    <a:pt x="53754" y="3555088"/>
                    <a:pt x="20782" y="3636818"/>
                    <a:pt x="20782" y="3636818"/>
                  </a:cubicBezTo>
                  <a:cubicBezTo>
                    <a:pt x="13855" y="3719945"/>
                    <a:pt x="0" y="3802785"/>
                    <a:pt x="0" y="3886200"/>
                  </a:cubicBezTo>
                  <a:cubicBezTo>
                    <a:pt x="0" y="3921522"/>
                    <a:pt x="3257" y="3959441"/>
                    <a:pt x="20782" y="3990109"/>
                  </a:cubicBezTo>
                  <a:cubicBezTo>
                    <a:pt x="33174" y="4011795"/>
                    <a:pt x="58221" y="4029805"/>
                    <a:pt x="83128" y="4031673"/>
                  </a:cubicBezTo>
                  <a:cubicBezTo>
                    <a:pt x="338812" y="4050849"/>
                    <a:pt x="595746" y="4045528"/>
                    <a:pt x="852055" y="4052455"/>
                  </a:cubicBezTo>
                  <a:cubicBezTo>
                    <a:pt x="914400" y="4059382"/>
                    <a:pt x="976598" y="4067803"/>
                    <a:pt x="1039091" y="4073237"/>
                  </a:cubicBezTo>
                  <a:cubicBezTo>
                    <a:pt x="1135955" y="4081660"/>
                    <a:pt x="1234287" y="4077121"/>
                    <a:pt x="1330037" y="4094018"/>
                  </a:cubicBezTo>
                  <a:cubicBezTo>
                    <a:pt x="1354634" y="4098359"/>
                    <a:pt x="1370042" y="4124412"/>
                    <a:pt x="1392382" y="4135582"/>
                  </a:cubicBezTo>
                  <a:cubicBezTo>
                    <a:pt x="1411975" y="4145379"/>
                    <a:pt x="1435135" y="4146567"/>
                    <a:pt x="1454728" y="4156364"/>
                  </a:cubicBezTo>
                  <a:cubicBezTo>
                    <a:pt x="1615875" y="4236937"/>
                    <a:pt x="1422709" y="4166472"/>
                    <a:pt x="1579418" y="4218709"/>
                  </a:cubicBezTo>
                  <a:cubicBezTo>
                    <a:pt x="1726288" y="4189335"/>
                    <a:pt x="1649819" y="4209097"/>
                    <a:pt x="1808018" y="4156364"/>
                  </a:cubicBezTo>
                  <a:lnTo>
                    <a:pt x="1870364" y="4135582"/>
                  </a:lnTo>
                  <a:cubicBezTo>
                    <a:pt x="1891146" y="4128655"/>
                    <a:pt x="1911023" y="4117898"/>
                    <a:pt x="1932709" y="4114800"/>
                  </a:cubicBezTo>
                  <a:lnTo>
                    <a:pt x="2078182" y="4094018"/>
                  </a:lnTo>
                  <a:cubicBezTo>
                    <a:pt x="2119829" y="4087611"/>
                    <a:pt x="2160860" y="4076469"/>
                    <a:pt x="2202873" y="4073237"/>
                  </a:cubicBezTo>
                  <a:cubicBezTo>
                    <a:pt x="2341183" y="4062598"/>
                    <a:pt x="2479964" y="4059382"/>
                    <a:pt x="2618509" y="4052455"/>
                  </a:cubicBezTo>
                  <a:cubicBezTo>
                    <a:pt x="2667000" y="4045528"/>
                    <a:pt x="2715665" y="4039726"/>
                    <a:pt x="2763982" y="4031673"/>
                  </a:cubicBezTo>
                  <a:cubicBezTo>
                    <a:pt x="2798824" y="4025866"/>
                    <a:pt x="2832569" y="4010891"/>
                    <a:pt x="2867891" y="4010891"/>
                  </a:cubicBezTo>
                  <a:cubicBezTo>
                    <a:pt x="2889797" y="4010891"/>
                    <a:pt x="2909455" y="4024746"/>
                    <a:pt x="2930237" y="4031673"/>
                  </a:cubicBezTo>
                  <a:cubicBezTo>
                    <a:pt x="2951019" y="4052455"/>
                    <a:pt x="2968128" y="4077716"/>
                    <a:pt x="2992582" y="4094018"/>
                  </a:cubicBezTo>
                  <a:cubicBezTo>
                    <a:pt x="3010809" y="4106169"/>
                    <a:pt x="3035335" y="4105003"/>
                    <a:pt x="3054928" y="4114800"/>
                  </a:cubicBezTo>
                  <a:cubicBezTo>
                    <a:pt x="3077268" y="4125970"/>
                    <a:pt x="3094933" y="4145194"/>
                    <a:pt x="3117273" y="4156364"/>
                  </a:cubicBezTo>
                  <a:cubicBezTo>
                    <a:pt x="3147091" y="4171273"/>
                    <a:pt x="3236107" y="4191268"/>
                    <a:pt x="3262746" y="4197927"/>
                  </a:cubicBezTo>
                  <a:cubicBezTo>
                    <a:pt x="3505200" y="4191000"/>
                    <a:pt x="3845937" y="4372201"/>
                    <a:pt x="3990109" y="4177146"/>
                  </a:cubicBezTo>
                  <a:cubicBezTo>
                    <a:pt x="4175443" y="3926401"/>
                    <a:pt x="3983928" y="3553426"/>
                    <a:pt x="3969328" y="3241964"/>
                  </a:cubicBezTo>
                  <a:cubicBezTo>
                    <a:pt x="3963131" y="3109764"/>
                    <a:pt x="3935536" y="2979226"/>
                    <a:pt x="3927764" y="2847109"/>
                  </a:cubicBezTo>
                  <a:lnTo>
                    <a:pt x="3906982" y="2493818"/>
                  </a:lnTo>
                  <a:cubicBezTo>
                    <a:pt x="3913909" y="2369127"/>
                    <a:pt x="3918539" y="2244288"/>
                    <a:pt x="3927764" y="2119746"/>
                  </a:cubicBezTo>
                  <a:cubicBezTo>
                    <a:pt x="3932398" y="2057188"/>
                    <a:pt x="3943735" y="1995254"/>
                    <a:pt x="3948546" y="1932709"/>
                  </a:cubicBezTo>
                  <a:cubicBezTo>
                    <a:pt x="3957594" y="1815089"/>
                    <a:pt x="3962401" y="1697182"/>
                    <a:pt x="3969328" y="1579418"/>
                  </a:cubicBezTo>
                  <a:cubicBezTo>
                    <a:pt x="3962401" y="1198418"/>
                    <a:pt x="3960832" y="817283"/>
                    <a:pt x="3948546" y="436418"/>
                  </a:cubicBezTo>
                  <a:cubicBezTo>
                    <a:pt x="3942889" y="261048"/>
                    <a:pt x="3935104" y="341088"/>
                    <a:pt x="3906982" y="228600"/>
                  </a:cubicBezTo>
                  <a:cubicBezTo>
                    <a:pt x="3898415" y="194332"/>
                    <a:pt x="3893863" y="159172"/>
                    <a:pt x="3886200" y="124691"/>
                  </a:cubicBezTo>
                  <a:cubicBezTo>
                    <a:pt x="3880004" y="96809"/>
                    <a:pt x="3887104" y="60152"/>
                    <a:pt x="3865418" y="41564"/>
                  </a:cubicBezTo>
                  <a:cubicBezTo>
                    <a:pt x="3832154" y="13052"/>
                    <a:pt x="3740728" y="0"/>
                    <a:pt x="3740728" y="0"/>
                  </a:cubicBezTo>
                  <a:cubicBezTo>
                    <a:pt x="3587602" y="8507"/>
                    <a:pt x="3266149" y="23705"/>
                    <a:pt x="3096491" y="41564"/>
                  </a:cubicBezTo>
                  <a:cubicBezTo>
                    <a:pt x="3054586" y="45975"/>
                    <a:pt x="3013471" y="56095"/>
                    <a:pt x="2971800" y="62346"/>
                  </a:cubicBezTo>
                  <a:cubicBezTo>
                    <a:pt x="2874918" y="76878"/>
                    <a:pt x="2778335" y="94161"/>
                    <a:pt x="2680855" y="103909"/>
                  </a:cubicBezTo>
                  <a:lnTo>
                    <a:pt x="2473037" y="124691"/>
                  </a:lnTo>
                  <a:cubicBezTo>
                    <a:pt x="2424389" y="130414"/>
                    <a:pt x="2376363" y="141230"/>
                    <a:pt x="2327564" y="145473"/>
                  </a:cubicBezTo>
                  <a:cubicBezTo>
                    <a:pt x="2216929" y="155094"/>
                    <a:pt x="2105891" y="159328"/>
                    <a:pt x="1995055" y="166255"/>
                  </a:cubicBezTo>
                  <a:cubicBezTo>
                    <a:pt x="1272223" y="147721"/>
                    <a:pt x="1143567" y="129991"/>
                    <a:pt x="436418" y="166255"/>
                  </a:cubicBezTo>
                  <a:cubicBezTo>
                    <a:pt x="414541" y="167377"/>
                    <a:pt x="395457" y="182285"/>
                    <a:pt x="374073" y="187037"/>
                  </a:cubicBezTo>
                  <a:cubicBezTo>
                    <a:pt x="332939" y="196178"/>
                    <a:pt x="290946" y="200891"/>
                    <a:pt x="249382" y="207818"/>
                  </a:cubicBezTo>
                  <a:cubicBezTo>
                    <a:pt x="235527" y="228600"/>
                    <a:pt x="207818" y="245187"/>
                    <a:pt x="207818" y="270164"/>
                  </a:cubicBezTo>
                  <a:cubicBezTo>
                    <a:pt x="207818" y="295141"/>
                    <a:pt x="236532" y="311092"/>
                    <a:pt x="249382" y="332509"/>
                  </a:cubicBezTo>
                  <a:cubicBezTo>
                    <a:pt x="257352" y="345792"/>
                    <a:pt x="263237" y="360218"/>
                    <a:pt x="270164" y="37407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1683327" y="6483927"/>
              <a:ext cx="3292075" cy="311974"/>
            </a:xfrm>
            <a:custGeom>
              <a:avLst/>
              <a:gdLst>
                <a:gd name="connsiteX0" fmla="*/ 0 w 3292075"/>
                <a:gd name="connsiteY0" fmla="*/ 166255 h 311974"/>
                <a:gd name="connsiteX1" fmla="*/ 810491 w 3292075"/>
                <a:gd name="connsiteY1" fmla="*/ 124691 h 311974"/>
                <a:gd name="connsiteX2" fmla="*/ 935182 w 3292075"/>
                <a:gd name="connsiteY2" fmla="*/ 103909 h 311974"/>
                <a:gd name="connsiteX3" fmla="*/ 1018309 w 3292075"/>
                <a:gd name="connsiteY3" fmla="*/ 83128 h 311974"/>
                <a:gd name="connsiteX4" fmla="*/ 1330037 w 3292075"/>
                <a:gd name="connsiteY4" fmla="*/ 62346 h 311974"/>
                <a:gd name="connsiteX5" fmla="*/ 2202873 w 3292075"/>
                <a:gd name="connsiteY5" fmla="*/ 83128 h 311974"/>
                <a:gd name="connsiteX6" fmla="*/ 2140528 w 3292075"/>
                <a:gd name="connsiteY6" fmla="*/ 103909 h 311974"/>
                <a:gd name="connsiteX7" fmla="*/ 2057400 w 3292075"/>
                <a:gd name="connsiteY7" fmla="*/ 124691 h 311974"/>
                <a:gd name="connsiteX8" fmla="*/ 1870364 w 3292075"/>
                <a:gd name="connsiteY8" fmla="*/ 145473 h 311974"/>
                <a:gd name="connsiteX9" fmla="*/ 1704109 w 3292075"/>
                <a:gd name="connsiteY9" fmla="*/ 187037 h 311974"/>
                <a:gd name="connsiteX10" fmla="*/ 1620982 w 3292075"/>
                <a:gd name="connsiteY10" fmla="*/ 207818 h 311974"/>
                <a:gd name="connsiteX11" fmla="*/ 1330037 w 3292075"/>
                <a:gd name="connsiteY11" fmla="*/ 270164 h 311974"/>
                <a:gd name="connsiteX12" fmla="*/ 1205346 w 3292075"/>
                <a:gd name="connsiteY12" fmla="*/ 290946 h 311974"/>
                <a:gd name="connsiteX13" fmla="*/ 1870364 w 3292075"/>
                <a:gd name="connsiteY13" fmla="*/ 187037 h 311974"/>
                <a:gd name="connsiteX14" fmla="*/ 2140528 w 3292075"/>
                <a:gd name="connsiteY14" fmla="*/ 145473 h 311974"/>
                <a:gd name="connsiteX15" fmla="*/ 2389909 w 3292075"/>
                <a:gd name="connsiteY15" fmla="*/ 124691 h 311974"/>
                <a:gd name="connsiteX16" fmla="*/ 2369128 w 3292075"/>
                <a:gd name="connsiteY16" fmla="*/ 124691 h 311974"/>
                <a:gd name="connsiteX17" fmla="*/ 1808018 w 3292075"/>
                <a:gd name="connsiteY17" fmla="*/ 103909 h 311974"/>
                <a:gd name="connsiteX18" fmla="*/ 1724891 w 3292075"/>
                <a:gd name="connsiteY18" fmla="*/ 83128 h 311974"/>
                <a:gd name="connsiteX19" fmla="*/ 3013364 w 3292075"/>
                <a:gd name="connsiteY19" fmla="*/ 41564 h 311974"/>
                <a:gd name="connsiteX20" fmla="*/ 3158837 w 3292075"/>
                <a:gd name="connsiteY20" fmla="*/ 20782 h 311974"/>
                <a:gd name="connsiteX21" fmla="*/ 3283528 w 3292075"/>
                <a:gd name="connsiteY21" fmla="*/ 0 h 311974"/>
                <a:gd name="connsiteX22" fmla="*/ 3117273 w 3292075"/>
                <a:gd name="connsiteY22" fmla="*/ 20782 h 311974"/>
                <a:gd name="connsiteX23" fmla="*/ 2992582 w 3292075"/>
                <a:gd name="connsiteY23" fmla="*/ 62346 h 311974"/>
                <a:gd name="connsiteX24" fmla="*/ 2057400 w 3292075"/>
                <a:gd name="connsiteY24" fmla="*/ 124691 h 311974"/>
                <a:gd name="connsiteX25" fmla="*/ 1787237 w 3292075"/>
                <a:gd name="connsiteY25" fmla="*/ 187037 h 311974"/>
                <a:gd name="connsiteX26" fmla="*/ 1517073 w 3292075"/>
                <a:gd name="connsiteY26" fmla="*/ 207818 h 311974"/>
                <a:gd name="connsiteX27" fmla="*/ 1267691 w 3292075"/>
                <a:gd name="connsiteY27" fmla="*/ 249382 h 311974"/>
                <a:gd name="connsiteX28" fmla="*/ 935182 w 3292075"/>
                <a:gd name="connsiteY28" fmla="*/ 290946 h 311974"/>
                <a:gd name="connsiteX29" fmla="*/ 810491 w 3292075"/>
                <a:gd name="connsiteY29" fmla="*/ 311728 h 311974"/>
                <a:gd name="connsiteX30" fmla="*/ 1475509 w 3292075"/>
                <a:gd name="connsiteY30" fmla="*/ 249382 h 311974"/>
                <a:gd name="connsiteX31" fmla="*/ 1620982 w 3292075"/>
                <a:gd name="connsiteY31" fmla="*/ 228600 h 311974"/>
                <a:gd name="connsiteX32" fmla="*/ 1849582 w 3292075"/>
                <a:gd name="connsiteY32" fmla="*/ 207818 h 311974"/>
                <a:gd name="connsiteX33" fmla="*/ 1911928 w 3292075"/>
                <a:gd name="connsiteY33" fmla="*/ 187037 h 311974"/>
                <a:gd name="connsiteX34" fmla="*/ 2036618 w 3292075"/>
                <a:gd name="connsiteY34" fmla="*/ 166255 h 311974"/>
                <a:gd name="connsiteX35" fmla="*/ 1163782 w 3292075"/>
                <a:gd name="connsiteY35" fmla="*/ 207818 h 311974"/>
                <a:gd name="connsiteX36" fmla="*/ 1517073 w 3292075"/>
                <a:gd name="connsiteY36" fmla="*/ 145473 h 311974"/>
                <a:gd name="connsiteX37" fmla="*/ 1995055 w 3292075"/>
                <a:gd name="connsiteY37" fmla="*/ 83128 h 311974"/>
                <a:gd name="connsiteX38" fmla="*/ 2514600 w 3292075"/>
                <a:gd name="connsiteY38" fmla="*/ 62346 h 311974"/>
                <a:gd name="connsiteX39" fmla="*/ 2951018 w 3292075"/>
                <a:gd name="connsiteY39" fmla="*/ 41564 h 311974"/>
                <a:gd name="connsiteX40" fmla="*/ 3096491 w 3292075"/>
                <a:gd name="connsiteY40" fmla="*/ 20782 h 311974"/>
                <a:gd name="connsiteX41" fmla="*/ 3262746 w 3292075"/>
                <a:gd name="connsiteY41" fmla="*/ 0 h 311974"/>
                <a:gd name="connsiteX42" fmla="*/ 3013364 w 3292075"/>
                <a:gd name="connsiteY42" fmla="*/ 20782 h 311974"/>
                <a:gd name="connsiteX43" fmla="*/ 2763982 w 3292075"/>
                <a:gd name="connsiteY43" fmla="*/ 83128 h 311974"/>
                <a:gd name="connsiteX44" fmla="*/ 2597728 w 3292075"/>
                <a:gd name="connsiteY44" fmla="*/ 103909 h 311974"/>
                <a:gd name="connsiteX45" fmla="*/ 2389909 w 3292075"/>
                <a:gd name="connsiteY45" fmla="*/ 145473 h 311974"/>
                <a:gd name="connsiteX46" fmla="*/ 2202873 w 3292075"/>
                <a:gd name="connsiteY46" fmla="*/ 166255 h 311974"/>
                <a:gd name="connsiteX47" fmla="*/ 1891146 w 3292075"/>
                <a:gd name="connsiteY47" fmla="*/ 207818 h 311974"/>
                <a:gd name="connsiteX48" fmla="*/ 1724891 w 3292075"/>
                <a:gd name="connsiteY48" fmla="*/ 228600 h 311974"/>
                <a:gd name="connsiteX49" fmla="*/ 1558637 w 3292075"/>
                <a:gd name="connsiteY49" fmla="*/ 207818 h 311974"/>
                <a:gd name="connsiteX50" fmla="*/ 1620982 w 3292075"/>
                <a:gd name="connsiteY50" fmla="*/ 187037 h 311974"/>
                <a:gd name="connsiteX51" fmla="*/ 1932709 w 3292075"/>
                <a:gd name="connsiteY51" fmla="*/ 166255 h 311974"/>
                <a:gd name="connsiteX52" fmla="*/ 2161309 w 3292075"/>
                <a:gd name="connsiteY52" fmla="*/ 145473 h 311974"/>
                <a:gd name="connsiteX53" fmla="*/ 2223655 w 3292075"/>
                <a:gd name="connsiteY53" fmla="*/ 124691 h 311974"/>
                <a:gd name="connsiteX54" fmla="*/ 2348346 w 3292075"/>
                <a:gd name="connsiteY54" fmla="*/ 103909 h 31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292075" h="311974">
                  <a:moveTo>
                    <a:pt x="0" y="166255"/>
                  </a:moveTo>
                  <a:cubicBezTo>
                    <a:pt x="270164" y="152400"/>
                    <a:pt x="543653" y="169164"/>
                    <a:pt x="810491" y="124691"/>
                  </a:cubicBezTo>
                  <a:cubicBezTo>
                    <a:pt x="852055" y="117764"/>
                    <a:pt x="893863" y="112173"/>
                    <a:pt x="935182" y="103909"/>
                  </a:cubicBezTo>
                  <a:cubicBezTo>
                    <a:pt x="963189" y="98308"/>
                    <a:pt x="989904" y="86118"/>
                    <a:pt x="1018309" y="83128"/>
                  </a:cubicBezTo>
                  <a:cubicBezTo>
                    <a:pt x="1121877" y="72226"/>
                    <a:pt x="1226128" y="69273"/>
                    <a:pt x="1330037" y="62346"/>
                  </a:cubicBezTo>
                  <a:cubicBezTo>
                    <a:pt x="1620982" y="69273"/>
                    <a:pt x="1912227" y="68223"/>
                    <a:pt x="2202873" y="83128"/>
                  </a:cubicBezTo>
                  <a:cubicBezTo>
                    <a:pt x="2224750" y="84250"/>
                    <a:pt x="2161591" y="97891"/>
                    <a:pt x="2140528" y="103909"/>
                  </a:cubicBezTo>
                  <a:cubicBezTo>
                    <a:pt x="2113065" y="111755"/>
                    <a:pt x="2085630" y="120348"/>
                    <a:pt x="2057400" y="124691"/>
                  </a:cubicBezTo>
                  <a:cubicBezTo>
                    <a:pt x="1995400" y="134229"/>
                    <a:pt x="1932463" y="136602"/>
                    <a:pt x="1870364" y="145473"/>
                  </a:cubicBezTo>
                  <a:cubicBezTo>
                    <a:pt x="1743605" y="163582"/>
                    <a:pt x="1800814" y="159407"/>
                    <a:pt x="1704109" y="187037"/>
                  </a:cubicBezTo>
                  <a:cubicBezTo>
                    <a:pt x="1676646" y="194883"/>
                    <a:pt x="1648691" y="200891"/>
                    <a:pt x="1620982" y="207818"/>
                  </a:cubicBezTo>
                  <a:cubicBezTo>
                    <a:pt x="1468507" y="284056"/>
                    <a:pt x="1584590" y="238345"/>
                    <a:pt x="1330037" y="270164"/>
                  </a:cubicBezTo>
                  <a:cubicBezTo>
                    <a:pt x="1288225" y="275390"/>
                    <a:pt x="1165371" y="304271"/>
                    <a:pt x="1205346" y="290946"/>
                  </a:cubicBezTo>
                  <a:cubicBezTo>
                    <a:pt x="1503786" y="191465"/>
                    <a:pt x="1509248" y="242594"/>
                    <a:pt x="1870364" y="187037"/>
                  </a:cubicBezTo>
                  <a:cubicBezTo>
                    <a:pt x="1960419" y="173182"/>
                    <a:pt x="2050063" y="156329"/>
                    <a:pt x="2140528" y="145473"/>
                  </a:cubicBezTo>
                  <a:cubicBezTo>
                    <a:pt x="2223349" y="135534"/>
                    <a:pt x="2306836" y="132243"/>
                    <a:pt x="2389909" y="124691"/>
                  </a:cubicBezTo>
                  <a:cubicBezTo>
                    <a:pt x="2396808" y="124064"/>
                    <a:pt x="2369128" y="124691"/>
                    <a:pt x="2369128" y="124691"/>
                  </a:cubicBezTo>
                  <a:cubicBezTo>
                    <a:pt x="2182091" y="117764"/>
                    <a:pt x="1994795" y="115959"/>
                    <a:pt x="1808018" y="103909"/>
                  </a:cubicBezTo>
                  <a:cubicBezTo>
                    <a:pt x="1779516" y="102070"/>
                    <a:pt x="1696367" y="84603"/>
                    <a:pt x="1724891" y="83128"/>
                  </a:cubicBezTo>
                  <a:cubicBezTo>
                    <a:pt x="2154032" y="60931"/>
                    <a:pt x="3013364" y="41564"/>
                    <a:pt x="3013364" y="41564"/>
                  </a:cubicBezTo>
                  <a:lnTo>
                    <a:pt x="3158837" y="20782"/>
                  </a:lnTo>
                  <a:cubicBezTo>
                    <a:pt x="3200484" y="14375"/>
                    <a:pt x="3325665" y="0"/>
                    <a:pt x="3283528" y="0"/>
                  </a:cubicBezTo>
                  <a:cubicBezTo>
                    <a:pt x="3227678" y="0"/>
                    <a:pt x="3172691" y="13855"/>
                    <a:pt x="3117273" y="20782"/>
                  </a:cubicBezTo>
                  <a:cubicBezTo>
                    <a:pt x="3075709" y="34637"/>
                    <a:pt x="3035885" y="55684"/>
                    <a:pt x="2992582" y="62346"/>
                  </a:cubicBezTo>
                  <a:cubicBezTo>
                    <a:pt x="2682646" y="110028"/>
                    <a:pt x="2369818" y="112194"/>
                    <a:pt x="2057400" y="124691"/>
                  </a:cubicBezTo>
                  <a:cubicBezTo>
                    <a:pt x="1967346" y="145473"/>
                    <a:pt x="1878583" y="172984"/>
                    <a:pt x="1787237" y="187037"/>
                  </a:cubicBezTo>
                  <a:cubicBezTo>
                    <a:pt x="1697967" y="200771"/>
                    <a:pt x="1606750" y="197057"/>
                    <a:pt x="1517073" y="207818"/>
                  </a:cubicBezTo>
                  <a:cubicBezTo>
                    <a:pt x="1433399" y="217859"/>
                    <a:pt x="1351118" y="237464"/>
                    <a:pt x="1267691" y="249382"/>
                  </a:cubicBezTo>
                  <a:cubicBezTo>
                    <a:pt x="616818" y="342365"/>
                    <a:pt x="1466935" y="209137"/>
                    <a:pt x="935182" y="290946"/>
                  </a:cubicBezTo>
                  <a:cubicBezTo>
                    <a:pt x="893535" y="297353"/>
                    <a:pt x="768427" y="314202"/>
                    <a:pt x="810491" y="311728"/>
                  </a:cubicBezTo>
                  <a:cubicBezTo>
                    <a:pt x="936070" y="304341"/>
                    <a:pt x="1292258" y="272289"/>
                    <a:pt x="1475509" y="249382"/>
                  </a:cubicBezTo>
                  <a:cubicBezTo>
                    <a:pt x="1524114" y="243306"/>
                    <a:pt x="1572298" y="234009"/>
                    <a:pt x="1620982" y="228600"/>
                  </a:cubicBezTo>
                  <a:cubicBezTo>
                    <a:pt x="1697028" y="220150"/>
                    <a:pt x="1773382" y="214745"/>
                    <a:pt x="1849582" y="207818"/>
                  </a:cubicBezTo>
                  <a:cubicBezTo>
                    <a:pt x="1870364" y="200891"/>
                    <a:pt x="1890544" y="191789"/>
                    <a:pt x="1911928" y="187037"/>
                  </a:cubicBezTo>
                  <a:cubicBezTo>
                    <a:pt x="1953061" y="177896"/>
                    <a:pt x="2078755" y="166255"/>
                    <a:pt x="2036618" y="166255"/>
                  </a:cubicBezTo>
                  <a:cubicBezTo>
                    <a:pt x="1880757" y="166255"/>
                    <a:pt x="1353003" y="197306"/>
                    <a:pt x="1163782" y="207818"/>
                  </a:cubicBezTo>
                  <a:cubicBezTo>
                    <a:pt x="1359023" y="129723"/>
                    <a:pt x="1199472" y="181770"/>
                    <a:pt x="1517073" y="145473"/>
                  </a:cubicBezTo>
                  <a:cubicBezTo>
                    <a:pt x="1676711" y="127229"/>
                    <a:pt x="1834933" y="96471"/>
                    <a:pt x="1995055" y="83128"/>
                  </a:cubicBezTo>
                  <a:cubicBezTo>
                    <a:pt x="2167776" y="68735"/>
                    <a:pt x="2341443" y="69875"/>
                    <a:pt x="2514600" y="62346"/>
                  </a:cubicBezTo>
                  <a:lnTo>
                    <a:pt x="2951018" y="41564"/>
                  </a:lnTo>
                  <a:lnTo>
                    <a:pt x="3096491" y="20782"/>
                  </a:lnTo>
                  <a:cubicBezTo>
                    <a:pt x="3151851" y="13401"/>
                    <a:pt x="3318596" y="0"/>
                    <a:pt x="3262746" y="0"/>
                  </a:cubicBezTo>
                  <a:cubicBezTo>
                    <a:pt x="3179331" y="0"/>
                    <a:pt x="3096491" y="13855"/>
                    <a:pt x="3013364" y="20782"/>
                  </a:cubicBezTo>
                  <a:cubicBezTo>
                    <a:pt x="2930237" y="41564"/>
                    <a:pt x="2848004" y="66324"/>
                    <a:pt x="2763982" y="83128"/>
                  </a:cubicBezTo>
                  <a:cubicBezTo>
                    <a:pt x="2709217" y="94081"/>
                    <a:pt x="2652817" y="94728"/>
                    <a:pt x="2597728" y="103909"/>
                  </a:cubicBezTo>
                  <a:cubicBezTo>
                    <a:pt x="2528044" y="115523"/>
                    <a:pt x="2459689" y="134455"/>
                    <a:pt x="2389909" y="145473"/>
                  </a:cubicBezTo>
                  <a:cubicBezTo>
                    <a:pt x="2327948" y="155256"/>
                    <a:pt x="2265172" y="158926"/>
                    <a:pt x="2202873" y="166255"/>
                  </a:cubicBezTo>
                  <a:cubicBezTo>
                    <a:pt x="1949784" y="196030"/>
                    <a:pt x="2125435" y="176580"/>
                    <a:pt x="1891146" y="207818"/>
                  </a:cubicBezTo>
                  <a:lnTo>
                    <a:pt x="1724891" y="228600"/>
                  </a:lnTo>
                  <a:cubicBezTo>
                    <a:pt x="1669473" y="221673"/>
                    <a:pt x="1610492" y="228560"/>
                    <a:pt x="1558637" y="207818"/>
                  </a:cubicBezTo>
                  <a:cubicBezTo>
                    <a:pt x="1538298" y="199683"/>
                    <a:pt x="1599210" y="189456"/>
                    <a:pt x="1620982" y="187037"/>
                  </a:cubicBezTo>
                  <a:cubicBezTo>
                    <a:pt x="1724485" y="175537"/>
                    <a:pt x="1828876" y="174242"/>
                    <a:pt x="1932709" y="166255"/>
                  </a:cubicBezTo>
                  <a:cubicBezTo>
                    <a:pt x="2008998" y="160387"/>
                    <a:pt x="2085109" y="152400"/>
                    <a:pt x="2161309" y="145473"/>
                  </a:cubicBezTo>
                  <a:cubicBezTo>
                    <a:pt x="2182091" y="138546"/>
                    <a:pt x="2202102" y="128610"/>
                    <a:pt x="2223655" y="124691"/>
                  </a:cubicBezTo>
                  <a:cubicBezTo>
                    <a:pt x="2347406" y="102191"/>
                    <a:pt x="2459712" y="103909"/>
                    <a:pt x="2348346" y="1039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19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path" presetSubtype="0" repeatCount="2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00039 0.0379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89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6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217666" y="410262"/>
            <a:ext cx="7250806" cy="5643756"/>
            <a:chOff x="1217666" y="410262"/>
            <a:chExt cx="7250806" cy="5643756"/>
          </a:xfrm>
        </p:grpSpPr>
        <p:grpSp>
          <p:nvGrpSpPr>
            <p:cNvPr id="9" name="组合 8"/>
            <p:cNvGrpSpPr/>
            <p:nvPr/>
          </p:nvGrpSpPr>
          <p:grpSpPr>
            <a:xfrm>
              <a:off x="1493152" y="469118"/>
              <a:ext cx="6955750" cy="5584900"/>
              <a:chOff x="1492802" y="95347"/>
              <a:chExt cx="6955750" cy="5584900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2247992" y="1665007"/>
                <a:ext cx="1995656" cy="4015240"/>
                <a:chOff x="1705232" y="1416551"/>
                <a:chExt cx="2434282" cy="4897752"/>
              </a:xfrm>
            </p:grpSpPr>
            <p:sp>
              <p:nvSpPr>
                <p:cNvPr id="5" name="任意多边形 4"/>
                <p:cNvSpPr/>
                <p:nvPr/>
              </p:nvSpPr>
              <p:spPr>
                <a:xfrm>
                  <a:off x="2295710" y="1416551"/>
                  <a:ext cx="1843804" cy="4897752"/>
                </a:xfrm>
                <a:custGeom>
                  <a:avLst/>
                  <a:gdLst>
                    <a:gd name="connsiteX0" fmla="*/ 904690 w 1843804"/>
                    <a:gd name="connsiteY0" fmla="*/ 4576476 h 4897752"/>
                    <a:gd name="connsiteX1" fmla="*/ 892333 w 1843804"/>
                    <a:gd name="connsiteY1" fmla="*/ 4638260 h 4897752"/>
                    <a:gd name="connsiteX2" fmla="*/ 917047 w 1843804"/>
                    <a:gd name="connsiteY2" fmla="*/ 4811254 h 4897752"/>
                    <a:gd name="connsiteX3" fmla="*/ 929404 w 1843804"/>
                    <a:gd name="connsiteY3" fmla="*/ 4885395 h 4897752"/>
                    <a:gd name="connsiteX4" fmla="*/ 966474 w 1843804"/>
                    <a:gd name="connsiteY4" fmla="*/ 4897752 h 4897752"/>
                    <a:gd name="connsiteX5" fmla="*/ 1065328 w 1843804"/>
                    <a:gd name="connsiteY5" fmla="*/ 4885395 h 4897752"/>
                    <a:gd name="connsiteX6" fmla="*/ 1114755 w 1843804"/>
                    <a:gd name="connsiteY6" fmla="*/ 4860681 h 4897752"/>
                    <a:gd name="connsiteX7" fmla="*/ 1164182 w 1843804"/>
                    <a:gd name="connsiteY7" fmla="*/ 4786541 h 4897752"/>
                    <a:gd name="connsiteX8" fmla="*/ 1164182 w 1843804"/>
                    <a:gd name="connsiteY8" fmla="*/ 4551763 h 4897752"/>
                    <a:gd name="connsiteX9" fmla="*/ 1176539 w 1843804"/>
                    <a:gd name="connsiteY9" fmla="*/ 4588833 h 4897752"/>
                    <a:gd name="connsiteX10" fmla="*/ 1213609 w 1843804"/>
                    <a:gd name="connsiteY10" fmla="*/ 4601190 h 4897752"/>
                    <a:gd name="connsiteX11" fmla="*/ 1238322 w 1843804"/>
                    <a:gd name="connsiteY11" fmla="*/ 4675330 h 4897752"/>
                    <a:gd name="connsiteX12" fmla="*/ 1287749 w 1843804"/>
                    <a:gd name="connsiteY12" fmla="*/ 4588833 h 4897752"/>
                    <a:gd name="connsiteX13" fmla="*/ 1300106 w 1843804"/>
                    <a:gd name="connsiteY13" fmla="*/ 4551763 h 4897752"/>
                    <a:gd name="connsiteX14" fmla="*/ 1337176 w 1843804"/>
                    <a:gd name="connsiteY14" fmla="*/ 4514692 h 4897752"/>
                    <a:gd name="connsiteX15" fmla="*/ 1361890 w 1843804"/>
                    <a:gd name="connsiteY15" fmla="*/ 4477622 h 4897752"/>
                    <a:gd name="connsiteX16" fmla="*/ 1386604 w 1843804"/>
                    <a:gd name="connsiteY16" fmla="*/ 4514692 h 4897752"/>
                    <a:gd name="connsiteX17" fmla="*/ 1398960 w 1843804"/>
                    <a:gd name="connsiteY17" fmla="*/ 4564119 h 4897752"/>
                    <a:gd name="connsiteX18" fmla="*/ 1436031 w 1843804"/>
                    <a:gd name="connsiteY18" fmla="*/ 4588833 h 4897752"/>
                    <a:gd name="connsiteX19" fmla="*/ 1510171 w 1843804"/>
                    <a:gd name="connsiteY19" fmla="*/ 4564119 h 4897752"/>
                    <a:gd name="connsiteX20" fmla="*/ 1547241 w 1843804"/>
                    <a:gd name="connsiteY20" fmla="*/ 4551763 h 4897752"/>
                    <a:gd name="connsiteX21" fmla="*/ 1584312 w 1843804"/>
                    <a:gd name="connsiteY21" fmla="*/ 4527049 h 4897752"/>
                    <a:gd name="connsiteX22" fmla="*/ 1695522 w 1843804"/>
                    <a:gd name="connsiteY22" fmla="*/ 4428195 h 4897752"/>
                    <a:gd name="connsiteX23" fmla="*/ 1707879 w 1843804"/>
                    <a:gd name="connsiteY23" fmla="*/ 4391125 h 4897752"/>
                    <a:gd name="connsiteX24" fmla="*/ 1757306 w 1843804"/>
                    <a:gd name="connsiteY24" fmla="*/ 4304627 h 4897752"/>
                    <a:gd name="connsiteX25" fmla="*/ 1782020 w 1843804"/>
                    <a:gd name="connsiteY25" fmla="*/ 4230487 h 4897752"/>
                    <a:gd name="connsiteX26" fmla="*/ 1794376 w 1843804"/>
                    <a:gd name="connsiteY26" fmla="*/ 4193417 h 4897752"/>
                    <a:gd name="connsiteX27" fmla="*/ 1806733 w 1843804"/>
                    <a:gd name="connsiteY27" fmla="*/ 4057492 h 4897752"/>
                    <a:gd name="connsiteX28" fmla="*/ 1831447 w 1843804"/>
                    <a:gd name="connsiteY28" fmla="*/ 3983352 h 4897752"/>
                    <a:gd name="connsiteX29" fmla="*/ 1843804 w 1843804"/>
                    <a:gd name="connsiteY29" fmla="*/ 3946281 h 4897752"/>
                    <a:gd name="connsiteX30" fmla="*/ 1831447 w 1843804"/>
                    <a:gd name="connsiteY30" fmla="*/ 3810357 h 4897752"/>
                    <a:gd name="connsiteX31" fmla="*/ 1806733 w 1843804"/>
                    <a:gd name="connsiteY31" fmla="*/ 3513795 h 4897752"/>
                    <a:gd name="connsiteX32" fmla="*/ 1794376 w 1843804"/>
                    <a:gd name="connsiteY32" fmla="*/ 3106022 h 4897752"/>
                    <a:gd name="connsiteX33" fmla="*/ 1769663 w 1843804"/>
                    <a:gd name="connsiteY33" fmla="*/ 3031881 h 4897752"/>
                    <a:gd name="connsiteX34" fmla="*/ 1757306 w 1843804"/>
                    <a:gd name="connsiteY34" fmla="*/ 2994811 h 4897752"/>
                    <a:gd name="connsiteX35" fmla="*/ 1744949 w 1843804"/>
                    <a:gd name="connsiteY35" fmla="*/ 2957741 h 4897752"/>
                    <a:gd name="connsiteX36" fmla="*/ 1707879 w 1843804"/>
                    <a:gd name="connsiteY36" fmla="*/ 2945384 h 4897752"/>
                    <a:gd name="connsiteX37" fmla="*/ 1695522 w 1843804"/>
                    <a:gd name="connsiteY37" fmla="*/ 2908314 h 4897752"/>
                    <a:gd name="connsiteX38" fmla="*/ 1670809 w 1843804"/>
                    <a:gd name="connsiteY38" fmla="*/ 2871244 h 4897752"/>
                    <a:gd name="connsiteX39" fmla="*/ 1695522 w 1843804"/>
                    <a:gd name="connsiteY39" fmla="*/ 2735319 h 4897752"/>
                    <a:gd name="connsiteX40" fmla="*/ 1732593 w 1843804"/>
                    <a:gd name="connsiteY40" fmla="*/ 2661179 h 4897752"/>
                    <a:gd name="connsiteX41" fmla="*/ 1720236 w 1843804"/>
                    <a:gd name="connsiteY41" fmla="*/ 2624108 h 4897752"/>
                    <a:gd name="connsiteX42" fmla="*/ 1769663 w 1843804"/>
                    <a:gd name="connsiteY42" fmla="*/ 2537611 h 4897752"/>
                    <a:gd name="connsiteX43" fmla="*/ 1782020 w 1843804"/>
                    <a:gd name="connsiteY43" fmla="*/ 2500541 h 4897752"/>
                    <a:gd name="connsiteX44" fmla="*/ 1769663 w 1843804"/>
                    <a:gd name="connsiteY44" fmla="*/ 2463471 h 4897752"/>
                    <a:gd name="connsiteX45" fmla="*/ 1744949 w 1843804"/>
                    <a:gd name="connsiteY45" fmla="*/ 2426400 h 4897752"/>
                    <a:gd name="connsiteX46" fmla="*/ 1707879 w 1843804"/>
                    <a:gd name="connsiteY46" fmla="*/ 2414044 h 4897752"/>
                    <a:gd name="connsiteX47" fmla="*/ 1547241 w 1843804"/>
                    <a:gd name="connsiteY47" fmla="*/ 2401687 h 4897752"/>
                    <a:gd name="connsiteX48" fmla="*/ 1510171 w 1843804"/>
                    <a:gd name="connsiteY48" fmla="*/ 2389330 h 4897752"/>
                    <a:gd name="connsiteX49" fmla="*/ 1436031 w 1843804"/>
                    <a:gd name="connsiteY49" fmla="*/ 2339903 h 4897752"/>
                    <a:gd name="connsiteX50" fmla="*/ 1361890 w 1843804"/>
                    <a:gd name="connsiteY50" fmla="*/ 2315190 h 4897752"/>
                    <a:gd name="connsiteX51" fmla="*/ 1201252 w 1843804"/>
                    <a:gd name="connsiteY51" fmla="*/ 2290476 h 4897752"/>
                    <a:gd name="connsiteX52" fmla="*/ 1238322 w 1843804"/>
                    <a:gd name="connsiteY52" fmla="*/ 2265763 h 4897752"/>
                    <a:gd name="connsiteX53" fmla="*/ 1225966 w 1843804"/>
                    <a:gd name="connsiteY53" fmla="*/ 2129838 h 4897752"/>
                    <a:gd name="connsiteX54" fmla="*/ 1188895 w 1843804"/>
                    <a:gd name="connsiteY54" fmla="*/ 2117481 h 4897752"/>
                    <a:gd name="connsiteX55" fmla="*/ 1077685 w 1843804"/>
                    <a:gd name="connsiteY55" fmla="*/ 2129838 h 4897752"/>
                    <a:gd name="connsiteX56" fmla="*/ 1102398 w 1843804"/>
                    <a:gd name="connsiteY56" fmla="*/ 2166908 h 4897752"/>
                    <a:gd name="connsiteX57" fmla="*/ 1114755 w 1843804"/>
                    <a:gd name="connsiteY57" fmla="*/ 2203979 h 4897752"/>
                    <a:gd name="connsiteX58" fmla="*/ 1139468 w 1843804"/>
                    <a:gd name="connsiteY58" fmla="*/ 2241049 h 4897752"/>
                    <a:gd name="connsiteX59" fmla="*/ 1176539 w 1843804"/>
                    <a:gd name="connsiteY59" fmla="*/ 2315190 h 4897752"/>
                    <a:gd name="connsiteX60" fmla="*/ 1213609 w 1843804"/>
                    <a:gd name="connsiteY60" fmla="*/ 2426400 h 4897752"/>
                    <a:gd name="connsiteX61" fmla="*/ 1225966 w 1843804"/>
                    <a:gd name="connsiteY61" fmla="*/ 2463471 h 4897752"/>
                    <a:gd name="connsiteX62" fmla="*/ 1225966 w 1843804"/>
                    <a:gd name="connsiteY62" fmla="*/ 2599395 h 4897752"/>
                    <a:gd name="connsiteX63" fmla="*/ 1114755 w 1843804"/>
                    <a:gd name="connsiteY63" fmla="*/ 2661179 h 4897752"/>
                    <a:gd name="connsiteX64" fmla="*/ 1065328 w 1843804"/>
                    <a:gd name="connsiteY64" fmla="*/ 2673535 h 4897752"/>
                    <a:gd name="connsiteX65" fmla="*/ 1015901 w 1843804"/>
                    <a:gd name="connsiteY65" fmla="*/ 2661179 h 4897752"/>
                    <a:gd name="connsiteX66" fmla="*/ 966474 w 1843804"/>
                    <a:gd name="connsiteY66" fmla="*/ 2549968 h 4897752"/>
                    <a:gd name="connsiteX67" fmla="*/ 904690 w 1843804"/>
                    <a:gd name="connsiteY67" fmla="*/ 2364617 h 4897752"/>
                    <a:gd name="connsiteX68" fmla="*/ 879976 w 1843804"/>
                    <a:gd name="connsiteY68" fmla="*/ 2290476 h 4897752"/>
                    <a:gd name="connsiteX69" fmla="*/ 867620 w 1843804"/>
                    <a:gd name="connsiteY69" fmla="*/ 2253406 h 4897752"/>
                    <a:gd name="connsiteX70" fmla="*/ 830549 w 1843804"/>
                    <a:gd name="connsiteY70" fmla="*/ 2228692 h 4897752"/>
                    <a:gd name="connsiteX71" fmla="*/ 781122 w 1843804"/>
                    <a:gd name="connsiteY71" fmla="*/ 2117481 h 4897752"/>
                    <a:gd name="connsiteX72" fmla="*/ 744052 w 1843804"/>
                    <a:gd name="connsiteY72" fmla="*/ 2043341 h 4897752"/>
                    <a:gd name="connsiteX73" fmla="*/ 719339 w 1843804"/>
                    <a:gd name="connsiteY73" fmla="*/ 1969200 h 4897752"/>
                    <a:gd name="connsiteX74" fmla="*/ 694625 w 1843804"/>
                    <a:gd name="connsiteY74" fmla="*/ 1932130 h 4897752"/>
                    <a:gd name="connsiteX75" fmla="*/ 669912 w 1843804"/>
                    <a:gd name="connsiteY75" fmla="*/ 1857990 h 4897752"/>
                    <a:gd name="connsiteX76" fmla="*/ 645198 w 1843804"/>
                    <a:gd name="connsiteY76" fmla="*/ 1820919 h 4897752"/>
                    <a:gd name="connsiteX77" fmla="*/ 620485 w 1843804"/>
                    <a:gd name="connsiteY77" fmla="*/ 1746779 h 4897752"/>
                    <a:gd name="connsiteX78" fmla="*/ 608128 w 1843804"/>
                    <a:gd name="connsiteY78" fmla="*/ 1709708 h 4897752"/>
                    <a:gd name="connsiteX79" fmla="*/ 583414 w 1843804"/>
                    <a:gd name="connsiteY79" fmla="*/ 1635568 h 4897752"/>
                    <a:gd name="connsiteX80" fmla="*/ 571058 w 1843804"/>
                    <a:gd name="connsiteY80" fmla="*/ 1598498 h 4897752"/>
                    <a:gd name="connsiteX81" fmla="*/ 558701 w 1843804"/>
                    <a:gd name="connsiteY81" fmla="*/ 1549071 h 4897752"/>
                    <a:gd name="connsiteX82" fmla="*/ 546344 w 1843804"/>
                    <a:gd name="connsiteY82" fmla="*/ 1512000 h 4897752"/>
                    <a:gd name="connsiteX83" fmla="*/ 496917 w 1843804"/>
                    <a:gd name="connsiteY83" fmla="*/ 1339006 h 4897752"/>
                    <a:gd name="connsiteX84" fmla="*/ 484560 w 1843804"/>
                    <a:gd name="connsiteY84" fmla="*/ 1301935 h 4897752"/>
                    <a:gd name="connsiteX85" fmla="*/ 472204 w 1843804"/>
                    <a:gd name="connsiteY85" fmla="*/ 1264865 h 4897752"/>
                    <a:gd name="connsiteX86" fmla="*/ 447490 w 1843804"/>
                    <a:gd name="connsiteY86" fmla="*/ 1227795 h 4897752"/>
                    <a:gd name="connsiteX87" fmla="*/ 422776 w 1843804"/>
                    <a:gd name="connsiteY87" fmla="*/ 1153654 h 4897752"/>
                    <a:gd name="connsiteX88" fmla="*/ 398063 w 1843804"/>
                    <a:gd name="connsiteY88" fmla="*/ 1116584 h 4897752"/>
                    <a:gd name="connsiteX89" fmla="*/ 373349 w 1843804"/>
                    <a:gd name="connsiteY89" fmla="*/ 1042444 h 4897752"/>
                    <a:gd name="connsiteX90" fmla="*/ 348636 w 1843804"/>
                    <a:gd name="connsiteY90" fmla="*/ 968303 h 4897752"/>
                    <a:gd name="connsiteX91" fmla="*/ 311566 w 1843804"/>
                    <a:gd name="connsiteY91" fmla="*/ 894163 h 4897752"/>
                    <a:gd name="connsiteX92" fmla="*/ 286852 w 1843804"/>
                    <a:gd name="connsiteY92" fmla="*/ 820022 h 4897752"/>
                    <a:gd name="connsiteX93" fmla="*/ 274495 w 1843804"/>
                    <a:gd name="connsiteY93" fmla="*/ 745881 h 4897752"/>
                    <a:gd name="connsiteX94" fmla="*/ 262139 w 1843804"/>
                    <a:gd name="connsiteY94" fmla="*/ 708811 h 4897752"/>
                    <a:gd name="connsiteX95" fmla="*/ 225068 w 1843804"/>
                    <a:gd name="connsiteY95" fmla="*/ 560530 h 4897752"/>
                    <a:gd name="connsiteX96" fmla="*/ 200355 w 1843804"/>
                    <a:gd name="connsiteY96" fmla="*/ 486390 h 4897752"/>
                    <a:gd name="connsiteX97" fmla="*/ 187998 w 1843804"/>
                    <a:gd name="connsiteY97" fmla="*/ 449319 h 4897752"/>
                    <a:gd name="connsiteX98" fmla="*/ 163285 w 1843804"/>
                    <a:gd name="connsiteY98" fmla="*/ 412249 h 4897752"/>
                    <a:gd name="connsiteX99" fmla="*/ 126214 w 1843804"/>
                    <a:gd name="connsiteY99" fmla="*/ 338108 h 4897752"/>
                    <a:gd name="connsiteX100" fmla="*/ 76787 w 1843804"/>
                    <a:gd name="connsiteY100" fmla="*/ 276325 h 4897752"/>
                    <a:gd name="connsiteX101" fmla="*/ 15004 w 1843804"/>
                    <a:gd name="connsiteY101" fmla="*/ 214541 h 4897752"/>
                    <a:gd name="connsiteX102" fmla="*/ 2647 w 1843804"/>
                    <a:gd name="connsiteY102" fmla="*/ 177471 h 4897752"/>
                    <a:gd name="connsiteX103" fmla="*/ 76787 w 1843804"/>
                    <a:gd name="connsiteY103" fmla="*/ 214541 h 4897752"/>
                    <a:gd name="connsiteX104" fmla="*/ 64431 w 1843804"/>
                    <a:gd name="connsiteY104" fmla="*/ 128044 h 4897752"/>
                    <a:gd name="connsiteX105" fmla="*/ 101501 w 1843804"/>
                    <a:gd name="connsiteY105" fmla="*/ 140400 h 4897752"/>
                    <a:gd name="connsiteX106" fmla="*/ 138571 w 1843804"/>
                    <a:gd name="connsiteY106" fmla="*/ 165114 h 4897752"/>
                    <a:gd name="connsiteX107" fmla="*/ 150928 w 1843804"/>
                    <a:gd name="connsiteY107" fmla="*/ 128044 h 4897752"/>
                    <a:gd name="connsiteX108" fmla="*/ 175641 w 1843804"/>
                    <a:gd name="connsiteY108" fmla="*/ 90973 h 4897752"/>
                    <a:gd name="connsiteX109" fmla="*/ 249782 w 1843804"/>
                    <a:gd name="connsiteY109" fmla="*/ 152757 h 4897752"/>
                    <a:gd name="connsiteX110" fmla="*/ 249782 w 1843804"/>
                    <a:gd name="connsiteY110" fmla="*/ 140400 h 4897752"/>
                    <a:gd name="connsiteX111" fmla="*/ 262139 w 1843804"/>
                    <a:gd name="connsiteY111" fmla="*/ 4476 h 4897752"/>
                    <a:gd name="connsiteX112" fmla="*/ 299209 w 1843804"/>
                    <a:gd name="connsiteY112" fmla="*/ 16833 h 4897752"/>
                    <a:gd name="connsiteX113" fmla="*/ 348636 w 1843804"/>
                    <a:gd name="connsiteY113" fmla="*/ 90973 h 4897752"/>
                    <a:gd name="connsiteX114" fmla="*/ 360993 w 1843804"/>
                    <a:gd name="connsiteY114" fmla="*/ 128044 h 4897752"/>
                    <a:gd name="connsiteX115" fmla="*/ 410420 w 1843804"/>
                    <a:gd name="connsiteY115" fmla="*/ 239254 h 4897752"/>
                    <a:gd name="connsiteX116" fmla="*/ 447490 w 1843804"/>
                    <a:gd name="connsiteY116" fmla="*/ 251611 h 4897752"/>
                    <a:gd name="connsiteX117" fmla="*/ 422776 w 1843804"/>
                    <a:gd name="connsiteY117" fmla="*/ 288681 h 4897752"/>
                    <a:gd name="connsiteX118" fmla="*/ 373349 w 1843804"/>
                    <a:gd name="connsiteY118" fmla="*/ 301038 h 4897752"/>
                    <a:gd name="connsiteX119" fmla="*/ 336279 w 1843804"/>
                    <a:gd name="connsiteY119" fmla="*/ 325752 h 4897752"/>
                    <a:gd name="connsiteX120" fmla="*/ 311566 w 1843804"/>
                    <a:gd name="connsiteY120" fmla="*/ 362822 h 4897752"/>
                    <a:gd name="connsiteX121" fmla="*/ 348636 w 1843804"/>
                    <a:gd name="connsiteY121" fmla="*/ 585244 h 4897752"/>
                    <a:gd name="connsiteX122" fmla="*/ 360993 w 1843804"/>
                    <a:gd name="connsiteY122" fmla="*/ 622314 h 4897752"/>
                    <a:gd name="connsiteX123" fmla="*/ 373349 w 1843804"/>
                    <a:gd name="connsiteY123" fmla="*/ 659384 h 4897752"/>
                    <a:gd name="connsiteX124" fmla="*/ 398063 w 1843804"/>
                    <a:gd name="connsiteY124" fmla="*/ 696454 h 4897752"/>
                    <a:gd name="connsiteX125" fmla="*/ 435133 w 1843804"/>
                    <a:gd name="connsiteY125" fmla="*/ 770595 h 4897752"/>
                    <a:gd name="connsiteX126" fmla="*/ 447490 w 1843804"/>
                    <a:gd name="connsiteY126" fmla="*/ 807665 h 4897752"/>
                    <a:gd name="connsiteX127" fmla="*/ 496917 w 1843804"/>
                    <a:gd name="connsiteY127" fmla="*/ 881806 h 4897752"/>
                    <a:gd name="connsiteX128" fmla="*/ 546344 w 1843804"/>
                    <a:gd name="connsiteY128" fmla="*/ 955946 h 4897752"/>
                    <a:gd name="connsiteX129" fmla="*/ 571058 w 1843804"/>
                    <a:gd name="connsiteY129" fmla="*/ 1030087 h 4897752"/>
                    <a:gd name="connsiteX130" fmla="*/ 583414 w 1843804"/>
                    <a:gd name="connsiteY130" fmla="*/ 1067157 h 4897752"/>
                    <a:gd name="connsiteX131" fmla="*/ 608128 w 1843804"/>
                    <a:gd name="connsiteY131" fmla="*/ 1104227 h 4897752"/>
                    <a:gd name="connsiteX132" fmla="*/ 632841 w 1843804"/>
                    <a:gd name="connsiteY132" fmla="*/ 1178368 h 4897752"/>
                    <a:gd name="connsiteX133" fmla="*/ 645198 w 1843804"/>
                    <a:gd name="connsiteY133" fmla="*/ 1215438 h 4897752"/>
                    <a:gd name="connsiteX134" fmla="*/ 669912 w 1843804"/>
                    <a:gd name="connsiteY134" fmla="*/ 1252508 h 4897752"/>
                    <a:gd name="connsiteX135" fmla="*/ 719339 w 1843804"/>
                    <a:gd name="connsiteY135" fmla="*/ 1400790 h 4897752"/>
                    <a:gd name="connsiteX136" fmla="*/ 731695 w 1843804"/>
                    <a:gd name="connsiteY136" fmla="*/ 1437860 h 4897752"/>
                    <a:gd name="connsiteX137" fmla="*/ 781122 w 1843804"/>
                    <a:gd name="connsiteY137" fmla="*/ 1512000 h 4897752"/>
                    <a:gd name="connsiteX138" fmla="*/ 805836 w 1843804"/>
                    <a:gd name="connsiteY138" fmla="*/ 1586141 h 4897752"/>
                    <a:gd name="connsiteX139" fmla="*/ 830549 w 1843804"/>
                    <a:gd name="connsiteY139" fmla="*/ 1623211 h 4897752"/>
                    <a:gd name="connsiteX140" fmla="*/ 904690 w 1843804"/>
                    <a:gd name="connsiteY140" fmla="*/ 1771492 h 4897752"/>
                    <a:gd name="connsiteX141" fmla="*/ 929404 w 1843804"/>
                    <a:gd name="connsiteY141" fmla="*/ 1808563 h 4897752"/>
                    <a:gd name="connsiteX142" fmla="*/ 954117 w 1843804"/>
                    <a:gd name="connsiteY142" fmla="*/ 1882703 h 4897752"/>
                    <a:gd name="connsiteX143" fmla="*/ 966474 w 1843804"/>
                    <a:gd name="connsiteY143" fmla="*/ 1919773 h 4897752"/>
                    <a:gd name="connsiteX144" fmla="*/ 991187 w 1843804"/>
                    <a:gd name="connsiteY144" fmla="*/ 1956844 h 4897752"/>
                    <a:gd name="connsiteX145" fmla="*/ 1015901 w 1843804"/>
                    <a:gd name="connsiteY145" fmla="*/ 2030984 h 4897752"/>
                    <a:gd name="connsiteX146" fmla="*/ 1052971 w 1843804"/>
                    <a:gd name="connsiteY146" fmla="*/ 2068054 h 4897752"/>
                    <a:gd name="connsiteX147" fmla="*/ 1077685 w 1843804"/>
                    <a:gd name="connsiteY147" fmla="*/ 2105125 h 4897752"/>
                    <a:gd name="connsiteX148" fmla="*/ 1127112 w 1843804"/>
                    <a:gd name="connsiteY148" fmla="*/ 2129838 h 4897752"/>
                    <a:gd name="connsiteX149" fmla="*/ 1164182 w 1843804"/>
                    <a:gd name="connsiteY149" fmla="*/ 2117481 h 4897752"/>
                    <a:gd name="connsiteX150" fmla="*/ 1250679 w 1843804"/>
                    <a:gd name="connsiteY150" fmla="*/ 2092768 h 4897752"/>
                    <a:gd name="connsiteX151" fmla="*/ 1287749 w 1843804"/>
                    <a:gd name="connsiteY151" fmla="*/ 2068054 h 4897752"/>
                    <a:gd name="connsiteX152" fmla="*/ 1238322 w 1843804"/>
                    <a:gd name="connsiteY152" fmla="*/ 2055698 h 4897752"/>
                    <a:gd name="connsiteX153" fmla="*/ 1287749 w 1843804"/>
                    <a:gd name="connsiteY153" fmla="*/ 2030984 h 4897752"/>
                    <a:gd name="connsiteX154" fmla="*/ 1324820 w 1843804"/>
                    <a:gd name="connsiteY154" fmla="*/ 2006271 h 4897752"/>
                    <a:gd name="connsiteX155" fmla="*/ 1361890 w 1843804"/>
                    <a:gd name="connsiteY155" fmla="*/ 1993914 h 4897752"/>
                    <a:gd name="connsiteX156" fmla="*/ 1436031 w 1843804"/>
                    <a:gd name="connsiteY156" fmla="*/ 1956844 h 4897752"/>
                    <a:gd name="connsiteX157" fmla="*/ 1460744 w 1843804"/>
                    <a:gd name="connsiteY157" fmla="*/ 1919773 h 4897752"/>
                    <a:gd name="connsiteX158" fmla="*/ 1460744 w 1843804"/>
                    <a:gd name="connsiteY158" fmla="*/ 1697352 h 4897752"/>
                    <a:gd name="connsiteX159" fmla="*/ 1436031 w 1843804"/>
                    <a:gd name="connsiteY159" fmla="*/ 1660281 h 4897752"/>
                    <a:gd name="connsiteX160" fmla="*/ 1460744 w 1843804"/>
                    <a:gd name="connsiteY160" fmla="*/ 1549071 h 4897752"/>
                    <a:gd name="connsiteX161" fmla="*/ 1485458 w 1843804"/>
                    <a:gd name="connsiteY161" fmla="*/ 1512000 h 4897752"/>
                    <a:gd name="connsiteX162" fmla="*/ 1448387 w 1843804"/>
                    <a:gd name="connsiteY162" fmla="*/ 1487287 h 4897752"/>
                    <a:gd name="connsiteX163" fmla="*/ 1374247 w 1843804"/>
                    <a:gd name="connsiteY163" fmla="*/ 1462573 h 4897752"/>
                    <a:gd name="connsiteX164" fmla="*/ 1337176 w 1843804"/>
                    <a:gd name="connsiteY164" fmla="*/ 1450217 h 4897752"/>
                    <a:gd name="connsiteX165" fmla="*/ 1275393 w 1843804"/>
                    <a:gd name="connsiteY165" fmla="*/ 1549071 h 4897752"/>
                    <a:gd name="connsiteX166" fmla="*/ 1201252 w 1843804"/>
                    <a:gd name="connsiteY166" fmla="*/ 1499644 h 4897752"/>
                    <a:gd name="connsiteX167" fmla="*/ 1176539 w 1843804"/>
                    <a:gd name="connsiteY167" fmla="*/ 1425503 h 4897752"/>
                    <a:gd name="connsiteX168" fmla="*/ 1225966 w 1843804"/>
                    <a:gd name="connsiteY168" fmla="*/ 1314292 h 4897752"/>
                    <a:gd name="connsiteX169" fmla="*/ 1275393 w 1843804"/>
                    <a:gd name="connsiteY169" fmla="*/ 1326649 h 4897752"/>
                    <a:gd name="connsiteX170" fmla="*/ 1312463 w 1843804"/>
                    <a:gd name="connsiteY170" fmla="*/ 1363719 h 4897752"/>
                    <a:gd name="connsiteX171" fmla="*/ 1337176 w 1843804"/>
                    <a:gd name="connsiteY171" fmla="*/ 1437860 h 4897752"/>
                    <a:gd name="connsiteX172" fmla="*/ 1324820 w 1843804"/>
                    <a:gd name="connsiteY172" fmla="*/ 1351363 h 4897752"/>
                    <a:gd name="connsiteX173" fmla="*/ 1287749 w 1843804"/>
                    <a:gd name="connsiteY173" fmla="*/ 1314292 h 4897752"/>
                    <a:gd name="connsiteX174" fmla="*/ 1275393 w 1843804"/>
                    <a:gd name="connsiteY174" fmla="*/ 1203081 h 4897752"/>
                    <a:gd name="connsiteX175" fmla="*/ 1238322 w 1843804"/>
                    <a:gd name="connsiteY175" fmla="*/ 1128941 h 4897752"/>
                    <a:gd name="connsiteX176" fmla="*/ 1225966 w 1843804"/>
                    <a:gd name="connsiteY176" fmla="*/ 1091871 h 4897752"/>
                    <a:gd name="connsiteX177" fmla="*/ 1151825 w 1843804"/>
                    <a:gd name="connsiteY177" fmla="*/ 1042444 h 4897752"/>
                    <a:gd name="connsiteX178" fmla="*/ 1127112 w 1843804"/>
                    <a:gd name="connsiteY178" fmla="*/ 980660 h 4897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</a:cxnLst>
                  <a:rect l="l" t="t" r="r" b="b"/>
                  <a:pathLst>
                    <a:path w="1843804" h="4897752">
                      <a:moveTo>
                        <a:pt x="904690" y="4576476"/>
                      </a:moveTo>
                      <a:cubicBezTo>
                        <a:pt x="900571" y="4597071"/>
                        <a:pt x="892333" y="4617257"/>
                        <a:pt x="892333" y="4638260"/>
                      </a:cubicBezTo>
                      <a:cubicBezTo>
                        <a:pt x="892333" y="4746548"/>
                        <a:pt x="894178" y="4742650"/>
                        <a:pt x="917047" y="4811254"/>
                      </a:cubicBezTo>
                      <a:cubicBezTo>
                        <a:pt x="921166" y="4835968"/>
                        <a:pt x="916974" y="4863641"/>
                        <a:pt x="929404" y="4885395"/>
                      </a:cubicBezTo>
                      <a:cubicBezTo>
                        <a:pt x="935866" y="4896704"/>
                        <a:pt x="953449" y="4897752"/>
                        <a:pt x="966474" y="4897752"/>
                      </a:cubicBezTo>
                      <a:cubicBezTo>
                        <a:pt x="999682" y="4897752"/>
                        <a:pt x="1032377" y="4889514"/>
                        <a:pt x="1065328" y="4885395"/>
                      </a:cubicBezTo>
                      <a:cubicBezTo>
                        <a:pt x="1081804" y="4877157"/>
                        <a:pt x="1101730" y="4873706"/>
                        <a:pt x="1114755" y="4860681"/>
                      </a:cubicBezTo>
                      <a:cubicBezTo>
                        <a:pt x="1135757" y="4839679"/>
                        <a:pt x="1164182" y="4786541"/>
                        <a:pt x="1164182" y="4786541"/>
                      </a:cubicBezTo>
                      <a:cubicBezTo>
                        <a:pt x="1163997" y="4784135"/>
                        <a:pt x="1136421" y="4593404"/>
                        <a:pt x="1164182" y="4551763"/>
                      </a:cubicBezTo>
                      <a:cubicBezTo>
                        <a:pt x="1171407" y="4540926"/>
                        <a:pt x="1167329" y="4579623"/>
                        <a:pt x="1176539" y="4588833"/>
                      </a:cubicBezTo>
                      <a:cubicBezTo>
                        <a:pt x="1185749" y="4598043"/>
                        <a:pt x="1201252" y="4597071"/>
                        <a:pt x="1213609" y="4601190"/>
                      </a:cubicBezTo>
                      <a:cubicBezTo>
                        <a:pt x="1221847" y="4625903"/>
                        <a:pt x="1223872" y="4697005"/>
                        <a:pt x="1238322" y="4675330"/>
                      </a:cubicBezTo>
                      <a:cubicBezTo>
                        <a:pt x="1263144" y="4638098"/>
                        <a:pt x="1268934" y="4632734"/>
                        <a:pt x="1287749" y="4588833"/>
                      </a:cubicBezTo>
                      <a:cubicBezTo>
                        <a:pt x="1292880" y="4576861"/>
                        <a:pt x="1292881" y="4562601"/>
                        <a:pt x="1300106" y="4551763"/>
                      </a:cubicBezTo>
                      <a:cubicBezTo>
                        <a:pt x="1309799" y="4537223"/>
                        <a:pt x="1325989" y="4528117"/>
                        <a:pt x="1337176" y="4514692"/>
                      </a:cubicBezTo>
                      <a:cubicBezTo>
                        <a:pt x="1346683" y="4503283"/>
                        <a:pt x="1353652" y="4489979"/>
                        <a:pt x="1361890" y="4477622"/>
                      </a:cubicBezTo>
                      <a:cubicBezTo>
                        <a:pt x="1370128" y="4489979"/>
                        <a:pt x="1380754" y="4501042"/>
                        <a:pt x="1386604" y="4514692"/>
                      </a:cubicBezTo>
                      <a:cubicBezTo>
                        <a:pt x="1393294" y="4530302"/>
                        <a:pt x="1389540" y="4549989"/>
                        <a:pt x="1398960" y="4564119"/>
                      </a:cubicBezTo>
                      <a:cubicBezTo>
                        <a:pt x="1407198" y="4576476"/>
                        <a:pt x="1423674" y="4580595"/>
                        <a:pt x="1436031" y="4588833"/>
                      </a:cubicBezTo>
                      <a:lnTo>
                        <a:pt x="1510171" y="4564119"/>
                      </a:lnTo>
                      <a:lnTo>
                        <a:pt x="1547241" y="4551763"/>
                      </a:lnTo>
                      <a:cubicBezTo>
                        <a:pt x="1559598" y="4543525"/>
                        <a:pt x="1573212" y="4536916"/>
                        <a:pt x="1584312" y="4527049"/>
                      </a:cubicBezTo>
                      <a:cubicBezTo>
                        <a:pt x="1711273" y="4414194"/>
                        <a:pt x="1611389" y="4484283"/>
                        <a:pt x="1695522" y="4428195"/>
                      </a:cubicBezTo>
                      <a:cubicBezTo>
                        <a:pt x="1699641" y="4415838"/>
                        <a:pt x="1702054" y="4402775"/>
                        <a:pt x="1707879" y="4391125"/>
                      </a:cubicBezTo>
                      <a:cubicBezTo>
                        <a:pt x="1752463" y="4301958"/>
                        <a:pt x="1713979" y="4412944"/>
                        <a:pt x="1757306" y="4304627"/>
                      </a:cubicBezTo>
                      <a:cubicBezTo>
                        <a:pt x="1766981" y="4280440"/>
                        <a:pt x="1773782" y="4255200"/>
                        <a:pt x="1782020" y="4230487"/>
                      </a:cubicBezTo>
                      <a:lnTo>
                        <a:pt x="1794376" y="4193417"/>
                      </a:lnTo>
                      <a:cubicBezTo>
                        <a:pt x="1798495" y="4148109"/>
                        <a:pt x="1798826" y="4102295"/>
                        <a:pt x="1806733" y="4057492"/>
                      </a:cubicBezTo>
                      <a:cubicBezTo>
                        <a:pt x="1811260" y="4031838"/>
                        <a:pt x="1823209" y="4008065"/>
                        <a:pt x="1831447" y="3983352"/>
                      </a:cubicBezTo>
                      <a:lnTo>
                        <a:pt x="1843804" y="3946281"/>
                      </a:lnTo>
                      <a:cubicBezTo>
                        <a:pt x="1839685" y="3900973"/>
                        <a:pt x="1834473" y="3855751"/>
                        <a:pt x="1831447" y="3810357"/>
                      </a:cubicBezTo>
                      <a:cubicBezTo>
                        <a:pt x="1812602" y="3527684"/>
                        <a:pt x="1835902" y="3659640"/>
                        <a:pt x="1806733" y="3513795"/>
                      </a:cubicBezTo>
                      <a:cubicBezTo>
                        <a:pt x="1802614" y="3377871"/>
                        <a:pt x="1804806" y="3241608"/>
                        <a:pt x="1794376" y="3106022"/>
                      </a:cubicBezTo>
                      <a:cubicBezTo>
                        <a:pt x="1792378" y="3080048"/>
                        <a:pt x="1777901" y="3056595"/>
                        <a:pt x="1769663" y="3031881"/>
                      </a:cubicBezTo>
                      <a:lnTo>
                        <a:pt x="1757306" y="2994811"/>
                      </a:lnTo>
                      <a:cubicBezTo>
                        <a:pt x="1753187" y="2982454"/>
                        <a:pt x="1757306" y="2961860"/>
                        <a:pt x="1744949" y="2957741"/>
                      </a:cubicBezTo>
                      <a:lnTo>
                        <a:pt x="1707879" y="2945384"/>
                      </a:lnTo>
                      <a:cubicBezTo>
                        <a:pt x="1703760" y="2933027"/>
                        <a:pt x="1701347" y="2919964"/>
                        <a:pt x="1695522" y="2908314"/>
                      </a:cubicBezTo>
                      <a:cubicBezTo>
                        <a:pt x="1688881" y="2895031"/>
                        <a:pt x="1672153" y="2886034"/>
                        <a:pt x="1670809" y="2871244"/>
                      </a:cubicBezTo>
                      <a:cubicBezTo>
                        <a:pt x="1668844" y="2849626"/>
                        <a:pt x="1678917" y="2768530"/>
                        <a:pt x="1695522" y="2735319"/>
                      </a:cubicBezTo>
                      <a:cubicBezTo>
                        <a:pt x="1743435" y="2639492"/>
                        <a:pt x="1701530" y="2754365"/>
                        <a:pt x="1732593" y="2661179"/>
                      </a:cubicBezTo>
                      <a:cubicBezTo>
                        <a:pt x="1728474" y="2648822"/>
                        <a:pt x="1720236" y="2637133"/>
                        <a:pt x="1720236" y="2624108"/>
                      </a:cubicBezTo>
                      <a:cubicBezTo>
                        <a:pt x="1720236" y="2592660"/>
                        <a:pt x="1754614" y="2557677"/>
                        <a:pt x="1769663" y="2537611"/>
                      </a:cubicBezTo>
                      <a:cubicBezTo>
                        <a:pt x="1773782" y="2525254"/>
                        <a:pt x="1782020" y="2513566"/>
                        <a:pt x="1782020" y="2500541"/>
                      </a:cubicBezTo>
                      <a:cubicBezTo>
                        <a:pt x="1782020" y="2487516"/>
                        <a:pt x="1775488" y="2475121"/>
                        <a:pt x="1769663" y="2463471"/>
                      </a:cubicBezTo>
                      <a:cubicBezTo>
                        <a:pt x="1763021" y="2450188"/>
                        <a:pt x="1756546" y="2435677"/>
                        <a:pt x="1744949" y="2426400"/>
                      </a:cubicBezTo>
                      <a:cubicBezTo>
                        <a:pt x="1734778" y="2418263"/>
                        <a:pt x="1720803" y="2415660"/>
                        <a:pt x="1707879" y="2414044"/>
                      </a:cubicBezTo>
                      <a:cubicBezTo>
                        <a:pt x="1654590" y="2407383"/>
                        <a:pt x="1600787" y="2405806"/>
                        <a:pt x="1547241" y="2401687"/>
                      </a:cubicBezTo>
                      <a:cubicBezTo>
                        <a:pt x="1534884" y="2397568"/>
                        <a:pt x="1521557" y="2395656"/>
                        <a:pt x="1510171" y="2389330"/>
                      </a:cubicBezTo>
                      <a:cubicBezTo>
                        <a:pt x="1484207" y="2374905"/>
                        <a:pt x="1464209" y="2349295"/>
                        <a:pt x="1436031" y="2339903"/>
                      </a:cubicBezTo>
                      <a:cubicBezTo>
                        <a:pt x="1411317" y="2331665"/>
                        <a:pt x="1387679" y="2318874"/>
                        <a:pt x="1361890" y="2315190"/>
                      </a:cubicBezTo>
                      <a:cubicBezTo>
                        <a:pt x="1250590" y="2299290"/>
                        <a:pt x="1304122" y="2307621"/>
                        <a:pt x="1201252" y="2290476"/>
                      </a:cubicBezTo>
                      <a:cubicBezTo>
                        <a:pt x="1213609" y="2282238"/>
                        <a:pt x="1229045" y="2277360"/>
                        <a:pt x="1238322" y="2265763"/>
                      </a:cubicBezTo>
                      <a:cubicBezTo>
                        <a:pt x="1262196" y="2235921"/>
                        <a:pt x="1251815" y="2138454"/>
                        <a:pt x="1225966" y="2129838"/>
                      </a:cubicBezTo>
                      <a:lnTo>
                        <a:pt x="1188895" y="2117481"/>
                      </a:lnTo>
                      <a:cubicBezTo>
                        <a:pt x="1151825" y="2121600"/>
                        <a:pt x="1110069" y="2111333"/>
                        <a:pt x="1077685" y="2129838"/>
                      </a:cubicBezTo>
                      <a:cubicBezTo>
                        <a:pt x="1064791" y="2137206"/>
                        <a:pt x="1095757" y="2153625"/>
                        <a:pt x="1102398" y="2166908"/>
                      </a:cubicBezTo>
                      <a:cubicBezTo>
                        <a:pt x="1108223" y="2178558"/>
                        <a:pt x="1108930" y="2192329"/>
                        <a:pt x="1114755" y="2203979"/>
                      </a:cubicBezTo>
                      <a:cubicBezTo>
                        <a:pt x="1121396" y="2217262"/>
                        <a:pt x="1132827" y="2227766"/>
                        <a:pt x="1139468" y="2241049"/>
                      </a:cubicBezTo>
                      <a:cubicBezTo>
                        <a:pt x="1190626" y="2343364"/>
                        <a:pt x="1105714" y="2208953"/>
                        <a:pt x="1176539" y="2315190"/>
                      </a:cubicBezTo>
                      <a:lnTo>
                        <a:pt x="1213609" y="2426400"/>
                      </a:lnTo>
                      <a:lnTo>
                        <a:pt x="1225966" y="2463471"/>
                      </a:lnTo>
                      <a:cubicBezTo>
                        <a:pt x="1231272" y="2495308"/>
                        <a:pt x="1252039" y="2565872"/>
                        <a:pt x="1225966" y="2599395"/>
                      </a:cubicBezTo>
                      <a:cubicBezTo>
                        <a:pt x="1200681" y="2631905"/>
                        <a:pt x="1153826" y="2650016"/>
                        <a:pt x="1114755" y="2661179"/>
                      </a:cubicBezTo>
                      <a:cubicBezTo>
                        <a:pt x="1098426" y="2665844"/>
                        <a:pt x="1081804" y="2669416"/>
                        <a:pt x="1065328" y="2673535"/>
                      </a:cubicBezTo>
                      <a:cubicBezTo>
                        <a:pt x="1048852" y="2669416"/>
                        <a:pt x="1030031" y="2670599"/>
                        <a:pt x="1015901" y="2661179"/>
                      </a:cubicBezTo>
                      <a:cubicBezTo>
                        <a:pt x="990724" y="2644394"/>
                        <a:pt x="971349" y="2564594"/>
                        <a:pt x="966474" y="2549968"/>
                      </a:cubicBezTo>
                      <a:lnTo>
                        <a:pt x="904690" y="2364617"/>
                      </a:lnTo>
                      <a:lnTo>
                        <a:pt x="879976" y="2290476"/>
                      </a:lnTo>
                      <a:cubicBezTo>
                        <a:pt x="875857" y="2278119"/>
                        <a:pt x="878457" y="2260631"/>
                        <a:pt x="867620" y="2253406"/>
                      </a:cubicBezTo>
                      <a:lnTo>
                        <a:pt x="830549" y="2228692"/>
                      </a:lnTo>
                      <a:cubicBezTo>
                        <a:pt x="801140" y="2140463"/>
                        <a:pt x="820286" y="2176227"/>
                        <a:pt x="781122" y="2117481"/>
                      </a:cubicBezTo>
                      <a:cubicBezTo>
                        <a:pt x="736062" y="1982294"/>
                        <a:pt x="807925" y="2187057"/>
                        <a:pt x="744052" y="2043341"/>
                      </a:cubicBezTo>
                      <a:cubicBezTo>
                        <a:pt x="733472" y="2019536"/>
                        <a:pt x="733789" y="1990875"/>
                        <a:pt x="719339" y="1969200"/>
                      </a:cubicBezTo>
                      <a:cubicBezTo>
                        <a:pt x="711101" y="1956843"/>
                        <a:pt x="700657" y="1945701"/>
                        <a:pt x="694625" y="1932130"/>
                      </a:cubicBezTo>
                      <a:cubicBezTo>
                        <a:pt x="684045" y="1908325"/>
                        <a:pt x="684362" y="1879665"/>
                        <a:pt x="669912" y="1857990"/>
                      </a:cubicBezTo>
                      <a:cubicBezTo>
                        <a:pt x="661674" y="1845633"/>
                        <a:pt x="651230" y="1834490"/>
                        <a:pt x="645198" y="1820919"/>
                      </a:cubicBezTo>
                      <a:cubicBezTo>
                        <a:pt x="634618" y="1797114"/>
                        <a:pt x="628723" y="1771492"/>
                        <a:pt x="620485" y="1746779"/>
                      </a:cubicBezTo>
                      <a:lnTo>
                        <a:pt x="608128" y="1709708"/>
                      </a:lnTo>
                      <a:lnTo>
                        <a:pt x="583414" y="1635568"/>
                      </a:lnTo>
                      <a:cubicBezTo>
                        <a:pt x="579295" y="1623211"/>
                        <a:pt x="574217" y="1611134"/>
                        <a:pt x="571058" y="1598498"/>
                      </a:cubicBezTo>
                      <a:cubicBezTo>
                        <a:pt x="566939" y="1582022"/>
                        <a:pt x="563367" y="1565400"/>
                        <a:pt x="558701" y="1549071"/>
                      </a:cubicBezTo>
                      <a:cubicBezTo>
                        <a:pt x="555123" y="1536547"/>
                        <a:pt x="549771" y="1524566"/>
                        <a:pt x="546344" y="1512000"/>
                      </a:cubicBezTo>
                      <a:cubicBezTo>
                        <a:pt x="499796" y="1341323"/>
                        <a:pt x="544273" y="1481071"/>
                        <a:pt x="496917" y="1339006"/>
                      </a:cubicBezTo>
                      <a:lnTo>
                        <a:pt x="484560" y="1301935"/>
                      </a:lnTo>
                      <a:cubicBezTo>
                        <a:pt x="480441" y="1289578"/>
                        <a:pt x="479429" y="1275702"/>
                        <a:pt x="472204" y="1264865"/>
                      </a:cubicBezTo>
                      <a:cubicBezTo>
                        <a:pt x="463966" y="1252508"/>
                        <a:pt x="453522" y="1241366"/>
                        <a:pt x="447490" y="1227795"/>
                      </a:cubicBezTo>
                      <a:cubicBezTo>
                        <a:pt x="436910" y="1203990"/>
                        <a:pt x="437226" y="1175329"/>
                        <a:pt x="422776" y="1153654"/>
                      </a:cubicBezTo>
                      <a:cubicBezTo>
                        <a:pt x="414538" y="1141297"/>
                        <a:pt x="404095" y="1130155"/>
                        <a:pt x="398063" y="1116584"/>
                      </a:cubicBezTo>
                      <a:cubicBezTo>
                        <a:pt x="387483" y="1092779"/>
                        <a:pt x="381587" y="1067157"/>
                        <a:pt x="373349" y="1042444"/>
                      </a:cubicBezTo>
                      <a:lnTo>
                        <a:pt x="348636" y="968303"/>
                      </a:lnTo>
                      <a:cubicBezTo>
                        <a:pt x="303568" y="833104"/>
                        <a:pt x="375445" y="1037891"/>
                        <a:pt x="311566" y="894163"/>
                      </a:cubicBezTo>
                      <a:cubicBezTo>
                        <a:pt x="300986" y="870358"/>
                        <a:pt x="286852" y="820022"/>
                        <a:pt x="286852" y="820022"/>
                      </a:cubicBezTo>
                      <a:cubicBezTo>
                        <a:pt x="282733" y="795308"/>
                        <a:pt x="279930" y="770339"/>
                        <a:pt x="274495" y="745881"/>
                      </a:cubicBezTo>
                      <a:cubicBezTo>
                        <a:pt x="271670" y="733166"/>
                        <a:pt x="264964" y="721526"/>
                        <a:pt x="262139" y="708811"/>
                      </a:cubicBezTo>
                      <a:cubicBezTo>
                        <a:pt x="228861" y="559057"/>
                        <a:pt x="275005" y="710342"/>
                        <a:pt x="225068" y="560530"/>
                      </a:cubicBezTo>
                      <a:lnTo>
                        <a:pt x="200355" y="486390"/>
                      </a:lnTo>
                      <a:cubicBezTo>
                        <a:pt x="196236" y="474033"/>
                        <a:pt x="195223" y="460157"/>
                        <a:pt x="187998" y="449319"/>
                      </a:cubicBezTo>
                      <a:cubicBezTo>
                        <a:pt x="179760" y="436962"/>
                        <a:pt x="169926" y="425532"/>
                        <a:pt x="163285" y="412249"/>
                      </a:cubicBezTo>
                      <a:cubicBezTo>
                        <a:pt x="112127" y="309934"/>
                        <a:pt x="197039" y="444345"/>
                        <a:pt x="126214" y="338108"/>
                      </a:cubicBezTo>
                      <a:cubicBezTo>
                        <a:pt x="102159" y="265939"/>
                        <a:pt x="132680" y="332218"/>
                        <a:pt x="76787" y="276325"/>
                      </a:cubicBezTo>
                      <a:cubicBezTo>
                        <a:pt x="-5594" y="193944"/>
                        <a:pt x="113860" y="280444"/>
                        <a:pt x="15004" y="214541"/>
                      </a:cubicBezTo>
                      <a:cubicBezTo>
                        <a:pt x="10885" y="202184"/>
                        <a:pt x="-6563" y="186681"/>
                        <a:pt x="2647" y="177471"/>
                      </a:cubicBezTo>
                      <a:cubicBezTo>
                        <a:pt x="12880" y="167238"/>
                        <a:pt x="75544" y="213712"/>
                        <a:pt x="76787" y="214541"/>
                      </a:cubicBezTo>
                      <a:cubicBezTo>
                        <a:pt x="72668" y="185709"/>
                        <a:pt x="55221" y="155674"/>
                        <a:pt x="64431" y="128044"/>
                      </a:cubicBezTo>
                      <a:cubicBezTo>
                        <a:pt x="68550" y="115687"/>
                        <a:pt x="89851" y="134575"/>
                        <a:pt x="101501" y="140400"/>
                      </a:cubicBezTo>
                      <a:cubicBezTo>
                        <a:pt x="114784" y="147042"/>
                        <a:pt x="126214" y="156876"/>
                        <a:pt x="138571" y="165114"/>
                      </a:cubicBezTo>
                      <a:cubicBezTo>
                        <a:pt x="142690" y="152757"/>
                        <a:pt x="150928" y="141069"/>
                        <a:pt x="150928" y="128044"/>
                      </a:cubicBezTo>
                      <a:cubicBezTo>
                        <a:pt x="150928" y="71153"/>
                        <a:pt x="110560" y="69280"/>
                        <a:pt x="175641" y="90973"/>
                      </a:cubicBezTo>
                      <a:cubicBezTo>
                        <a:pt x="212091" y="115273"/>
                        <a:pt x="220050" y="117079"/>
                        <a:pt x="249782" y="152757"/>
                      </a:cubicBezTo>
                      <a:cubicBezTo>
                        <a:pt x="271614" y="178955"/>
                        <a:pt x="297384" y="235606"/>
                        <a:pt x="249782" y="140400"/>
                      </a:cubicBezTo>
                      <a:cubicBezTo>
                        <a:pt x="253901" y="95092"/>
                        <a:pt x="245243" y="46717"/>
                        <a:pt x="262139" y="4476"/>
                      </a:cubicBezTo>
                      <a:cubicBezTo>
                        <a:pt x="266976" y="-7618"/>
                        <a:pt x="289999" y="7623"/>
                        <a:pt x="299209" y="16833"/>
                      </a:cubicBezTo>
                      <a:cubicBezTo>
                        <a:pt x="320211" y="37835"/>
                        <a:pt x="348636" y="90973"/>
                        <a:pt x="348636" y="90973"/>
                      </a:cubicBezTo>
                      <a:cubicBezTo>
                        <a:pt x="352755" y="103330"/>
                        <a:pt x="358167" y="115329"/>
                        <a:pt x="360993" y="128044"/>
                      </a:cubicBezTo>
                      <a:cubicBezTo>
                        <a:pt x="375352" y="192661"/>
                        <a:pt x="356239" y="203134"/>
                        <a:pt x="410420" y="239254"/>
                      </a:cubicBezTo>
                      <a:cubicBezTo>
                        <a:pt x="421258" y="246479"/>
                        <a:pt x="435133" y="247492"/>
                        <a:pt x="447490" y="251611"/>
                      </a:cubicBezTo>
                      <a:cubicBezTo>
                        <a:pt x="439252" y="263968"/>
                        <a:pt x="435133" y="280443"/>
                        <a:pt x="422776" y="288681"/>
                      </a:cubicBezTo>
                      <a:cubicBezTo>
                        <a:pt x="408645" y="298101"/>
                        <a:pt x="388959" y="294348"/>
                        <a:pt x="373349" y="301038"/>
                      </a:cubicBezTo>
                      <a:cubicBezTo>
                        <a:pt x="359699" y="306888"/>
                        <a:pt x="348636" y="317514"/>
                        <a:pt x="336279" y="325752"/>
                      </a:cubicBezTo>
                      <a:cubicBezTo>
                        <a:pt x="328041" y="338109"/>
                        <a:pt x="312554" y="348004"/>
                        <a:pt x="311566" y="362822"/>
                      </a:cubicBezTo>
                      <a:cubicBezTo>
                        <a:pt x="304306" y="471725"/>
                        <a:pt x="319677" y="498368"/>
                        <a:pt x="348636" y="585244"/>
                      </a:cubicBezTo>
                      <a:lnTo>
                        <a:pt x="360993" y="622314"/>
                      </a:lnTo>
                      <a:cubicBezTo>
                        <a:pt x="365112" y="634671"/>
                        <a:pt x="366124" y="648547"/>
                        <a:pt x="373349" y="659384"/>
                      </a:cubicBezTo>
                      <a:lnTo>
                        <a:pt x="398063" y="696454"/>
                      </a:lnTo>
                      <a:cubicBezTo>
                        <a:pt x="429122" y="789631"/>
                        <a:pt x="387226" y="674782"/>
                        <a:pt x="435133" y="770595"/>
                      </a:cubicBezTo>
                      <a:cubicBezTo>
                        <a:pt x="440958" y="782245"/>
                        <a:pt x="441164" y="796279"/>
                        <a:pt x="447490" y="807665"/>
                      </a:cubicBezTo>
                      <a:cubicBezTo>
                        <a:pt x="461915" y="833629"/>
                        <a:pt x="487524" y="853628"/>
                        <a:pt x="496917" y="881806"/>
                      </a:cubicBezTo>
                      <a:cubicBezTo>
                        <a:pt x="514800" y="935454"/>
                        <a:pt x="500064" y="909666"/>
                        <a:pt x="546344" y="955946"/>
                      </a:cubicBezTo>
                      <a:lnTo>
                        <a:pt x="571058" y="1030087"/>
                      </a:lnTo>
                      <a:cubicBezTo>
                        <a:pt x="575177" y="1042444"/>
                        <a:pt x="576189" y="1056320"/>
                        <a:pt x="583414" y="1067157"/>
                      </a:cubicBezTo>
                      <a:lnTo>
                        <a:pt x="608128" y="1104227"/>
                      </a:lnTo>
                      <a:lnTo>
                        <a:pt x="632841" y="1178368"/>
                      </a:lnTo>
                      <a:cubicBezTo>
                        <a:pt x="636960" y="1190725"/>
                        <a:pt x="637973" y="1204601"/>
                        <a:pt x="645198" y="1215438"/>
                      </a:cubicBezTo>
                      <a:lnTo>
                        <a:pt x="669912" y="1252508"/>
                      </a:lnTo>
                      <a:lnTo>
                        <a:pt x="719339" y="1400790"/>
                      </a:lnTo>
                      <a:cubicBezTo>
                        <a:pt x="723458" y="1413147"/>
                        <a:pt x="724470" y="1427023"/>
                        <a:pt x="731695" y="1437860"/>
                      </a:cubicBezTo>
                      <a:cubicBezTo>
                        <a:pt x="748171" y="1462573"/>
                        <a:pt x="771729" y="1483822"/>
                        <a:pt x="781122" y="1512000"/>
                      </a:cubicBezTo>
                      <a:cubicBezTo>
                        <a:pt x="789360" y="1536714"/>
                        <a:pt x="791386" y="1564466"/>
                        <a:pt x="805836" y="1586141"/>
                      </a:cubicBezTo>
                      <a:cubicBezTo>
                        <a:pt x="814074" y="1598498"/>
                        <a:pt x="824518" y="1609640"/>
                        <a:pt x="830549" y="1623211"/>
                      </a:cubicBezTo>
                      <a:cubicBezTo>
                        <a:pt x="898760" y="1776686"/>
                        <a:pt x="801928" y="1617350"/>
                        <a:pt x="904690" y="1771492"/>
                      </a:cubicBezTo>
                      <a:lnTo>
                        <a:pt x="929404" y="1808563"/>
                      </a:lnTo>
                      <a:lnTo>
                        <a:pt x="954117" y="1882703"/>
                      </a:lnTo>
                      <a:cubicBezTo>
                        <a:pt x="958236" y="1895060"/>
                        <a:pt x="959249" y="1908935"/>
                        <a:pt x="966474" y="1919773"/>
                      </a:cubicBezTo>
                      <a:cubicBezTo>
                        <a:pt x="974712" y="1932130"/>
                        <a:pt x="985155" y="1943273"/>
                        <a:pt x="991187" y="1956844"/>
                      </a:cubicBezTo>
                      <a:cubicBezTo>
                        <a:pt x="1001767" y="1980649"/>
                        <a:pt x="997481" y="2012564"/>
                        <a:pt x="1015901" y="2030984"/>
                      </a:cubicBezTo>
                      <a:cubicBezTo>
                        <a:pt x="1028258" y="2043341"/>
                        <a:pt x="1041784" y="2054629"/>
                        <a:pt x="1052971" y="2068054"/>
                      </a:cubicBezTo>
                      <a:cubicBezTo>
                        <a:pt x="1062479" y="2079463"/>
                        <a:pt x="1066276" y="2095617"/>
                        <a:pt x="1077685" y="2105125"/>
                      </a:cubicBezTo>
                      <a:cubicBezTo>
                        <a:pt x="1091836" y="2116917"/>
                        <a:pt x="1110636" y="2121600"/>
                        <a:pt x="1127112" y="2129838"/>
                      </a:cubicBezTo>
                      <a:cubicBezTo>
                        <a:pt x="1139469" y="2125719"/>
                        <a:pt x="1151658" y="2121059"/>
                        <a:pt x="1164182" y="2117481"/>
                      </a:cubicBezTo>
                      <a:cubicBezTo>
                        <a:pt x="1182663" y="2112201"/>
                        <a:pt x="1230924" y="2102646"/>
                        <a:pt x="1250679" y="2092768"/>
                      </a:cubicBezTo>
                      <a:cubicBezTo>
                        <a:pt x="1263962" y="2086126"/>
                        <a:pt x="1275392" y="2076292"/>
                        <a:pt x="1287749" y="2068054"/>
                      </a:cubicBezTo>
                      <a:cubicBezTo>
                        <a:pt x="1271273" y="2063935"/>
                        <a:pt x="1238322" y="2072681"/>
                        <a:pt x="1238322" y="2055698"/>
                      </a:cubicBezTo>
                      <a:cubicBezTo>
                        <a:pt x="1238322" y="2037278"/>
                        <a:pt x="1271756" y="2040123"/>
                        <a:pt x="1287749" y="2030984"/>
                      </a:cubicBezTo>
                      <a:cubicBezTo>
                        <a:pt x="1300643" y="2023616"/>
                        <a:pt x="1311537" y="2012913"/>
                        <a:pt x="1324820" y="2006271"/>
                      </a:cubicBezTo>
                      <a:cubicBezTo>
                        <a:pt x="1336470" y="2000446"/>
                        <a:pt x="1350240" y="1999739"/>
                        <a:pt x="1361890" y="1993914"/>
                      </a:cubicBezTo>
                      <a:cubicBezTo>
                        <a:pt x="1457695" y="1946010"/>
                        <a:pt x="1342862" y="1987898"/>
                        <a:pt x="1436031" y="1956844"/>
                      </a:cubicBezTo>
                      <a:cubicBezTo>
                        <a:pt x="1444269" y="1944487"/>
                        <a:pt x="1455529" y="1933679"/>
                        <a:pt x="1460744" y="1919773"/>
                      </a:cubicBezTo>
                      <a:cubicBezTo>
                        <a:pt x="1485075" y="1854891"/>
                        <a:pt x="1471027" y="1752196"/>
                        <a:pt x="1460744" y="1697352"/>
                      </a:cubicBezTo>
                      <a:cubicBezTo>
                        <a:pt x="1458007" y="1682755"/>
                        <a:pt x="1444269" y="1672638"/>
                        <a:pt x="1436031" y="1660281"/>
                      </a:cubicBezTo>
                      <a:cubicBezTo>
                        <a:pt x="1444269" y="1623211"/>
                        <a:pt x="1448735" y="1585097"/>
                        <a:pt x="1460744" y="1549071"/>
                      </a:cubicBezTo>
                      <a:cubicBezTo>
                        <a:pt x="1465440" y="1534982"/>
                        <a:pt x="1488371" y="1526563"/>
                        <a:pt x="1485458" y="1512000"/>
                      </a:cubicBezTo>
                      <a:cubicBezTo>
                        <a:pt x="1482545" y="1497437"/>
                        <a:pt x="1461958" y="1493319"/>
                        <a:pt x="1448387" y="1487287"/>
                      </a:cubicBezTo>
                      <a:cubicBezTo>
                        <a:pt x="1424582" y="1476707"/>
                        <a:pt x="1398960" y="1470811"/>
                        <a:pt x="1374247" y="1462573"/>
                      </a:cubicBezTo>
                      <a:lnTo>
                        <a:pt x="1337176" y="1450217"/>
                      </a:lnTo>
                      <a:cubicBezTo>
                        <a:pt x="1307767" y="1538446"/>
                        <a:pt x="1334138" y="1509907"/>
                        <a:pt x="1275393" y="1549071"/>
                      </a:cubicBezTo>
                      <a:cubicBezTo>
                        <a:pt x="1250679" y="1532595"/>
                        <a:pt x="1210644" y="1527822"/>
                        <a:pt x="1201252" y="1499644"/>
                      </a:cubicBezTo>
                      <a:lnTo>
                        <a:pt x="1176539" y="1425503"/>
                      </a:lnTo>
                      <a:cubicBezTo>
                        <a:pt x="1181812" y="1388591"/>
                        <a:pt x="1169344" y="1322381"/>
                        <a:pt x="1225966" y="1314292"/>
                      </a:cubicBezTo>
                      <a:cubicBezTo>
                        <a:pt x="1242778" y="1311890"/>
                        <a:pt x="1258917" y="1322530"/>
                        <a:pt x="1275393" y="1326649"/>
                      </a:cubicBezTo>
                      <a:cubicBezTo>
                        <a:pt x="1287750" y="1339006"/>
                        <a:pt x="1306937" y="1347141"/>
                        <a:pt x="1312463" y="1363719"/>
                      </a:cubicBezTo>
                      <a:cubicBezTo>
                        <a:pt x="1340053" y="1446489"/>
                        <a:pt x="1308209" y="1524767"/>
                        <a:pt x="1337176" y="1437860"/>
                      </a:cubicBezTo>
                      <a:cubicBezTo>
                        <a:pt x="1333057" y="1409028"/>
                        <a:pt x="1335637" y="1378405"/>
                        <a:pt x="1324820" y="1351363"/>
                      </a:cubicBezTo>
                      <a:cubicBezTo>
                        <a:pt x="1318330" y="1335137"/>
                        <a:pt x="1293275" y="1330871"/>
                        <a:pt x="1287749" y="1314292"/>
                      </a:cubicBezTo>
                      <a:cubicBezTo>
                        <a:pt x="1275954" y="1278908"/>
                        <a:pt x="1281525" y="1239872"/>
                        <a:pt x="1275393" y="1203081"/>
                      </a:cubicBezTo>
                      <a:cubicBezTo>
                        <a:pt x="1269709" y="1168976"/>
                        <a:pt x="1257298" y="1157404"/>
                        <a:pt x="1238322" y="1128941"/>
                      </a:cubicBezTo>
                      <a:cubicBezTo>
                        <a:pt x="1234203" y="1116584"/>
                        <a:pt x="1235176" y="1101081"/>
                        <a:pt x="1225966" y="1091871"/>
                      </a:cubicBezTo>
                      <a:cubicBezTo>
                        <a:pt x="1204963" y="1070868"/>
                        <a:pt x="1151825" y="1042444"/>
                        <a:pt x="1151825" y="1042444"/>
                      </a:cubicBezTo>
                      <a:cubicBezTo>
                        <a:pt x="1136556" y="996636"/>
                        <a:pt x="1145293" y="1017023"/>
                        <a:pt x="1127112" y="98066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任意多边形 5"/>
                <p:cNvSpPr/>
                <p:nvPr/>
              </p:nvSpPr>
              <p:spPr>
                <a:xfrm>
                  <a:off x="1754659" y="1569308"/>
                  <a:ext cx="1940011" cy="4526059"/>
                </a:xfrm>
                <a:custGeom>
                  <a:avLst/>
                  <a:gdLst>
                    <a:gd name="connsiteX0" fmla="*/ 976184 w 1940011"/>
                    <a:gd name="connsiteY0" fmla="*/ 1149178 h 4526059"/>
                    <a:gd name="connsiteX1" fmla="*/ 951471 w 1940011"/>
                    <a:gd name="connsiteY1" fmla="*/ 1062681 h 4526059"/>
                    <a:gd name="connsiteX2" fmla="*/ 939114 w 1940011"/>
                    <a:gd name="connsiteY2" fmla="*/ 1025611 h 4526059"/>
                    <a:gd name="connsiteX3" fmla="*/ 914400 w 1940011"/>
                    <a:gd name="connsiteY3" fmla="*/ 976184 h 4526059"/>
                    <a:gd name="connsiteX4" fmla="*/ 889687 w 1940011"/>
                    <a:gd name="connsiteY4" fmla="*/ 939114 h 4526059"/>
                    <a:gd name="connsiteX5" fmla="*/ 864973 w 1940011"/>
                    <a:gd name="connsiteY5" fmla="*/ 864973 h 4526059"/>
                    <a:gd name="connsiteX6" fmla="*/ 815546 w 1940011"/>
                    <a:gd name="connsiteY6" fmla="*/ 790833 h 4526059"/>
                    <a:gd name="connsiteX7" fmla="*/ 766119 w 1940011"/>
                    <a:gd name="connsiteY7" fmla="*/ 704335 h 4526059"/>
                    <a:gd name="connsiteX8" fmla="*/ 716692 w 1940011"/>
                    <a:gd name="connsiteY8" fmla="*/ 667265 h 4526059"/>
                    <a:gd name="connsiteX9" fmla="*/ 667265 w 1940011"/>
                    <a:gd name="connsiteY9" fmla="*/ 605481 h 4526059"/>
                    <a:gd name="connsiteX10" fmla="*/ 580768 w 1940011"/>
                    <a:gd name="connsiteY10" fmla="*/ 506627 h 4526059"/>
                    <a:gd name="connsiteX11" fmla="*/ 518984 w 1940011"/>
                    <a:gd name="connsiteY11" fmla="*/ 432487 h 4526059"/>
                    <a:gd name="connsiteX12" fmla="*/ 444844 w 1940011"/>
                    <a:gd name="connsiteY12" fmla="*/ 383060 h 4526059"/>
                    <a:gd name="connsiteX13" fmla="*/ 395417 w 1940011"/>
                    <a:gd name="connsiteY13" fmla="*/ 308919 h 4526059"/>
                    <a:gd name="connsiteX14" fmla="*/ 469557 w 1940011"/>
                    <a:gd name="connsiteY14" fmla="*/ 259492 h 4526059"/>
                    <a:gd name="connsiteX15" fmla="*/ 469557 w 1940011"/>
                    <a:gd name="connsiteY15" fmla="*/ 123568 h 4526059"/>
                    <a:gd name="connsiteX16" fmla="*/ 358346 w 1940011"/>
                    <a:gd name="connsiteY16" fmla="*/ 135924 h 4526059"/>
                    <a:gd name="connsiteX17" fmla="*/ 321276 w 1940011"/>
                    <a:gd name="connsiteY17" fmla="*/ 148281 h 4526059"/>
                    <a:gd name="connsiteX18" fmla="*/ 308919 w 1940011"/>
                    <a:gd name="connsiteY18" fmla="*/ 111211 h 4526059"/>
                    <a:gd name="connsiteX19" fmla="*/ 296563 w 1940011"/>
                    <a:gd name="connsiteY19" fmla="*/ 49427 h 4526059"/>
                    <a:gd name="connsiteX20" fmla="*/ 284206 w 1940011"/>
                    <a:gd name="connsiteY20" fmla="*/ 12357 h 4526059"/>
                    <a:gd name="connsiteX21" fmla="*/ 247136 w 1940011"/>
                    <a:gd name="connsiteY21" fmla="*/ 0 h 4526059"/>
                    <a:gd name="connsiteX22" fmla="*/ 160638 w 1940011"/>
                    <a:gd name="connsiteY22" fmla="*/ 86497 h 4526059"/>
                    <a:gd name="connsiteX23" fmla="*/ 148282 w 1940011"/>
                    <a:gd name="connsiteY23" fmla="*/ 160638 h 4526059"/>
                    <a:gd name="connsiteX24" fmla="*/ 111211 w 1940011"/>
                    <a:gd name="connsiteY24" fmla="*/ 123568 h 4526059"/>
                    <a:gd name="connsiteX25" fmla="*/ 74141 w 1940011"/>
                    <a:gd name="connsiteY25" fmla="*/ 98854 h 4526059"/>
                    <a:gd name="connsiteX26" fmla="*/ 86498 w 1940011"/>
                    <a:gd name="connsiteY26" fmla="*/ 234778 h 4526059"/>
                    <a:gd name="connsiteX27" fmla="*/ 12357 w 1940011"/>
                    <a:gd name="connsiteY27" fmla="*/ 247135 h 4526059"/>
                    <a:gd name="connsiteX28" fmla="*/ 0 w 1940011"/>
                    <a:gd name="connsiteY28" fmla="*/ 284206 h 4526059"/>
                    <a:gd name="connsiteX29" fmla="*/ 12357 w 1940011"/>
                    <a:gd name="connsiteY29" fmla="*/ 358346 h 4526059"/>
                    <a:gd name="connsiteX30" fmla="*/ 74141 w 1940011"/>
                    <a:gd name="connsiteY30" fmla="*/ 407773 h 4526059"/>
                    <a:gd name="connsiteX31" fmla="*/ 111211 w 1940011"/>
                    <a:gd name="connsiteY31" fmla="*/ 432487 h 4526059"/>
                    <a:gd name="connsiteX32" fmla="*/ 148282 w 1940011"/>
                    <a:gd name="connsiteY32" fmla="*/ 420130 h 4526059"/>
                    <a:gd name="connsiteX33" fmla="*/ 259492 w 1940011"/>
                    <a:gd name="connsiteY33" fmla="*/ 444843 h 4526059"/>
                    <a:gd name="connsiteX34" fmla="*/ 370703 w 1940011"/>
                    <a:gd name="connsiteY34" fmla="*/ 518984 h 4526059"/>
                    <a:gd name="connsiteX35" fmla="*/ 407773 w 1940011"/>
                    <a:gd name="connsiteY35" fmla="*/ 543697 h 4526059"/>
                    <a:gd name="connsiteX36" fmla="*/ 432487 w 1940011"/>
                    <a:gd name="connsiteY36" fmla="*/ 580768 h 4526059"/>
                    <a:gd name="connsiteX37" fmla="*/ 494271 w 1940011"/>
                    <a:gd name="connsiteY37" fmla="*/ 654908 h 4526059"/>
                    <a:gd name="connsiteX38" fmla="*/ 506627 w 1940011"/>
                    <a:gd name="connsiteY38" fmla="*/ 691978 h 4526059"/>
                    <a:gd name="connsiteX39" fmla="*/ 556055 w 1940011"/>
                    <a:gd name="connsiteY39" fmla="*/ 766119 h 4526059"/>
                    <a:gd name="connsiteX40" fmla="*/ 593125 w 1940011"/>
                    <a:gd name="connsiteY40" fmla="*/ 840260 h 4526059"/>
                    <a:gd name="connsiteX41" fmla="*/ 617838 w 1940011"/>
                    <a:gd name="connsiteY41" fmla="*/ 914400 h 4526059"/>
                    <a:gd name="connsiteX42" fmla="*/ 667265 w 1940011"/>
                    <a:gd name="connsiteY42" fmla="*/ 988541 h 4526059"/>
                    <a:gd name="connsiteX43" fmla="*/ 679622 w 1940011"/>
                    <a:gd name="connsiteY43" fmla="*/ 1025611 h 4526059"/>
                    <a:gd name="connsiteX44" fmla="*/ 729049 w 1940011"/>
                    <a:gd name="connsiteY44" fmla="*/ 1099751 h 4526059"/>
                    <a:gd name="connsiteX45" fmla="*/ 766119 w 1940011"/>
                    <a:gd name="connsiteY45" fmla="*/ 1186249 h 4526059"/>
                    <a:gd name="connsiteX46" fmla="*/ 803190 w 1940011"/>
                    <a:gd name="connsiteY46" fmla="*/ 1260389 h 4526059"/>
                    <a:gd name="connsiteX47" fmla="*/ 852617 w 1940011"/>
                    <a:gd name="connsiteY47" fmla="*/ 1371600 h 4526059"/>
                    <a:gd name="connsiteX48" fmla="*/ 902044 w 1940011"/>
                    <a:gd name="connsiteY48" fmla="*/ 1482811 h 4526059"/>
                    <a:gd name="connsiteX49" fmla="*/ 939114 w 1940011"/>
                    <a:gd name="connsiteY49" fmla="*/ 1556951 h 4526059"/>
                    <a:gd name="connsiteX50" fmla="*/ 963827 w 1940011"/>
                    <a:gd name="connsiteY50" fmla="*/ 1631092 h 4526059"/>
                    <a:gd name="connsiteX51" fmla="*/ 1013255 w 1940011"/>
                    <a:gd name="connsiteY51" fmla="*/ 1705233 h 4526059"/>
                    <a:gd name="connsiteX52" fmla="*/ 1037968 w 1940011"/>
                    <a:gd name="connsiteY52" fmla="*/ 1742303 h 4526059"/>
                    <a:gd name="connsiteX53" fmla="*/ 1050325 w 1940011"/>
                    <a:gd name="connsiteY53" fmla="*/ 1779373 h 4526059"/>
                    <a:gd name="connsiteX54" fmla="*/ 1136822 w 1940011"/>
                    <a:gd name="connsiteY54" fmla="*/ 1828800 h 4526059"/>
                    <a:gd name="connsiteX55" fmla="*/ 1210963 w 1940011"/>
                    <a:gd name="connsiteY55" fmla="*/ 1878227 h 4526059"/>
                    <a:gd name="connsiteX56" fmla="*/ 1235676 w 1940011"/>
                    <a:gd name="connsiteY56" fmla="*/ 1915297 h 4526059"/>
                    <a:gd name="connsiteX57" fmla="*/ 1285103 w 1940011"/>
                    <a:gd name="connsiteY57" fmla="*/ 1977081 h 4526059"/>
                    <a:gd name="connsiteX58" fmla="*/ 1198606 w 1940011"/>
                    <a:gd name="connsiteY58" fmla="*/ 1878227 h 4526059"/>
                    <a:gd name="connsiteX59" fmla="*/ 1136822 w 1940011"/>
                    <a:gd name="connsiteY59" fmla="*/ 1804087 h 4526059"/>
                    <a:gd name="connsiteX60" fmla="*/ 1112109 w 1940011"/>
                    <a:gd name="connsiteY60" fmla="*/ 1767016 h 4526059"/>
                    <a:gd name="connsiteX61" fmla="*/ 1037968 w 1940011"/>
                    <a:gd name="connsiteY61" fmla="*/ 1742303 h 4526059"/>
                    <a:gd name="connsiteX62" fmla="*/ 976184 w 1940011"/>
                    <a:gd name="connsiteY62" fmla="*/ 1729946 h 4526059"/>
                    <a:gd name="connsiteX63" fmla="*/ 864973 w 1940011"/>
                    <a:gd name="connsiteY63" fmla="*/ 1717589 h 4526059"/>
                    <a:gd name="connsiteX64" fmla="*/ 778476 w 1940011"/>
                    <a:gd name="connsiteY64" fmla="*/ 1705233 h 4526059"/>
                    <a:gd name="connsiteX65" fmla="*/ 704336 w 1940011"/>
                    <a:gd name="connsiteY65" fmla="*/ 1680519 h 4526059"/>
                    <a:gd name="connsiteX66" fmla="*/ 667265 w 1940011"/>
                    <a:gd name="connsiteY66" fmla="*/ 1643449 h 4526059"/>
                    <a:gd name="connsiteX67" fmla="*/ 630195 w 1940011"/>
                    <a:gd name="connsiteY67" fmla="*/ 1618735 h 4526059"/>
                    <a:gd name="connsiteX68" fmla="*/ 556055 w 1940011"/>
                    <a:gd name="connsiteY68" fmla="*/ 1544595 h 4526059"/>
                    <a:gd name="connsiteX69" fmla="*/ 518984 w 1940011"/>
                    <a:gd name="connsiteY69" fmla="*/ 1507524 h 4526059"/>
                    <a:gd name="connsiteX70" fmla="*/ 444844 w 1940011"/>
                    <a:gd name="connsiteY70" fmla="*/ 1458097 h 4526059"/>
                    <a:gd name="connsiteX71" fmla="*/ 383060 w 1940011"/>
                    <a:gd name="connsiteY71" fmla="*/ 1396314 h 4526059"/>
                    <a:gd name="connsiteX72" fmla="*/ 358346 w 1940011"/>
                    <a:gd name="connsiteY72" fmla="*/ 1359243 h 4526059"/>
                    <a:gd name="connsiteX73" fmla="*/ 296563 w 1940011"/>
                    <a:gd name="connsiteY73" fmla="*/ 1285103 h 4526059"/>
                    <a:gd name="connsiteX74" fmla="*/ 271849 w 1940011"/>
                    <a:gd name="connsiteY74" fmla="*/ 1334530 h 4526059"/>
                    <a:gd name="connsiteX75" fmla="*/ 247136 w 1940011"/>
                    <a:gd name="connsiteY75" fmla="*/ 1470454 h 4526059"/>
                    <a:gd name="connsiteX76" fmla="*/ 259492 w 1940011"/>
                    <a:gd name="connsiteY76" fmla="*/ 1680519 h 4526059"/>
                    <a:gd name="connsiteX77" fmla="*/ 284206 w 1940011"/>
                    <a:gd name="connsiteY77" fmla="*/ 1779373 h 4526059"/>
                    <a:gd name="connsiteX78" fmla="*/ 308919 w 1940011"/>
                    <a:gd name="connsiteY78" fmla="*/ 1816443 h 4526059"/>
                    <a:gd name="connsiteX79" fmla="*/ 345990 w 1940011"/>
                    <a:gd name="connsiteY79" fmla="*/ 1890584 h 4526059"/>
                    <a:gd name="connsiteX80" fmla="*/ 358346 w 1940011"/>
                    <a:gd name="connsiteY80" fmla="*/ 1927654 h 4526059"/>
                    <a:gd name="connsiteX81" fmla="*/ 457200 w 1940011"/>
                    <a:gd name="connsiteY81" fmla="*/ 2038865 h 4526059"/>
                    <a:gd name="connsiteX82" fmla="*/ 531341 w 1940011"/>
                    <a:gd name="connsiteY82" fmla="*/ 2063578 h 4526059"/>
                    <a:gd name="connsiteX83" fmla="*/ 568411 w 1940011"/>
                    <a:gd name="connsiteY83" fmla="*/ 2075935 h 4526059"/>
                    <a:gd name="connsiteX84" fmla="*/ 803190 w 1940011"/>
                    <a:gd name="connsiteY84" fmla="*/ 2063578 h 4526059"/>
                    <a:gd name="connsiteX85" fmla="*/ 852617 w 1940011"/>
                    <a:gd name="connsiteY85" fmla="*/ 2051222 h 4526059"/>
                    <a:gd name="connsiteX86" fmla="*/ 963827 w 1940011"/>
                    <a:gd name="connsiteY86" fmla="*/ 2026508 h 4526059"/>
                    <a:gd name="connsiteX87" fmla="*/ 1013255 w 1940011"/>
                    <a:gd name="connsiteY87" fmla="*/ 2001795 h 4526059"/>
                    <a:gd name="connsiteX88" fmla="*/ 1087395 w 1940011"/>
                    <a:gd name="connsiteY88" fmla="*/ 1989438 h 4526059"/>
                    <a:gd name="connsiteX89" fmla="*/ 1124465 w 1940011"/>
                    <a:gd name="connsiteY89" fmla="*/ 1977081 h 4526059"/>
                    <a:gd name="connsiteX90" fmla="*/ 1210963 w 1940011"/>
                    <a:gd name="connsiteY90" fmla="*/ 1964724 h 4526059"/>
                    <a:gd name="connsiteX91" fmla="*/ 1013255 w 1940011"/>
                    <a:gd name="connsiteY91" fmla="*/ 1989438 h 4526059"/>
                    <a:gd name="connsiteX92" fmla="*/ 939114 w 1940011"/>
                    <a:gd name="connsiteY92" fmla="*/ 2014151 h 4526059"/>
                    <a:gd name="connsiteX93" fmla="*/ 902044 w 1940011"/>
                    <a:gd name="connsiteY93" fmla="*/ 2038865 h 4526059"/>
                    <a:gd name="connsiteX94" fmla="*/ 827903 w 1940011"/>
                    <a:gd name="connsiteY94" fmla="*/ 2075935 h 4526059"/>
                    <a:gd name="connsiteX95" fmla="*/ 593125 w 1940011"/>
                    <a:gd name="connsiteY95" fmla="*/ 2063578 h 4526059"/>
                    <a:gd name="connsiteX96" fmla="*/ 518984 w 1940011"/>
                    <a:gd name="connsiteY96" fmla="*/ 2038865 h 4526059"/>
                    <a:gd name="connsiteX97" fmla="*/ 481914 w 1940011"/>
                    <a:gd name="connsiteY97" fmla="*/ 2014151 h 4526059"/>
                    <a:gd name="connsiteX98" fmla="*/ 395417 w 1940011"/>
                    <a:gd name="connsiteY98" fmla="*/ 2026508 h 4526059"/>
                    <a:gd name="connsiteX99" fmla="*/ 284206 w 1940011"/>
                    <a:gd name="connsiteY99" fmla="*/ 2088292 h 4526059"/>
                    <a:gd name="connsiteX100" fmla="*/ 210065 w 1940011"/>
                    <a:gd name="connsiteY100" fmla="*/ 2150076 h 4526059"/>
                    <a:gd name="connsiteX101" fmla="*/ 197709 w 1940011"/>
                    <a:gd name="connsiteY101" fmla="*/ 2187146 h 4526059"/>
                    <a:gd name="connsiteX102" fmla="*/ 370703 w 1940011"/>
                    <a:gd name="connsiteY102" fmla="*/ 2211860 h 4526059"/>
                    <a:gd name="connsiteX103" fmla="*/ 518984 w 1940011"/>
                    <a:gd name="connsiteY103" fmla="*/ 2224216 h 4526059"/>
                    <a:gd name="connsiteX104" fmla="*/ 704336 w 1940011"/>
                    <a:gd name="connsiteY104" fmla="*/ 2211860 h 4526059"/>
                    <a:gd name="connsiteX105" fmla="*/ 741406 w 1940011"/>
                    <a:gd name="connsiteY105" fmla="*/ 2199503 h 4526059"/>
                    <a:gd name="connsiteX106" fmla="*/ 790833 w 1940011"/>
                    <a:gd name="connsiteY106" fmla="*/ 2187146 h 4526059"/>
                    <a:gd name="connsiteX107" fmla="*/ 902044 w 1940011"/>
                    <a:gd name="connsiteY107" fmla="*/ 2162433 h 4526059"/>
                    <a:gd name="connsiteX108" fmla="*/ 939114 w 1940011"/>
                    <a:gd name="connsiteY108" fmla="*/ 2137719 h 4526059"/>
                    <a:gd name="connsiteX109" fmla="*/ 1149179 w 1940011"/>
                    <a:gd name="connsiteY109" fmla="*/ 2113006 h 4526059"/>
                    <a:gd name="connsiteX110" fmla="*/ 1198606 w 1940011"/>
                    <a:gd name="connsiteY110" fmla="*/ 2100649 h 4526059"/>
                    <a:gd name="connsiteX111" fmla="*/ 1272746 w 1940011"/>
                    <a:gd name="connsiteY111" fmla="*/ 2075935 h 4526059"/>
                    <a:gd name="connsiteX112" fmla="*/ 1260390 w 1940011"/>
                    <a:gd name="connsiteY112" fmla="*/ 2113006 h 4526059"/>
                    <a:gd name="connsiteX113" fmla="*/ 1297460 w 1940011"/>
                    <a:gd name="connsiteY113" fmla="*/ 2273643 h 4526059"/>
                    <a:gd name="connsiteX114" fmla="*/ 1322173 w 1940011"/>
                    <a:gd name="connsiteY114" fmla="*/ 2347784 h 4526059"/>
                    <a:gd name="connsiteX115" fmla="*/ 1334530 w 1940011"/>
                    <a:gd name="connsiteY115" fmla="*/ 2384854 h 4526059"/>
                    <a:gd name="connsiteX116" fmla="*/ 1359244 w 1940011"/>
                    <a:gd name="connsiteY116" fmla="*/ 2471351 h 4526059"/>
                    <a:gd name="connsiteX117" fmla="*/ 1396314 w 1940011"/>
                    <a:gd name="connsiteY117" fmla="*/ 2693773 h 4526059"/>
                    <a:gd name="connsiteX118" fmla="*/ 1433384 w 1940011"/>
                    <a:gd name="connsiteY118" fmla="*/ 2706130 h 4526059"/>
                    <a:gd name="connsiteX119" fmla="*/ 1507525 w 1940011"/>
                    <a:gd name="connsiteY119" fmla="*/ 2755557 h 4526059"/>
                    <a:gd name="connsiteX120" fmla="*/ 1544595 w 1940011"/>
                    <a:gd name="connsiteY120" fmla="*/ 2780270 h 4526059"/>
                    <a:gd name="connsiteX121" fmla="*/ 1519882 w 1940011"/>
                    <a:gd name="connsiteY121" fmla="*/ 2854411 h 4526059"/>
                    <a:gd name="connsiteX122" fmla="*/ 1507525 w 1940011"/>
                    <a:gd name="connsiteY122" fmla="*/ 2891481 h 4526059"/>
                    <a:gd name="connsiteX123" fmla="*/ 1544595 w 1940011"/>
                    <a:gd name="connsiteY123" fmla="*/ 2928551 h 4526059"/>
                    <a:gd name="connsiteX124" fmla="*/ 1544595 w 1940011"/>
                    <a:gd name="connsiteY124" fmla="*/ 2953265 h 4526059"/>
                    <a:gd name="connsiteX125" fmla="*/ 1544595 w 1940011"/>
                    <a:gd name="connsiteY125" fmla="*/ 3027406 h 4526059"/>
                    <a:gd name="connsiteX126" fmla="*/ 1532238 w 1940011"/>
                    <a:gd name="connsiteY126" fmla="*/ 3138616 h 4526059"/>
                    <a:gd name="connsiteX127" fmla="*/ 1544595 w 1940011"/>
                    <a:gd name="connsiteY127" fmla="*/ 3188043 h 4526059"/>
                    <a:gd name="connsiteX128" fmla="*/ 1631092 w 1940011"/>
                    <a:gd name="connsiteY128" fmla="*/ 3126260 h 4526059"/>
                    <a:gd name="connsiteX129" fmla="*/ 1606379 w 1940011"/>
                    <a:gd name="connsiteY129" fmla="*/ 3237470 h 4526059"/>
                    <a:gd name="connsiteX130" fmla="*/ 1841157 w 1940011"/>
                    <a:gd name="connsiteY130" fmla="*/ 3249827 h 4526059"/>
                    <a:gd name="connsiteX131" fmla="*/ 1902941 w 1940011"/>
                    <a:gd name="connsiteY131" fmla="*/ 3311611 h 4526059"/>
                    <a:gd name="connsiteX132" fmla="*/ 1940011 w 1940011"/>
                    <a:gd name="connsiteY132" fmla="*/ 3348681 h 4526059"/>
                    <a:gd name="connsiteX133" fmla="*/ 1927655 w 1940011"/>
                    <a:gd name="connsiteY133" fmla="*/ 3262184 h 4526059"/>
                    <a:gd name="connsiteX134" fmla="*/ 1890584 w 1940011"/>
                    <a:gd name="connsiteY134" fmla="*/ 3237470 h 4526059"/>
                    <a:gd name="connsiteX135" fmla="*/ 1729946 w 1940011"/>
                    <a:gd name="connsiteY135" fmla="*/ 3113903 h 4526059"/>
                    <a:gd name="connsiteX136" fmla="*/ 1668163 w 1940011"/>
                    <a:gd name="connsiteY136" fmla="*/ 3126260 h 4526059"/>
                    <a:gd name="connsiteX137" fmla="*/ 1631092 w 1940011"/>
                    <a:gd name="connsiteY137" fmla="*/ 3150973 h 4526059"/>
                    <a:gd name="connsiteX138" fmla="*/ 1594022 w 1940011"/>
                    <a:gd name="connsiteY138" fmla="*/ 3163330 h 4526059"/>
                    <a:gd name="connsiteX139" fmla="*/ 1556952 w 1940011"/>
                    <a:gd name="connsiteY139" fmla="*/ 3212757 h 4526059"/>
                    <a:gd name="connsiteX140" fmla="*/ 1519882 w 1940011"/>
                    <a:gd name="connsiteY140" fmla="*/ 3225114 h 4526059"/>
                    <a:gd name="connsiteX141" fmla="*/ 1581665 w 1940011"/>
                    <a:gd name="connsiteY141" fmla="*/ 3225114 h 4526059"/>
                    <a:gd name="connsiteX142" fmla="*/ 1458098 w 1940011"/>
                    <a:gd name="connsiteY142" fmla="*/ 3361038 h 4526059"/>
                    <a:gd name="connsiteX143" fmla="*/ 1408671 w 1940011"/>
                    <a:gd name="connsiteY143" fmla="*/ 3410465 h 4526059"/>
                    <a:gd name="connsiteX144" fmla="*/ 1519882 w 1940011"/>
                    <a:gd name="connsiteY144" fmla="*/ 3373395 h 4526059"/>
                    <a:gd name="connsiteX145" fmla="*/ 1458098 w 1940011"/>
                    <a:gd name="connsiteY145" fmla="*/ 3361038 h 4526059"/>
                    <a:gd name="connsiteX146" fmla="*/ 1421027 w 1940011"/>
                    <a:gd name="connsiteY146" fmla="*/ 3385751 h 4526059"/>
                    <a:gd name="connsiteX147" fmla="*/ 1322173 w 1940011"/>
                    <a:gd name="connsiteY147" fmla="*/ 3459892 h 4526059"/>
                    <a:gd name="connsiteX148" fmla="*/ 1285103 w 1940011"/>
                    <a:gd name="connsiteY148" fmla="*/ 3472249 h 4526059"/>
                    <a:gd name="connsiteX149" fmla="*/ 1248033 w 1940011"/>
                    <a:gd name="connsiteY149" fmla="*/ 3496962 h 4526059"/>
                    <a:gd name="connsiteX150" fmla="*/ 1198606 w 1940011"/>
                    <a:gd name="connsiteY150" fmla="*/ 3521676 h 4526059"/>
                    <a:gd name="connsiteX151" fmla="*/ 1161536 w 1940011"/>
                    <a:gd name="connsiteY151" fmla="*/ 3509319 h 4526059"/>
                    <a:gd name="connsiteX152" fmla="*/ 1173892 w 1940011"/>
                    <a:gd name="connsiteY152" fmla="*/ 3472249 h 4526059"/>
                    <a:gd name="connsiteX153" fmla="*/ 1235676 w 1940011"/>
                    <a:gd name="connsiteY153" fmla="*/ 3422822 h 4526059"/>
                    <a:gd name="connsiteX154" fmla="*/ 1248033 w 1940011"/>
                    <a:gd name="connsiteY154" fmla="*/ 3459892 h 4526059"/>
                    <a:gd name="connsiteX155" fmla="*/ 1235676 w 1940011"/>
                    <a:gd name="connsiteY155" fmla="*/ 3484606 h 4526059"/>
                    <a:gd name="connsiteX156" fmla="*/ 1198606 w 1940011"/>
                    <a:gd name="connsiteY156" fmla="*/ 3496962 h 4526059"/>
                    <a:gd name="connsiteX157" fmla="*/ 1173892 w 1940011"/>
                    <a:gd name="connsiteY157" fmla="*/ 3534033 h 4526059"/>
                    <a:gd name="connsiteX158" fmla="*/ 1099752 w 1940011"/>
                    <a:gd name="connsiteY158" fmla="*/ 3558746 h 4526059"/>
                    <a:gd name="connsiteX159" fmla="*/ 1050325 w 1940011"/>
                    <a:gd name="connsiteY159" fmla="*/ 3632887 h 4526059"/>
                    <a:gd name="connsiteX160" fmla="*/ 1161536 w 1940011"/>
                    <a:gd name="connsiteY160" fmla="*/ 3682314 h 4526059"/>
                    <a:gd name="connsiteX161" fmla="*/ 1198606 w 1940011"/>
                    <a:gd name="connsiteY161" fmla="*/ 3694670 h 4526059"/>
                    <a:gd name="connsiteX162" fmla="*/ 1272746 w 1940011"/>
                    <a:gd name="connsiteY162" fmla="*/ 3731741 h 4526059"/>
                    <a:gd name="connsiteX163" fmla="*/ 1309817 w 1940011"/>
                    <a:gd name="connsiteY163" fmla="*/ 3756454 h 4526059"/>
                    <a:gd name="connsiteX164" fmla="*/ 1396314 w 1940011"/>
                    <a:gd name="connsiteY164" fmla="*/ 3818238 h 4526059"/>
                    <a:gd name="connsiteX165" fmla="*/ 1433384 w 1940011"/>
                    <a:gd name="connsiteY165" fmla="*/ 3892378 h 4526059"/>
                    <a:gd name="connsiteX166" fmla="*/ 1458098 w 1940011"/>
                    <a:gd name="connsiteY166" fmla="*/ 3978876 h 4526059"/>
                    <a:gd name="connsiteX167" fmla="*/ 1482811 w 1940011"/>
                    <a:gd name="connsiteY167" fmla="*/ 4015946 h 4526059"/>
                    <a:gd name="connsiteX168" fmla="*/ 1507525 w 1940011"/>
                    <a:gd name="connsiteY168" fmla="*/ 4090087 h 4526059"/>
                    <a:gd name="connsiteX169" fmla="*/ 1532238 w 1940011"/>
                    <a:gd name="connsiteY169" fmla="*/ 4164227 h 4526059"/>
                    <a:gd name="connsiteX170" fmla="*/ 1556952 w 1940011"/>
                    <a:gd name="connsiteY170" fmla="*/ 4263081 h 4526059"/>
                    <a:gd name="connsiteX171" fmla="*/ 1569309 w 1940011"/>
                    <a:gd name="connsiteY171" fmla="*/ 4349578 h 4526059"/>
                    <a:gd name="connsiteX172" fmla="*/ 1581665 w 1940011"/>
                    <a:gd name="connsiteY172" fmla="*/ 4473146 h 4526059"/>
                    <a:gd name="connsiteX173" fmla="*/ 1594022 w 1940011"/>
                    <a:gd name="connsiteY173" fmla="*/ 4399006 h 4526059"/>
                    <a:gd name="connsiteX174" fmla="*/ 1668163 w 1940011"/>
                    <a:gd name="connsiteY174" fmla="*/ 4312508 h 4526059"/>
                    <a:gd name="connsiteX175" fmla="*/ 1692876 w 1940011"/>
                    <a:gd name="connsiteY175" fmla="*/ 4275438 h 4526059"/>
                    <a:gd name="connsiteX176" fmla="*/ 1717590 w 1940011"/>
                    <a:gd name="connsiteY176" fmla="*/ 4386649 h 4526059"/>
                    <a:gd name="connsiteX177" fmla="*/ 1729946 w 1940011"/>
                    <a:gd name="connsiteY177" fmla="*/ 4473146 h 4526059"/>
                    <a:gd name="connsiteX178" fmla="*/ 1742303 w 1940011"/>
                    <a:gd name="connsiteY178" fmla="*/ 4522573 h 4526059"/>
                    <a:gd name="connsiteX179" fmla="*/ 1717590 w 1940011"/>
                    <a:gd name="connsiteY179" fmla="*/ 4411362 h 4526059"/>
                    <a:gd name="connsiteX180" fmla="*/ 1729946 w 1940011"/>
                    <a:gd name="connsiteY180" fmla="*/ 4324865 h 4526059"/>
                    <a:gd name="connsiteX181" fmla="*/ 1742303 w 1940011"/>
                    <a:gd name="connsiteY181" fmla="*/ 4287795 h 4526059"/>
                    <a:gd name="connsiteX182" fmla="*/ 1767017 w 1940011"/>
                    <a:gd name="connsiteY182" fmla="*/ 4324865 h 4526059"/>
                    <a:gd name="connsiteX183" fmla="*/ 1791730 w 1940011"/>
                    <a:gd name="connsiteY183" fmla="*/ 4473146 h 4526059"/>
                    <a:gd name="connsiteX184" fmla="*/ 1804087 w 1940011"/>
                    <a:gd name="connsiteY184" fmla="*/ 4349578 h 4526059"/>
                    <a:gd name="connsiteX185" fmla="*/ 1816444 w 1940011"/>
                    <a:gd name="connsiteY185" fmla="*/ 4287795 h 4526059"/>
                    <a:gd name="connsiteX186" fmla="*/ 1841157 w 1940011"/>
                    <a:gd name="connsiteY186" fmla="*/ 4250724 h 4526059"/>
                    <a:gd name="connsiteX187" fmla="*/ 1828800 w 1940011"/>
                    <a:gd name="connsiteY187" fmla="*/ 4287795 h 4526059"/>
                    <a:gd name="connsiteX188" fmla="*/ 1804087 w 1940011"/>
                    <a:gd name="connsiteY188" fmla="*/ 4349578 h 4526059"/>
                    <a:gd name="connsiteX189" fmla="*/ 1767017 w 1940011"/>
                    <a:gd name="connsiteY189" fmla="*/ 4399006 h 4526059"/>
                    <a:gd name="connsiteX190" fmla="*/ 1742303 w 1940011"/>
                    <a:gd name="connsiteY190" fmla="*/ 4436076 h 4526059"/>
                    <a:gd name="connsiteX191" fmla="*/ 1705233 w 1940011"/>
                    <a:gd name="connsiteY191" fmla="*/ 4460789 h 4526059"/>
                    <a:gd name="connsiteX192" fmla="*/ 1655806 w 1940011"/>
                    <a:gd name="connsiteY192" fmla="*/ 4448433 h 4526059"/>
                    <a:gd name="connsiteX193" fmla="*/ 1581665 w 1940011"/>
                    <a:gd name="connsiteY193" fmla="*/ 4423719 h 4526059"/>
                    <a:gd name="connsiteX194" fmla="*/ 1556952 w 1940011"/>
                    <a:gd name="connsiteY194" fmla="*/ 4386649 h 4526059"/>
                    <a:gd name="connsiteX195" fmla="*/ 1544595 w 1940011"/>
                    <a:gd name="connsiteY195" fmla="*/ 4349578 h 4526059"/>
                    <a:gd name="connsiteX196" fmla="*/ 1507525 w 1940011"/>
                    <a:gd name="connsiteY196" fmla="*/ 4324865 h 4526059"/>
                    <a:gd name="connsiteX197" fmla="*/ 1371600 w 1940011"/>
                    <a:gd name="connsiteY197" fmla="*/ 4361935 h 4526059"/>
                    <a:gd name="connsiteX198" fmla="*/ 1334530 w 1940011"/>
                    <a:gd name="connsiteY198" fmla="*/ 4374292 h 4526059"/>
                    <a:gd name="connsiteX199" fmla="*/ 1297460 w 1940011"/>
                    <a:gd name="connsiteY199" fmla="*/ 4386649 h 4526059"/>
                    <a:gd name="connsiteX200" fmla="*/ 1050325 w 1940011"/>
                    <a:gd name="connsiteY200" fmla="*/ 4349578 h 4526059"/>
                    <a:gd name="connsiteX201" fmla="*/ 976184 w 1940011"/>
                    <a:gd name="connsiteY201" fmla="*/ 4300151 h 4526059"/>
                    <a:gd name="connsiteX202" fmla="*/ 939114 w 1940011"/>
                    <a:gd name="connsiteY202" fmla="*/ 4188941 h 4526059"/>
                    <a:gd name="connsiteX203" fmla="*/ 926757 w 1940011"/>
                    <a:gd name="connsiteY203" fmla="*/ 4151870 h 4526059"/>
                    <a:gd name="connsiteX204" fmla="*/ 914400 w 1940011"/>
                    <a:gd name="connsiteY204" fmla="*/ 3991233 h 4526059"/>
                    <a:gd name="connsiteX205" fmla="*/ 889687 w 1940011"/>
                    <a:gd name="connsiteY205" fmla="*/ 3781168 h 4526059"/>
                    <a:gd name="connsiteX206" fmla="*/ 877330 w 1940011"/>
                    <a:gd name="connsiteY206" fmla="*/ 3744097 h 4526059"/>
                    <a:gd name="connsiteX207" fmla="*/ 827903 w 1940011"/>
                    <a:gd name="connsiteY207" fmla="*/ 3669957 h 4526059"/>
                    <a:gd name="connsiteX208" fmla="*/ 691979 w 1940011"/>
                    <a:gd name="connsiteY208" fmla="*/ 3707027 h 4526059"/>
                    <a:gd name="connsiteX209" fmla="*/ 617838 w 1940011"/>
                    <a:gd name="connsiteY209" fmla="*/ 3731741 h 4526059"/>
                    <a:gd name="connsiteX210" fmla="*/ 556055 w 1940011"/>
                    <a:gd name="connsiteY210" fmla="*/ 3719384 h 4526059"/>
                    <a:gd name="connsiteX211" fmla="*/ 543698 w 1940011"/>
                    <a:gd name="connsiteY211" fmla="*/ 3657600 h 4526059"/>
                    <a:gd name="connsiteX212" fmla="*/ 506627 w 1940011"/>
                    <a:gd name="connsiteY212" fmla="*/ 3632887 h 4526059"/>
                    <a:gd name="connsiteX213" fmla="*/ 494271 w 1940011"/>
                    <a:gd name="connsiteY213" fmla="*/ 3534033 h 4526059"/>
                    <a:gd name="connsiteX214" fmla="*/ 481914 w 1940011"/>
                    <a:gd name="connsiteY214" fmla="*/ 3484606 h 4526059"/>
                    <a:gd name="connsiteX215" fmla="*/ 518984 w 1940011"/>
                    <a:gd name="connsiteY215" fmla="*/ 3447535 h 4526059"/>
                    <a:gd name="connsiteX216" fmla="*/ 556055 w 1940011"/>
                    <a:gd name="connsiteY216" fmla="*/ 3459892 h 4526059"/>
                    <a:gd name="connsiteX217" fmla="*/ 667265 w 1940011"/>
                    <a:gd name="connsiteY217" fmla="*/ 3521676 h 4526059"/>
                    <a:gd name="connsiteX218" fmla="*/ 790833 w 1940011"/>
                    <a:gd name="connsiteY218" fmla="*/ 3509319 h 4526059"/>
                    <a:gd name="connsiteX219" fmla="*/ 864973 w 1940011"/>
                    <a:gd name="connsiteY219" fmla="*/ 3484606 h 4526059"/>
                    <a:gd name="connsiteX220" fmla="*/ 939114 w 1940011"/>
                    <a:gd name="connsiteY220" fmla="*/ 3435178 h 4526059"/>
                    <a:gd name="connsiteX221" fmla="*/ 1050325 w 1940011"/>
                    <a:gd name="connsiteY221" fmla="*/ 3373395 h 4526059"/>
                    <a:gd name="connsiteX222" fmla="*/ 1124465 w 1940011"/>
                    <a:gd name="connsiteY222" fmla="*/ 3385751 h 4526059"/>
                    <a:gd name="connsiteX223" fmla="*/ 1075038 w 1940011"/>
                    <a:gd name="connsiteY223" fmla="*/ 3484606 h 4526059"/>
                    <a:gd name="connsiteX224" fmla="*/ 1050325 w 1940011"/>
                    <a:gd name="connsiteY224" fmla="*/ 3521676 h 4526059"/>
                    <a:gd name="connsiteX225" fmla="*/ 1013255 w 1940011"/>
                    <a:gd name="connsiteY225" fmla="*/ 3546389 h 4526059"/>
                    <a:gd name="connsiteX226" fmla="*/ 1000898 w 1940011"/>
                    <a:gd name="connsiteY226" fmla="*/ 3583460 h 4526059"/>
                    <a:gd name="connsiteX227" fmla="*/ 1025611 w 1940011"/>
                    <a:gd name="connsiteY227" fmla="*/ 3669957 h 4526059"/>
                    <a:gd name="connsiteX228" fmla="*/ 1050325 w 1940011"/>
                    <a:gd name="connsiteY228" fmla="*/ 3707027 h 4526059"/>
                    <a:gd name="connsiteX229" fmla="*/ 1062682 w 1940011"/>
                    <a:gd name="connsiteY229" fmla="*/ 3744097 h 4526059"/>
                    <a:gd name="connsiteX230" fmla="*/ 1087395 w 1940011"/>
                    <a:gd name="connsiteY230" fmla="*/ 3781168 h 4526059"/>
                    <a:gd name="connsiteX231" fmla="*/ 1099752 w 1940011"/>
                    <a:gd name="connsiteY231" fmla="*/ 3818238 h 4526059"/>
                    <a:gd name="connsiteX232" fmla="*/ 1149179 w 1940011"/>
                    <a:gd name="connsiteY232" fmla="*/ 3892378 h 4526059"/>
                    <a:gd name="connsiteX233" fmla="*/ 1173892 w 1940011"/>
                    <a:gd name="connsiteY233" fmla="*/ 3966519 h 4526059"/>
                    <a:gd name="connsiteX234" fmla="*/ 1210963 w 1940011"/>
                    <a:gd name="connsiteY234" fmla="*/ 4188941 h 4526059"/>
                    <a:gd name="connsiteX235" fmla="*/ 1334530 w 1940011"/>
                    <a:gd name="connsiteY235" fmla="*/ 4176584 h 4526059"/>
                    <a:gd name="connsiteX236" fmla="*/ 1408671 w 1940011"/>
                    <a:gd name="connsiteY236" fmla="*/ 4151870 h 4526059"/>
                    <a:gd name="connsiteX237" fmla="*/ 1495168 w 1940011"/>
                    <a:gd name="connsiteY237" fmla="*/ 4114800 h 4526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</a:cxnLst>
                  <a:rect l="l" t="t" r="r" b="b"/>
                  <a:pathLst>
                    <a:path w="1940011" h="4526059">
                      <a:moveTo>
                        <a:pt x="976184" y="1149178"/>
                      </a:moveTo>
                      <a:cubicBezTo>
                        <a:pt x="967946" y="1120346"/>
                        <a:pt x="960087" y="1091402"/>
                        <a:pt x="951471" y="1062681"/>
                      </a:cubicBezTo>
                      <a:cubicBezTo>
                        <a:pt x="947728" y="1050205"/>
                        <a:pt x="944245" y="1037583"/>
                        <a:pt x="939114" y="1025611"/>
                      </a:cubicBezTo>
                      <a:cubicBezTo>
                        <a:pt x="931858" y="1008680"/>
                        <a:pt x="923539" y="992177"/>
                        <a:pt x="914400" y="976184"/>
                      </a:cubicBezTo>
                      <a:cubicBezTo>
                        <a:pt x="907032" y="963290"/>
                        <a:pt x="895718" y="952685"/>
                        <a:pt x="889687" y="939114"/>
                      </a:cubicBezTo>
                      <a:cubicBezTo>
                        <a:pt x="879107" y="915309"/>
                        <a:pt x="879423" y="886648"/>
                        <a:pt x="864973" y="864973"/>
                      </a:cubicBezTo>
                      <a:cubicBezTo>
                        <a:pt x="848497" y="840260"/>
                        <a:pt x="828829" y="817399"/>
                        <a:pt x="815546" y="790833"/>
                      </a:cubicBezTo>
                      <a:cubicBezTo>
                        <a:pt x="805854" y="771448"/>
                        <a:pt x="783586" y="721802"/>
                        <a:pt x="766119" y="704335"/>
                      </a:cubicBezTo>
                      <a:cubicBezTo>
                        <a:pt x="751556" y="689772"/>
                        <a:pt x="733168" y="679622"/>
                        <a:pt x="716692" y="667265"/>
                      </a:cubicBezTo>
                      <a:cubicBezTo>
                        <a:pt x="688867" y="583787"/>
                        <a:pt x="727456" y="674270"/>
                        <a:pt x="667265" y="605481"/>
                      </a:cubicBezTo>
                      <a:cubicBezTo>
                        <a:pt x="566349" y="490149"/>
                        <a:pt x="664177" y="562234"/>
                        <a:pt x="580768" y="506627"/>
                      </a:cubicBezTo>
                      <a:cubicBezTo>
                        <a:pt x="558799" y="473673"/>
                        <a:pt x="551921" y="458104"/>
                        <a:pt x="518984" y="432487"/>
                      </a:cubicBezTo>
                      <a:cubicBezTo>
                        <a:pt x="495539" y="414252"/>
                        <a:pt x="444844" y="383060"/>
                        <a:pt x="444844" y="383060"/>
                      </a:cubicBezTo>
                      <a:cubicBezTo>
                        <a:pt x="428368" y="358346"/>
                        <a:pt x="370703" y="325395"/>
                        <a:pt x="395417" y="308919"/>
                      </a:cubicBezTo>
                      <a:lnTo>
                        <a:pt x="469557" y="259492"/>
                      </a:lnTo>
                      <a:cubicBezTo>
                        <a:pt x="481603" y="223356"/>
                        <a:pt x="511097" y="152646"/>
                        <a:pt x="469557" y="123568"/>
                      </a:cubicBezTo>
                      <a:cubicBezTo>
                        <a:pt x="439001" y="102179"/>
                        <a:pt x="395416" y="131805"/>
                        <a:pt x="358346" y="135924"/>
                      </a:cubicBezTo>
                      <a:cubicBezTo>
                        <a:pt x="345989" y="140043"/>
                        <a:pt x="332926" y="154106"/>
                        <a:pt x="321276" y="148281"/>
                      </a:cubicBezTo>
                      <a:cubicBezTo>
                        <a:pt x="309626" y="142456"/>
                        <a:pt x="312078" y="123847"/>
                        <a:pt x="308919" y="111211"/>
                      </a:cubicBezTo>
                      <a:cubicBezTo>
                        <a:pt x="303825" y="90836"/>
                        <a:pt x="301657" y="69802"/>
                        <a:pt x="296563" y="49427"/>
                      </a:cubicBezTo>
                      <a:cubicBezTo>
                        <a:pt x="293404" y="36791"/>
                        <a:pt x="293416" y="21567"/>
                        <a:pt x="284206" y="12357"/>
                      </a:cubicBezTo>
                      <a:cubicBezTo>
                        <a:pt x="274996" y="3147"/>
                        <a:pt x="259493" y="4119"/>
                        <a:pt x="247136" y="0"/>
                      </a:cubicBezTo>
                      <a:cubicBezTo>
                        <a:pt x="162157" y="56652"/>
                        <a:pt x="182388" y="21249"/>
                        <a:pt x="160638" y="86497"/>
                      </a:cubicBezTo>
                      <a:cubicBezTo>
                        <a:pt x="156519" y="111211"/>
                        <a:pt x="168325" y="145605"/>
                        <a:pt x="148282" y="160638"/>
                      </a:cubicBezTo>
                      <a:cubicBezTo>
                        <a:pt x="134302" y="171123"/>
                        <a:pt x="124636" y="134755"/>
                        <a:pt x="111211" y="123568"/>
                      </a:cubicBezTo>
                      <a:cubicBezTo>
                        <a:pt x="99802" y="114061"/>
                        <a:pt x="86498" y="107092"/>
                        <a:pt x="74141" y="98854"/>
                      </a:cubicBezTo>
                      <a:cubicBezTo>
                        <a:pt x="78260" y="144162"/>
                        <a:pt x="103996" y="192783"/>
                        <a:pt x="86498" y="234778"/>
                      </a:cubicBezTo>
                      <a:cubicBezTo>
                        <a:pt x="76862" y="257905"/>
                        <a:pt x="34110" y="234704"/>
                        <a:pt x="12357" y="247135"/>
                      </a:cubicBezTo>
                      <a:cubicBezTo>
                        <a:pt x="1048" y="253597"/>
                        <a:pt x="4119" y="271849"/>
                        <a:pt x="0" y="284206"/>
                      </a:cubicBezTo>
                      <a:cubicBezTo>
                        <a:pt x="4119" y="308919"/>
                        <a:pt x="4434" y="334578"/>
                        <a:pt x="12357" y="358346"/>
                      </a:cubicBezTo>
                      <a:cubicBezTo>
                        <a:pt x="29021" y="408338"/>
                        <a:pt x="36379" y="388891"/>
                        <a:pt x="74141" y="407773"/>
                      </a:cubicBezTo>
                      <a:cubicBezTo>
                        <a:pt x="87424" y="414415"/>
                        <a:pt x="98854" y="424249"/>
                        <a:pt x="111211" y="432487"/>
                      </a:cubicBezTo>
                      <a:cubicBezTo>
                        <a:pt x="123568" y="428368"/>
                        <a:pt x="135257" y="420130"/>
                        <a:pt x="148282" y="420130"/>
                      </a:cubicBezTo>
                      <a:cubicBezTo>
                        <a:pt x="191772" y="420130"/>
                        <a:pt x="221266" y="432102"/>
                        <a:pt x="259492" y="444843"/>
                      </a:cubicBezTo>
                      <a:lnTo>
                        <a:pt x="370703" y="518984"/>
                      </a:lnTo>
                      <a:lnTo>
                        <a:pt x="407773" y="543697"/>
                      </a:lnTo>
                      <a:cubicBezTo>
                        <a:pt x="416011" y="556054"/>
                        <a:pt x="422979" y="569359"/>
                        <a:pt x="432487" y="580768"/>
                      </a:cubicBezTo>
                      <a:cubicBezTo>
                        <a:pt x="511778" y="675917"/>
                        <a:pt x="432907" y="562865"/>
                        <a:pt x="494271" y="654908"/>
                      </a:cubicBezTo>
                      <a:cubicBezTo>
                        <a:pt x="498390" y="667265"/>
                        <a:pt x="500301" y="680592"/>
                        <a:pt x="506627" y="691978"/>
                      </a:cubicBezTo>
                      <a:cubicBezTo>
                        <a:pt x="521052" y="717942"/>
                        <a:pt x="556055" y="766119"/>
                        <a:pt x="556055" y="766119"/>
                      </a:cubicBezTo>
                      <a:cubicBezTo>
                        <a:pt x="601113" y="901300"/>
                        <a:pt x="529254" y="696549"/>
                        <a:pt x="593125" y="840260"/>
                      </a:cubicBezTo>
                      <a:cubicBezTo>
                        <a:pt x="603705" y="864065"/>
                        <a:pt x="603388" y="892725"/>
                        <a:pt x="617838" y="914400"/>
                      </a:cubicBezTo>
                      <a:cubicBezTo>
                        <a:pt x="634314" y="939114"/>
                        <a:pt x="657872" y="960363"/>
                        <a:pt x="667265" y="988541"/>
                      </a:cubicBezTo>
                      <a:cubicBezTo>
                        <a:pt x="671384" y="1000898"/>
                        <a:pt x="673296" y="1014225"/>
                        <a:pt x="679622" y="1025611"/>
                      </a:cubicBezTo>
                      <a:cubicBezTo>
                        <a:pt x="694047" y="1051575"/>
                        <a:pt x="719656" y="1071573"/>
                        <a:pt x="729049" y="1099751"/>
                      </a:cubicBezTo>
                      <a:cubicBezTo>
                        <a:pt x="758027" y="1186686"/>
                        <a:pt x="720313" y="1079368"/>
                        <a:pt x="766119" y="1186249"/>
                      </a:cubicBezTo>
                      <a:cubicBezTo>
                        <a:pt x="796812" y="1257867"/>
                        <a:pt x="755699" y="1189154"/>
                        <a:pt x="803190" y="1260389"/>
                      </a:cubicBezTo>
                      <a:cubicBezTo>
                        <a:pt x="832599" y="1348619"/>
                        <a:pt x="813453" y="1312855"/>
                        <a:pt x="852617" y="1371600"/>
                      </a:cubicBezTo>
                      <a:cubicBezTo>
                        <a:pt x="882026" y="1459830"/>
                        <a:pt x="862880" y="1424066"/>
                        <a:pt x="902044" y="1482811"/>
                      </a:cubicBezTo>
                      <a:cubicBezTo>
                        <a:pt x="947104" y="1617998"/>
                        <a:pt x="875241" y="1413235"/>
                        <a:pt x="939114" y="1556951"/>
                      </a:cubicBezTo>
                      <a:cubicBezTo>
                        <a:pt x="949694" y="1580756"/>
                        <a:pt x="949377" y="1609417"/>
                        <a:pt x="963827" y="1631092"/>
                      </a:cubicBezTo>
                      <a:lnTo>
                        <a:pt x="1013255" y="1705233"/>
                      </a:lnTo>
                      <a:cubicBezTo>
                        <a:pt x="1021493" y="1717590"/>
                        <a:pt x="1033272" y="1728214"/>
                        <a:pt x="1037968" y="1742303"/>
                      </a:cubicBezTo>
                      <a:cubicBezTo>
                        <a:pt x="1042087" y="1754660"/>
                        <a:pt x="1042188" y="1769202"/>
                        <a:pt x="1050325" y="1779373"/>
                      </a:cubicBezTo>
                      <a:cubicBezTo>
                        <a:pt x="1063479" y="1795816"/>
                        <a:pt x="1122785" y="1820378"/>
                        <a:pt x="1136822" y="1828800"/>
                      </a:cubicBezTo>
                      <a:cubicBezTo>
                        <a:pt x="1162291" y="1844081"/>
                        <a:pt x="1210963" y="1878227"/>
                        <a:pt x="1210963" y="1878227"/>
                      </a:cubicBezTo>
                      <a:cubicBezTo>
                        <a:pt x="1219201" y="1890584"/>
                        <a:pt x="1225741" y="1904258"/>
                        <a:pt x="1235676" y="1915297"/>
                      </a:cubicBezTo>
                      <a:cubicBezTo>
                        <a:pt x="1308424" y="1996129"/>
                        <a:pt x="1364932" y="2030302"/>
                        <a:pt x="1285103" y="1977081"/>
                      </a:cubicBezTo>
                      <a:cubicBezTo>
                        <a:pt x="1227438" y="1890584"/>
                        <a:pt x="1260389" y="1919417"/>
                        <a:pt x="1198606" y="1878227"/>
                      </a:cubicBezTo>
                      <a:cubicBezTo>
                        <a:pt x="1137238" y="1786177"/>
                        <a:pt x="1216118" y="1899244"/>
                        <a:pt x="1136822" y="1804087"/>
                      </a:cubicBezTo>
                      <a:cubicBezTo>
                        <a:pt x="1127315" y="1792678"/>
                        <a:pt x="1124703" y="1774887"/>
                        <a:pt x="1112109" y="1767016"/>
                      </a:cubicBezTo>
                      <a:cubicBezTo>
                        <a:pt x="1090018" y="1753209"/>
                        <a:pt x="1063513" y="1747412"/>
                        <a:pt x="1037968" y="1742303"/>
                      </a:cubicBezTo>
                      <a:cubicBezTo>
                        <a:pt x="1017373" y="1738184"/>
                        <a:pt x="996975" y="1732916"/>
                        <a:pt x="976184" y="1729946"/>
                      </a:cubicBezTo>
                      <a:cubicBezTo>
                        <a:pt x="939260" y="1724671"/>
                        <a:pt x="901983" y="1722215"/>
                        <a:pt x="864973" y="1717589"/>
                      </a:cubicBezTo>
                      <a:cubicBezTo>
                        <a:pt x="836073" y="1713977"/>
                        <a:pt x="807308" y="1709352"/>
                        <a:pt x="778476" y="1705233"/>
                      </a:cubicBezTo>
                      <a:cubicBezTo>
                        <a:pt x="753763" y="1696995"/>
                        <a:pt x="722757" y="1698939"/>
                        <a:pt x="704336" y="1680519"/>
                      </a:cubicBezTo>
                      <a:cubicBezTo>
                        <a:pt x="691979" y="1668162"/>
                        <a:pt x="680690" y="1654636"/>
                        <a:pt x="667265" y="1643449"/>
                      </a:cubicBezTo>
                      <a:cubicBezTo>
                        <a:pt x="655856" y="1633942"/>
                        <a:pt x="641295" y="1628601"/>
                        <a:pt x="630195" y="1618735"/>
                      </a:cubicBezTo>
                      <a:cubicBezTo>
                        <a:pt x="604073" y="1595515"/>
                        <a:pt x="580768" y="1569308"/>
                        <a:pt x="556055" y="1544595"/>
                      </a:cubicBezTo>
                      <a:cubicBezTo>
                        <a:pt x="543698" y="1532238"/>
                        <a:pt x="533524" y="1517218"/>
                        <a:pt x="518984" y="1507524"/>
                      </a:cubicBezTo>
                      <a:lnTo>
                        <a:pt x="444844" y="1458097"/>
                      </a:lnTo>
                      <a:cubicBezTo>
                        <a:pt x="378937" y="1359239"/>
                        <a:pt x="465442" y="1478696"/>
                        <a:pt x="383060" y="1396314"/>
                      </a:cubicBezTo>
                      <a:cubicBezTo>
                        <a:pt x="372559" y="1385813"/>
                        <a:pt x="367854" y="1370652"/>
                        <a:pt x="358346" y="1359243"/>
                      </a:cubicBezTo>
                      <a:cubicBezTo>
                        <a:pt x="279062" y="1264102"/>
                        <a:pt x="357920" y="1377140"/>
                        <a:pt x="296563" y="1285103"/>
                      </a:cubicBezTo>
                      <a:cubicBezTo>
                        <a:pt x="288325" y="1301579"/>
                        <a:pt x="277674" y="1317055"/>
                        <a:pt x="271849" y="1334530"/>
                      </a:cubicBezTo>
                      <a:cubicBezTo>
                        <a:pt x="266091" y="1351805"/>
                        <a:pt x="249212" y="1457999"/>
                        <a:pt x="247136" y="1470454"/>
                      </a:cubicBezTo>
                      <a:cubicBezTo>
                        <a:pt x="251255" y="1540476"/>
                        <a:pt x="253142" y="1610664"/>
                        <a:pt x="259492" y="1680519"/>
                      </a:cubicBezTo>
                      <a:cubicBezTo>
                        <a:pt x="261059" y="1697753"/>
                        <a:pt x="273483" y="1757927"/>
                        <a:pt x="284206" y="1779373"/>
                      </a:cubicBezTo>
                      <a:cubicBezTo>
                        <a:pt x="290847" y="1792656"/>
                        <a:pt x="302278" y="1803160"/>
                        <a:pt x="308919" y="1816443"/>
                      </a:cubicBezTo>
                      <a:cubicBezTo>
                        <a:pt x="360073" y="1918753"/>
                        <a:pt x="275170" y="1784357"/>
                        <a:pt x="345990" y="1890584"/>
                      </a:cubicBezTo>
                      <a:cubicBezTo>
                        <a:pt x="350109" y="1902941"/>
                        <a:pt x="352521" y="1916004"/>
                        <a:pt x="358346" y="1927654"/>
                      </a:cubicBezTo>
                      <a:cubicBezTo>
                        <a:pt x="374829" y="1960620"/>
                        <a:pt x="437555" y="2032317"/>
                        <a:pt x="457200" y="2038865"/>
                      </a:cubicBezTo>
                      <a:lnTo>
                        <a:pt x="531341" y="2063578"/>
                      </a:lnTo>
                      <a:lnTo>
                        <a:pt x="568411" y="2075935"/>
                      </a:lnTo>
                      <a:cubicBezTo>
                        <a:pt x="646671" y="2071816"/>
                        <a:pt x="725117" y="2070367"/>
                        <a:pt x="803190" y="2063578"/>
                      </a:cubicBezTo>
                      <a:cubicBezTo>
                        <a:pt x="820109" y="2062107"/>
                        <a:pt x="836039" y="2054906"/>
                        <a:pt x="852617" y="2051222"/>
                      </a:cubicBezTo>
                      <a:cubicBezTo>
                        <a:pt x="871834" y="2046952"/>
                        <a:pt x="941910" y="2034727"/>
                        <a:pt x="963827" y="2026508"/>
                      </a:cubicBezTo>
                      <a:cubicBezTo>
                        <a:pt x="981075" y="2020040"/>
                        <a:pt x="995611" y="2007088"/>
                        <a:pt x="1013255" y="2001795"/>
                      </a:cubicBezTo>
                      <a:cubicBezTo>
                        <a:pt x="1037253" y="1994596"/>
                        <a:pt x="1062937" y="1994873"/>
                        <a:pt x="1087395" y="1989438"/>
                      </a:cubicBezTo>
                      <a:cubicBezTo>
                        <a:pt x="1100110" y="1986612"/>
                        <a:pt x="1111693" y="1979635"/>
                        <a:pt x="1124465" y="1977081"/>
                      </a:cubicBezTo>
                      <a:cubicBezTo>
                        <a:pt x="1153025" y="1971369"/>
                        <a:pt x="1240088" y="1964724"/>
                        <a:pt x="1210963" y="1964724"/>
                      </a:cubicBezTo>
                      <a:cubicBezTo>
                        <a:pt x="1179816" y="1964724"/>
                        <a:pt x="1051553" y="1983967"/>
                        <a:pt x="1013255" y="1989438"/>
                      </a:cubicBezTo>
                      <a:cubicBezTo>
                        <a:pt x="988541" y="1997676"/>
                        <a:pt x="960789" y="1999701"/>
                        <a:pt x="939114" y="2014151"/>
                      </a:cubicBezTo>
                      <a:cubicBezTo>
                        <a:pt x="926757" y="2022389"/>
                        <a:pt x="915327" y="2032223"/>
                        <a:pt x="902044" y="2038865"/>
                      </a:cubicBezTo>
                      <a:cubicBezTo>
                        <a:pt x="799718" y="2090029"/>
                        <a:pt x="934148" y="2005106"/>
                        <a:pt x="827903" y="2075935"/>
                      </a:cubicBezTo>
                      <a:cubicBezTo>
                        <a:pt x="749644" y="2071816"/>
                        <a:pt x="670934" y="2072915"/>
                        <a:pt x="593125" y="2063578"/>
                      </a:cubicBezTo>
                      <a:cubicBezTo>
                        <a:pt x="567260" y="2060474"/>
                        <a:pt x="518984" y="2038865"/>
                        <a:pt x="518984" y="2038865"/>
                      </a:cubicBezTo>
                      <a:cubicBezTo>
                        <a:pt x="506627" y="2030627"/>
                        <a:pt x="496691" y="2015629"/>
                        <a:pt x="481914" y="2014151"/>
                      </a:cubicBezTo>
                      <a:cubicBezTo>
                        <a:pt x="452933" y="2011253"/>
                        <a:pt x="423976" y="2020796"/>
                        <a:pt x="395417" y="2026508"/>
                      </a:cubicBezTo>
                      <a:cubicBezTo>
                        <a:pt x="356570" y="2034277"/>
                        <a:pt x="308980" y="2063518"/>
                        <a:pt x="284206" y="2088292"/>
                      </a:cubicBezTo>
                      <a:cubicBezTo>
                        <a:pt x="236635" y="2135863"/>
                        <a:pt x="261676" y="2115669"/>
                        <a:pt x="210065" y="2150076"/>
                      </a:cubicBezTo>
                      <a:cubicBezTo>
                        <a:pt x="205946" y="2162433"/>
                        <a:pt x="203534" y="2175496"/>
                        <a:pt x="197709" y="2187146"/>
                      </a:cubicBezTo>
                      <a:cubicBezTo>
                        <a:pt x="152198" y="2278167"/>
                        <a:pt x="87782" y="2229541"/>
                        <a:pt x="370703" y="2211860"/>
                      </a:cubicBezTo>
                      <a:cubicBezTo>
                        <a:pt x="420130" y="2215979"/>
                        <a:pt x="469386" y="2224216"/>
                        <a:pt x="518984" y="2224216"/>
                      </a:cubicBezTo>
                      <a:cubicBezTo>
                        <a:pt x="580905" y="2224216"/>
                        <a:pt x="642794" y="2218698"/>
                        <a:pt x="704336" y="2211860"/>
                      </a:cubicBezTo>
                      <a:cubicBezTo>
                        <a:pt x="717281" y="2210422"/>
                        <a:pt x="728882" y="2203081"/>
                        <a:pt x="741406" y="2199503"/>
                      </a:cubicBezTo>
                      <a:cubicBezTo>
                        <a:pt x="757735" y="2194837"/>
                        <a:pt x="774180" y="2190477"/>
                        <a:pt x="790833" y="2187146"/>
                      </a:cubicBezTo>
                      <a:cubicBezTo>
                        <a:pt x="899574" y="2165397"/>
                        <a:pt x="829896" y="2186481"/>
                        <a:pt x="902044" y="2162433"/>
                      </a:cubicBezTo>
                      <a:cubicBezTo>
                        <a:pt x="914401" y="2154195"/>
                        <a:pt x="925831" y="2144361"/>
                        <a:pt x="939114" y="2137719"/>
                      </a:cubicBezTo>
                      <a:cubicBezTo>
                        <a:pt x="995285" y="2109633"/>
                        <a:pt x="1121843" y="2114958"/>
                        <a:pt x="1149179" y="2113006"/>
                      </a:cubicBezTo>
                      <a:cubicBezTo>
                        <a:pt x="1165655" y="2108887"/>
                        <a:pt x="1182340" y="2105529"/>
                        <a:pt x="1198606" y="2100649"/>
                      </a:cubicBezTo>
                      <a:cubicBezTo>
                        <a:pt x="1223558" y="2093163"/>
                        <a:pt x="1272746" y="2075935"/>
                        <a:pt x="1272746" y="2075935"/>
                      </a:cubicBezTo>
                      <a:cubicBezTo>
                        <a:pt x="1268627" y="2088292"/>
                        <a:pt x="1260390" y="2099981"/>
                        <a:pt x="1260390" y="2113006"/>
                      </a:cubicBezTo>
                      <a:cubicBezTo>
                        <a:pt x="1260390" y="2177174"/>
                        <a:pt x="1277882" y="2214910"/>
                        <a:pt x="1297460" y="2273643"/>
                      </a:cubicBezTo>
                      <a:lnTo>
                        <a:pt x="1322173" y="2347784"/>
                      </a:lnTo>
                      <a:cubicBezTo>
                        <a:pt x="1326292" y="2360141"/>
                        <a:pt x="1331371" y="2372218"/>
                        <a:pt x="1334530" y="2384854"/>
                      </a:cubicBezTo>
                      <a:cubicBezTo>
                        <a:pt x="1350046" y="2446917"/>
                        <a:pt x="1341516" y="2418170"/>
                        <a:pt x="1359244" y="2471351"/>
                      </a:cubicBezTo>
                      <a:cubicBezTo>
                        <a:pt x="1360450" y="2489438"/>
                        <a:pt x="1340163" y="2648852"/>
                        <a:pt x="1396314" y="2693773"/>
                      </a:cubicBezTo>
                      <a:cubicBezTo>
                        <a:pt x="1406485" y="2701910"/>
                        <a:pt x="1421998" y="2699804"/>
                        <a:pt x="1433384" y="2706130"/>
                      </a:cubicBezTo>
                      <a:cubicBezTo>
                        <a:pt x="1459348" y="2720555"/>
                        <a:pt x="1482811" y="2739081"/>
                        <a:pt x="1507525" y="2755557"/>
                      </a:cubicBezTo>
                      <a:lnTo>
                        <a:pt x="1544595" y="2780270"/>
                      </a:lnTo>
                      <a:lnTo>
                        <a:pt x="1519882" y="2854411"/>
                      </a:lnTo>
                      <a:lnTo>
                        <a:pt x="1507525" y="2891481"/>
                      </a:lnTo>
                      <a:cubicBezTo>
                        <a:pt x="1519882" y="2903838"/>
                        <a:pt x="1530055" y="2918858"/>
                        <a:pt x="1544595" y="2928551"/>
                      </a:cubicBezTo>
                      <a:cubicBezTo>
                        <a:pt x="1577547" y="2950519"/>
                        <a:pt x="1610497" y="2931297"/>
                        <a:pt x="1544595" y="2953265"/>
                      </a:cubicBezTo>
                      <a:cubicBezTo>
                        <a:pt x="1486016" y="3041134"/>
                        <a:pt x="1537273" y="2939535"/>
                        <a:pt x="1544595" y="3027406"/>
                      </a:cubicBezTo>
                      <a:cubicBezTo>
                        <a:pt x="1547692" y="3064575"/>
                        <a:pt x="1536357" y="3101546"/>
                        <a:pt x="1532238" y="3138616"/>
                      </a:cubicBezTo>
                      <a:cubicBezTo>
                        <a:pt x="1536357" y="3155092"/>
                        <a:pt x="1528017" y="3184359"/>
                        <a:pt x="1544595" y="3188043"/>
                      </a:cubicBezTo>
                      <a:cubicBezTo>
                        <a:pt x="1675039" y="3217031"/>
                        <a:pt x="1646922" y="3173748"/>
                        <a:pt x="1631092" y="3126260"/>
                      </a:cubicBezTo>
                      <a:cubicBezTo>
                        <a:pt x="1615400" y="3136721"/>
                        <a:pt x="1502469" y="3195906"/>
                        <a:pt x="1606379" y="3237470"/>
                      </a:cubicBezTo>
                      <a:cubicBezTo>
                        <a:pt x="1679142" y="3266575"/>
                        <a:pt x="1762898" y="3245708"/>
                        <a:pt x="1841157" y="3249827"/>
                      </a:cubicBezTo>
                      <a:cubicBezTo>
                        <a:pt x="1886466" y="3317789"/>
                        <a:pt x="1841157" y="3260124"/>
                        <a:pt x="1902941" y="3311611"/>
                      </a:cubicBezTo>
                      <a:cubicBezTo>
                        <a:pt x="1916366" y="3322798"/>
                        <a:pt x="1940011" y="3348681"/>
                        <a:pt x="1940011" y="3348681"/>
                      </a:cubicBezTo>
                      <a:cubicBezTo>
                        <a:pt x="1935892" y="3319849"/>
                        <a:pt x="1939484" y="3288799"/>
                        <a:pt x="1927655" y="3262184"/>
                      </a:cubicBezTo>
                      <a:cubicBezTo>
                        <a:pt x="1921623" y="3248613"/>
                        <a:pt x="1901623" y="3247405"/>
                        <a:pt x="1890584" y="3237470"/>
                      </a:cubicBezTo>
                      <a:cubicBezTo>
                        <a:pt x="1758040" y="3118181"/>
                        <a:pt x="1858521" y="3178190"/>
                        <a:pt x="1729946" y="3113903"/>
                      </a:cubicBezTo>
                      <a:cubicBezTo>
                        <a:pt x="1709352" y="3118022"/>
                        <a:pt x="1687828" y="3118886"/>
                        <a:pt x="1668163" y="3126260"/>
                      </a:cubicBezTo>
                      <a:cubicBezTo>
                        <a:pt x="1654257" y="3131475"/>
                        <a:pt x="1644375" y="3144331"/>
                        <a:pt x="1631092" y="3150973"/>
                      </a:cubicBezTo>
                      <a:cubicBezTo>
                        <a:pt x="1619442" y="3156798"/>
                        <a:pt x="1606379" y="3159211"/>
                        <a:pt x="1594022" y="3163330"/>
                      </a:cubicBezTo>
                      <a:cubicBezTo>
                        <a:pt x="1581665" y="3179806"/>
                        <a:pt x="1572773" y="3199573"/>
                        <a:pt x="1556952" y="3212757"/>
                      </a:cubicBezTo>
                      <a:cubicBezTo>
                        <a:pt x="1546946" y="3221096"/>
                        <a:pt x="1532518" y="3221955"/>
                        <a:pt x="1519882" y="3225114"/>
                      </a:cubicBezTo>
                      <a:cubicBezTo>
                        <a:pt x="1451637" y="3242175"/>
                        <a:pt x="1369932" y="3246286"/>
                        <a:pt x="1581665" y="3225114"/>
                      </a:cubicBezTo>
                      <a:cubicBezTo>
                        <a:pt x="1520515" y="3327030"/>
                        <a:pt x="1570011" y="3259298"/>
                        <a:pt x="1458098" y="3361038"/>
                      </a:cubicBezTo>
                      <a:cubicBezTo>
                        <a:pt x="1440857" y="3376711"/>
                        <a:pt x="1385823" y="3405895"/>
                        <a:pt x="1408671" y="3410465"/>
                      </a:cubicBezTo>
                      <a:cubicBezTo>
                        <a:pt x="1446988" y="3418128"/>
                        <a:pt x="1519882" y="3373395"/>
                        <a:pt x="1519882" y="3373395"/>
                      </a:cubicBezTo>
                      <a:cubicBezTo>
                        <a:pt x="1499287" y="3369276"/>
                        <a:pt x="1478938" y="3358433"/>
                        <a:pt x="1458098" y="3361038"/>
                      </a:cubicBezTo>
                      <a:cubicBezTo>
                        <a:pt x="1443362" y="3362880"/>
                        <a:pt x="1433038" y="3377016"/>
                        <a:pt x="1421027" y="3385751"/>
                      </a:cubicBezTo>
                      <a:cubicBezTo>
                        <a:pt x="1387716" y="3409977"/>
                        <a:pt x="1361248" y="3446866"/>
                        <a:pt x="1322173" y="3459892"/>
                      </a:cubicBezTo>
                      <a:cubicBezTo>
                        <a:pt x="1309816" y="3464011"/>
                        <a:pt x="1296753" y="3466424"/>
                        <a:pt x="1285103" y="3472249"/>
                      </a:cubicBezTo>
                      <a:cubicBezTo>
                        <a:pt x="1271820" y="3478890"/>
                        <a:pt x="1260927" y="3489594"/>
                        <a:pt x="1248033" y="3496962"/>
                      </a:cubicBezTo>
                      <a:cubicBezTo>
                        <a:pt x="1232040" y="3506101"/>
                        <a:pt x="1215082" y="3513438"/>
                        <a:pt x="1198606" y="3521676"/>
                      </a:cubicBezTo>
                      <a:cubicBezTo>
                        <a:pt x="1186249" y="3517557"/>
                        <a:pt x="1167361" y="3520969"/>
                        <a:pt x="1161536" y="3509319"/>
                      </a:cubicBezTo>
                      <a:cubicBezTo>
                        <a:pt x="1155711" y="3497669"/>
                        <a:pt x="1168067" y="3483899"/>
                        <a:pt x="1173892" y="3472249"/>
                      </a:cubicBezTo>
                      <a:cubicBezTo>
                        <a:pt x="1196249" y="3427534"/>
                        <a:pt x="1192920" y="3437073"/>
                        <a:pt x="1235676" y="3422822"/>
                      </a:cubicBezTo>
                      <a:cubicBezTo>
                        <a:pt x="1239795" y="3435179"/>
                        <a:pt x="1242208" y="3448242"/>
                        <a:pt x="1248033" y="3459892"/>
                      </a:cubicBezTo>
                      <a:cubicBezTo>
                        <a:pt x="1270390" y="3504606"/>
                        <a:pt x="1295238" y="3504459"/>
                        <a:pt x="1235676" y="3484606"/>
                      </a:cubicBezTo>
                      <a:cubicBezTo>
                        <a:pt x="1223319" y="3488725"/>
                        <a:pt x="1208777" y="3488825"/>
                        <a:pt x="1198606" y="3496962"/>
                      </a:cubicBezTo>
                      <a:cubicBezTo>
                        <a:pt x="1187009" y="3506239"/>
                        <a:pt x="1186486" y="3526162"/>
                        <a:pt x="1173892" y="3534033"/>
                      </a:cubicBezTo>
                      <a:cubicBezTo>
                        <a:pt x="1151802" y="3547840"/>
                        <a:pt x="1099752" y="3558746"/>
                        <a:pt x="1099752" y="3558746"/>
                      </a:cubicBezTo>
                      <a:cubicBezTo>
                        <a:pt x="1083276" y="3583460"/>
                        <a:pt x="1025611" y="3616411"/>
                        <a:pt x="1050325" y="3632887"/>
                      </a:cubicBezTo>
                      <a:cubicBezTo>
                        <a:pt x="1109069" y="3672049"/>
                        <a:pt x="1073308" y="3652905"/>
                        <a:pt x="1161536" y="3682314"/>
                      </a:cubicBezTo>
                      <a:lnTo>
                        <a:pt x="1198606" y="3694670"/>
                      </a:lnTo>
                      <a:cubicBezTo>
                        <a:pt x="1304830" y="3765488"/>
                        <a:pt x="1170441" y="3680589"/>
                        <a:pt x="1272746" y="3731741"/>
                      </a:cubicBezTo>
                      <a:cubicBezTo>
                        <a:pt x="1286029" y="3738383"/>
                        <a:pt x="1297732" y="3747822"/>
                        <a:pt x="1309817" y="3756454"/>
                      </a:cubicBezTo>
                      <a:cubicBezTo>
                        <a:pt x="1417150" y="3833119"/>
                        <a:pt x="1308919" y="3759973"/>
                        <a:pt x="1396314" y="3818238"/>
                      </a:cubicBezTo>
                      <a:cubicBezTo>
                        <a:pt x="1427375" y="3911418"/>
                        <a:pt x="1385475" y="3796559"/>
                        <a:pt x="1433384" y="3892378"/>
                      </a:cubicBezTo>
                      <a:cubicBezTo>
                        <a:pt x="1457431" y="3940472"/>
                        <a:pt x="1434343" y="3923446"/>
                        <a:pt x="1458098" y="3978876"/>
                      </a:cubicBezTo>
                      <a:cubicBezTo>
                        <a:pt x="1463948" y="3992526"/>
                        <a:pt x="1476780" y="4002375"/>
                        <a:pt x="1482811" y="4015946"/>
                      </a:cubicBezTo>
                      <a:cubicBezTo>
                        <a:pt x="1493391" y="4039751"/>
                        <a:pt x="1499287" y="4065373"/>
                        <a:pt x="1507525" y="4090087"/>
                      </a:cubicBezTo>
                      <a:lnTo>
                        <a:pt x="1532238" y="4164227"/>
                      </a:lnTo>
                      <a:cubicBezTo>
                        <a:pt x="1547149" y="4238783"/>
                        <a:pt x="1537953" y="4206086"/>
                        <a:pt x="1556952" y="4263081"/>
                      </a:cubicBezTo>
                      <a:cubicBezTo>
                        <a:pt x="1561071" y="4291913"/>
                        <a:pt x="1565906" y="4320652"/>
                        <a:pt x="1569309" y="4349578"/>
                      </a:cubicBezTo>
                      <a:cubicBezTo>
                        <a:pt x="1574146" y="4390689"/>
                        <a:pt x="1563153" y="4436121"/>
                        <a:pt x="1581665" y="4473146"/>
                      </a:cubicBezTo>
                      <a:cubicBezTo>
                        <a:pt x="1592869" y="4495555"/>
                        <a:pt x="1582144" y="4421066"/>
                        <a:pt x="1594022" y="4399006"/>
                      </a:cubicBezTo>
                      <a:cubicBezTo>
                        <a:pt x="1612026" y="4365570"/>
                        <a:pt x="1644440" y="4342161"/>
                        <a:pt x="1668163" y="4312508"/>
                      </a:cubicBezTo>
                      <a:cubicBezTo>
                        <a:pt x="1677440" y="4300911"/>
                        <a:pt x="1684638" y="4287795"/>
                        <a:pt x="1692876" y="4275438"/>
                      </a:cubicBezTo>
                      <a:cubicBezTo>
                        <a:pt x="1703984" y="4319868"/>
                        <a:pt x="1709747" y="4339590"/>
                        <a:pt x="1717590" y="4386649"/>
                      </a:cubicBezTo>
                      <a:cubicBezTo>
                        <a:pt x="1722378" y="4415378"/>
                        <a:pt x="1724736" y="4444491"/>
                        <a:pt x="1729946" y="4473146"/>
                      </a:cubicBezTo>
                      <a:cubicBezTo>
                        <a:pt x="1732984" y="4489855"/>
                        <a:pt x="1742303" y="4539556"/>
                        <a:pt x="1742303" y="4522573"/>
                      </a:cubicBezTo>
                      <a:cubicBezTo>
                        <a:pt x="1742303" y="4506890"/>
                        <a:pt x="1722355" y="4430421"/>
                        <a:pt x="1717590" y="4411362"/>
                      </a:cubicBezTo>
                      <a:cubicBezTo>
                        <a:pt x="1721709" y="4382530"/>
                        <a:pt x="1724234" y="4353424"/>
                        <a:pt x="1729946" y="4324865"/>
                      </a:cubicBezTo>
                      <a:cubicBezTo>
                        <a:pt x="1732500" y="4312093"/>
                        <a:pt x="1729278" y="4287795"/>
                        <a:pt x="1742303" y="4287795"/>
                      </a:cubicBezTo>
                      <a:cubicBezTo>
                        <a:pt x="1757154" y="4287795"/>
                        <a:pt x="1758779" y="4312508"/>
                        <a:pt x="1767017" y="4324865"/>
                      </a:cubicBezTo>
                      <a:cubicBezTo>
                        <a:pt x="1775255" y="4374292"/>
                        <a:pt x="1786744" y="4523006"/>
                        <a:pt x="1791730" y="4473146"/>
                      </a:cubicBezTo>
                      <a:cubicBezTo>
                        <a:pt x="1795849" y="4431957"/>
                        <a:pt x="1798616" y="4390610"/>
                        <a:pt x="1804087" y="4349578"/>
                      </a:cubicBezTo>
                      <a:cubicBezTo>
                        <a:pt x="1806863" y="4328760"/>
                        <a:pt x="1809070" y="4307460"/>
                        <a:pt x="1816444" y="4287795"/>
                      </a:cubicBezTo>
                      <a:cubicBezTo>
                        <a:pt x="1821659" y="4273889"/>
                        <a:pt x="1826306" y="4250724"/>
                        <a:pt x="1841157" y="4250724"/>
                      </a:cubicBezTo>
                      <a:cubicBezTo>
                        <a:pt x="1854182" y="4250724"/>
                        <a:pt x="1833374" y="4275599"/>
                        <a:pt x="1828800" y="4287795"/>
                      </a:cubicBezTo>
                      <a:cubicBezTo>
                        <a:pt x="1821012" y="4308564"/>
                        <a:pt x="1814859" y="4330188"/>
                        <a:pt x="1804087" y="4349578"/>
                      </a:cubicBezTo>
                      <a:cubicBezTo>
                        <a:pt x="1794085" y="4367581"/>
                        <a:pt x="1778987" y="4382247"/>
                        <a:pt x="1767017" y="4399006"/>
                      </a:cubicBezTo>
                      <a:cubicBezTo>
                        <a:pt x="1758385" y="4411091"/>
                        <a:pt x="1752804" y="4425575"/>
                        <a:pt x="1742303" y="4436076"/>
                      </a:cubicBezTo>
                      <a:cubicBezTo>
                        <a:pt x="1731802" y="4446577"/>
                        <a:pt x="1717590" y="4452551"/>
                        <a:pt x="1705233" y="4460789"/>
                      </a:cubicBezTo>
                      <a:cubicBezTo>
                        <a:pt x="1688757" y="4456670"/>
                        <a:pt x="1672072" y="4453313"/>
                        <a:pt x="1655806" y="4448433"/>
                      </a:cubicBezTo>
                      <a:cubicBezTo>
                        <a:pt x="1630854" y="4440948"/>
                        <a:pt x="1581665" y="4423719"/>
                        <a:pt x="1581665" y="4423719"/>
                      </a:cubicBezTo>
                      <a:cubicBezTo>
                        <a:pt x="1573427" y="4411362"/>
                        <a:pt x="1563593" y="4399932"/>
                        <a:pt x="1556952" y="4386649"/>
                      </a:cubicBezTo>
                      <a:cubicBezTo>
                        <a:pt x="1551127" y="4374999"/>
                        <a:pt x="1552732" y="4359749"/>
                        <a:pt x="1544595" y="4349578"/>
                      </a:cubicBezTo>
                      <a:cubicBezTo>
                        <a:pt x="1535318" y="4337981"/>
                        <a:pt x="1519882" y="4333103"/>
                        <a:pt x="1507525" y="4324865"/>
                      </a:cubicBezTo>
                      <a:cubicBezTo>
                        <a:pt x="1420200" y="4342330"/>
                        <a:pt x="1465662" y="4330581"/>
                        <a:pt x="1371600" y="4361935"/>
                      </a:cubicBezTo>
                      <a:lnTo>
                        <a:pt x="1334530" y="4374292"/>
                      </a:lnTo>
                      <a:lnTo>
                        <a:pt x="1297460" y="4386649"/>
                      </a:lnTo>
                      <a:cubicBezTo>
                        <a:pt x="1258776" y="4383886"/>
                        <a:pt x="1107081" y="4387415"/>
                        <a:pt x="1050325" y="4349578"/>
                      </a:cubicBezTo>
                      <a:lnTo>
                        <a:pt x="976184" y="4300151"/>
                      </a:lnTo>
                      <a:lnTo>
                        <a:pt x="939114" y="4188941"/>
                      </a:lnTo>
                      <a:lnTo>
                        <a:pt x="926757" y="4151870"/>
                      </a:lnTo>
                      <a:cubicBezTo>
                        <a:pt x="922638" y="4098324"/>
                        <a:pt x="918860" y="4044751"/>
                        <a:pt x="914400" y="3991233"/>
                      </a:cubicBezTo>
                      <a:cubicBezTo>
                        <a:pt x="908928" y="3925569"/>
                        <a:pt x="904483" y="3847751"/>
                        <a:pt x="889687" y="3781168"/>
                      </a:cubicBezTo>
                      <a:cubicBezTo>
                        <a:pt x="886861" y="3768453"/>
                        <a:pt x="883656" y="3755483"/>
                        <a:pt x="877330" y="3744097"/>
                      </a:cubicBezTo>
                      <a:cubicBezTo>
                        <a:pt x="862906" y="3718133"/>
                        <a:pt x="827903" y="3669957"/>
                        <a:pt x="827903" y="3669957"/>
                      </a:cubicBezTo>
                      <a:cubicBezTo>
                        <a:pt x="613671" y="3696737"/>
                        <a:pt x="801688" y="3658268"/>
                        <a:pt x="691979" y="3707027"/>
                      </a:cubicBezTo>
                      <a:cubicBezTo>
                        <a:pt x="668174" y="3717607"/>
                        <a:pt x="617838" y="3731741"/>
                        <a:pt x="617838" y="3731741"/>
                      </a:cubicBezTo>
                      <a:cubicBezTo>
                        <a:pt x="597244" y="3727622"/>
                        <a:pt x="570906" y="3734235"/>
                        <a:pt x="556055" y="3719384"/>
                      </a:cubicBezTo>
                      <a:cubicBezTo>
                        <a:pt x="541204" y="3704533"/>
                        <a:pt x="554118" y="3675835"/>
                        <a:pt x="543698" y="3657600"/>
                      </a:cubicBezTo>
                      <a:cubicBezTo>
                        <a:pt x="536330" y="3644706"/>
                        <a:pt x="518984" y="3641125"/>
                        <a:pt x="506627" y="3632887"/>
                      </a:cubicBezTo>
                      <a:cubicBezTo>
                        <a:pt x="502508" y="3599936"/>
                        <a:pt x="499730" y="3566789"/>
                        <a:pt x="494271" y="3534033"/>
                      </a:cubicBezTo>
                      <a:cubicBezTo>
                        <a:pt x="491479" y="3517281"/>
                        <a:pt x="477249" y="3500935"/>
                        <a:pt x="481914" y="3484606"/>
                      </a:cubicBezTo>
                      <a:cubicBezTo>
                        <a:pt x="486715" y="3467803"/>
                        <a:pt x="506627" y="3459892"/>
                        <a:pt x="518984" y="3447535"/>
                      </a:cubicBezTo>
                      <a:cubicBezTo>
                        <a:pt x="531341" y="3451654"/>
                        <a:pt x="544669" y="3453566"/>
                        <a:pt x="556055" y="3459892"/>
                      </a:cubicBezTo>
                      <a:cubicBezTo>
                        <a:pt x="683524" y="3530708"/>
                        <a:pt x="583384" y="3493715"/>
                        <a:pt x="667265" y="3521676"/>
                      </a:cubicBezTo>
                      <a:cubicBezTo>
                        <a:pt x="708454" y="3517557"/>
                        <a:pt x="750147" y="3516948"/>
                        <a:pt x="790833" y="3509319"/>
                      </a:cubicBezTo>
                      <a:cubicBezTo>
                        <a:pt x="816437" y="3504518"/>
                        <a:pt x="864973" y="3484606"/>
                        <a:pt x="864973" y="3484606"/>
                      </a:cubicBezTo>
                      <a:cubicBezTo>
                        <a:pt x="947242" y="3402337"/>
                        <a:pt x="858642" y="3479885"/>
                        <a:pt x="939114" y="3435178"/>
                      </a:cubicBezTo>
                      <a:cubicBezTo>
                        <a:pt x="1066576" y="3364366"/>
                        <a:pt x="966447" y="3401353"/>
                        <a:pt x="1050325" y="3373395"/>
                      </a:cubicBezTo>
                      <a:cubicBezTo>
                        <a:pt x="1075038" y="3377514"/>
                        <a:pt x="1111186" y="3364505"/>
                        <a:pt x="1124465" y="3385751"/>
                      </a:cubicBezTo>
                      <a:cubicBezTo>
                        <a:pt x="1173427" y="3464090"/>
                        <a:pt x="1111493" y="3472454"/>
                        <a:pt x="1075038" y="3484606"/>
                      </a:cubicBezTo>
                      <a:cubicBezTo>
                        <a:pt x="1066800" y="3496963"/>
                        <a:pt x="1060826" y="3511175"/>
                        <a:pt x="1050325" y="3521676"/>
                      </a:cubicBezTo>
                      <a:cubicBezTo>
                        <a:pt x="1039824" y="3532177"/>
                        <a:pt x="1022532" y="3534792"/>
                        <a:pt x="1013255" y="3546389"/>
                      </a:cubicBezTo>
                      <a:cubicBezTo>
                        <a:pt x="1005118" y="3556560"/>
                        <a:pt x="1005017" y="3571103"/>
                        <a:pt x="1000898" y="3583460"/>
                      </a:cubicBezTo>
                      <a:cubicBezTo>
                        <a:pt x="1004856" y="3599290"/>
                        <a:pt x="1016750" y="3652234"/>
                        <a:pt x="1025611" y="3669957"/>
                      </a:cubicBezTo>
                      <a:cubicBezTo>
                        <a:pt x="1032253" y="3683240"/>
                        <a:pt x="1043683" y="3693744"/>
                        <a:pt x="1050325" y="3707027"/>
                      </a:cubicBezTo>
                      <a:cubicBezTo>
                        <a:pt x="1056150" y="3718677"/>
                        <a:pt x="1056857" y="3732447"/>
                        <a:pt x="1062682" y="3744097"/>
                      </a:cubicBezTo>
                      <a:cubicBezTo>
                        <a:pt x="1069324" y="3757380"/>
                        <a:pt x="1080753" y="3767885"/>
                        <a:pt x="1087395" y="3781168"/>
                      </a:cubicBezTo>
                      <a:cubicBezTo>
                        <a:pt x="1093220" y="3792818"/>
                        <a:pt x="1093426" y="3806852"/>
                        <a:pt x="1099752" y="3818238"/>
                      </a:cubicBezTo>
                      <a:cubicBezTo>
                        <a:pt x="1114177" y="3844202"/>
                        <a:pt x="1149179" y="3892378"/>
                        <a:pt x="1149179" y="3892378"/>
                      </a:cubicBezTo>
                      <a:cubicBezTo>
                        <a:pt x="1157417" y="3917092"/>
                        <a:pt x="1172159" y="3940526"/>
                        <a:pt x="1173892" y="3966519"/>
                      </a:cubicBezTo>
                      <a:cubicBezTo>
                        <a:pt x="1187237" y="4166688"/>
                        <a:pt x="1151902" y="4100349"/>
                        <a:pt x="1210963" y="4188941"/>
                      </a:cubicBezTo>
                      <a:cubicBezTo>
                        <a:pt x="1252152" y="4184822"/>
                        <a:pt x="1293845" y="4184213"/>
                        <a:pt x="1334530" y="4176584"/>
                      </a:cubicBezTo>
                      <a:cubicBezTo>
                        <a:pt x="1360134" y="4171783"/>
                        <a:pt x="1408671" y="4151870"/>
                        <a:pt x="1408671" y="4151870"/>
                      </a:cubicBezTo>
                      <a:cubicBezTo>
                        <a:pt x="1457391" y="4103150"/>
                        <a:pt x="1428266" y="4114800"/>
                        <a:pt x="1495168" y="411480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>
                  <a:off x="1705232" y="4782065"/>
                  <a:ext cx="939114" cy="951470"/>
                </a:xfrm>
                <a:custGeom>
                  <a:avLst/>
                  <a:gdLst>
                    <a:gd name="connsiteX0" fmla="*/ 580768 w 939114"/>
                    <a:gd name="connsiteY0" fmla="*/ 197708 h 951470"/>
                    <a:gd name="connsiteX1" fmla="*/ 531341 w 939114"/>
                    <a:gd name="connsiteY1" fmla="*/ 0 h 951470"/>
                    <a:gd name="connsiteX2" fmla="*/ 444844 w 939114"/>
                    <a:gd name="connsiteY2" fmla="*/ 12357 h 951470"/>
                    <a:gd name="connsiteX3" fmla="*/ 395417 w 939114"/>
                    <a:gd name="connsiteY3" fmla="*/ 49427 h 951470"/>
                    <a:gd name="connsiteX4" fmla="*/ 345990 w 939114"/>
                    <a:gd name="connsiteY4" fmla="*/ 111211 h 951470"/>
                    <a:gd name="connsiteX5" fmla="*/ 296563 w 939114"/>
                    <a:gd name="connsiteY5" fmla="*/ 185351 h 951470"/>
                    <a:gd name="connsiteX6" fmla="*/ 284206 w 939114"/>
                    <a:gd name="connsiteY6" fmla="*/ 222421 h 951470"/>
                    <a:gd name="connsiteX7" fmla="*/ 247136 w 939114"/>
                    <a:gd name="connsiteY7" fmla="*/ 234778 h 951470"/>
                    <a:gd name="connsiteX8" fmla="*/ 210065 w 939114"/>
                    <a:gd name="connsiteY8" fmla="*/ 259492 h 951470"/>
                    <a:gd name="connsiteX9" fmla="*/ 135925 w 939114"/>
                    <a:gd name="connsiteY9" fmla="*/ 284205 h 951470"/>
                    <a:gd name="connsiteX10" fmla="*/ 98854 w 939114"/>
                    <a:gd name="connsiteY10" fmla="*/ 296562 h 951470"/>
                    <a:gd name="connsiteX11" fmla="*/ 24714 w 939114"/>
                    <a:gd name="connsiteY11" fmla="*/ 358346 h 951470"/>
                    <a:gd name="connsiteX12" fmla="*/ 0 w 939114"/>
                    <a:gd name="connsiteY12" fmla="*/ 395416 h 951470"/>
                    <a:gd name="connsiteX13" fmla="*/ 49427 w 939114"/>
                    <a:gd name="connsiteY13" fmla="*/ 444843 h 951470"/>
                    <a:gd name="connsiteX14" fmla="*/ 74141 w 939114"/>
                    <a:gd name="connsiteY14" fmla="*/ 481913 h 951470"/>
                    <a:gd name="connsiteX15" fmla="*/ 74141 w 939114"/>
                    <a:gd name="connsiteY15" fmla="*/ 556054 h 951470"/>
                    <a:gd name="connsiteX16" fmla="*/ 111211 w 939114"/>
                    <a:gd name="connsiteY16" fmla="*/ 543697 h 951470"/>
                    <a:gd name="connsiteX17" fmla="*/ 135925 w 939114"/>
                    <a:gd name="connsiteY17" fmla="*/ 506627 h 951470"/>
                    <a:gd name="connsiteX18" fmla="*/ 148282 w 939114"/>
                    <a:gd name="connsiteY18" fmla="*/ 556054 h 951470"/>
                    <a:gd name="connsiteX19" fmla="*/ 160638 w 939114"/>
                    <a:gd name="connsiteY19" fmla="*/ 642551 h 951470"/>
                    <a:gd name="connsiteX20" fmla="*/ 197709 w 939114"/>
                    <a:gd name="connsiteY20" fmla="*/ 617838 h 951470"/>
                    <a:gd name="connsiteX21" fmla="*/ 271849 w 939114"/>
                    <a:gd name="connsiteY21" fmla="*/ 593124 h 951470"/>
                    <a:gd name="connsiteX22" fmla="*/ 308919 w 939114"/>
                    <a:gd name="connsiteY22" fmla="*/ 518984 h 951470"/>
                    <a:gd name="connsiteX23" fmla="*/ 321276 w 939114"/>
                    <a:gd name="connsiteY23" fmla="*/ 420130 h 951470"/>
                    <a:gd name="connsiteX24" fmla="*/ 395417 w 939114"/>
                    <a:gd name="connsiteY24" fmla="*/ 370703 h 951470"/>
                    <a:gd name="connsiteX25" fmla="*/ 432487 w 939114"/>
                    <a:gd name="connsiteY25" fmla="*/ 407773 h 951470"/>
                    <a:gd name="connsiteX26" fmla="*/ 457200 w 939114"/>
                    <a:gd name="connsiteY26" fmla="*/ 481913 h 951470"/>
                    <a:gd name="connsiteX27" fmla="*/ 481914 w 939114"/>
                    <a:gd name="connsiteY27" fmla="*/ 642551 h 951470"/>
                    <a:gd name="connsiteX28" fmla="*/ 506627 w 939114"/>
                    <a:gd name="connsiteY28" fmla="*/ 716692 h 951470"/>
                    <a:gd name="connsiteX29" fmla="*/ 518984 w 939114"/>
                    <a:gd name="connsiteY29" fmla="*/ 753762 h 951470"/>
                    <a:gd name="connsiteX30" fmla="*/ 556054 w 939114"/>
                    <a:gd name="connsiteY30" fmla="*/ 877330 h 951470"/>
                    <a:gd name="connsiteX31" fmla="*/ 593125 w 939114"/>
                    <a:gd name="connsiteY31" fmla="*/ 914400 h 951470"/>
                    <a:gd name="connsiteX32" fmla="*/ 630195 w 939114"/>
                    <a:gd name="connsiteY32" fmla="*/ 939113 h 951470"/>
                    <a:gd name="connsiteX33" fmla="*/ 667265 w 939114"/>
                    <a:gd name="connsiteY33" fmla="*/ 951470 h 951470"/>
                    <a:gd name="connsiteX34" fmla="*/ 840260 w 939114"/>
                    <a:gd name="connsiteY34" fmla="*/ 939113 h 951470"/>
                    <a:gd name="connsiteX35" fmla="*/ 877330 w 939114"/>
                    <a:gd name="connsiteY35" fmla="*/ 914400 h 951470"/>
                    <a:gd name="connsiteX36" fmla="*/ 914400 w 939114"/>
                    <a:gd name="connsiteY36" fmla="*/ 902043 h 951470"/>
                    <a:gd name="connsiteX37" fmla="*/ 939114 w 939114"/>
                    <a:gd name="connsiteY37" fmla="*/ 889686 h 95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39114" h="951470">
                      <a:moveTo>
                        <a:pt x="580768" y="197708"/>
                      </a:moveTo>
                      <a:cubicBezTo>
                        <a:pt x="577667" y="151195"/>
                        <a:pt x="625025" y="0"/>
                        <a:pt x="531341" y="0"/>
                      </a:cubicBezTo>
                      <a:cubicBezTo>
                        <a:pt x="502216" y="0"/>
                        <a:pt x="473676" y="8238"/>
                        <a:pt x="444844" y="12357"/>
                      </a:cubicBezTo>
                      <a:cubicBezTo>
                        <a:pt x="428368" y="24714"/>
                        <a:pt x="408601" y="33606"/>
                        <a:pt x="395417" y="49427"/>
                      </a:cubicBezTo>
                      <a:cubicBezTo>
                        <a:pt x="320807" y="138958"/>
                        <a:pt x="459522" y="35521"/>
                        <a:pt x="345990" y="111211"/>
                      </a:cubicBezTo>
                      <a:cubicBezTo>
                        <a:pt x="329514" y="135924"/>
                        <a:pt x="305956" y="157173"/>
                        <a:pt x="296563" y="185351"/>
                      </a:cubicBezTo>
                      <a:cubicBezTo>
                        <a:pt x="292444" y="197708"/>
                        <a:pt x="293416" y="213211"/>
                        <a:pt x="284206" y="222421"/>
                      </a:cubicBezTo>
                      <a:cubicBezTo>
                        <a:pt x="274996" y="231631"/>
                        <a:pt x="258786" y="228953"/>
                        <a:pt x="247136" y="234778"/>
                      </a:cubicBezTo>
                      <a:cubicBezTo>
                        <a:pt x="233853" y="241420"/>
                        <a:pt x="223636" y="253460"/>
                        <a:pt x="210065" y="259492"/>
                      </a:cubicBezTo>
                      <a:cubicBezTo>
                        <a:pt x="186260" y="270072"/>
                        <a:pt x="160638" y="275967"/>
                        <a:pt x="135925" y="284205"/>
                      </a:cubicBezTo>
                      <a:lnTo>
                        <a:pt x="98854" y="296562"/>
                      </a:lnTo>
                      <a:cubicBezTo>
                        <a:pt x="62405" y="320862"/>
                        <a:pt x="54446" y="322668"/>
                        <a:pt x="24714" y="358346"/>
                      </a:cubicBezTo>
                      <a:cubicBezTo>
                        <a:pt x="15207" y="369755"/>
                        <a:pt x="8238" y="383059"/>
                        <a:pt x="0" y="395416"/>
                      </a:cubicBezTo>
                      <a:cubicBezTo>
                        <a:pt x="26961" y="476295"/>
                        <a:pt x="-10484" y="396914"/>
                        <a:pt x="49427" y="444843"/>
                      </a:cubicBezTo>
                      <a:cubicBezTo>
                        <a:pt x="61024" y="454120"/>
                        <a:pt x="65903" y="469556"/>
                        <a:pt x="74141" y="481913"/>
                      </a:cubicBezTo>
                      <a:cubicBezTo>
                        <a:pt x="69434" y="496035"/>
                        <a:pt x="45897" y="541932"/>
                        <a:pt x="74141" y="556054"/>
                      </a:cubicBezTo>
                      <a:cubicBezTo>
                        <a:pt x="85791" y="561879"/>
                        <a:pt x="98854" y="547816"/>
                        <a:pt x="111211" y="543697"/>
                      </a:cubicBezTo>
                      <a:cubicBezTo>
                        <a:pt x="119449" y="531340"/>
                        <a:pt x="121836" y="501931"/>
                        <a:pt x="135925" y="506627"/>
                      </a:cubicBezTo>
                      <a:cubicBezTo>
                        <a:pt x="152036" y="511997"/>
                        <a:pt x="145244" y="539345"/>
                        <a:pt x="148282" y="556054"/>
                      </a:cubicBezTo>
                      <a:cubicBezTo>
                        <a:pt x="153492" y="584709"/>
                        <a:pt x="156519" y="613719"/>
                        <a:pt x="160638" y="642551"/>
                      </a:cubicBezTo>
                      <a:cubicBezTo>
                        <a:pt x="172995" y="634313"/>
                        <a:pt x="184138" y="623870"/>
                        <a:pt x="197709" y="617838"/>
                      </a:cubicBezTo>
                      <a:cubicBezTo>
                        <a:pt x="221514" y="607258"/>
                        <a:pt x="271849" y="593124"/>
                        <a:pt x="271849" y="593124"/>
                      </a:cubicBezTo>
                      <a:cubicBezTo>
                        <a:pt x="291637" y="563443"/>
                        <a:pt x="302524" y="554158"/>
                        <a:pt x="308919" y="518984"/>
                      </a:cubicBezTo>
                      <a:cubicBezTo>
                        <a:pt x="314859" y="486312"/>
                        <a:pt x="304543" y="448814"/>
                        <a:pt x="321276" y="420130"/>
                      </a:cubicBezTo>
                      <a:cubicBezTo>
                        <a:pt x="336242" y="394474"/>
                        <a:pt x="395417" y="370703"/>
                        <a:pt x="395417" y="370703"/>
                      </a:cubicBezTo>
                      <a:cubicBezTo>
                        <a:pt x="407774" y="383060"/>
                        <a:pt x="424000" y="392497"/>
                        <a:pt x="432487" y="407773"/>
                      </a:cubicBezTo>
                      <a:cubicBezTo>
                        <a:pt x="445138" y="430545"/>
                        <a:pt x="457200" y="481913"/>
                        <a:pt x="457200" y="481913"/>
                      </a:cubicBezTo>
                      <a:cubicBezTo>
                        <a:pt x="462982" y="528171"/>
                        <a:pt x="468850" y="594649"/>
                        <a:pt x="481914" y="642551"/>
                      </a:cubicBezTo>
                      <a:cubicBezTo>
                        <a:pt x="488768" y="667684"/>
                        <a:pt x="498389" y="691978"/>
                        <a:pt x="506627" y="716692"/>
                      </a:cubicBezTo>
                      <a:cubicBezTo>
                        <a:pt x="510746" y="729049"/>
                        <a:pt x="515825" y="741126"/>
                        <a:pt x="518984" y="753762"/>
                      </a:cubicBezTo>
                      <a:cubicBezTo>
                        <a:pt x="524584" y="776161"/>
                        <a:pt x="546028" y="867304"/>
                        <a:pt x="556054" y="877330"/>
                      </a:cubicBezTo>
                      <a:cubicBezTo>
                        <a:pt x="568411" y="889687"/>
                        <a:pt x="579700" y="903213"/>
                        <a:pt x="593125" y="914400"/>
                      </a:cubicBezTo>
                      <a:cubicBezTo>
                        <a:pt x="604534" y="923907"/>
                        <a:pt x="616912" y="932472"/>
                        <a:pt x="630195" y="939113"/>
                      </a:cubicBezTo>
                      <a:cubicBezTo>
                        <a:pt x="641845" y="944938"/>
                        <a:pt x="654908" y="947351"/>
                        <a:pt x="667265" y="951470"/>
                      </a:cubicBezTo>
                      <a:cubicBezTo>
                        <a:pt x="724930" y="947351"/>
                        <a:pt x="783328" y="949160"/>
                        <a:pt x="840260" y="939113"/>
                      </a:cubicBezTo>
                      <a:cubicBezTo>
                        <a:pt x="854885" y="936532"/>
                        <a:pt x="864047" y="921041"/>
                        <a:pt x="877330" y="914400"/>
                      </a:cubicBezTo>
                      <a:cubicBezTo>
                        <a:pt x="888980" y="908575"/>
                        <a:pt x="902307" y="906880"/>
                        <a:pt x="914400" y="902043"/>
                      </a:cubicBezTo>
                      <a:cubicBezTo>
                        <a:pt x="922952" y="898622"/>
                        <a:pt x="930876" y="893805"/>
                        <a:pt x="939114" y="88968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任意多边形 7"/>
                <p:cNvSpPr/>
                <p:nvPr/>
              </p:nvSpPr>
              <p:spPr>
                <a:xfrm>
                  <a:off x="2372497" y="5325762"/>
                  <a:ext cx="271881" cy="98854"/>
                </a:xfrm>
                <a:custGeom>
                  <a:avLst/>
                  <a:gdLst>
                    <a:gd name="connsiteX0" fmla="*/ 0 w 271881"/>
                    <a:gd name="connsiteY0" fmla="*/ 0 h 98854"/>
                    <a:gd name="connsiteX1" fmla="*/ 61784 w 271881"/>
                    <a:gd name="connsiteY1" fmla="*/ 49427 h 98854"/>
                    <a:gd name="connsiteX2" fmla="*/ 111211 w 271881"/>
                    <a:gd name="connsiteY2" fmla="*/ 98854 h 98854"/>
                    <a:gd name="connsiteX3" fmla="*/ 185352 w 271881"/>
                    <a:gd name="connsiteY3" fmla="*/ 74141 h 98854"/>
                    <a:gd name="connsiteX4" fmla="*/ 197708 w 271881"/>
                    <a:gd name="connsiteY4" fmla="*/ 37070 h 98854"/>
                    <a:gd name="connsiteX5" fmla="*/ 271849 w 271881"/>
                    <a:gd name="connsiteY5" fmla="*/ 0 h 98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1881" h="98854">
                      <a:moveTo>
                        <a:pt x="0" y="0"/>
                      </a:moveTo>
                      <a:cubicBezTo>
                        <a:pt x="20595" y="16476"/>
                        <a:pt x="44620" y="29402"/>
                        <a:pt x="61784" y="49427"/>
                      </a:cubicBezTo>
                      <a:cubicBezTo>
                        <a:pt x="114507" y="110936"/>
                        <a:pt x="25538" y="70295"/>
                        <a:pt x="111211" y="98854"/>
                      </a:cubicBezTo>
                      <a:cubicBezTo>
                        <a:pt x="135925" y="90616"/>
                        <a:pt x="177115" y="98855"/>
                        <a:pt x="185352" y="74141"/>
                      </a:cubicBezTo>
                      <a:cubicBezTo>
                        <a:pt x="189471" y="61784"/>
                        <a:pt x="187109" y="44641"/>
                        <a:pt x="197708" y="37070"/>
                      </a:cubicBezTo>
                      <a:cubicBezTo>
                        <a:pt x="275757" y="-18679"/>
                        <a:pt x="271849" y="43109"/>
                        <a:pt x="271849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>
                  <a:off x="3384848" y="1556951"/>
                  <a:ext cx="75044" cy="741406"/>
                </a:xfrm>
                <a:custGeom>
                  <a:avLst/>
                  <a:gdLst>
                    <a:gd name="connsiteX0" fmla="*/ 75044 w 75044"/>
                    <a:gd name="connsiteY0" fmla="*/ 0 h 741406"/>
                    <a:gd name="connsiteX1" fmla="*/ 62687 w 75044"/>
                    <a:gd name="connsiteY1" fmla="*/ 481914 h 741406"/>
                    <a:gd name="connsiteX2" fmla="*/ 25617 w 75044"/>
                    <a:gd name="connsiteY2" fmla="*/ 617838 h 741406"/>
                    <a:gd name="connsiteX3" fmla="*/ 13260 w 75044"/>
                    <a:gd name="connsiteY3" fmla="*/ 667265 h 741406"/>
                    <a:gd name="connsiteX4" fmla="*/ 903 w 75044"/>
                    <a:gd name="connsiteY4" fmla="*/ 704335 h 741406"/>
                    <a:gd name="connsiteX5" fmla="*/ 903 w 75044"/>
                    <a:gd name="connsiteY5" fmla="*/ 741406 h 741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5044" h="741406">
                      <a:moveTo>
                        <a:pt x="75044" y="0"/>
                      </a:moveTo>
                      <a:cubicBezTo>
                        <a:pt x="70925" y="160638"/>
                        <a:pt x="69984" y="321389"/>
                        <a:pt x="62687" y="481914"/>
                      </a:cubicBezTo>
                      <a:cubicBezTo>
                        <a:pt x="60312" y="534154"/>
                        <a:pt x="38253" y="567294"/>
                        <a:pt x="25617" y="617838"/>
                      </a:cubicBezTo>
                      <a:cubicBezTo>
                        <a:pt x="21498" y="634314"/>
                        <a:pt x="17926" y="650936"/>
                        <a:pt x="13260" y="667265"/>
                      </a:cubicBezTo>
                      <a:cubicBezTo>
                        <a:pt x="9682" y="679789"/>
                        <a:pt x="3044" y="691487"/>
                        <a:pt x="903" y="704335"/>
                      </a:cubicBezTo>
                      <a:cubicBezTo>
                        <a:pt x="-1129" y="716524"/>
                        <a:pt x="903" y="729049"/>
                        <a:pt x="903" y="74140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>
                  <a:off x="2755557" y="1680519"/>
                  <a:ext cx="210065" cy="815546"/>
                </a:xfrm>
                <a:custGeom>
                  <a:avLst/>
                  <a:gdLst>
                    <a:gd name="connsiteX0" fmla="*/ 0 w 210065"/>
                    <a:gd name="connsiteY0" fmla="*/ 0 h 815546"/>
                    <a:gd name="connsiteX1" fmla="*/ 12357 w 210065"/>
                    <a:gd name="connsiteY1" fmla="*/ 61784 h 815546"/>
                    <a:gd name="connsiteX2" fmla="*/ 24713 w 210065"/>
                    <a:gd name="connsiteY2" fmla="*/ 111211 h 815546"/>
                    <a:gd name="connsiteX3" fmla="*/ 49427 w 210065"/>
                    <a:gd name="connsiteY3" fmla="*/ 444843 h 815546"/>
                    <a:gd name="connsiteX4" fmla="*/ 98854 w 210065"/>
                    <a:gd name="connsiteY4" fmla="*/ 556054 h 815546"/>
                    <a:gd name="connsiteX5" fmla="*/ 111211 w 210065"/>
                    <a:gd name="connsiteY5" fmla="*/ 593124 h 815546"/>
                    <a:gd name="connsiteX6" fmla="*/ 160638 w 210065"/>
                    <a:gd name="connsiteY6" fmla="*/ 667265 h 815546"/>
                    <a:gd name="connsiteX7" fmla="*/ 185351 w 210065"/>
                    <a:gd name="connsiteY7" fmla="*/ 741405 h 815546"/>
                    <a:gd name="connsiteX8" fmla="*/ 210065 w 210065"/>
                    <a:gd name="connsiteY8" fmla="*/ 815546 h 815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0065" h="815546">
                      <a:moveTo>
                        <a:pt x="0" y="0"/>
                      </a:moveTo>
                      <a:cubicBezTo>
                        <a:pt x="4119" y="20595"/>
                        <a:pt x="7801" y="41282"/>
                        <a:pt x="12357" y="61784"/>
                      </a:cubicBezTo>
                      <a:cubicBezTo>
                        <a:pt x="16041" y="78362"/>
                        <a:pt x="23175" y="94298"/>
                        <a:pt x="24713" y="111211"/>
                      </a:cubicBezTo>
                      <a:cubicBezTo>
                        <a:pt x="28686" y="154912"/>
                        <a:pt x="34121" y="368310"/>
                        <a:pt x="49427" y="444843"/>
                      </a:cubicBezTo>
                      <a:cubicBezTo>
                        <a:pt x="70680" y="551110"/>
                        <a:pt x="64339" y="487026"/>
                        <a:pt x="98854" y="556054"/>
                      </a:cubicBezTo>
                      <a:cubicBezTo>
                        <a:pt x="104679" y="567704"/>
                        <a:pt x="104885" y="581738"/>
                        <a:pt x="111211" y="593124"/>
                      </a:cubicBezTo>
                      <a:cubicBezTo>
                        <a:pt x="125636" y="619088"/>
                        <a:pt x="160638" y="667265"/>
                        <a:pt x="160638" y="667265"/>
                      </a:cubicBezTo>
                      <a:cubicBezTo>
                        <a:pt x="168876" y="691978"/>
                        <a:pt x="179033" y="716133"/>
                        <a:pt x="185351" y="741405"/>
                      </a:cubicBezTo>
                      <a:cubicBezTo>
                        <a:pt x="199942" y="799767"/>
                        <a:pt x="190113" y="775642"/>
                        <a:pt x="210065" y="81554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3322613" y="1556951"/>
                  <a:ext cx="75044" cy="741406"/>
                </a:xfrm>
                <a:custGeom>
                  <a:avLst/>
                  <a:gdLst>
                    <a:gd name="connsiteX0" fmla="*/ 75044 w 75044"/>
                    <a:gd name="connsiteY0" fmla="*/ 0 h 741406"/>
                    <a:gd name="connsiteX1" fmla="*/ 62687 w 75044"/>
                    <a:gd name="connsiteY1" fmla="*/ 481914 h 741406"/>
                    <a:gd name="connsiteX2" fmla="*/ 25617 w 75044"/>
                    <a:gd name="connsiteY2" fmla="*/ 617838 h 741406"/>
                    <a:gd name="connsiteX3" fmla="*/ 13260 w 75044"/>
                    <a:gd name="connsiteY3" fmla="*/ 667265 h 741406"/>
                    <a:gd name="connsiteX4" fmla="*/ 903 w 75044"/>
                    <a:gd name="connsiteY4" fmla="*/ 704335 h 741406"/>
                    <a:gd name="connsiteX5" fmla="*/ 903 w 75044"/>
                    <a:gd name="connsiteY5" fmla="*/ 741406 h 741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5044" h="741406">
                      <a:moveTo>
                        <a:pt x="75044" y="0"/>
                      </a:moveTo>
                      <a:cubicBezTo>
                        <a:pt x="70925" y="160638"/>
                        <a:pt x="69984" y="321389"/>
                        <a:pt x="62687" y="481914"/>
                      </a:cubicBezTo>
                      <a:cubicBezTo>
                        <a:pt x="60312" y="534154"/>
                        <a:pt x="38253" y="567294"/>
                        <a:pt x="25617" y="617838"/>
                      </a:cubicBezTo>
                      <a:cubicBezTo>
                        <a:pt x="21498" y="634314"/>
                        <a:pt x="17926" y="650936"/>
                        <a:pt x="13260" y="667265"/>
                      </a:cubicBezTo>
                      <a:cubicBezTo>
                        <a:pt x="9682" y="679789"/>
                        <a:pt x="3044" y="691487"/>
                        <a:pt x="903" y="704335"/>
                      </a:cubicBezTo>
                      <a:cubicBezTo>
                        <a:pt x="-1129" y="716524"/>
                        <a:pt x="903" y="729049"/>
                        <a:pt x="903" y="74140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3187873" y="1569308"/>
                  <a:ext cx="75044" cy="741406"/>
                </a:xfrm>
                <a:custGeom>
                  <a:avLst/>
                  <a:gdLst>
                    <a:gd name="connsiteX0" fmla="*/ 75044 w 75044"/>
                    <a:gd name="connsiteY0" fmla="*/ 0 h 741406"/>
                    <a:gd name="connsiteX1" fmla="*/ 62687 w 75044"/>
                    <a:gd name="connsiteY1" fmla="*/ 481914 h 741406"/>
                    <a:gd name="connsiteX2" fmla="*/ 25617 w 75044"/>
                    <a:gd name="connsiteY2" fmla="*/ 617838 h 741406"/>
                    <a:gd name="connsiteX3" fmla="*/ 13260 w 75044"/>
                    <a:gd name="connsiteY3" fmla="*/ 667265 h 741406"/>
                    <a:gd name="connsiteX4" fmla="*/ 903 w 75044"/>
                    <a:gd name="connsiteY4" fmla="*/ 704335 h 741406"/>
                    <a:gd name="connsiteX5" fmla="*/ 903 w 75044"/>
                    <a:gd name="connsiteY5" fmla="*/ 741406 h 741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5044" h="741406">
                      <a:moveTo>
                        <a:pt x="75044" y="0"/>
                      </a:moveTo>
                      <a:cubicBezTo>
                        <a:pt x="70925" y="160638"/>
                        <a:pt x="69984" y="321389"/>
                        <a:pt x="62687" y="481914"/>
                      </a:cubicBezTo>
                      <a:cubicBezTo>
                        <a:pt x="60312" y="534154"/>
                        <a:pt x="38253" y="567294"/>
                        <a:pt x="25617" y="617838"/>
                      </a:cubicBezTo>
                      <a:cubicBezTo>
                        <a:pt x="21498" y="634314"/>
                        <a:pt x="17926" y="650936"/>
                        <a:pt x="13260" y="667265"/>
                      </a:cubicBezTo>
                      <a:cubicBezTo>
                        <a:pt x="9682" y="679789"/>
                        <a:pt x="3044" y="691487"/>
                        <a:pt x="903" y="704335"/>
                      </a:cubicBezTo>
                      <a:cubicBezTo>
                        <a:pt x="-1129" y="716524"/>
                        <a:pt x="903" y="729049"/>
                        <a:pt x="903" y="74140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 flipH="1">
                  <a:off x="3088871" y="1649627"/>
                  <a:ext cx="122398" cy="580768"/>
                </a:xfrm>
                <a:custGeom>
                  <a:avLst/>
                  <a:gdLst>
                    <a:gd name="connsiteX0" fmla="*/ 75044 w 75044"/>
                    <a:gd name="connsiteY0" fmla="*/ 0 h 741406"/>
                    <a:gd name="connsiteX1" fmla="*/ 62687 w 75044"/>
                    <a:gd name="connsiteY1" fmla="*/ 481914 h 741406"/>
                    <a:gd name="connsiteX2" fmla="*/ 25617 w 75044"/>
                    <a:gd name="connsiteY2" fmla="*/ 617838 h 741406"/>
                    <a:gd name="connsiteX3" fmla="*/ 13260 w 75044"/>
                    <a:gd name="connsiteY3" fmla="*/ 667265 h 741406"/>
                    <a:gd name="connsiteX4" fmla="*/ 903 w 75044"/>
                    <a:gd name="connsiteY4" fmla="*/ 704335 h 741406"/>
                    <a:gd name="connsiteX5" fmla="*/ 903 w 75044"/>
                    <a:gd name="connsiteY5" fmla="*/ 741406 h 741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5044" h="741406">
                      <a:moveTo>
                        <a:pt x="75044" y="0"/>
                      </a:moveTo>
                      <a:cubicBezTo>
                        <a:pt x="70925" y="160638"/>
                        <a:pt x="69984" y="321389"/>
                        <a:pt x="62687" y="481914"/>
                      </a:cubicBezTo>
                      <a:cubicBezTo>
                        <a:pt x="60312" y="534154"/>
                        <a:pt x="38253" y="567294"/>
                        <a:pt x="25617" y="617838"/>
                      </a:cubicBezTo>
                      <a:cubicBezTo>
                        <a:pt x="21498" y="634314"/>
                        <a:pt x="17926" y="650936"/>
                        <a:pt x="13260" y="667265"/>
                      </a:cubicBezTo>
                      <a:cubicBezTo>
                        <a:pt x="9682" y="679789"/>
                        <a:pt x="3044" y="691487"/>
                        <a:pt x="903" y="704335"/>
                      </a:cubicBezTo>
                      <a:cubicBezTo>
                        <a:pt x="-1129" y="716524"/>
                        <a:pt x="903" y="729049"/>
                        <a:pt x="903" y="74140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 14"/>
                <p:cNvSpPr/>
                <p:nvPr/>
              </p:nvSpPr>
              <p:spPr>
                <a:xfrm flipH="1">
                  <a:off x="2977271" y="1680519"/>
                  <a:ext cx="48610" cy="782952"/>
                </a:xfrm>
                <a:custGeom>
                  <a:avLst/>
                  <a:gdLst>
                    <a:gd name="connsiteX0" fmla="*/ 75044 w 75044"/>
                    <a:gd name="connsiteY0" fmla="*/ 0 h 741406"/>
                    <a:gd name="connsiteX1" fmla="*/ 62687 w 75044"/>
                    <a:gd name="connsiteY1" fmla="*/ 481914 h 741406"/>
                    <a:gd name="connsiteX2" fmla="*/ 25617 w 75044"/>
                    <a:gd name="connsiteY2" fmla="*/ 617838 h 741406"/>
                    <a:gd name="connsiteX3" fmla="*/ 13260 w 75044"/>
                    <a:gd name="connsiteY3" fmla="*/ 667265 h 741406"/>
                    <a:gd name="connsiteX4" fmla="*/ 903 w 75044"/>
                    <a:gd name="connsiteY4" fmla="*/ 704335 h 741406"/>
                    <a:gd name="connsiteX5" fmla="*/ 903 w 75044"/>
                    <a:gd name="connsiteY5" fmla="*/ 741406 h 741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5044" h="741406">
                      <a:moveTo>
                        <a:pt x="75044" y="0"/>
                      </a:moveTo>
                      <a:cubicBezTo>
                        <a:pt x="70925" y="160638"/>
                        <a:pt x="69984" y="321389"/>
                        <a:pt x="62687" y="481914"/>
                      </a:cubicBezTo>
                      <a:cubicBezTo>
                        <a:pt x="60312" y="534154"/>
                        <a:pt x="38253" y="567294"/>
                        <a:pt x="25617" y="617838"/>
                      </a:cubicBezTo>
                      <a:cubicBezTo>
                        <a:pt x="21498" y="634314"/>
                        <a:pt x="17926" y="650936"/>
                        <a:pt x="13260" y="667265"/>
                      </a:cubicBezTo>
                      <a:cubicBezTo>
                        <a:pt x="9682" y="679789"/>
                        <a:pt x="3044" y="691487"/>
                        <a:pt x="903" y="704335"/>
                      </a:cubicBezTo>
                      <a:cubicBezTo>
                        <a:pt x="-1129" y="716524"/>
                        <a:pt x="903" y="729049"/>
                        <a:pt x="903" y="74140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2928551" y="5461686"/>
                  <a:ext cx="197708" cy="86498"/>
                </a:xfrm>
                <a:custGeom>
                  <a:avLst/>
                  <a:gdLst>
                    <a:gd name="connsiteX0" fmla="*/ 0 w 197708"/>
                    <a:gd name="connsiteY0" fmla="*/ 86498 h 86498"/>
                    <a:gd name="connsiteX1" fmla="*/ 98854 w 197708"/>
                    <a:gd name="connsiteY1" fmla="*/ 61784 h 86498"/>
                    <a:gd name="connsiteX2" fmla="*/ 172995 w 197708"/>
                    <a:gd name="connsiteY2" fmla="*/ 12357 h 86498"/>
                    <a:gd name="connsiteX3" fmla="*/ 197708 w 197708"/>
                    <a:gd name="connsiteY3" fmla="*/ 0 h 86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7708" h="86498">
                      <a:moveTo>
                        <a:pt x="0" y="86498"/>
                      </a:moveTo>
                      <a:cubicBezTo>
                        <a:pt x="17119" y="83074"/>
                        <a:pt x="77480" y="73659"/>
                        <a:pt x="98854" y="61784"/>
                      </a:cubicBezTo>
                      <a:cubicBezTo>
                        <a:pt x="124818" y="47359"/>
                        <a:pt x="148281" y="28833"/>
                        <a:pt x="172995" y="12357"/>
                      </a:cubicBezTo>
                      <a:cubicBezTo>
                        <a:pt x="180658" y="7248"/>
                        <a:pt x="189470" y="4119"/>
                        <a:pt x="197708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" name="矩形 3"/>
              <p:cNvSpPr/>
              <p:nvPr/>
            </p:nvSpPr>
            <p:spPr>
              <a:xfrm>
                <a:off x="1492802" y="95347"/>
                <a:ext cx="6955750" cy="1585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2</a:t>
                </a:r>
                <a:r>
                  <a:rPr lang="zh-CN" altLang="en-US" sz="50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楼的</a:t>
                </a:r>
                <a:r>
                  <a:rPr lang="zh-CN" altLang="en-US" sz="50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莉莉还在看她</a:t>
                </a:r>
                <a:r>
                  <a:rPr lang="zh-CN" altLang="en-US" sz="50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那结</a:t>
                </a:r>
                <a:endParaRPr lang="en-US" altLang="zh-CN" sz="5000" dirty="0" smtClean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  <a:p>
                <a:r>
                  <a:rPr lang="zh-CN" altLang="en-US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婚半</a:t>
                </a:r>
                <a:r>
                  <a:rPr lang="zh-CN" altLang="en-US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年就失踪的老公照片</a:t>
                </a:r>
              </a:p>
            </p:txBody>
          </p:sp>
        </p:grpSp>
        <p:sp>
          <p:nvSpPr>
            <p:cNvPr id="31" name="任意多边形 30"/>
            <p:cNvSpPr/>
            <p:nvPr/>
          </p:nvSpPr>
          <p:spPr>
            <a:xfrm>
              <a:off x="1217666" y="410262"/>
              <a:ext cx="7250806" cy="1895633"/>
            </a:xfrm>
            <a:custGeom>
              <a:avLst/>
              <a:gdLst>
                <a:gd name="connsiteX0" fmla="*/ 1790164 w 7250806"/>
                <a:gd name="connsiteY0" fmla="*/ 1895633 h 1895633"/>
                <a:gd name="connsiteX1" fmla="*/ 1777285 w 7250806"/>
                <a:gd name="connsiteY1" fmla="*/ 1612298 h 1895633"/>
                <a:gd name="connsiteX2" fmla="*/ 1764406 w 7250806"/>
                <a:gd name="connsiteY2" fmla="*/ 1573661 h 1895633"/>
                <a:gd name="connsiteX3" fmla="*/ 1725769 w 7250806"/>
                <a:gd name="connsiteY3" fmla="*/ 1547904 h 1895633"/>
                <a:gd name="connsiteX4" fmla="*/ 1609859 w 7250806"/>
                <a:gd name="connsiteY4" fmla="*/ 1612298 h 1895633"/>
                <a:gd name="connsiteX5" fmla="*/ 1571223 w 7250806"/>
                <a:gd name="connsiteY5" fmla="*/ 1638056 h 1895633"/>
                <a:gd name="connsiteX6" fmla="*/ 1326524 w 7250806"/>
                <a:gd name="connsiteY6" fmla="*/ 1676692 h 1895633"/>
                <a:gd name="connsiteX7" fmla="*/ 978795 w 7250806"/>
                <a:gd name="connsiteY7" fmla="*/ 1663813 h 1895633"/>
                <a:gd name="connsiteX8" fmla="*/ 875764 w 7250806"/>
                <a:gd name="connsiteY8" fmla="*/ 1650935 h 1895633"/>
                <a:gd name="connsiteX9" fmla="*/ 592428 w 7250806"/>
                <a:gd name="connsiteY9" fmla="*/ 1638056 h 1895633"/>
                <a:gd name="connsiteX10" fmla="*/ 373488 w 7250806"/>
                <a:gd name="connsiteY10" fmla="*/ 1625177 h 1895633"/>
                <a:gd name="connsiteX11" fmla="*/ 309093 w 7250806"/>
                <a:gd name="connsiteY11" fmla="*/ 1612298 h 1895633"/>
                <a:gd name="connsiteX12" fmla="*/ 231820 w 7250806"/>
                <a:gd name="connsiteY12" fmla="*/ 1586540 h 1895633"/>
                <a:gd name="connsiteX13" fmla="*/ 167426 w 7250806"/>
                <a:gd name="connsiteY13" fmla="*/ 1522146 h 1895633"/>
                <a:gd name="connsiteX14" fmla="*/ 90152 w 7250806"/>
                <a:gd name="connsiteY14" fmla="*/ 1380478 h 1895633"/>
                <a:gd name="connsiteX15" fmla="*/ 51516 w 7250806"/>
                <a:gd name="connsiteY15" fmla="*/ 1303205 h 1895633"/>
                <a:gd name="connsiteX16" fmla="*/ 38637 w 7250806"/>
                <a:gd name="connsiteY16" fmla="*/ 1174416 h 1895633"/>
                <a:gd name="connsiteX17" fmla="*/ 25758 w 7250806"/>
                <a:gd name="connsiteY17" fmla="*/ 929718 h 1895633"/>
                <a:gd name="connsiteX18" fmla="*/ 0 w 7250806"/>
                <a:gd name="connsiteY18" fmla="*/ 723656 h 1895633"/>
                <a:gd name="connsiteX19" fmla="*/ 12879 w 7250806"/>
                <a:gd name="connsiteY19" fmla="*/ 414563 h 1895633"/>
                <a:gd name="connsiteX20" fmla="*/ 38637 w 7250806"/>
                <a:gd name="connsiteY20" fmla="*/ 311532 h 1895633"/>
                <a:gd name="connsiteX21" fmla="*/ 90152 w 7250806"/>
                <a:gd name="connsiteY21" fmla="*/ 182743 h 1895633"/>
                <a:gd name="connsiteX22" fmla="*/ 115910 w 7250806"/>
                <a:gd name="connsiteY22" fmla="*/ 144106 h 1895633"/>
                <a:gd name="connsiteX23" fmla="*/ 283336 w 7250806"/>
                <a:gd name="connsiteY23" fmla="*/ 28197 h 1895633"/>
                <a:gd name="connsiteX24" fmla="*/ 553792 w 7250806"/>
                <a:gd name="connsiteY24" fmla="*/ 15318 h 1895633"/>
                <a:gd name="connsiteX25" fmla="*/ 978795 w 7250806"/>
                <a:gd name="connsiteY25" fmla="*/ 15318 h 1895633"/>
                <a:gd name="connsiteX26" fmla="*/ 2859110 w 7250806"/>
                <a:gd name="connsiteY26" fmla="*/ 41075 h 1895633"/>
                <a:gd name="connsiteX27" fmla="*/ 3078051 w 7250806"/>
                <a:gd name="connsiteY27" fmla="*/ 66833 h 1895633"/>
                <a:gd name="connsiteX28" fmla="*/ 3155324 w 7250806"/>
                <a:gd name="connsiteY28" fmla="*/ 79712 h 1895633"/>
                <a:gd name="connsiteX29" fmla="*/ 3515933 w 7250806"/>
                <a:gd name="connsiteY29" fmla="*/ 66833 h 1895633"/>
                <a:gd name="connsiteX30" fmla="*/ 3580327 w 7250806"/>
                <a:gd name="connsiteY30" fmla="*/ 53954 h 1895633"/>
                <a:gd name="connsiteX31" fmla="*/ 3928057 w 7250806"/>
                <a:gd name="connsiteY31" fmla="*/ 41075 h 1895633"/>
                <a:gd name="connsiteX32" fmla="*/ 4417454 w 7250806"/>
                <a:gd name="connsiteY32" fmla="*/ 15318 h 1895633"/>
                <a:gd name="connsiteX33" fmla="*/ 4893972 w 7250806"/>
                <a:gd name="connsiteY33" fmla="*/ 2439 h 1895633"/>
                <a:gd name="connsiteX34" fmla="*/ 6619741 w 7250806"/>
                <a:gd name="connsiteY34" fmla="*/ 15318 h 1895633"/>
                <a:gd name="connsiteX35" fmla="*/ 6671257 w 7250806"/>
                <a:gd name="connsiteY35" fmla="*/ 28197 h 1895633"/>
                <a:gd name="connsiteX36" fmla="*/ 6748530 w 7250806"/>
                <a:gd name="connsiteY36" fmla="*/ 41075 h 1895633"/>
                <a:gd name="connsiteX37" fmla="*/ 6800045 w 7250806"/>
                <a:gd name="connsiteY37" fmla="*/ 66833 h 1895633"/>
                <a:gd name="connsiteX38" fmla="*/ 7006107 w 7250806"/>
                <a:gd name="connsiteY38" fmla="*/ 92591 h 1895633"/>
                <a:gd name="connsiteX39" fmla="*/ 7096259 w 7250806"/>
                <a:gd name="connsiteY39" fmla="*/ 118349 h 1895633"/>
                <a:gd name="connsiteX40" fmla="*/ 7134896 w 7250806"/>
                <a:gd name="connsiteY40" fmla="*/ 144106 h 1895633"/>
                <a:gd name="connsiteX41" fmla="*/ 7160654 w 7250806"/>
                <a:gd name="connsiteY41" fmla="*/ 182743 h 1895633"/>
                <a:gd name="connsiteX42" fmla="*/ 7199290 w 7250806"/>
                <a:gd name="connsiteY42" fmla="*/ 221380 h 1895633"/>
                <a:gd name="connsiteX43" fmla="*/ 7212169 w 7250806"/>
                <a:gd name="connsiteY43" fmla="*/ 272895 h 1895633"/>
                <a:gd name="connsiteX44" fmla="*/ 7250806 w 7250806"/>
                <a:gd name="connsiteY44" fmla="*/ 427442 h 1895633"/>
                <a:gd name="connsiteX45" fmla="*/ 7225048 w 7250806"/>
                <a:gd name="connsiteY45" fmla="*/ 865323 h 1895633"/>
                <a:gd name="connsiteX46" fmla="*/ 7212169 w 7250806"/>
                <a:gd name="connsiteY46" fmla="*/ 903960 h 1895633"/>
                <a:gd name="connsiteX47" fmla="*/ 7186412 w 7250806"/>
                <a:gd name="connsiteY47" fmla="*/ 1213053 h 1895633"/>
                <a:gd name="connsiteX48" fmla="*/ 7134896 w 7250806"/>
                <a:gd name="connsiteY48" fmla="*/ 1444873 h 1895633"/>
                <a:gd name="connsiteX49" fmla="*/ 7122017 w 7250806"/>
                <a:gd name="connsiteY49" fmla="*/ 1496388 h 1895633"/>
                <a:gd name="connsiteX50" fmla="*/ 7044744 w 7250806"/>
                <a:gd name="connsiteY50" fmla="*/ 1650935 h 1895633"/>
                <a:gd name="connsiteX51" fmla="*/ 7006107 w 7250806"/>
                <a:gd name="connsiteY51" fmla="*/ 1689571 h 1895633"/>
                <a:gd name="connsiteX52" fmla="*/ 6993228 w 7250806"/>
                <a:gd name="connsiteY52" fmla="*/ 1728208 h 1895633"/>
                <a:gd name="connsiteX53" fmla="*/ 6941713 w 7250806"/>
                <a:gd name="connsiteY53" fmla="*/ 1753966 h 1895633"/>
                <a:gd name="connsiteX54" fmla="*/ 6864440 w 7250806"/>
                <a:gd name="connsiteY54" fmla="*/ 1792602 h 1895633"/>
                <a:gd name="connsiteX55" fmla="*/ 6697014 w 7250806"/>
                <a:gd name="connsiteY55" fmla="*/ 1779723 h 1895633"/>
                <a:gd name="connsiteX56" fmla="*/ 6581105 w 7250806"/>
                <a:gd name="connsiteY56" fmla="*/ 1766844 h 1895633"/>
                <a:gd name="connsiteX57" fmla="*/ 6168981 w 7250806"/>
                <a:gd name="connsiteY57" fmla="*/ 1741087 h 1895633"/>
                <a:gd name="connsiteX58" fmla="*/ 5962919 w 7250806"/>
                <a:gd name="connsiteY58" fmla="*/ 1715329 h 1895633"/>
                <a:gd name="connsiteX59" fmla="*/ 5769736 w 7250806"/>
                <a:gd name="connsiteY59" fmla="*/ 1702450 h 1895633"/>
                <a:gd name="connsiteX60" fmla="*/ 5164428 w 7250806"/>
                <a:gd name="connsiteY60" fmla="*/ 1676692 h 1895633"/>
                <a:gd name="connsiteX61" fmla="*/ 5112913 w 7250806"/>
                <a:gd name="connsiteY61" fmla="*/ 1663813 h 1895633"/>
                <a:gd name="connsiteX62" fmla="*/ 4919730 w 7250806"/>
                <a:gd name="connsiteY62" fmla="*/ 1650935 h 1895633"/>
                <a:gd name="connsiteX63" fmla="*/ 3541690 w 7250806"/>
                <a:gd name="connsiteY63" fmla="*/ 1663813 h 1895633"/>
                <a:gd name="connsiteX64" fmla="*/ 3451538 w 7250806"/>
                <a:gd name="connsiteY64" fmla="*/ 1676692 h 1895633"/>
                <a:gd name="connsiteX65" fmla="*/ 3232598 w 7250806"/>
                <a:gd name="connsiteY65" fmla="*/ 1689571 h 1895633"/>
                <a:gd name="connsiteX66" fmla="*/ 3193961 w 7250806"/>
                <a:gd name="connsiteY66" fmla="*/ 1702450 h 1895633"/>
                <a:gd name="connsiteX67" fmla="*/ 2743200 w 7250806"/>
                <a:gd name="connsiteY67" fmla="*/ 1676692 h 1895633"/>
                <a:gd name="connsiteX68" fmla="*/ 2614412 w 7250806"/>
                <a:gd name="connsiteY68" fmla="*/ 1638056 h 1895633"/>
                <a:gd name="connsiteX69" fmla="*/ 2575775 w 7250806"/>
                <a:gd name="connsiteY69" fmla="*/ 1612298 h 1895633"/>
                <a:gd name="connsiteX70" fmla="*/ 2408350 w 7250806"/>
                <a:gd name="connsiteY70" fmla="*/ 1612298 h 1895633"/>
                <a:gd name="connsiteX71" fmla="*/ 2331076 w 7250806"/>
                <a:gd name="connsiteY71" fmla="*/ 1650935 h 1895633"/>
                <a:gd name="connsiteX72" fmla="*/ 2279561 w 7250806"/>
                <a:gd name="connsiteY72" fmla="*/ 1676692 h 1895633"/>
                <a:gd name="connsiteX73" fmla="*/ 2240924 w 7250806"/>
                <a:gd name="connsiteY73" fmla="*/ 1702450 h 1895633"/>
                <a:gd name="connsiteX74" fmla="*/ 2202288 w 7250806"/>
                <a:gd name="connsiteY74" fmla="*/ 1715329 h 1895633"/>
                <a:gd name="connsiteX75" fmla="*/ 2112136 w 7250806"/>
                <a:gd name="connsiteY75" fmla="*/ 1766844 h 1895633"/>
                <a:gd name="connsiteX76" fmla="*/ 2034862 w 7250806"/>
                <a:gd name="connsiteY76" fmla="*/ 1792602 h 1895633"/>
                <a:gd name="connsiteX77" fmla="*/ 1996226 w 7250806"/>
                <a:gd name="connsiteY77" fmla="*/ 1805481 h 1895633"/>
                <a:gd name="connsiteX78" fmla="*/ 1918952 w 7250806"/>
                <a:gd name="connsiteY78" fmla="*/ 1831239 h 1895633"/>
                <a:gd name="connsiteX79" fmla="*/ 1880316 w 7250806"/>
                <a:gd name="connsiteY79" fmla="*/ 1844118 h 1895633"/>
                <a:gd name="connsiteX80" fmla="*/ 1790164 w 7250806"/>
                <a:gd name="connsiteY80" fmla="*/ 1895633 h 189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250806" h="1895633">
                  <a:moveTo>
                    <a:pt x="1790164" y="1895633"/>
                  </a:moveTo>
                  <a:cubicBezTo>
                    <a:pt x="1785871" y="1801188"/>
                    <a:pt x="1784824" y="1706539"/>
                    <a:pt x="1777285" y="1612298"/>
                  </a:cubicBezTo>
                  <a:cubicBezTo>
                    <a:pt x="1776202" y="1598766"/>
                    <a:pt x="1772887" y="1584262"/>
                    <a:pt x="1764406" y="1573661"/>
                  </a:cubicBezTo>
                  <a:cubicBezTo>
                    <a:pt x="1754737" y="1561574"/>
                    <a:pt x="1738648" y="1556490"/>
                    <a:pt x="1725769" y="1547904"/>
                  </a:cubicBezTo>
                  <a:cubicBezTo>
                    <a:pt x="1657765" y="1570571"/>
                    <a:pt x="1698427" y="1553252"/>
                    <a:pt x="1609859" y="1612298"/>
                  </a:cubicBezTo>
                  <a:cubicBezTo>
                    <a:pt x="1596980" y="1620884"/>
                    <a:pt x="1585907" y="1633161"/>
                    <a:pt x="1571223" y="1638056"/>
                  </a:cubicBezTo>
                  <a:cubicBezTo>
                    <a:pt x="1440849" y="1681513"/>
                    <a:pt x="1521021" y="1661731"/>
                    <a:pt x="1326524" y="1676692"/>
                  </a:cubicBezTo>
                  <a:cubicBezTo>
                    <a:pt x="1210614" y="1672399"/>
                    <a:pt x="1094595" y="1670430"/>
                    <a:pt x="978795" y="1663813"/>
                  </a:cubicBezTo>
                  <a:cubicBezTo>
                    <a:pt x="944240" y="1661839"/>
                    <a:pt x="910298" y="1653237"/>
                    <a:pt x="875764" y="1650935"/>
                  </a:cubicBezTo>
                  <a:cubicBezTo>
                    <a:pt x="781431" y="1644646"/>
                    <a:pt x="686847" y="1642898"/>
                    <a:pt x="592428" y="1638056"/>
                  </a:cubicBezTo>
                  <a:lnTo>
                    <a:pt x="373488" y="1625177"/>
                  </a:lnTo>
                  <a:cubicBezTo>
                    <a:pt x="352023" y="1620884"/>
                    <a:pt x="330212" y="1618058"/>
                    <a:pt x="309093" y="1612298"/>
                  </a:cubicBezTo>
                  <a:cubicBezTo>
                    <a:pt x="282899" y="1605154"/>
                    <a:pt x="231820" y="1586540"/>
                    <a:pt x="231820" y="1586540"/>
                  </a:cubicBezTo>
                  <a:cubicBezTo>
                    <a:pt x="163129" y="1483507"/>
                    <a:pt x="253287" y="1608009"/>
                    <a:pt x="167426" y="1522146"/>
                  </a:cubicBezTo>
                  <a:cubicBezTo>
                    <a:pt x="143869" y="1498588"/>
                    <a:pt x="90295" y="1380692"/>
                    <a:pt x="90152" y="1380478"/>
                  </a:cubicBezTo>
                  <a:cubicBezTo>
                    <a:pt x="56865" y="1330546"/>
                    <a:pt x="69290" y="1356526"/>
                    <a:pt x="51516" y="1303205"/>
                  </a:cubicBezTo>
                  <a:cubicBezTo>
                    <a:pt x="47223" y="1260275"/>
                    <a:pt x="41605" y="1217458"/>
                    <a:pt x="38637" y="1174416"/>
                  </a:cubicBezTo>
                  <a:cubicBezTo>
                    <a:pt x="33017" y="1092931"/>
                    <a:pt x="31378" y="1011203"/>
                    <a:pt x="25758" y="929718"/>
                  </a:cubicBezTo>
                  <a:cubicBezTo>
                    <a:pt x="18474" y="824108"/>
                    <a:pt x="15013" y="813730"/>
                    <a:pt x="0" y="723656"/>
                  </a:cubicBezTo>
                  <a:cubicBezTo>
                    <a:pt x="4293" y="620625"/>
                    <a:pt x="3254" y="517233"/>
                    <a:pt x="12879" y="414563"/>
                  </a:cubicBezTo>
                  <a:cubicBezTo>
                    <a:pt x="16183" y="379317"/>
                    <a:pt x="27442" y="345116"/>
                    <a:pt x="38637" y="311532"/>
                  </a:cubicBezTo>
                  <a:cubicBezTo>
                    <a:pt x="59744" y="248211"/>
                    <a:pt x="59835" y="235799"/>
                    <a:pt x="90152" y="182743"/>
                  </a:cubicBezTo>
                  <a:cubicBezTo>
                    <a:pt x="97831" y="169304"/>
                    <a:pt x="105555" y="155611"/>
                    <a:pt x="115910" y="144106"/>
                  </a:cubicBezTo>
                  <a:cubicBezTo>
                    <a:pt x="164390" y="90239"/>
                    <a:pt x="204634" y="31945"/>
                    <a:pt x="283336" y="28197"/>
                  </a:cubicBezTo>
                  <a:lnTo>
                    <a:pt x="553792" y="15318"/>
                  </a:lnTo>
                  <a:cubicBezTo>
                    <a:pt x="767535" y="-15217"/>
                    <a:pt x="565724" y="8113"/>
                    <a:pt x="978795" y="15318"/>
                  </a:cubicBezTo>
                  <a:lnTo>
                    <a:pt x="2859110" y="41075"/>
                  </a:lnTo>
                  <a:cubicBezTo>
                    <a:pt x="2960257" y="74791"/>
                    <a:pt x="2860469" y="45075"/>
                    <a:pt x="3078051" y="66833"/>
                  </a:cubicBezTo>
                  <a:cubicBezTo>
                    <a:pt x="3104034" y="69431"/>
                    <a:pt x="3129566" y="75419"/>
                    <a:pt x="3155324" y="79712"/>
                  </a:cubicBezTo>
                  <a:cubicBezTo>
                    <a:pt x="3275527" y="75419"/>
                    <a:pt x="3395874" y="74109"/>
                    <a:pt x="3515933" y="66833"/>
                  </a:cubicBezTo>
                  <a:cubicBezTo>
                    <a:pt x="3537783" y="65509"/>
                    <a:pt x="3558480" y="55319"/>
                    <a:pt x="3580327" y="53954"/>
                  </a:cubicBezTo>
                  <a:cubicBezTo>
                    <a:pt x="3696091" y="46719"/>
                    <a:pt x="3812147" y="45368"/>
                    <a:pt x="3928057" y="41075"/>
                  </a:cubicBezTo>
                  <a:cubicBezTo>
                    <a:pt x="4154814" y="12732"/>
                    <a:pt x="4011905" y="27424"/>
                    <a:pt x="4417454" y="15318"/>
                  </a:cubicBezTo>
                  <a:lnTo>
                    <a:pt x="4893972" y="2439"/>
                  </a:lnTo>
                  <a:lnTo>
                    <a:pt x="6619741" y="15318"/>
                  </a:lnTo>
                  <a:cubicBezTo>
                    <a:pt x="6637440" y="15575"/>
                    <a:pt x="6653900" y="24726"/>
                    <a:pt x="6671257" y="28197"/>
                  </a:cubicBezTo>
                  <a:cubicBezTo>
                    <a:pt x="6696863" y="33318"/>
                    <a:pt x="6722772" y="36782"/>
                    <a:pt x="6748530" y="41075"/>
                  </a:cubicBezTo>
                  <a:cubicBezTo>
                    <a:pt x="6765702" y="49661"/>
                    <a:pt x="6781656" y="61316"/>
                    <a:pt x="6800045" y="66833"/>
                  </a:cubicBezTo>
                  <a:cubicBezTo>
                    <a:pt x="6839987" y="78816"/>
                    <a:pt x="6983323" y="90313"/>
                    <a:pt x="7006107" y="92591"/>
                  </a:cubicBezTo>
                  <a:cubicBezTo>
                    <a:pt x="7022615" y="96718"/>
                    <a:pt x="7077781" y="109110"/>
                    <a:pt x="7096259" y="118349"/>
                  </a:cubicBezTo>
                  <a:cubicBezTo>
                    <a:pt x="7110103" y="125271"/>
                    <a:pt x="7122017" y="135520"/>
                    <a:pt x="7134896" y="144106"/>
                  </a:cubicBezTo>
                  <a:cubicBezTo>
                    <a:pt x="7143482" y="156985"/>
                    <a:pt x="7150745" y="170852"/>
                    <a:pt x="7160654" y="182743"/>
                  </a:cubicBezTo>
                  <a:cubicBezTo>
                    <a:pt x="7172314" y="196735"/>
                    <a:pt x="7190254" y="205566"/>
                    <a:pt x="7199290" y="221380"/>
                  </a:cubicBezTo>
                  <a:cubicBezTo>
                    <a:pt x="7208072" y="236748"/>
                    <a:pt x="7207512" y="255819"/>
                    <a:pt x="7212169" y="272895"/>
                  </a:cubicBezTo>
                  <a:cubicBezTo>
                    <a:pt x="7247912" y="403950"/>
                    <a:pt x="7229016" y="318494"/>
                    <a:pt x="7250806" y="427442"/>
                  </a:cubicBezTo>
                  <a:cubicBezTo>
                    <a:pt x="7246595" y="545347"/>
                    <a:pt x="7255617" y="727764"/>
                    <a:pt x="7225048" y="865323"/>
                  </a:cubicBezTo>
                  <a:cubicBezTo>
                    <a:pt x="7222103" y="878575"/>
                    <a:pt x="7216462" y="891081"/>
                    <a:pt x="7212169" y="903960"/>
                  </a:cubicBezTo>
                  <a:cubicBezTo>
                    <a:pt x="7203583" y="1006991"/>
                    <a:pt x="7199559" y="1110504"/>
                    <a:pt x="7186412" y="1213053"/>
                  </a:cubicBezTo>
                  <a:cubicBezTo>
                    <a:pt x="7153083" y="1473024"/>
                    <a:pt x="7166894" y="1332881"/>
                    <a:pt x="7134896" y="1444873"/>
                  </a:cubicBezTo>
                  <a:cubicBezTo>
                    <a:pt x="7130033" y="1461892"/>
                    <a:pt x="7129112" y="1480172"/>
                    <a:pt x="7122017" y="1496388"/>
                  </a:cubicBezTo>
                  <a:cubicBezTo>
                    <a:pt x="7098931" y="1549155"/>
                    <a:pt x="7085471" y="1610209"/>
                    <a:pt x="7044744" y="1650935"/>
                  </a:cubicBezTo>
                  <a:lnTo>
                    <a:pt x="7006107" y="1689571"/>
                  </a:lnTo>
                  <a:cubicBezTo>
                    <a:pt x="7001814" y="1702450"/>
                    <a:pt x="7002827" y="1718608"/>
                    <a:pt x="6993228" y="1728208"/>
                  </a:cubicBezTo>
                  <a:cubicBezTo>
                    <a:pt x="6979653" y="1741784"/>
                    <a:pt x="6958382" y="1744441"/>
                    <a:pt x="6941713" y="1753966"/>
                  </a:cubicBezTo>
                  <a:cubicBezTo>
                    <a:pt x="6871811" y="1793910"/>
                    <a:pt x="6935274" y="1768990"/>
                    <a:pt x="6864440" y="1792602"/>
                  </a:cubicBezTo>
                  <a:lnTo>
                    <a:pt x="6697014" y="1779723"/>
                  </a:lnTo>
                  <a:cubicBezTo>
                    <a:pt x="6658300" y="1776203"/>
                    <a:pt x="6619819" y="1770363"/>
                    <a:pt x="6581105" y="1766844"/>
                  </a:cubicBezTo>
                  <a:cubicBezTo>
                    <a:pt x="6423199" y="1752489"/>
                    <a:pt x="6336845" y="1749922"/>
                    <a:pt x="6168981" y="1741087"/>
                  </a:cubicBezTo>
                  <a:cubicBezTo>
                    <a:pt x="6093580" y="1730315"/>
                    <a:pt x="6040825" y="1721821"/>
                    <a:pt x="5962919" y="1715329"/>
                  </a:cubicBezTo>
                  <a:cubicBezTo>
                    <a:pt x="5898605" y="1709969"/>
                    <a:pt x="5834130" y="1706743"/>
                    <a:pt x="5769736" y="1702450"/>
                  </a:cubicBezTo>
                  <a:cubicBezTo>
                    <a:pt x="5549148" y="1628921"/>
                    <a:pt x="5782350" y="1702439"/>
                    <a:pt x="5164428" y="1676692"/>
                  </a:cubicBezTo>
                  <a:cubicBezTo>
                    <a:pt x="5146743" y="1675955"/>
                    <a:pt x="5130516" y="1665666"/>
                    <a:pt x="5112913" y="1663813"/>
                  </a:cubicBezTo>
                  <a:cubicBezTo>
                    <a:pt x="5048730" y="1657057"/>
                    <a:pt x="4984124" y="1655228"/>
                    <a:pt x="4919730" y="1650935"/>
                  </a:cubicBezTo>
                  <a:lnTo>
                    <a:pt x="3541690" y="1663813"/>
                  </a:lnTo>
                  <a:cubicBezTo>
                    <a:pt x="3511339" y="1664345"/>
                    <a:pt x="3481789" y="1674171"/>
                    <a:pt x="3451538" y="1676692"/>
                  </a:cubicBezTo>
                  <a:cubicBezTo>
                    <a:pt x="3378684" y="1682763"/>
                    <a:pt x="3305578" y="1685278"/>
                    <a:pt x="3232598" y="1689571"/>
                  </a:cubicBezTo>
                  <a:cubicBezTo>
                    <a:pt x="3219719" y="1693864"/>
                    <a:pt x="3207537" y="1702450"/>
                    <a:pt x="3193961" y="1702450"/>
                  </a:cubicBezTo>
                  <a:cubicBezTo>
                    <a:pt x="2924923" y="1702450"/>
                    <a:pt x="2927523" y="1699733"/>
                    <a:pt x="2743200" y="1676692"/>
                  </a:cubicBezTo>
                  <a:cubicBezTo>
                    <a:pt x="2649135" y="1645338"/>
                    <a:pt x="2692267" y="1657520"/>
                    <a:pt x="2614412" y="1638056"/>
                  </a:cubicBezTo>
                  <a:cubicBezTo>
                    <a:pt x="2601533" y="1629470"/>
                    <a:pt x="2589620" y="1619220"/>
                    <a:pt x="2575775" y="1612298"/>
                  </a:cubicBezTo>
                  <a:cubicBezTo>
                    <a:pt x="2518310" y="1583566"/>
                    <a:pt x="2480407" y="1605092"/>
                    <a:pt x="2408350" y="1612298"/>
                  </a:cubicBezTo>
                  <a:cubicBezTo>
                    <a:pt x="2337510" y="1635911"/>
                    <a:pt x="2400983" y="1610988"/>
                    <a:pt x="2331076" y="1650935"/>
                  </a:cubicBezTo>
                  <a:cubicBezTo>
                    <a:pt x="2314407" y="1660460"/>
                    <a:pt x="2296230" y="1667167"/>
                    <a:pt x="2279561" y="1676692"/>
                  </a:cubicBezTo>
                  <a:cubicBezTo>
                    <a:pt x="2266122" y="1684372"/>
                    <a:pt x="2254768" y="1695528"/>
                    <a:pt x="2240924" y="1702450"/>
                  </a:cubicBezTo>
                  <a:cubicBezTo>
                    <a:pt x="2228782" y="1708521"/>
                    <a:pt x="2214430" y="1709258"/>
                    <a:pt x="2202288" y="1715329"/>
                  </a:cubicBezTo>
                  <a:cubicBezTo>
                    <a:pt x="2109359" y="1761794"/>
                    <a:pt x="2225021" y="1721690"/>
                    <a:pt x="2112136" y="1766844"/>
                  </a:cubicBezTo>
                  <a:cubicBezTo>
                    <a:pt x="2086927" y="1776928"/>
                    <a:pt x="2060620" y="1784016"/>
                    <a:pt x="2034862" y="1792602"/>
                  </a:cubicBezTo>
                  <a:lnTo>
                    <a:pt x="1996226" y="1805481"/>
                  </a:lnTo>
                  <a:lnTo>
                    <a:pt x="1918952" y="1831239"/>
                  </a:lnTo>
                  <a:cubicBezTo>
                    <a:pt x="1906073" y="1835532"/>
                    <a:pt x="1891611" y="1836588"/>
                    <a:pt x="1880316" y="1844118"/>
                  </a:cubicBezTo>
                  <a:lnTo>
                    <a:pt x="1790164" y="1895633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522795" y="2198146"/>
            <a:ext cx="4645330" cy="4761506"/>
            <a:chOff x="5927510" y="1787032"/>
            <a:chExt cx="4645330" cy="4761506"/>
          </a:xfrm>
        </p:grpSpPr>
        <p:grpSp>
          <p:nvGrpSpPr>
            <p:cNvPr id="3" name="组合 2"/>
            <p:cNvGrpSpPr/>
            <p:nvPr/>
          </p:nvGrpSpPr>
          <p:grpSpPr>
            <a:xfrm>
              <a:off x="7359293" y="1787032"/>
              <a:ext cx="3213547" cy="4709878"/>
              <a:chOff x="5374399" y="1221365"/>
              <a:chExt cx="3213547" cy="4709878"/>
            </a:xfrm>
          </p:grpSpPr>
          <p:sp>
            <p:nvSpPr>
              <p:cNvPr id="17" name="任意多边形 16"/>
              <p:cNvSpPr/>
              <p:nvPr/>
            </p:nvSpPr>
            <p:spPr>
              <a:xfrm>
                <a:off x="6938177" y="5637285"/>
                <a:ext cx="1649769" cy="293958"/>
              </a:xfrm>
              <a:custGeom>
                <a:avLst/>
                <a:gdLst>
                  <a:gd name="connsiteX0" fmla="*/ 1649769 w 1649769"/>
                  <a:gd name="connsiteY0" fmla="*/ 22110 h 293958"/>
                  <a:gd name="connsiteX1" fmla="*/ 1106072 w 1649769"/>
                  <a:gd name="connsiteY1" fmla="*/ 22110 h 293958"/>
                  <a:gd name="connsiteX2" fmla="*/ 327596 w 1649769"/>
                  <a:gd name="connsiteY2" fmla="*/ 34466 h 293958"/>
                  <a:gd name="connsiteX3" fmla="*/ 43391 w 1649769"/>
                  <a:gd name="connsiteY3" fmla="*/ 96250 h 293958"/>
                  <a:gd name="connsiteX4" fmla="*/ 43391 w 1649769"/>
                  <a:gd name="connsiteY4" fmla="*/ 293958 h 29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9769" h="293958">
                    <a:moveTo>
                      <a:pt x="1649769" y="22110"/>
                    </a:moveTo>
                    <a:cubicBezTo>
                      <a:pt x="1428609" y="-22123"/>
                      <a:pt x="1622799" y="11978"/>
                      <a:pt x="1106072" y="22110"/>
                    </a:cubicBezTo>
                    <a:lnTo>
                      <a:pt x="327596" y="34466"/>
                    </a:lnTo>
                    <a:cubicBezTo>
                      <a:pt x="-155017" y="54575"/>
                      <a:pt x="36060" y="-50372"/>
                      <a:pt x="43391" y="96250"/>
                    </a:cubicBezTo>
                    <a:cubicBezTo>
                      <a:pt x="46682" y="162070"/>
                      <a:pt x="43391" y="228055"/>
                      <a:pt x="43391" y="293958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7475838" y="5115697"/>
                <a:ext cx="595436" cy="531341"/>
              </a:xfrm>
              <a:custGeom>
                <a:avLst/>
                <a:gdLst>
                  <a:gd name="connsiteX0" fmla="*/ 0 w 595436"/>
                  <a:gd name="connsiteY0" fmla="*/ 531341 h 531341"/>
                  <a:gd name="connsiteX1" fmla="*/ 12357 w 595436"/>
                  <a:gd name="connsiteY1" fmla="*/ 457200 h 531341"/>
                  <a:gd name="connsiteX2" fmla="*/ 24713 w 595436"/>
                  <a:gd name="connsiteY2" fmla="*/ 420130 h 531341"/>
                  <a:gd name="connsiteX3" fmla="*/ 49427 w 595436"/>
                  <a:gd name="connsiteY3" fmla="*/ 284206 h 531341"/>
                  <a:gd name="connsiteX4" fmla="*/ 86497 w 595436"/>
                  <a:gd name="connsiteY4" fmla="*/ 172995 h 531341"/>
                  <a:gd name="connsiteX5" fmla="*/ 98854 w 595436"/>
                  <a:gd name="connsiteY5" fmla="*/ 135925 h 531341"/>
                  <a:gd name="connsiteX6" fmla="*/ 111211 w 595436"/>
                  <a:gd name="connsiteY6" fmla="*/ 98854 h 531341"/>
                  <a:gd name="connsiteX7" fmla="*/ 123567 w 595436"/>
                  <a:gd name="connsiteY7" fmla="*/ 49427 h 531341"/>
                  <a:gd name="connsiteX8" fmla="*/ 358346 w 595436"/>
                  <a:gd name="connsiteY8" fmla="*/ 37071 h 531341"/>
                  <a:gd name="connsiteX9" fmla="*/ 407773 w 595436"/>
                  <a:gd name="connsiteY9" fmla="*/ 24714 h 531341"/>
                  <a:gd name="connsiteX10" fmla="*/ 444843 w 595436"/>
                  <a:gd name="connsiteY10" fmla="*/ 12357 h 531341"/>
                  <a:gd name="connsiteX11" fmla="*/ 531340 w 595436"/>
                  <a:gd name="connsiteY11" fmla="*/ 0 h 531341"/>
                  <a:gd name="connsiteX12" fmla="*/ 593124 w 595436"/>
                  <a:gd name="connsiteY12" fmla="*/ 12357 h 531341"/>
                  <a:gd name="connsiteX13" fmla="*/ 568411 w 595436"/>
                  <a:gd name="connsiteY13" fmla="*/ 86498 h 531341"/>
                  <a:gd name="connsiteX14" fmla="*/ 531340 w 595436"/>
                  <a:gd name="connsiteY14" fmla="*/ 160638 h 531341"/>
                  <a:gd name="connsiteX15" fmla="*/ 494270 w 595436"/>
                  <a:gd name="connsiteY15" fmla="*/ 284206 h 531341"/>
                  <a:gd name="connsiteX16" fmla="*/ 469557 w 595436"/>
                  <a:gd name="connsiteY16" fmla="*/ 321276 h 531341"/>
                  <a:gd name="connsiteX17" fmla="*/ 457200 w 595436"/>
                  <a:gd name="connsiteY17" fmla="*/ 370703 h 531341"/>
                  <a:gd name="connsiteX18" fmla="*/ 432486 w 595436"/>
                  <a:gd name="connsiteY18" fmla="*/ 444844 h 531341"/>
                  <a:gd name="connsiteX19" fmla="*/ 420130 w 595436"/>
                  <a:gd name="connsiteY19" fmla="*/ 494271 h 531341"/>
                  <a:gd name="connsiteX20" fmla="*/ 432486 w 595436"/>
                  <a:gd name="connsiteY20" fmla="*/ 457200 h 531341"/>
                  <a:gd name="connsiteX21" fmla="*/ 444843 w 595436"/>
                  <a:gd name="connsiteY21" fmla="*/ 420130 h 531341"/>
                  <a:gd name="connsiteX22" fmla="*/ 481913 w 595436"/>
                  <a:gd name="connsiteY22" fmla="*/ 444844 h 531341"/>
                  <a:gd name="connsiteX23" fmla="*/ 518984 w 595436"/>
                  <a:gd name="connsiteY23" fmla="*/ 457200 h 531341"/>
                  <a:gd name="connsiteX24" fmla="*/ 494270 w 595436"/>
                  <a:gd name="connsiteY24" fmla="*/ 481914 h 531341"/>
                  <a:gd name="connsiteX25" fmla="*/ 518984 w 595436"/>
                  <a:gd name="connsiteY25" fmla="*/ 469557 h 53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95436" h="531341">
                    <a:moveTo>
                      <a:pt x="0" y="531341"/>
                    </a:moveTo>
                    <a:cubicBezTo>
                      <a:pt x="4119" y="506627"/>
                      <a:pt x="6922" y="481658"/>
                      <a:pt x="12357" y="457200"/>
                    </a:cubicBezTo>
                    <a:cubicBezTo>
                      <a:pt x="15182" y="444485"/>
                      <a:pt x="21888" y="432845"/>
                      <a:pt x="24713" y="420130"/>
                    </a:cubicBezTo>
                    <a:cubicBezTo>
                      <a:pt x="36017" y="369262"/>
                      <a:pt x="35933" y="333683"/>
                      <a:pt x="49427" y="284206"/>
                    </a:cubicBezTo>
                    <a:cubicBezTo>
                      <a:pt x="49434" y="284180"/>
                      <a:pt x="80314" y="191543"/>
                      <a:pt x="86497" y="172995"/>
                    </a:cubicBezTo>
                    <a:lnTo>
                      <a:pt x="98854" y="135925"/>
                    </a:lnTo>
                    <a:cubicBezTo>
                      <a:pt x="102973" y="123568"/>
                      <a:pt x="108052" y="111491"/>
                      <a:pt x="111211" y="98854"/>
                    </a:cubicBezTo>
                    <a:cubicBezTo>
                      <a:pt x="115330" y="82378"/>
                      <a:pt x="107091" y="53546"/>
                      <a:pt x="123567" y="49427"/>
                    </a:cubicBezTo>
                    <a:cubicBezTo>
                      <a:pt x="199595" y="30420"/>
                      <a:pt x="280086" y="41190"/>
                      <a:pt x="358346" y="37071"/>
                    </a:cubicBezTo>
                    <a:cubicBezTo>
                      <a:pt x="374822" y="32952"/>
                      <a:pt x="391444" y="29380"/>
                      <a:pt x="407773" y="24714"/>
                    </a:cubicBezTo>
                    <a:cubicBezTo>
                      <a:pt x="420297" y="21136"/>
                      <a:pt x="432071" y="14911"/>
                      <a:pt x="444843" y="12357"/>
                    </a:cubicBezTo>
                    <a:cubicBezTo>
                      <a:pt x="473402" y="6645"/>
                      <a:pt x="502508" y="4119"/>
                      <a:pt x="531340" y="0"/>
                    </a:cubicBezTo>
                    <a:cubicBezTo>
                      <a:pt x="551935" y="4119"/>
                      <a:pt x="584851" y="-6947"/>
                      <a:pt x="593124" y="12357"/>
                    </a:cubicBezTo>
                    <a:cubicBezTo>
                      <a:pt x="603386" y="36301"/>
                      <a:pt x="576649" y="61784"/>
                      <a:pt x="568411" y="86498"/>
                    </a:cubicBezTo>
                    <a:cubicBezTo>
                      <a:pt x="551359" y="137655"/>
                      <a:pt x="563278" y="112733"/>
                      <a:pt x="531340" y="160638"/>
                    </a:cubicBezTo>
                    <a:cubicBezTo>
                      <a:pt x="524432" y="188271"/>
                      <a:pt x="506306" y="266152"/>
                      <a:pt x="494270" y="284206"/>
                    </a:cubicBezTo>
                    <a:lnTo>
                      <a:pt x="469557" y="321276"/>
                    </a:lnTo>
                    <a:cubicBezTo>
                      <a:pt x="465438" y="337752"/>
                      <a:pt x="462080" y="354436"/>
                      <a:pt x="457200" y="370703"/>
                    </a:cubicBezTo>
                    <a:cubicBezTo>
                      <a:pt x="449714" y="395655"/>
                      <a:pt x="438804" y="419571"/>
                      <a:pt x="432486" y="444844"/>
                    </a:cubicBezTo>
                    <a:cubicBezTo>
                      <a:pt x="428367" y="461320"/>
                      <a:pt x="414760" y="510382"/>
                      <a:pt x="420130" y="494271"/>
                    </a:cubicBezTo>
                    <a:lnTo>
                      <a:pt x="432486" y="457200"/>
                    </a:lnTo>
                    <a:lnTo>
                      <a:pt x="444843" y="420130"/>
                    </a:lnTo>
                    <a:cubicBezTo>
                      <a:pt x="457200" y="428368"/>
                      <a:pt x="468630" y="438203"/>
                      <a:pt x="481913" y="444844"/>
                    </a:cubicBezTo>
                    <a:cubicBezTo>
                      <a:pt x="493563" y="450669"/>
                      <a:pt x="508813" y="449063"/>
                      <a:pt x="518984" y="457200"/>
                    </a:cubicBezTo>
                    <a:cubicBezTo>
                      <a:pt x="596564" y="519264"/>
                      <a:pt x="508422" y="485452"/>
                      <a:pt x="494270" y="481914"/>
                    </a:cubicBezTo>
                    <a:cubicBezTo>
                      <a:pt x="535247" y="468255"/>
                      <a:pt x="544365" y="469557"/>
                      <a:pt x="518984" y="469557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8068962" y="5311677"/>
                <a:ext cx="457200" cy="384788"/>
              </a:xfrm>
              <a:custGeom>
                <a:avLst/>
                <a:gdLst>
                  <a:gd name="connsiteX0" fmla="*/ 0 w 457200"/>
                  <a:gd name="connsiteY0" fmla="*/ 384788 h 384788"/>
                  <a:gd name="connsiteX1" fmla="*/ 24714 w 457200"/>
                  <a:gd name="connsiteY1" fmla="*/ 310647 h 384788"/>
                  <a:gd name="connsiteX2" fmla="*/ 49427 w 457200"/>
                  <a:gd name="connsiteY2" fmla="*/ 273577 h 384788"/>
                  <a:gd name="connsiteX3" fmla="*/ 74141 w 457200"/>
                  <a:gd name="connsiteY3" fmla="*/ 199437 h 384788"/>
                  <a:gd name="connsiteX4" fmla="*/ 86497 w 457200"/>
                  <a:gd name="connsiteY4" fmla="*/ 63512 h 384788"/>
                  <a:gd name="connsiteX5" fmla="*/ 98854 w 457200"/>
                  <a:gd name="connsiteY5" fmla="*/ 26442 h 384788"/>
                  <a:gd name="connsiteX6" fmla="*/ 321276 w 457200"/>
                  <a:gd name="connsiteY6" fmla="*/ 14085 h 384788"/>
                  <a:gd name="connsiteX7" fmla="*/ 444843 w 457200"/>
                  <a:gd name="connsiteY7" fmla="*/ 14085 h 384788"/>
                  <a:gd name="connsiteX8" fmla="*/ 420130 w 457200"/>
                  <a:gd name="connsiteY8" fmla="*/ 88226 h 384788"/>
                  <a:gd name="connsiteX9" fmla="*/ 395416 w 457200"/>
                  <a:gd name="connsiteY9" fmla="*/ 162366 h 384788"/>
                  <a:gd name="connsiteX10" fmla="*/ 383060 w 457200"/>
                  <a:gd name="connsiteY10" fmla="*/ 199437 h 384788"/>
                  <a:gd name="connsiteX11" fmla="*/ 370703 w 457200"/>
                  <a:gd name="connsiteY11" fmla="*/ 273577 h 384788"/>
                  <a:gd name="connsiteX12" fmla="*/ 345989 w 457200"/>
                  <a:gd name="connsiteY12" fmla="*/ 347718 h 384788"/>
                  <a:gd name="connsiteX13" fmla="*/ 333633 w 457200"/>
                  <a:gd name="connsiteY13" fmla="*/ 384788 h 384788"/>
                  <a:gd name="connsiteX14" fmla="*/ 345989 w 457200"/>
                  <a:gd name="connsiteY14" fmla="*/ 347718 h 384788"/>
                  <a:gd name="connsiteX15" fmla="*/ 358346 w 457200"/>
                  <a:gd name="connsiteY15" fmla="*/ 310647 h 384788"/>
                  <a:gd name="connsiteX16" fmla="*/ 383060 w 457200"/>
                  <a:gd name="connsiteY16" fmla="*/ 236507 h 384788"/>
                  <a:gd name="connsiteX17" fmla="*/ 420130 w 457200"/>
                  <a:gd name="connsiteY17" fmla="*/ 273577 h 384788"/>
                  <a:gd name="connsiteX18" fmla="*/ 457200 w 457200"/>
                  <a:gd name="connsiteY18" fmla="*/ 323004 h 38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7200" h="384788">
                    <a:moveTo>
                      <a:pt x="0" y="384788"/>
                    </a:moveTo>
                    <a:cubicBezTo>
                      <a:pt x="8238" y="360074"/>
                      <a:pt x="14134" y="334452"/>
                      <a:pt x="24714" y="310647"/>
                    </a:cubicBezTo>
                    <a:cubicBezTo>
                      <a:pt x="30745" y="297076"/>
                      <a:pt x="43395" y="287148"/>
                      <a:pt x="49427" y="273577"/>
                    </a:cubicBezTo>
                    <a:cubicBezTo>
                      <a:pt x="60007" y="249772"/>
                      <a:pt x="74141" y="199437"/>
                      <a:pt x="74141" y="199437"/>
                    </a:cubicBezTo>
                    <a:cubicBezTo>
                      <a:pt x="78260" y="154129"/>
                      <a:pt x="80063" y="108550"/>
                      <a:pt x="86497" y="63512"/>
                    </a:cubicBezTo>
                    <a:cubicBezTo>
                      <a:pt x="88339" y="50618"/>
                      <a:pt x="86108" y="29125"/>
                      <a:pt x="98854" y="26442"/>
                    </a:cubicBezTo>
                    <a:cubicBezTo>
                      <a:pt x="171516" y="11145"/>
                      <a:pt x="247135" y="18204"/>
                      <a:pt x="321276" y="14085"/>
                    </a:cubicBezTo>
                    <a:cubicBezTo>
                      <a:pt x="334283" y="11484"/>
                      <a:pt x="431836" y="-16265"/>
                      <a:pt x="444843" y="14085"/>
                    </a:cubicBezTo>
                    <a:cubicBezTo>
                      <a:pt x="455105" y="38029"/>
                      <a:pt x="428368" y="63512"/>
                      <a:pt x="420130" y="88226"/>
                    </a:cubicBezTo>
                    <a:lnTo>
                      <a:pt x="395416" y="162366"/>
                    </a:lnTo>
                    <a:cubicBezTo>
                      <a:pt x="391297" y="174723"/>
                      <a:pt x="385201" y="186589"/>
                      <a:pt x="383060" y="199437"/>
                    </a:cubicBezTo>
                    <a:cubicBezTo>
                      <a:pt x="378941" y="224150"/>
                      <a:pt x="376780" y="249271"/>
                      <a:pt x="370703" y="273577"/>
                    </a:cubicBezTo>
                    <a:cubicBezTo>
                      <a:pt x="364385" y="298850"/>
                      <a:pt x="354227" y="323004"/>
                      <a:pt x="345989" y="347718"/>
                    </a:cubicBezTo>
                    <a:lnTo>
                      <a:pt x="333633" y="384788"/>
                    </a:lnTo>
                    <a:lnTo>
                      <a:pt x="345989" y="347718"/>
                    </a:lnTo>
                    <a:lnTo>
                      <a:pt x="358346" y="310647"/>
                    </a:lnTo>
                    <a:lnTo>
                      <a:pt x="383060" y="236507"/>
                    </a:lnTo>
                    <a:cubicBezTo>
                      <a:pt x="395417" y="248864"/>
                      <a:pt x="408943" y="260152"/>
                      <a:pt x="420130" y="273577"/>
                    </a:cubicBezTo>
                    <a:cubicBezTo>
                      <a:pt x="489991" y="357411"/>
                      <a:pt x="417900" y="283704"/>
                      <a:pt x="457200" y="323004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6264876" y="3579667"/>
                <a:ext cx="1482810" cy="2303928"/>
              </a:xfrm>
              <a:custGeom>
                <a:avLst/>
                <a:gdLst>
                  <a:gd name="connsiteX0" fmla="*/ 1062681 w 1482810"/>
                  <a:gd name="connsiteY0" fmla="*/ 942906 h 2303928"/>
                  <a:gd name="connsiteX1" fmla="*/ 815546 w 1482810"/>
                  <a:gd name="connsiteY1" fmla="*/ 942906 h 2303928"/>
                  <a:gd name="connsiteX2" fmla="*/ 852616 w 1482810"/>
                  <a:gd name="connsiteY2" fmla="*/ 831695 h 2303928"/>
                  <a:gd name="connsiteX3" fmla="*/ 864973 w 1482810"/>
                  <a:gd name="connsiteY3" fmla="*/ 757555 h 2303928"/>
                  <a:gd name="connsiteX4" fmla="*/ 877329 w 1482810"/>
                  <a:gd name="connsiteY4" fmla="*/ 708128 h 2303928"/>
                  <a:gd name="connsiteX5" fmla="*/ 889686 w 1482810"/>
                  <a:gd name="connsiteY5" fmla="*/ 621630 h 2303928"/>
                  <a:gd name="connsiteX6" fmla="*/ 902043 w 1482810"/>
                  <a:gd name="connsiteY6" fmla="*/ 584560 h 2303928"/>
                  <a:gd name="connsiteX7" fmla="*/ 914400 w 1482810"/>
                  <a:gd name="connsiteY7" fmla="*/ 535133 h 2303928"/>
                  <a:gd name="connsiteX8" fmla="*/ 939113 w 1482810"/>
                  <a:gd name="connsiteY8" fmla="*/ 349782 h 2303928"/>
                  <a:gd name="connsiteX9" fmla="*/ 963827 w 1482810"/>
                  <a:gd name="connsiteY9" fmla="*/ 275641 h 2303928"/>
                  <a:gd name="connsiteX10" fmla="*/ 1000897 w 1482810"/>
                  <a:gd name="connsiteY10" fmla="*/ 127360 h 2303928"/>
                  <a:gd name="connsiteX11" fmla="*/ 1136821 w 1482810"/>
                  <a:gd name="connsiteY11" fmla="*/ 77933 h 2303928"/>
                  <a:gd name="connsiteX12" fmla="*/ 1248032 w 1482810"/>
                  <a:gd name="connsiteY12" fmla="*/ 40863 h 2303928"/>
                  <a:gd name="connsiteX13" fmla="*/ 1285102 w 1482810"/>
                  <a:gd name="connsiteY13" fmla="*/ 28506 h 2303928"/>
                  <a:gd name="connsiteX14" fmla="*/ 1359243 w 1482810"/>
                  <a:gd name="connsiteY14" fmla="*/ 16149 h 2303928"/>
                  <a:gd name="connsiteX15" fmla="*/ 1396313 w 1482810"/>
                  <a:gd name="connsiteY15" fmla="*/ 3792 h 2303928"/>
                  <a:gd name="connsiteX16" fmla="*/ 1383956 w 1482810"/>
                  <a:gd name="connsiteY16" fmla="*/ 77933 h 2303928"/>
                  <a:gd name="connsiteX17" fmla="*/ 1359243 w 1482810"/>
                  <a:gd name="connsiteY17" fmla="*/ 176787 h 2303928"/>
                  <a:gd name="connsiteX18" fmla="*/ 1346886 w 1482810"/>
                  <a:gd name="connsiteY18" fmla="*/ 275641 h 2303928"/>
                  <a:gd name="connsiteX19" fmla="*/ 1322173 w 1482810"/>
                  <a:gd name="connsiteY19" fmla="*/ 448636 h 2303928"/>
                  <a:gd name="connsiteX20" fmla="*/ 1297459 w 1482810"/>
                  <a:gd name="connsiteY20" fmla="*/ 522776 h 2303928"/>
                  <a:gd name="connsiteX21" fmla="*/ 1285102 w 1482810"/>
                  <a:gd name="connsiteY21" fmla="*/ 559847 h 2303928"/>
                  <a:gd name="connsiteX22" fmla="*/ 1272746 w 1482810"/>
                  <a:gd name="connsiteY22" fmla="*/ 609274 h 2303928"/>
                  <a:gd name="connsiteX23" fmla="*/ 1248032 w 1482810"/>
                  <a:gd name="connsiteY23" fmla="*/ 695771 h 2303928"/>
                  <a:gd name="connsiteX24" fmla="*/ 1260389 w 1482810"/>
                  <a:gd name="connsiteY24" fmla="*/ 584560 h 2303928"/>
                  <a:gd name="connsiteX25" fmla="*/ 1297459 w 1482810"/>
                  <a:gd name="connsiteY25" fmla="*/ 596917 h 2303928"/>
                  <a:gd name="connsiteX26" fmla="*/ 1309816 w 1482810"/>
                  <a:gd name="connsiteY26" fmla="*/ 633987 h 2303928"/>
                  <a:gd name="connsiteX27" fmla="*/ 1346886 w 1482810"/>
                  <a:gd name="connsiteY27" fmla="*/ 658701 h 2303928"/>
                  <a:gd name="connsiteX28" fmla="*/ 1396313 w 1482810"/>
                  <a:gd name="connsiteY28" fmla="*/ 732841 h 2303928"/>
                  <a:gd name="connsiteX29" fmla="*/ 1408670 w 1482810"/>
                  <a:gd name="connsiteY29" fmla="*/ 769911 h 2303928"/>
                  <a:gd name="connsiteX30" fmla="*/ 1458097 w 1482810"/>
                  <a:gd name="connsiteY30" fmla="*/ 844052 h 2303928"/>
                  <a:gd name="connsiteX31" fmla="*/ 1482810 w 1482810"/>
                  <a:gd name="connsiteY31" fmla="*/ 881122 h 2303928"/>
                  <a:gd name="connsiteX32" fmla="*/ 1371600 w 1482810"/>
                  <a:gd name="connsiteY32" fmla="*/ 868765 h 2303928"/>
                  <a:gd name="connsiteX33" fmla="*/ 1359243 w 1482810"/>
                  <a:gd name="connsiteY33" fmla="*/ 831695 h 2303928"/>
                  <a:gd name="connsiteX34" fmla="*/ 1309816 w 1482810"/>
                  <a:gd name="connsiteY34" fmla="*/ 757555 h 2303928"/>
                  <a:gd name="connsiteX35" fmla="*/ 1297459 w 1482810"/>
                  <a:gd name="connsiteY35" fmla="*/ 720484 h 2303928"/>
                  <a:gd name="connsiteX36" fmla="*/ 1260389 w 1482810"/>
                  <a:gd name="connsiteY36" fmla="*/ 695771 h 2303928"/>
                  <a:gd name="connsiteX37" fmla="*/ 1248032 w 1482810"/>
                  <a:gd name="connsiteY37" fmla="*/ 732841 h 2303928"/>
                  <a:gd name="connsiteX38" fmla="*/ 1235675 w 1482810"/>
                  <a:gd name="connsiteY38" fmla="*/ 782268 h 2303928"/>
                  <a:gd name="connsiteX39" fmla="*/ 1161535 w 1482810"/>
                  <a:gd name="connsiteY39" fmla="*/ 831695 h 2303928"/>
                  <a:gd name="connsiteX40" fmla="*/ 1136821 w 1482810"/>
                  <a:gd name="connsiteY40" fmla="*/ 794625 h 2303928"/>
                  <a:gd name="connsiteX41" fmla="*/ 1124465 w 1482810"/>
                  <a:gd name="connsiteY41" fmla="*/ 757555 h 2303928"/>
                  <a:gd name="connsiteX42" fmla="*/ 1075038 w 1482810"/>
                  <a:gd name="connsiteY42" fmla="*/ 769911 h 2303928"/>
                  <a:gd name="connsiteX43" fmla="*/ 1037967 w 1482810"/>
                  <a:gd name="connsiteY43" fmla="*/ 844052 h 2303928"/>
                  <a:gd name="connsiteX44" fmla="*/ 1050324 w 1482810"/>
                  <a:gd name="connsiteY44" fmla="*/ 881122 h 2303928"/>
                  <a:gd name="connsiteX45" fmla="*/ 1075038 w 1482810"/>
                  <a:gd name="connsiteY45" fmla="*/ 844052 h 2303928"/>
                  <a:gd name="connsiteX46" fmla="*/ 1087394 w 1482810"/>
                  <a:gd name="connsiteY46" fmla="*/ 794625 h 2303928"/>
                  <a:gd name="connsiteX47" fmla="*/ 1124465 w 1482810"/>
                  <a:gd name="connsiteY47" fmla="*/ 806982 h 2303928"/>
                  <a:gd name="connsiteX48" fmla="*/ 1198605 w 1482810"/>
                  <a:gd name="connsiteY48" fmla="*/ 844052 h 2303928"/>
                  <a:gd name="connsiteX49" fmla="*/ 1235675 w 1482810"/>
                  <a:gd name="connsiteY49" fmla="*/ 831695 h 2303928"/>
                  <a:gd name="connsiteX50" fmla="*/ 1186248 w 1482810"/>
                  <a:gd name="connsiteY50" fmla="*/ 893479 h 2303928"/>
                  <a:gd name="connsiteX51" fmla="*/ 1198605 w 1482810"/>
                  <a:gd name="connsiteY51" fmla="*/ 942906 h 2303928"/>
                  <a:gd name="connsiteX52" fmla="*/ 1124465 w 1482810"/>
                  <a:gd name="connsiteY52" fmla="*/ 967619 h 2303928"/>
                  <a:gd name="connsiteX53" fmla="*/ 1087394 w 1482810"/>
                  <a:gd name="connsiteY53" fmla="*/ 979976 h 2303928"/>
                  <a:gd name="connsiteX54" fmla="*/ 1062681 w 1482810"/>
                  <a:gd name="connsiteY54" fmla="*/ 1066474 h 2303928"/>
                  <a:gd name="connsiteX55" fmla="*/ 1000897 w 1482810"/>
                  <a:gd name="connsiteY55" fmla="*/ 1140614 h 2303928"/>
                  <a:gd name="connsiteX56" fmla="*/ 988540 w 1482810"/>
                  <a:gd name="connsiteY56" fmla="*/ 1177684 h 2303928"/>
                  <a:gd name="connsiteX57" fmla="*/ 939113 w 1482810"/>
                  <a:gd name="connsiteY57" fmla="*/ 1251825 h 2303928"/>
                  <a:gd name="connsiteX58" fmla="*/ 902043 w 1482810"/>
                  <a:gd name="connsiteY58" fmla="*/ 1325965 h 2303928"/>
                  <a:gd name="connsiteX59" fmla="*/ 889686 w 1482810"/>
                  <a:gd name="connsiteY59" fmla="*/ 1363036 h 2303928"/>
                  <a:gd name="connsiteX60" fmla="*/ 864973 w 1482810"/>
                  <a:gd name="connsiteY60" fmla="*/ 1400106 h 2303928"/>
                  <a:gd name="connsiteX61" fmla="*/ 852616 w 1482810"/>
                  <a:gd name="connsiteY61" fmla="*/ 1437176 h 2303928"/>
                  <a:gd name="connsiteX62" fmla="*/ 803189 w 1482810"/>
                  <a:gd name="connsiteY62" fmla="*/ 1511317 h 2303928"/>
                  <a:gd name="connsiteX63" fmla="*/ 790832 w 1482810"/>
                  <a:gd name="connsiteY63" fmla="*/ 1548387 h 2303928"/>
                  <a:gd name="connsiteX64" fmla="*/ 753762 w 1482810"/>
                  <a:gd name="connsiteY64" fmla="*/ 1573101 h 2303928"/>
                  <a:gd name="connsiteX65" fmla="*/ 716692 w 1482810"/>
                  <a:gd name="connsiteY65" fmla="*/ 1610171 h 2303928"/>
                  <a:gd name="connsiteX66" fmla="*/ 691978 w 1482810"/>
                  <a:gd name="connsiteY66" fmla="*/ 1647241 h 2303928"/>
                  <a:gd name="connsiteX67" fmla="*/ 617838 w 1482810"/>
                  <a:gd name="connsiteY67" fmla="*/ 1696668 h 2303928"/>
                  <a:gd name="connsiteX68" fmla="*/ 543697 w 1482810"/>
                  <a:gd name="connsiteY68" fmla="*/ 1684311 h 2303928"/>
                  <a:gd name="connsiteX69" fmla="*/ 469556 w 1482810"/>
                  <a:gd name="connsiteY69" fmla="*/ 1659598 h 2303928"/>
                  <a:gd name="connsiteX70" fmla="*/ 432486 w 1482810"/>
                  <a:gd name="connsiteY70" fmla="*/ 1733738 h 2303928"/>
                  <a:gd name="connsiteX71" fmla="*/ 395416 w 1482810"/>
                  <a:gd name="connsiteY71" fmla="*/ 1758452 h 2303928"/>
                  <a:gd name="connsiteX72" fmla="*/ 333632 w 1482810"/>
                  <a:gd name="connsiteY72" fmla="*/ 1746095 h 2303928"/>
                  <a:gd name="connsiteX73" fmla="*/ 296562 w 1482810"/>
                  <a:gd name="connsiteY73" fmla="*/ 1733738 h 2303928"/>
                  <a:gd name="connsiteX74" fmla="*/ 333632 w 1482810"/>
                  <a:gd name="connsiteY74" fmla="*/ 1758452 h 2303928"/>
                  <a:gd name="connsiteX75" fmla="*/ 370702 w 1482810"/>
                  <a:gd name="connsiteY75" fmla="*/ 1795522 h 2303928"/>
                  <a:gd name="connsiteX76" fmla="*/ 370702 w 1482810"/>
                  <a:gd name="connsiteY76" fmla="*/ 1906733 h 2303928"/>
                  <a:gd name="connsiteX77" fmla="*/ 345989 w 1482810"/>
                  <a:gd name="connsiteY77" fmla="*/ 1980874 h 2303928"/>
                  <a:gd name="connsiteX78" fmla="*/ 370702 w 1482810"/>
                  <a:gd name="connsiteY78" fmla="*/ 2030301 h 2303928"/>
                  <a:gd name="connsiteX79" fmla="*/ 345989 w 1482810"/>
                  <a:gd name="connsiteY79" fmla="*/ 2067371 h 2303928"/>
                  <a:gd name="connsiteX80" fmla="*/ 333632 w 1482810"/>
                  <a:gd name="connsiteY80" fmla="*/ 2104441 h 2303928"/>
                  <a:gd name="connsiteX81" fmla="*/ 370702 w 1482810"/>
                  <a:gd name="connsiteY81" fmla="*/ 2141511 h 2303928"/>
                  <a:gd name="connsiteX82" fmla="*/ 407773 w 1482810"/>
                  <a:gd name="connsiteY82" fmla="*/ 2153868 h 2303928"/>
                  <a:gd name="connsiteX83" fmla="*/ 432486 w 1482810"/>
                  <a:gd name="connsiteY83" fmla="*/ 2190938 h 2303928"/>
                  <a:gd name="connsiteX84" fmla="*/ 469556 w 1482810"/>
                  <a:gd name="connsiteY84" fmla="*/ 2215652 h 2303928"/>
                  <a:gd name="connsiteX85" fmla="*/ 568410 w 1482810"/>
                  <a:gd name="connsiteY85" fmla="*/ 2302149 h 2303928"/>
                  <a:gd name="connsiteX86" fmla="*/ 531340 w 1482810"/>
                  <a:gd name="connsiteY86" fmla="*/ 2277436 h 2303928"/>
                  <a:gd name="connsiteX87" fmla="*/ 494270 w 1482810"/>
                  <a:gd name="connsiteY87" fmla="*/ 2240365 h 2303928"/>
                  <a:gd name="connsiteX88" fmla="*/ 469556 w 1482810"/>
                  <a:gd name="connsiteY88" fmla="*/ 2203295 h 2303928"/>
                  <a:gd name="connsiteX89" fmla="*/ 432486 w 1482810"/>
                  <a:gd name="connsiteY89" fmla="*/ 2178582 h 2303928"/>
                  <a:gd name="connsiteX90" fmla="*/ 358346 w 1482810"/>
                  <a:gd name="connsiteY90" fmla="*/ 2116798 h 2303928"/>
                  <a:gd name="connsiteX91" fmla="*/ 333632 w 1482810"/>
                  <a:gd name="connsiteY91" fmla="*/ 2067371 h 2303928"/>
                  <a:gd name="connsiteX92" fmla="*/ 395416 w 1482810"/>
                  <a:gd name="connsiteY92" fmla="*/ 2005587 h 2303928"/>
                  <a:gd name="connsiteX93" fmla="*/ 420129 w 1482810"/>
                  <a:gd name="connsiteY93" fmla="*/ 1968517 h 2303928"/>
                  <a:gd name="connsiteX94" fmla="*/ 444843 w 1482810"/>
                  <a:gd name="connsiteY94" fmla="*/ 1894376 h 2303928"/>
                  <a:gd name="connsiteX95" fmla="*/ 420129 w 1482810"/>
                  <a:gd name="connsiteY95" fmla="*/ 1857306 h 2303928"/>
                  <a:gd name="connsiteX96" fmla="*/ 383059 w 1482810"/>
                  <a:gd name="connsiteY96" fmla="*/ 1832592 h 2303928"/>
                  <a:gd name="connsiteX97" fmla="*/ 358346 w 1482810"/>
                  <a:gd name="connsiteY97" fmla="*/ 1758452 h 2303928"/>
                  <a:gd name="connsiteX98" fmla="*/ 395416 w 1482810"/>
                  <a:gd name="connsiteY98" fmla="*/ 1746095 h 2303928"/>
                  <a:gd name="connsiteX99" fmla="*/ 444843 w 1482810"/>
                  <a:gd name="connsiteY99" fmla="*/ 1671955 h 2303928"/>
                  <a:gd name="connsiteX100" fmla="*/ 420129 w 1482810"/>
                  <a:gd name="connsiteY100" fmla="*/ 1597814 h 2303928"/>
                  <a:gd name="connsiteX101" fmla="*/ 358346 w 1482810"/>
                  <a:gd name="connsiteY101" fmla="*/ 1486603 h 2303928"/>
                  <a:gd name="connsiteX102" fmla="*/ 321275 w 1482810"/>
                  <a:gd name="connsiteY102" fmla="*/ 1474247 h 2303928"/>
                  <a:gd name="connsiteX103" fmla="*/ 259492 w 1482810"/>
                  <a:gd name="connsiteY103" fmla="*/ 1412463 h 2303928"/>
                  <a:gd name="connsiteX104" fmla="*/ 185351 w 1482810"/>
                  <a:gd name="connsiteY104" fmla="*/ 1338322 h 2303928"/>
                  <a:gd name="connsiteX105" fmla="*/ 172994 w 1482810"/>
                  <a:gd name="connsiteY105" fmla="*/ 1375392 h 2303928"/>
                  <a:gd name="connsiteX106" fmla="*/ 160638 w 1482810"/>
                  <a:gd name="connsiteY106" fmla="*/ 1424819 h 2303928"/>
                  <a:gd name="connsiteX107" fmla="*/ 123567 w 1482810"/>
                  <a:gd name="connsiteY107" fmla="*/ 1412463 h 2303928"/>
                  <a:gd name="connsiteX108" fmla="*/ 37070 w 1482810"/>
                  <a:gd name="connsiteY108" fmla="*/ 1387749 h 2303928"/>
                  <a:gd name="connsiteX109" fmla="*/ 12356 w 1482810"/>
                  <a:gd name="connsiteY109" fmla="*/ 1313609 h 2303928"/>
                  <a:gd name="connsiteX110" fmla="*/ 0 w 1482810"/>
                  <a:gd name="connsiteY110" fmla="*/ 1276538 h 2303928"/>
                  <a:gd name="connsiteX111" fmla="*/ 12356 w 1482810"/>
                  <a:gd name="connsiteY111" fmla="*/ 1091187 h 2303928"/>
                  <a:gd name="connsiteX112" fmla="*/ 49427 w 1482810"/>
                  <a:gd name="connsiteY112" fmla="*/ 1054117 h 2303928"/>
                  <a:gd name="connsiteX113" fmla="*/ 86497 w 1482810"/>
                  <a:gd name="connsiteY113" fmla="*/ 1041760 h 2303928"/>
                  <a:gd name="connsiteX114" fmla="*/ 172994 w 1482810"/>
                  <a:gd name="connsiteY114" fmla="*/ 992333 h 2303928"/>
                  <a:gd name="connsiteX115" fmla="*/ 247135 w 1482810"/>
                  <a:gd name="connsiteY115" fmla="*/ 1029403 h 2303928"/>
                  <a:gd name="connsiteX116" fmla="*/ 296562 w 1482810"/>
                  <a:gd name="connsiteY116" fmla="*/ 1103544 h 2303928"/>
                  <a:gd name="connsiteX117" fmla="*/ 321275 w 1482810"/>
                  <a:gd name="connsiteY117" fmla="*/ 1140614 h 2303928"/>
                  <a:gd name="connsiteX118" fmla="*/ 432486 w 1482810"/>
                  <a:gd name="connsiteY118" fmla="*/ 1227111 h 2303928"/>
                  <a:gd name="connsiteX119" fmla="*/ 481913 w 1482810"/>
                  <a:gd name="connsiteY119" fmla="*/ 1301252 h 2303928"/>
                  <a:gd name="connsiteX120" fmla="*/ 531340 w 1482810"/>
                  <a:gd name="connsiteY120" fmla="*/ 1375392 h 2303928"/>
                  <a:gd name="connsiteX121" fmla="*/ 543697 w 1482810"/>
                  <a:gd name="connsiteY121" fmla="*/ 1412463 h 2303928"/>
                  <a:gd name="connsiteX122" fmla="*/ 617838 w 1482810"/>
                  <a:gd name="connsiteY122" fmla="*/ 1449533 h 2303928"/>
                  <a:gd name="connsiteX123" fmla="*/ 654908 w 1482810"/>
                  <a:gd name="connsiteY123" fmla="*/ 1437176 h 2303928"/>
                  <a:gd name="connsiteX124" fmla="*/ 729048 w 1482810"/>
                  <a:gd name="connsiteY124" fmla="*/ 1387749 h 2303928"/>
                  <a:gd name="connsiteX125" fmla="*/ 778475 w 1482810"/>
                  <a:gd name="connsiteY125" fmla="*/ 1276538 h 2303928"/>
                  <a:gd name="connsiteX126" fmla="*/ 815546 w 1482810"/>
                  <a:gd name="connsiteY126" fmla="*/ 1251825 h 2303928"/>
                  <a:gd name="connsiteX127" fmla="*/ 889686 w 1482810"/>
                  <a:gd name="connsiteY127" fmla="*/ 1202398 h 2303928"/>
                  <a:gd name="connsiteX128" fmla="*/ 939113 w 1482810"/>
                  <a:gd name="connsiteY128" fmla="*/ 1152971 h 2303928"/>
                  <a:gd name="connsiteX129" fmla="*/ 1025610 w 1482810"/>
                  <a:gd name="connsiteY129" fmla="*/ 1041760 h 2303928"/>
                  <a:gd name="connsiteX130" fmla="*/ 1050324 w 1482810"/>
                  <a:gd name="connsiteY130" fmla="*/ 1004690 h 2303928"/>
                  <a:gd name="connsiteX131" fmla="*/ 1075038 w 1482810"/>
                  <a:gd name="connsiteY131" fmla="*/ 967619 h 2303928"/>
                  <a:gd name="connsiteX132" fmla="*/ 1062681 w 1482810"/>
                  <a:gd name="connsiteY132" fmla="*/ 942906 h 230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1482810" h="2303928">
                    <a:moveTo>
                      <a:pt x="1062681" y="942906"/>
                    </a:moveTo>
                    <a:cubicBezTo>
                      <a:pt x="1019432" y="938787"/>
                      <a:pt x="890046" y="983022"/>
                      <a:pt x="815546" y="942906"/>
                    </a:cubicBezTo>
                    <a:cubicBezTo>
                      <a:pt x="809875" y="939852"/>
                      <a:pt x="849272" y="851757"/>
                      <a:pt x="852616" y="831695"/>
                    </a:cubicBezTo>
                    <a:cubicBezTo>
                      <a:pt x="856735" y="806982"/>
                      <a:pt x="860060" y="782123"/>
                      <a:pt x="864973" y="757555"/>
                    </a:cubicBezTo>
                    <a:cubicBezTo>
                      <a:pt x="868304" y="740902"/>
                      <a:pt x="874291" y="724837"/>
                      <a:pt x="877329" y="708128"/>
                    </a:cubicBezTo>
                    <a:cubicBezTo>
                      <a:pt x="882539" y="679472"/>
                      <a:pt x="883974" y="650190"/>
                      <a:pt x="889686" y="621630"/>
                    </a:cubicBezTo>
                    <a:cubicBezTo>
                      <a:pt x="892240" y="608858"/>
                      <a:pt x="898465" y="597084"/>
                      <a:pt x="902043" y="584560"/>
                    </a:cubicBezTo>
                    <a:cubicBezTo>
                      <a:pt x="906709" y="568231"/>
                      <a:pt x="910281" y="551609"/>
                      <a:pt x="914400" y="535133"/>
                    </a:cubicBezTo>
                    <a:cubicBezTo>
                      <a:pt x="916230" y="520493"/>
                      <a:pt x="934460" y="369946"/>
                      <a:pt x="939113" y="349782"/>
                    </a:cubicBezTo>
                    <a:cubicBezTo>
                      <a:pt x="944971" y="324399"/>
                      <a:pt x="963827" y="275641"/>
                      <a:pt x="963827" y="275641"/>
                    </a:cubicBezTo>
                    <a:cubicBezTo>
                      <a:pt x="966734" y="258198"/>
                      <a:pt x="982538" y="139599"/>
                      <a:pt x="1000897" y="127360"/>
                    </a:cubicBezTo>
                    <a:cubicBezTo>
                      <a:pt x="1078609" y="75553"/>
                      <a:pt x="995243" y="125126"/>
                      <a:pt x="1136821" y="77933"/>
                    </a:cubicBezTo>
                    <a:lnTo>
                      <a:pt x="1248032" y="40863"/>
                    </a:lnTo>
                    <a:cubicBezTo>
                      <a:pt x="1260389" y="36744"/>
                      <a:pt x="1272254" y="30647"/>
                      <a:pt x="1285102" y="28506"/>
                    </a:cubicBezTo>
                    <a:lnTo>
                      <a:pt x="1359243" y="16149"/>
                    </a:lnTo>
                    <a:cubicBezTo>
                      <a:pt x="1371600" y="12030"/>
                      <a:pt x="1391476" y="-8302"/>
                      <a:pt x="1396313" y="3792"/>
                    </a:cubicBezTo>
                    <a:cubicBezTo>
                      <a:pt x="1405618" y="27055"/>
                      <a:pt x="1389391" y="53475"/>
                      <a:pt x="1383956" y="77933"/>
                    </a:cubicBezTo>
                    <a:cubicBezTo>
                      <a:pt x="1357646" y="196331"/>
                      <a:pt x="1385946" y="3220"/>
                      <a:pt x="1359243" y="176787"/>
                    </a:cubicBezTo>
                    <a:cubicBezTo>
                      <a:pt x="1354193" y="209609"/>
                      <a:pt x="1350766" y="242661"/>
                      <a:pt x="1346886" y="275641"/>
                    </a:cubicBezTo>
                    <a:cubicBezTo>
                      <a:pt x="1340331" y="331361"/>
                      <a:pt x="1337271" y="393278"/>
                      <a:pt x="1322173" y="448636"/>
                    </a:cubicBezTo>
                    <a:cubicBezTo>
                      <a:pt x="1315319" y="473768"/>
                      <a:pt x="1305697" y="498063"/>
                      <a:pt x="1297459" y="522776"/>
                    </a:cubicBezTo>
                    <a:cubicBezTo>
                      <a:pt x="1293340" y="535133"/>
                      <a:pt x="1288261" y="547210"/>
                      <a:pt x="1285102" y="559847"/>
                    </a:cubicBezTo>
                    <a:cubicBezTo>
                      <a:pt x="1280983" y="576323"/>
                      <a:pt x="1277411" y="592945"/>
                      <a:pt x="1272746" y="609274"/>
                    </a:cubicBezTo>
                    <a:cubicBezTo>
                      <a:pt x="1237281" y="733404"/>
                      <a:pt x="1286675" y="541201"/>
                      <a:pt x="1248032" y="695771"/>
                    </a:cubicBezTo>
                    <a:cubicBezTo>
                      <a:pt x="1252151" y="658701"/>
                      <a:pt x="1243709" y="617921"/>
                      <a:pt x="1260389" y="584560"/>
                    </a:cubicBezTo>
                    <a:cubicBezTo>
                      <a:pt x="1266214" y="572910"/>
                      <a:pt x="1288249" y="587707"/>
                      <a:pt x="1297459" y="596917"/>
                    </a:cubicBezTo>
                    <a:cubicBezTo>
                      <a:pt x="1306669" y="606127"/>
                      <a:pt x="1301679" y="623816"/>
                      <a:pt x="1309816" y="633987"/>
                    </a:cubicBezTo>
                    <a:cubicBezTo>
                      <a:pt x="1319093" y="645584"/>
                      <a:pt x="1334529" y="650463"/>
                      <a:pt x="1346886" y="658701"/>
                    </a:cubicBezTo>
                    <a:cubicBezTo>
                      <a:pt x="1376268" y="746844"/>
                      <a:pt x="1334606" y="640281"/>
                      <a:pt x="1396313" y="732841"/>
                    </a:cubicBezTo>
                    <a:cubicBezTo>
                      <a:pt x="1403538" y="743679"/>
                      <a:pt x="1402344" y="758525"/>
                      <a:pt x="1408670" y="769911"/>
                    </a:cubicBezTo>
                    <a:cubicBezTo>
                      <a:pt x="1423095" y="795875"/>
                      <a:pt x="1441621" y="819338"/>
                      <a:pt x="1458097" y="844052"/>
                    </a:cubicBezTo>
                    <a:lnTo>
                      <a:pt x="1482810" y="881122"/>
                    </a:lnTo>
                    <a:cubicBezTo>
                      <a:pt x="1392092" y="911362"/>
                      <a:pt x="1427090" y="924257"/>
                      <a:pt x="1371600" y="868765"/>
                    </a:cubicBezTo>
                    <a:cubicBezTo>
                      <a:pt x="1367481" y="856408"/>
                      <a:pt x="1365569" y="843081"/>
                      <a:pt x="1359243" y="831695"/>
                    </a:cubicBezTo>
                    <a:cubicBezTo>
                      <a:pt x="1344818" y="805731"/>
                      <a:pt x="1319209" y="785733"/>
                      <a:pt x="1309816" y="757555"/>
                    </a:cubicBezTo>
                    <a:cubicBezTo>
                      <a:pt x="1305697" y="745198"/>
                      <a:pt x="1305596" y="730655"/>
                      <a:pt x="1297459" y="720484"/>
                    </a:cubicBezTo>
                    <a:cubicBezTo>
                      <a:pt x="1288182" y="708887"/>
                      <a:pt x="1272746" y="704009"/>
                      <a:pt x="1260389" y="695771"/>
                    </a:cubicBezTo>
                    <a:cubicBezTo>
                      <a:pt x="1256270" y="708128"/>
                      <a:pt x="1251610" y="720317"/>
                      <a:pt x="1248032" y="732841"/>
                    </a:cubicBezTo>
                    <a:cubicBezTo>
                      <a:pt x="1243366" y="749170"/>
                      <a:pt x="1246858" y="769487"/>
                      <a:pt x="1235675" y="782268"/>
                    </a:cubicBezTo>
                    <a:cubicBezTo>
                      <a:pt x="1216116" y="804621"/>
                      <a:pt x="1161535" y="831695"/>
                      <a:pt x="1161535" y="831695"/>
                    </a:cubicBezTo>
                    <a:cubicBezTo>
                      <a:pt x="1153297" y="819338"/>
                      <a:pt x="1143463" y="807908"/>
                      <a:pt x="1136821" y="794625"/>
                    </a:cubicBezTo>
                    <a:cubicBezTo>
                      <a:pt x="1130996" y="782975"/>
                      <a:pt x="1136558" y="762392"/>
                      <a:pt x="1124465" y="757555"/>
                    </a:cubicBezTo>
                    <a:cubicBezTo>
                      <a:pt x="1108697" y="751248"/>
                      <a:pt x="1091514" y="765792"/>
                      <a:pt x="1075038" y="769911"/>
                    </a:cubicBezTo>
                    <a:cubicBezTo>
                      <a:pt x="1062543" y="788653"/>
                      <a:pt x="1037967" y="818473"/>
                      <a:pt x="1037967" y="844052"/>
                    </a:cubicBezTo>
                    <a:cubicBezTo>
                      <a:pt x="1037967" y="857077"/>
                      <a:pt x="1046205" y="868765"/>
                      <a:pt x="1050324" y="881122"/>
                    </a:cubicBezTo>
                    <a:cubicBezTo>
                      <a:pt x="1058562" y="868765"/>
                      <a:pt x="1069188" y="857702"/>
                      <a:pt x="1075038" y="844052"/>
                    </a:cubicBezTo>
                    <a:cubicBezTo>
                      <a:pt x="1081728" y="828442"/>
                      <a:pt x="1073808" y="804815"/>
                      <a:pt x="1087394" y="794625"/>
                    </a:cubicBezTo>
                    <a:cubicBezTo>
                      <a:pt x="1097814" y="786810"/>
                      <a:pt x="1112815" y="801157"/>
                      <a:pt x="1124465" y="806982"/>
                    </a:cubicBezTo>
                    <a:cubicBezTo>
                      <a:pt x="1220284" y="854891"/>
                      <a:pt x="1105425" y="812991"/>
                      <a:pt x="1198605" y="844052"/>
                    </a:cubicBezTo>
                    <a:cubicBezTo>
                      <a:pt x="1210962" y="839933"/>
                      <a:pt x="1226465" y="822485"/>
                      <a:pt x="1235675" y="831695"/>
                    </a:cubicBezTo>
                    <a:cubicBezTo>
                      <a:pt x="1259550" y="855569"/>
                      <a:pt x="1187491" y="892651"/>
                      <a:pt x="1186248" y="893479"/>
                    </a:cubicBezTo>
                    <a:cubicBezTo>
                      <a:pt x="1211831" y="902007"/>
                      <a:pt x="1259705" y="904719"/>
                      <a:pt x="1198605" y="942906"/>
                    </a:cubicBezTo>
                    <a:cubicBezTo>
                      <a:pt x="1176514" y="956712"/>
                      <a:pt x="1149178" y="959381"/>
                      <a:pt x="1124465" y="967619"/>
                    </a:cubicBezTo>
                    <a:lnTo>
                      <a:pt x="1087394" y="979976"/>
                    </a:lnTo>
                    <a:cubicBezTo>
                      <a:pt x="1083434" y="995815"/>
                      <a:pt x="1071546" y="1048745"/>
                      <a:pt x="1062681" y="1066474"/>
                    </a:cubicBezTo>
                    <a:cubicBezTo>
                      <a:pt x="1045478" y="1100879"/>
                      <a:pt x="1028224" y="1113287"/>
                      <a:pt x="1000897" y="1140614"/>
                    </a:cubicBezTo>
                    <a:cubicBezTo>
                      <a:pt x="996778" y="1152971"/>
                      <a:pt x="994866" y="1166298"/>
                      <a:pt x="988540" y="1177684"/>
                    </a:cubicBezTo>
                    <a:cubicBezTo>
                      <a:pt x="974115" y="1203648"/>
                      <a:pt x="948506" y="1223647"/>
                      <a:pt x="939113" y="1251825"/>
                    </a:cubicBezTo>
                    <a:cubicBezTo>
                      <a:pt x="908052" y="1345005"/>
                      <a:pt x="949952" y="1230146"/>
                      <a:pt x="902043" y="1325965"/>
                    </a:cubicBezTo>
                    <a:cubicBezTo>
                      <a:pt x="896218" y="1337615"/>
                      <a:pt x="895511" y="1351386"/>
                      <a:pt x="889686" y="1363036"/>
                    </a:cubicBezTo>
                    <a:cubicBezTo>
                      <a:pt x="883045" y="1376319"/>
                      <a:pt x="871614" y="1386823"/>
                      <a:pt x="864973" y="1400106"/>
                    </a:cubicBezTo>
                    <a:cubicBezTo>
                      <a:pt x="859148" y="1411756"/>
                      <a:pt x="858942" y="1425790"/>
                      <a:pt x="852616" y="1437176"/>
                    </a:cubicBezTo>
                    <a:cubicBezTo>
                      <a:pt x="838191" y="1463140"/>
                      <a:pt x="812582" y="1483139"/>
                      <a:pt x="803189" y="1511317"/>
                    </a:cubicBezTo>
                    <a:cubicBezTo>
                      <a:pt x="799070" y="1523674"/>
                      <a:pt x="798969" y="1538216"/>
                      <a:pt x="790832" y="1548387"/>
                    </a:cubicBezTo>
                    <a:cubicBezTo>
                      <a:pt x="781555" y="1559984"/>
                      <a:pt x="765171" y="1563594"/>
                      <a:pt x="753762" y="1573101"/>
                    </a:cubicBezTo>
                    <a:cubicBezTo>
                      <a:pt x="740337" y="1584288"/>
                      <a:pt x="727879" y="1596746"/>
                      <a:pt x="716692" y="1610171"/>
                    </a:cubicBezTo>
                    <a:cubicBezTo>
                      <a:pt x="707185" y="1621580"/>
                      <a:pt x="703155" y="1637462"/>
                      <a:pt x="691978" y="1647241"/>
                    </a:cubicBezTo>
                    <a:cubicBezTo>
                      <a:pt x="669625" y="1666800"/>
                      <a:pt x="617838" y="1696668"/>
                      <a:pt x="617838" y="1696668"/>
                    </a:cubicBezTo>
                    <a:cubicBezTo>
                      <a:pt x="593124" y="1692549"/>
                      <a:pt x="568004" y="1690388"/>
                      <a:pt x="543697" y="1684311"/>
                    </a:cubicBezTo>
                    <a:cubicBezTo>
                      <a:pt x="518424" y="1677993"/>
                      <a:pt x="469556" y="1659598"/>
                      <a:pt x="469556" y="1659598"/>
                    </a:cubicBezTo>
                    <a:cubicBezTo>
                      <a:pt x="459506" y="1689750"/>
                      <a:pt x="456442" y="1709782"/>
                      <a:pt x="432486" y="1733738"/>
                    </a:cubicBezTo>
                    <a:cubicBezTo>
                      <a:pt x="421985" y="1744239"/>
                      <a:pt x="407773" y="1750214"/>
                      <a:pt x="395416" y="1758452"/>
                    </a:cubicBezTo>
                    <a:cubicBezTo>
                      <a:pt x="374821" y="1754333"/>
                      <a:pt x="354007" y="1751189"/>
                      <a:pt x="333632" y="1746095"/>
                    </a:cubicBezTo>
                    <a:cubicBezTo>
                      <a:pt x="320996" y="1742936"/>
                      <a:pt x="296562" y="1720713"/>
                      <a:pt x="296562" y="1733738"/>
                    </a:cubicBezTo>
                    <a:cubicBezTo>
                      <a:pt x="296562" y="1748589"/>
                      <a:pt x="322223" y="1748945"/>
                      <a:pt x="333632" y="1758452"/>
                    </a:cubicBezTo>
                    <a:cubicBezTo>
                      <a:pt x="347057" y="1769639"/>
                      <a:pt x="358345" y="1783165"/>
                      <a:pt x="370702" y="1795522"/>
                    </a:cubicBezTo>
                    <a:cubicBezTo>
                      <a:pt x="385947" y="1856501"/>
                      <a:pt x="389118" y="1839208"/>
                      <a:pt x="370702" y="1906733"/>
                    </a:cubicBezTo>
                    <a:cubicBezTo>
                      <a:pt x="363848" y="1931866"/>
                      <a:pt x="345989" y="1980874"/>
                      <a:pt x="345989" y="1980874"/>
                    </a:cubicBezTo>
                    <a:cubicBezTo>
                      <a:pt x="354227" y="1997350"/>
                      <a:pt x="370702" y="2011881"/>
                      <a:pt x="370702" y="2030301"/>
                    </a:cubicBezTo>
                    <a:cubicBezTo>
                      <a:pt x="370702" y="2045152"/>
                      <a:pt x="352630" y="2054088"/>
                      <a:pt x="345989" y="2067371"/>
                    </a:cubicBezTo>
                    <a:cubicBezTo>
                      <a:pt x="340164" y="2079021"/>
                      <a:pt x="337751" y="2092084"/>
                      <a:pt x="333632" y="2104441"/>
                    </a:cubicBezTo>
                    <a:cubicBezTo>
                      <a:pt x="345989" y="2116798"/>
                      <a:pt x="356162" y="2131818"/>
                      <a:pt x="370702" y="2141511"/>
                    </a:cubicBezTo>
                    <a:cubicBezTo>
                      <a:pt x="381540" y="2148736"/>
                      <a:pt x="397602" y="2145731"/>
                      <a:pt x="407773" y="2153868"/>
                    </a:cubicBezTo>
                    <a:cubicBezTo>
                      <a:pt x="419370" y="2163145"/>
                      <a:pt x="421985" y="2180437"/>
                      <a:pt x="432486" y="2190938"/>
                    </a:cubicBezTo>
                    <a:cubicBezTo>
                      <a:pt x="442987" y="2201439"/>
                      <a:pt x="457199" y="2207414"/>
                      <a:pt x="469556" y="2215652"/>
                    </a:cubicBezTo>
                    <a:cubicBezTo>
                      <a:pt x="510747" y="2277436"/>
                      <a:pt x="481912" y="2244482"/>
                      <a:pt x="568410" y="2302149"/>
                    </a:cubicBezTo>
                    <a:cubicBezTo>
                      <a:pt x="580767" y="2310387"/>
                      <a:pt x="541841" y="2287937"/>
                      <a:pt x="531340" y="2277436"/>
                    </a:cubicBezTo>
                    <a:cubicBezTo>
                      <a:pt x="518983" y="2265079"/>
                      <a:pt x="505457" y="2253790"/>
                      <a:pt x="494270" y="2240365"/>
                    </a:cubicBezTo>
                    <a:cubicBezTo>
                      <a:pt x="484763" y="2228956"/>
                      <a:pt x="480057" y="2213796"/>
                      <a:pt x="469556" y="2203295"/>
                    </a:cubicBezTo>
                    <a:cubicBezTo>
                      <a:pt x="459055" y="2192794"/>
                      <a:pt x="443895" y="2188089"/>
                      <a:pt x="432486" y="2178582"/>
                    </a:cubicBezTo>
                    <a:cubicBezTo>
                      <a:pt x="337344" y="2099296"/>
                      <a:pt x="450383" y="2178155"/>
                      <a:pt x="358346" y="2116798"/>
                    </a:cubicBezTo>
                    <a:cubicBezTo>
                      <a:pt x="350108" y="2100322"/>
                      <a:pt x="333632" y="2085791"/>
                      <a:pt x="333632" y="2067371"/>
                    </a:cubicBezTo>
                    <a:cubicBezTo>
                      <a:pt x="333632" y="2039913"/>
                      <a:pt x="378941" y="2016570"/>
                      <a:pt x="395416" y="2005587"/>
                    </a:cubicBezTo>
                    <a:cubicBezTo>
                      <a:pt x="403654" y="1993230"/>
                      <a:pt x="414098" y="1982088"/>
                      <a:pt x="420129" y="1968517"/>
                    </a:cubicBezTo>
                    <a:cubicBezTo>
                      <a:pt x="430709" y="1944712"/>
                      <a:pt x="444843" y="1894376"/>
                      <a:pt x="444843" y="1894376"/>
                    </a:cubicBezTo>
                    <a:cubicBezTo>
                      <a:pt x="436605" y="1882019"/>
                      <a:pt x="430630" y="1867807"/>
                      <a:pt x="420129" y="1857306"/>
                    </a:cubicBezTo>
                    <a:cubicBezTo>
                      <a:pt x="409628" y="1846805"/>
                      <a:pt x="390930" y="1845186"/>
                      <a:pt x="383059" y="1832592"/>
                    </a:cubicBezTo>
                    <a:cubicBezTo>
                      <a:pt x="369253" y="1810501"/>
                      <a:pt x="358346" y="1758452"/>
                      <a:pt x="358346" y="1758452"/>
                    </a:cubicBezTo>
                    <a:cubicBezTo>
                      <a:pt x="370703" y="1754333"/>
                      <a:pt x="386206" y="1755305"/>
                      <a:pt x="395416" y="1746095"/>
                    </a:cubicBezTo>
                    <a:cubicBezTo>
                      <a:pt x="416418" y="1725093"/>
                      <a:pt x="444843" y="1671955"/>
                      <a:pt x="444843" y="1671955"/>
                    </a:cubicBezTo>
                    <a:lnTo>
                      <a:pt x="420129" y="1597814"/>
                    </a:lnTo>
                    <a:cubicBezTo>
                      <a:pt x="409249" y="1565173"/>
                      <a:pt x="390215" y="1497225"/>
                      <a:pt x="358346" y="1486603"/>
                    </a:cubicBezTo>
                    <a:lnTo>
                      <a:pt x="321275" y="1474247"/>
                    </a:lnTo>
                    <a:cubicBezTo>
                      <a:pt x="244886" y="1423320"/>
                      <a:pt x="319405" y="1479865"/>
                      <a:pt x="259492" y="1412463"/>
                    </a:cubicBezTo>
                    <a:cubicBezTo>
                      <a:pt x="236272" y="1386341"/>
                      <a:pt x="185351" y="1338322"/>
                      <a:pt x="185351" y="1338322"/>
                    </a:cubicBezTo>
                    <a:cubicBezTo>
                      <a:pt x="181232" y="1350679"/>
                      <a:pt x="176572" y="1362868"/>
                      <a:pt x="172994" y="1375392"/>
                    </a:cubicBezTo>
                    <a:cubicBezTo>
                      <a:pt x="168329" y="1391721"/>
                      <a:pt x="174224" y="1414629"/>
                      <a:pt x="160638" y="1424819"/>
                    </a:cubicBezTo>
                    <a:cubicBezTo>
                      <a:pt x="150218" y="1432634"/>
                      <a:pt x="136091" y="1416041"/>
                      <a:pt x="123567" y="1412463"/>
                    </a:cubicBezTo>
                    <a:cubicBezTo>
                      <a:pt x="14991" y="1381442"/>
                      <a:pt x="125925" y="1417368"/>
                      <a:pt x="37070" y="1387749"/>
                    </a:cubicBezTo>
                    <a:lnTo>
                      <a:pt x="12356" y="1313609"/>
                    </a:lnTo>
                    <a:lnTo>
                      <a:pt x="0" y="1276538"/>
                    </a:lnTo>
                    <a:cubicBezTo>
                      <a:pt x="4119" y="1214754"/>
                      <a:pt x="-1077" y="1151633"/>
                      <a:pt x="12356" y="1091187"/>
                    </a:cubicBezTo>
                    <a:cubicBezTo>
                      <a:pt x="16147" y="1074128"/>
                      <a:pt x="34887" y="1063810"/>
                      <a:pt x="49427" y="1054117"/>
                    </a:cubicBezTo>
                    <a:cubicBezTo>
                      <a:pt x="60265" y="1046892"/>
                      <a:pt x="74525" y="1046891"/>
                      <a:pt x="86497" y="1041760"/>
                    </a:cubicBezTo>
                    <a:cubicBezTo>
                      <a:pt x="130398" y="1022945"/>
                      <a:pt x="135762" y="1017155"/>
                      <a:pt x="172994" y="992333"/>
                    </a:cubicBezTo>
                    <a:cubicBezTo>
                      <a:pt x="199436" y="1001147"/>
                      <a:pt x="227409" y="1006859"/>
                      <a:pt x="247135" y="1029403"/>
                    </a:cubicBezTo>
                    <a:cubicBezTo>
                      <a:pt x="266694" y="1051756"/>
                      <a:pt x="280086" y="1078830"/>
                      <a:pt x="296562" y="1103544"/>
                    </a:cubicBezTo>
                    <a:cubicBezTo>
                      <a:pt x="304800" y="1115901"/>
                      <a:pt x="308918" y="1132376"/>
                      <a:pt x="321275" y="1140614"/>
                    </a:cubicBezTo>
                    <a:cubicBezTo>
                      <a:pt x="364399" y="1169363"/>
                      <a:pt x="401216" y="1186907"/>
                      <a:pt x="432486" y="1227111"/>
                    </a:cubicBezTo>
                    <a:cubicBezTo>
                      <a:pt x="450721" y="1250556"/>
                      <a:pt x="465437" y="1276538"/>
                      <a:pt x="481913" y="1301252"/>
                    </a:cubicBezTo>
                    <a:lnTo>
                      <a:pt x="531340" y="1375392"/>
                    </a:lnTo>
                    <a:cubicBezTo>
                      <a:pt x="535459" y="1387749"/>
                      <a:pt x="535560" y="1402292"/>
                      <a:pt x="543697" y="1412463"/>
                    </a:cubicBezTo>
                    <a:cubicBezTo>
                      <a:pt x="561117" y="1434239"/>
                      <a:pt x="593418" y="1441393"/>
                      <a:pt x="617838" y="1449533"/>
                    </a:cubicBezTo>
                    <a:cubicBezTo>
                      <a:pt x="630195" y="1445414"/>
                      <a:pt x="643522" y="1443502"/>
                      <a:pt x="654908" y="1437176"/>
                    </a:cubicBezTo>
                    <a:cubicBezTo>
                      <a:pt x="680872" y="1422751"/>
                      <a:pt x="729048" y="1387749"/>
                      <a:pt x="729048" y="1387749"/>
                    </a:cubicBezTo>
                    <a:cubicBezTo>
                      <a:pt x="741282" y="1351048"/>
                      <a:pt x="749105" y="1305908"/>
                      <a:pt x="778475" y="1276538"/>
                    </a:cubicBezTo>
                    <a:cubicBezTo>
                      <a:pt x="788976" y="1266037"/>
                      <a:pt x="804137" y="1261332"/>
                      <a:pt x="815546" y="1251825"/>
                    </a:cubicBezTo>
                    <a:cubicBezTo>
                      <a:pt x="877255" y="1200402"/>
                      <a:pt x="824538" y="1224115"/>
                      <a:pt x="889686" y="1202398"/>
                    </a:cubicBezTo>
                    <a:cubicBezTo>
                      <a:pt x="913223" y="1131789"/>
                      <a:pt x="882625" y="1190630"/>
                      <a:pt x="939113" y="1152971"/>
                    </a:cubicBezTo>
                    <a:cubicBezTo>
                      <a:pt x="973957" y="1129741"/>
                      <a:pt x="1005971" y="1071219"/>
                      <a:pt x="1025610" y="1041760"/>
                    </a:cubicBezTo>
                    <a:lnTo>
                      <a:pt x="1050324" y="1004690"/>
                    </a:lnTo>
                    <a:lnTo>
                      <a:pt x="1075038" y="967619"/>
                    </a:lnTo>
                    <a:cubicBezTo>
                      <a:pt x="1034059" y="953961"/>
                      <a:pt x="1105930" y="947025"/>
                      <a:pt x="1062681" y="942906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7228703" y="3793270"/>
                <a:ext cx="297660" cy="568665"/>
              </a:xfrm>
              <a:custGeom>
                <a:avLst/>
                <a:gdLst>
                  <a:gd name="connsiteX0" fmla="*/ 0 w 297660"/>
                  <a:gd name="connsiteY0" fmla="*/ 568665 h 568665"/>
                  <a:gd name="connsiteX1" fmla="*/ 98854 w 297660"/>
                  <a:gd name="connsiteY1" fmla="*/ 531595 h 568665"/>
                  <a:gd name="connsiteX2" fmla="*/ 111211 w 297660"/>
                  <a:gd name="connsiteY2" fmla="*/ 494525 h 568665"/>
                  <a:gd name="connsiteX3" fmla="*/ 74140 w 297660"/>
                  <a:gd name="connsiteY3" fmla="*/ 395671 h 568665"/>
                  <a:gd name="connsiteX4" fmla="*/ 37070 w 297660"/>
                  <a:gd name="connsiteY4" fmla="*/ 272103 h 568665"/>
                  <a:gd name="connsiteX5" fmla="*/ 24713 w 297660"/>
                  <a:gd name="connsiteY5" fmla="*/ 235033 h 568665"/>
                  <a:gd name="connsiteX6" fmla="*/ 37070 w 297660"/>
                  <a:gd name="connsiteY6" fmla="*/ 123822 h 568665"/>
                  <a:gd name="connsiteX7" fmla="*/ 49427 w 297660"/>
                  <a:gd name="connsiteY7" fmla="*/ 86752 h 568665"/>
                  <a:gd name="connsiteX8" fmla="*/ 160638 w 297660"/>
                  <a:gd name="connsiteY8" fmla="*/ 24968 h 568665"/>
                  <a:gd name="connsiteX9" fmla="*/ 197708 w 297660"/>
                  <a:gd name="connsiteY9" fmla="*/ 254 h 568665"/>
                  <a:gd name="connsiteX10" fmla="*/ 271848 w 297660"/>
                  <a:gd name="connsiteY10" fmla="*/ 37325 h 568665"/>
                  <a:gd name="connsiteX11" fmla="*/ 284205 w 297660"/>
                  <a:gd name="connsiteY11" fmla="*/ 136179 h 568665"/>
                  <a:gd name="connsiteX12" fmla="*/ 259492 w 297660"/>
                  <a:gd name="connsiteY12" fmla="*/ 235033 h 568665"/>
                  <a:gd name="connsiteX13" fmla="*/ 160638 w 297660"/>
                  <a:gd name="connsiteY13" fmla="*/ 383314 h 568665"/>
                  <a:gd name="connsiteX14" fmla="*/ 135924 w 297660"/>
                  <a:gd name="connsiteY14" fmla="*/ 420384 h 568665"/>
                  <a:gd name="connsiteX15" fmla="*/ 111211 w 297660"/>
                  <a:gd name="connsiteY15" fmla="*/ 494525 h 568665"/>
                  <a:gd name="connsiteX16" fmla="*/ 148281 w 297660"/>
                  <a:gd name="connsiteY16" fmla="*/ 556308 h 568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7660" h="568665">
                    <a:moveTo>
                      <a:pt x="0" y="568665"/>
                    </a:moveTo>
                    <a:cubicBezTo>
                      <a:pt x="33490" y="561967"/>
                      <a:pt x="74612" y="561897"/>
                      <a:pt x="98854" y="531595"/>
                    </a:cubicBezTo>
                    <a:cubicBezTo>
                      <a:pt x="106991" y="521424"/>
                      <a:pt x="107092" y="506882"/>
                      <a:pt x="111211" y="494525"/>
                    </a:cubicBezTo>
                    <a:cubicBezTo>
                      <a:pt x="81915" y="348045"/>
                      <a:pt x="120423" y="499807"/>
                      <a:pt x="74140" y="395671"/>
                    </a:cubicBezTo>
                    <a:cubicBezTo>
                      <a:pt x="50650" y="342819"/>
                      <a:pt x="51447" y="322421"/>
                      <a:pt x="37070" y="272103"/>
                    </a:cubicBezTo>
                    <a:cubicBezTo>
                      <a:pt x="33492" y="259579"/>
                      <a:pt x="28832" y="247390"/>
                      <a:pt x="24713" y="235033"/>
                    </a:cubicBezTo>
                    <a:cubicBezTo>
                      <a:pt x="28832" y="197963"/>
                      <a:pt x="30938" y="160613"/>
                      <a:pt x="37070" y="123822"/>
                    </a:cubicBezTo>
                    <a:cubicBezTo>
                      <a:pt x="39211" y="110974"/>
                      <a:pt x="40217" y="95962"/>
                      <a:pt x="49427" y="86752"/>
                    </a:cubicBezTo>
                    <a:cubicBezTo>
                      <a:pt x="91916" y="44263"/>
                      <a:pt x="114022" y="40507"/>
                      <a:pt x="160638" y="24968"/>
                    </a:cubicBezTo>
                    <a:cubicBezTo>
                      <a:pt x="172995" y="16730"/>
                      <a:pt x="183059" y="2696"/>
                      <a:pt x="197708" y="254"/>
                    </a:cubicBezTo>
                    <a:cubicBezTo>
                      <a:pt x="218172" y="-3157"/>
                      <a:pt x="258939" y="28719"/>
                      <a:pt x="271848" y="37325"/>
                    </a:cubicBezTo>
                    <a:cubicBezTo>
                      <a:pt x="306979" y="90019"/>
                      <a:pt x="301219" y="62450"/>
                      <a:pt x="284205" y="136179"/>
                    </a:cubicBezTo>
                    <a:cubicBezTo>
                      <a:pt x="276568" y="169275"/>
                      <a:pt x="278333" y="206772"/>
                      <a:pt x="259492" y="235033"/>
                    </a:cubicBezTo>
                    <a:lnTo>
                      <a:pt x="160638" y="383314"/>
                    </a:lnTo>
                    <a:cubicBezTo>
                      <a:pt x="152400" y="395671"/>
                      <a:pt x="140620" y="406295"/>
                      <a:pt x="135924" y="420384"/>
                    </a:cubicBezTo>
                    <a:lnTo>
                      <a:pt x="111211" y="494525"/>
                    </a:lnTo>
                    <a:cubicBezTo>
                      <a:pt x="127251" y="542647"/>
                      <a:pt x="114357" y="522385"/>
                      <a:pt x="148281" y="556308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 flipV="1">
                <a:off x="7308341" y="3929371"/>
                <a:ext cx="45719" cy="45719"/>
              </a:xfrm>
              <a:custGeom>
                <a:avLst/>
                <a:gdLst>
                  <a:gd name="connsiteX0" fmla="*/ 0 w 74140"/>
                  <a:gd name="connsiteY0" fmla="*/ 0 h 74141"/>
                  <a:gd name="connsiteX1" fmla="*/ 74140 w 74140"/>
                  <a:gd name="connsiteY1" fmla="*/ 74141 h 7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140" h="74141">
                    <a:moveTo>
                      <a:pt x="0" y="0"/>
                    </a:moveTo>
                    <a:lnTo>
                      <a:pt x="74140" y="74141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7397236" y="3929371"/>
                <a:ext cx="45719" cy="45719"/>
              </a:xfrm>
              <a:custGeom>
                <a:avLst/>
                <a:gdLst>
                  <a:gd name="connsiteX0" fmla="*/ 0 w 74140"/>
                  <a:gd name="connsiteY0" fmla="*/ 0 h 74141"/>
                  <a:gd name="connsiteX1" fmla="*/ 74140 w 74140"/>
                  <a:gd name="connsiteY1" fmla="*/ 74141 h 7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140" h="74141">
                    <a:moveTo>
                      <a:pt x="0" y="0"/>
                    </a:moveTo>
                    <a:lnTo>
                      <a:pt x="74140" y="74141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 flipV="1">
                <a:off x="7325285" y="4068257"/>
                <a:ext cx="66050" cy="45719"/>
              </a:xfrm>
              <a:custGeom>
                <a:avLst/>
                <a:gdLst>
                  <a:gd name="connsiteX0" fmla="*/ 0 w 74140"/>
                  <a:gd name="connsiteY0" fmla="*/ 0 h 74141"/>
                  <a:gd name="connsiteX1" fmla="*/ 74140 w 74140"/>
                  <a:gd name="connsiteY1" fmla="*/ 74141 h 7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140" h="74141">
                    <a:moveTo>
                      <a:pt x="0" y="0"/>
                    </a:moveTo>
                    <a:lnTo>
                      <a:pt x="74140" y="74141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5374399" y="2732183"/>
                <a:ext cx="1478093" cy="3139807"/>
              </a:xfrm>
              <a:custGeom>
                <a:avLst/>
                <a:gdLst>
                  <a:gd name="connsiteX0" fmla="*/ 387423 w 1478093"/>
                  <a:gd name="connsiteY0" fmla="*/ 3139807 h 3139807"/>
                  <a:gd name="connsiteX1" fmla="*/ 442507 w 1478093"/>
                  <a:gd name="connsiteY1" fmla="*/ 3095740 h 3139807"/>
                  <a:gd name="connsiteX2" fmla="*/ 464541 w 1478093"/>
                  <a:gd name="connsiteY2" fmla="*/ 3062689 h 3139807"/>
                  <a:gd name="connsiteX3" fmla="*/ 508608 w 1478093"/>
                  <a:gd name="connsiteY3" fmla="*/ 3051672 h 3139807"/>
                  <a:gd name="connsiteX4" fmla="*/ 541659 w 1478093"/>
                  <a:gd name="connsiteY4" fmla="*/ 3029639 h 3139807"/>
                  <a:gd name="connsiteX5" fmla="*/ 618777 w 1478093"/>
                  <a:gd name="connsiteY5" fmla="*/ 3018622 h 3139807"/>
                  <a:gd name="connsiteX6" fmla="*/ 651828 w 1478093"/>
                  <a:gd name="connsiteY6" fmla="*/ 3007605 h 3139807"/>
                  <a:gd name="connsiteX7" fmla="*/ 684878 w 1478093"/>
                  <a:gd name="connsiteY7" fmla="*/ 2985571 h 3139807"/>
                  <a:gd name="connsiteX8" fmla="*/ 717929 w 1478093"/>
                  <a:gd name="connsiteY8" fmla="*/ 2919470 h 3139807"/>
                  <a:gd name="connsiteX9" fmla="*/ 761996 w 1478093"/>
                  <a:gd name="connsiteY9" fmla="*/ 2842352 h 3139807"/>
                  <a:gd name="connsiteX10" fmla="*/ 750979 w 1478093"/>
                  <a:gd name="connsiteY10" fmla="*/ 2743200 h 3139807"/>
                  <a:gd name="connsiteX11" fmla="*/ 739962 w 1478093"/>
                  <a:gd name="connsiteY11" fmla="*/ 2710150 h 3139807"/>
                  <a:gd name="connsiteX12" fmla="*/ 706912 w 1478093"/>
                  <a:gd name="connsiteY12" fmla="*/ 2588964 h 3139807"/>
                  <a:gd name="connsiteX13" fmla="*/ 684878 w 1478093"/>
                  <a:gd name="connsiteY13" fmla="*/ 2522863 h 3139807"/>
                  <a:gd name="connsiteX14" fmla="*/ 662844 w 1478093"/>
                  <a:gd name="connsiteY14" fmla="*/ 2489812 h 3139807"/>
                  <a:gd name="connsiteX15" fmla="*/ 651828 w 1478093"/>
                  <a:gd name="connsiteY15" fmla="*/ 2456762 h 3139807"/>
                  <a:gd name="connsiteX16" fmla="*/ 629794 w 1478093"/>
                  <a:gd name="connsiteY16" fmla="*/ 2423711 h 3139807"/>
                  <a:gd name="connsiteX17" fmla="*/ 618777 w 1478093"/>
                  <a:gd name="connsiteY17" fmla="*/ 2379644 h 3139807"/>
                  <a:gd name="connsiteX18" fmla="*/ 629794 w 1478093"/>
                  <a:gd name="connsiteY18" fmla="*/ 2280492 h 3139807"/>
                  <a:gd name="connsiteX19" fmla="*/ 695895 w 1478093"/>
                  <a:gd name="connsiteY19" fmla="*/ 2258458 h 3139807"/>
                  <a:gd name="connsiteX20" fmla="*/ 728946 w 1478093"/>
                  <a:gd name="connsiteY20" fmla="*/ 2236424 h 3139807"/>
                  <a:gd name="connsiteX21" fmla="*/ 750979 w 1478093"/>
                  <a:gd name="connsiteY21" fmla="*/ 2203374 h 3139807"/>
                  <a:gd name="connsiteX22" fmla="*/ 784030 w 1478093"/>
                  <a:gd name="connsiteY22" fmla="*/ 2181340 h 3139807"/>
                  <a:gd name="connsiteX23" fmla="*/ 795047 w 1478093"/>
                  <a:gd name="connsiteY23" fmla="*/ 2093205 h 3139807"/>
                  <a:gd name="connsiteX24" fmla="*/ 784030 w 1478093"/>
                  <a:gd name="connsiteY24" fmla="*/ 1972019 h 3139807"/>
                  <a:gd name="connsiteX25" fmla="*/ 773013 w 1478093"/>
                  <a:gd name="connsiteY25" fmla="*/ 2005070 h 3139807"/>
                  <a:gd name="connsiteX26" fmla="*/ 761996 w 1478093"/>
                  <a:gd name="connsiteY26" fmla="*/ 2049137 h 3139807"/>
                  <a:gd name="connsiteX27" fmla="*/ 750979 w 1478093"/>
                  <a:gd name="connsiteY27" fmla="*/ 2082188 h 3139807"/>
                  <a:gd name="connsiteX28" fmla="*/ 728946 w 1478093"/>
                  <a:gd name="connsiteY28" fmla="*/ 2170323 h 3139807"/>
                  <a:gd name="connsiteX29" fmla="*/ 706912 w 1478093"/>
                  <a:gd name="connsiteY29" fmla="*/ 2203374 h 3139807"/>
                  <a:gd name="connsiteX30" fmla="*/ 695895 w 1478093"/>
                  <a:gd name="connsiteY30" fmla="*/ 2247441 h 3139807"/>
                  <a:gd name="connsiteX31" fmla="*/ 552676 w 1478093"/>
                  <a:gd name="connsiteY31" fmla="*/ 2258458 h 3139807"/>
                  <a:gd name="connsiteX32" fmla="*/ 310305 w 1478093"/>
                  <a:gd name="connsiteY32" fmla="*/ 2247441 h 3139807"/>
                  <a:gd name="connsiteX33" fmla="*/ 277254 w 1478093"/>
                  <a:gd name="connsiteY33" fmla="*/ 2236424 h 3139807"/>
                  <a:gd name="connsiteX34" fmla="*/ 266237 w 1478093"/>
                  <a:gd name="connsiteY34" fmla="*/ 2181340 h 3139807"/>
                  <a:gd name="connsiteX35" fmla="*/ 255220 w 1478093"/>
                  <a:gd name="connsiteY35" fmla="*/ 2148289 h 3139807"/>
                  <a:gd name="connsiteX36" fmla="*/ 222170 w 1478093"/>
                  <a:gd name="connsiteY36" fmla="*/ 2137272 h 3139807"/>
                  <a:gd name="connsiteX37" fmla="*/ 145052 w 1478093"/>
                  <a:gd name="connsiteY37" fmla="*/ 2115239 h 3139807"/>
                  <a:gd name="connsiteX38" fmla="*/ 12849 w 1478093"/>
                  <a:gd name="connsiteY38" fmla="*/ 2126256 h 3139807"/>
                  <a:gd name="connsiteX39" fmla="*/ 23866 w 1478093"/>
                  <a:gd name="connsiteY39" fmla="*/ 2005070 h 3139807"/>
                  <a:gd name="connsiteX40" fmla="*/ 56917 w 1478093"/>
                  <a:gd name="connsiteY40" fmla="*/ 1961003 h 3139807"/>
                  <a:gd name="connsiteX41" fmla="*/ 123018 w 1478093"/>
                  <a:gd name="connsiteY41" fmla="*/ 1894901 h 3139807"/>
                  <a:gd name="connsiteX42" fmla="*/ 200136 w 1478093"/>
                  <a:gd name="connsiteY42" fmla="*/ 1806766 h 3139807"/>
                  <a:gd name="connsiteX43" fmla="*/ 255220 w 1478093"/>
                  <a:gd name="connsiteY43" fmla="*/ 1762699 h 3139807"/>
                  <a:gd name="connsiteX44" fmla="*/ 222170 w 1478093"/>
                  <a:gd name="connsiteY44" fmla="*/ 1773716 h 3139807"/>
                  <a:gd name="connsiteX45" fmla="*/ 167085 w 1478093"/>
                  <a:gd name="connsiteY45" fmla="*/ 1817783 h 3139807"/>
                  <a:gd name="connsiteX46" fmla="*/ 67934 w 1478093"/>
                  <a:gd name="connsiteY46" fmla="*/ 1872868 h 3139807"/>
                  <a:gd name="connsiteX47" fmla="*/ 1832 w 1478093"/>
                  <a:gd name="connsiteY47" fmla="*/ 1916935 h 3139807"/>
                  <a:gd name="connsiteX48" fmla="*/ 12849 w 1478093"/>
                  <a:gd name="connsiteY48" fmla="*/ 1817783 h 3139807"/>
                  <a:gd name="connsiteX49" fmla="*/ 23866 w 1478093"/>
                  <a:gd name="connsiteY49" fmla="*/ 1784733 h 3139807"/>
                  <a:gd name="connsiteX50" fmla="*/ 56917 w 1478093"/>
                  <a:gd name="connsiteY50" fmla="*/ 1795750 h 3139807"/>
                  <a:gd name="connsiteX51" fmla="*/ 89967 w 1478093"/>
                  <a:gd name="connsiteY51" fmla="*/ 1740665 h 3139807"/>
                  <a:gd name="connsiteX52" fmla="*/ 123018 w 1478093"/>
                  <a:gd name="connsiteY52" fmla="*/ 1762699 h 3139807"/>
                  <a:gd name="connsiteX53" fmla="*/ 112001 w 1478093"/>
                  <a:gd name="connsiteY53" fmla="*/ 1630497 h 3139807"/>
                  <a:gd name="connsiteX54" fmla="*/ 145052 w 1478093"/>
                  <a:gd name="connsiteY54" fmla="*/ 1641513 h 3139807"/>
                  <a:gd name="connsiteX55" fmla="*/ 211153 w 1478093"/>
                  <a:gd name="connsiteY55" fmla="*/ 1685581 h 3139807"/>
                  <a:gd name="connsiteX56" fmla="*/ 200136 w 1478093"/>
                  <a:gd name="connsiteY56" fmla="*/ 1652530 h 3139807"/>
                  <a:gd name="connsiteX57" fmla="*/ 233187 w 1478093"/>
                  <a:gd name="connsiteY57" fmla="*/ 1641513 h 3139807"/>
                  <a:gd name="connsiteX58" fmla="*/ 299288 w 1478093"/>
                  <a:gd name="connsiteY58" fmla="*/ 1652530 h 3139807"/>
                  <a:gd name="connsiteX59" fmla="*/ 420473 w 1478093"/>
                  <a:gd name="connsiteY59" fmla="*/ 1608463 h 3139807"/>
                  <a:gd name="connsiteX60" fmla="*/ 431490 w 1478093"/>
                  <a:gd name="connsiteY60" fmla="*/ 1575412 h 3139807"/>
                  <a:gd name="connsiteX61" fmla="*/ 442507 w 1478093"/>
                  <a:gd name="connsiteY61" fmla="*/ 1487277 h 3139807"/>
                  <a:gd name="connsiteX62" fmla="*/ 453524 w 1478093"/>
                  <a:gd name="connsiteY62" fmla="*/ 1454227 h 3139807"/>
                  <a:gd name="connsiteX63" fmla="*/ 497591 w 1478093"/>
                  <a:gd name="connsiteY63" fmla="*/ 1277957 h 3139807"/>
                  <a:gd name="connsiteX64" fmla="*/ 508608 w 1478093"/>
                  <a:gd name="connsiteY64" fmla="*/ 1244906 h 3139807"/>
                  <a:gd name="connsiteX65" fmla="*/ 530642 w 1478093"/>
                  <a:gd name="connsiteY65" fmla="*/ 1211856 h 3139807"/>
                  <a:gd name="connsiteX66" fmla="*/ 563693 w 1478093"/>
                  <a:gd name="connsiteY66" fmla="*/ 1112704 h 3139807"/>
                  <a:gd name="connsiteX67" fmla="*/ 574709 w 1478093"/>
                  <a:gd name="connsiteY67" fmla="*/ 1079653 h 3139807"/>
                  <a:gd name="connsiteX68" fmla="*/ 574709 w 1478093"/>
                  <a:gd name="connsiteY68" fmla="*/ 1421176 h 3139807"/>
                  <a:gd name="connsiteX69" fmla="*/ 596743 w 1478093"/>
                  <a:gd name="connsiteY69" fmla="*/ 1377109 h 3139807"/>
                  <a:gd name="connsiteX70" fmla="*/ 607760 w 1478093"/>
                  <a:gd name="connsiteY70" fmla="*/ 1311007 h 3139807"/>
                  <a:gd name="connsiteX71" fmla="*/ 618777 w 1478093"/>
                  <a:gd name="connsiteY71" fmla="*/ 1277957 h 3139807"/>
                  <a:gd name="connsiteX72" fmla="*/ 629794 w 1478093"/>
                  <a:gd name="connsiteY72" fmla="*/ 1200839 h 3139807"/>
                  <a:gd name="connsiteX73" fmla="*/ 640811 w 1478093"/>
                  <a:gd name="connsiteY73" fmla="*/ 837282 h 3139807"/>
                  <a:gd name="connsiteX74" fmla="*/ 651828 w 1478093"/>
                  <a:gd name="connsiteY74" fmla="*/ 804231 h 3139807"/>
                  <a:gd name="connsiteX75" fmla="*/ 673861 w 1478093"/>
                  <a:gd name="connsiteY75" fmla="*/ 661012 h 3139807"/>
                  <a:gd name="connsiteX76" fmla="*/ 684878 w 1478093"/>
                  <a:gd name="connsiteY76" fmla="*/ 627962 h 3139807"/>
                  <a:gd name="connsiteX77" fmla="*/ 706912 w 1478093"/>
                  <a:gd name="connsiteY77" fmla="*/ 517793 h 3139807"/>
                  <a:gd name="connsiteX78" fmla="*/ 717929 w 1478093"/>
                  <a:gd name="connsiteY78" fmla="*/ 484742 h 3139807"/>
                  <a:gd name="connsiteX79" fmla="*/ 739962 w 1478093"/>
                  <a:gd name="connsiteY79" fmla="*/ 396607 h 3139807"/>
                  <a:gd name="connsiteX80" fmla="*/ 750979 w 1478093"/>
                  <a:gd name="connsiteY80" fmla="*/ 683046 h 3139807"/>
                  <a:gd name="connsiteX81" fmla="*/ 773013 w 1478093"/>
                  <a:gd name="connsiteY81" fmla="*/ 616945 h 3139807"/>
                  <a:gd name="connsiteX82" fmla="*/ 784030 w 1478093"/>
                  <a:gd name="connsiteY82" fmla="*/ 583894 h 3139807"/>
                  <a:gd name="connsiteX83" fmla="*/ 806064 w 1478093"/>
                  <a:gd name="connsiteY83" fmla="*/ 506776 h 3139807"/>
                  <a:gd name="connsiteX84" fmla="*/ 828097 w 1478093"/>
                  <a:gd name="connsiteY84" fmla="*/ 429658 h 3139807"/>
                  <a:gd name="connsiteX85" fmla="*/ 828097 w 1478093"/>
                  <a:gd name="connsiteY85" fmla="*/ 495759 h 3139807"/>
                  <a:gd name="connsiteX86" fmla="*/ 817081 w 1478093"/>
                  <a:gd name="connsiteY86" fmla="*/ 561860 h 3139807"/>
                  <a:gd name="connsiteX87" fmla="*/ 806064 w 1478093"/>
                  <a:gd name="connsiteY87" fmla="*/ 605928 h 3139807"/>
                  <a:gd name="connsiteX88" fmla="*/ 795047 w 1478093"/>
                  <a:gd name="connsiteY88" fmla="*/ 661012 h 3139807"/>
                  <a:gd name="connsiteX89" fmla="*/ 773013 w 1478093"/>
                  <a:gd name="connsiteY89" fmla="*/ 727113 h 3139807"/>
                  <a:gd name="connsiteX90" fmla="*/ 761996 w 1478093"/>
                  <a:gd name="connsiteY90" fmla="*/ 782198 h 3139807"/>
                  <a:gd name="connsiteX91" fmla="*/ 739962 w 1478093"/>
                  <a:gd name="connsiteY91" fmla="*/ 848299 h 3139807"/>
                  <a:gd name="connsiteX92" fmla="*/ 784030 w 1478093"/>
                  <a:gd name="connsiteY92" fmla="*/ 716097 h 3139807"/>
                  <a:gd name="connsiteX93" fmla="*/ 795047 w 1478093"/>
                  <a:gd name="connsiteY93" fmla="*/ 672029 h 3139807"/>
                  <a:gd name="connsiteX94" fmla="*/ 806064 w 1478093"/>
                  <a:gd name="connsiteY94" fmla="*/ 638978 h 3139807"/>
                  <a:gd name="connsiteX95" fmla="*/ 828097 w 1478093"/>
                  <a:gd name="connsiteY95" fmla="*/ 528810 h 3139807"/>
                  <a:gd name="connsiteX96" fmla="*/ 850131 w 1478093"/>
                  <a:gd name="connsiteY96" fmla="*/ 429658 h 3139807"/>
                  <a:gd name="connsiteX97" fmla="*/ 806064 w 1478093"/>
                  <a:gd name="connsiteY97" fmla="*/ 363557 h 3139807"/>
                  <a:gd name="connsiteX98" fmla="*/ 739962 w 1478093"/>
                  <a:gd name="connsiteY98" fmla="*/ 352540 h 3139807"/>
                  <a:gd name="connsiteX99" fmla="*/ 728946 w 1478093"/>
                  <a:gd name="connsiteY99" fmla="*/ 242371 h 3139807"/>
                  <a:gd name="connsiteX100" fmla="*/ 662844 w 1478093"/>
                  <a:gd name="connsiteY100" fmla="*/ 308472 h 3139807"/>
                  <a:gd name="connsiteX101" fmla="*/ 629794 w 1478093"/>
                  <a:gd name="connsiteY101" fmla="*/ 275422 h 3139807"/>
                  <a:gd name="connsiteX102" fmla="*/ 618777 w 1478093"/>
                  <a:gd name="connsiteY102" fmla="*/ 220337 h 3139807"/>
                  <a:gd name="connsiteX103" fmla="*/ 607760 w 1478093"/>
                  <a:gd name="connsiteY103" fmla="*/ 187287 h 3139807"/>
                  <a:gd name="connsiteX104" fmla="*/ 596743 w 1478093"/>
                  <a:gd name="connsiteY104" fmla="*/ 143219 h 3139807"/>
                  <a:gd name="connsiteX105" fmla="*/ 662844 w 1478093"/>
                  <a:gd name="connsiteY105" fmla="*/ 165253 h 3139807"/>
                  <a:gd name="connsiteX106" fmla="*/ 717929 w 1478093"/>
                  <a:gd name="connsiteY106" fmla="*/ 110169 h 3139807"/>
                  <a:gd name="connsiteX107" fmla="*/ 750979 w 1478093"/>
                  <a:gd name="connsiteY107" fmla="*/ 132203 h 3139807"/>
                  <a:gd name="connsiteX108" fmla="*/ 761996 w 1478093"/>
                  <a:gd name="connsiteY108" fmla="*/ 99152 h 3139807"/>
                  <a:gd name="connsiteX109" fmla="*/ 795047 w 1478093"/>
                  <a:gd name="connsiteY109" fmla="*/ 66101 h 3139807"/>
                  <a:gd name="connsiteX110" fmla="*/ 817081 w 1478093"/>
                  <a:gd name="connsiteY110" fmla="*/ 33051 h 3139807"/>
                  <a:gd name="connsiteX111" fmla="*/ 850131 w 1478093"/>
                  <a:gd name="connsiteY111" fmla="*/ 44068 h 3139807"/>
                  <a:gd name="connsiteX112" fmla="*/ 894199 w 1478093"/>
                  <a:gd name="connsiteY112" fmla="*/ 110169 h 3139807"/>
                  <a:gd name="connsiteX113" fmla="*/ 971317 w 1478093"/>
                  <a:gd name="connsiteY113" fmla="*/ 55084 h 3139807"/>
                  <a:gd name="connsiteX114" fmla="*/ 1004367 w 1478093"/>
                  <a:gd name="connsiteY114" fmla="*/ 44068 h 3139807"/>
                  <a:gd name="connsiteX115" fmla="*/ 1037418 w 1478093"/>
                  <a:gd name="connsiteY115" fmla="*/ 55084 h 3139807"/>
                  <a:gd name="connsiteX116" fmla="*/ 1103519 w 1478093"/>
                  <a:gd name="connsiteY116" fmla="*/ 0 h 3139807"/>
                  <a:gd name="connsiteX117" fmla="*/ 1136570 w 1478093"/>
                  <a:gd name="connsiteY117" fmla="*/ 33051 h 3139807"/>
                  <a:gd name="connsiteX118" fmla="*/ 1147587 w 1478093"/>
                  <a:gd name="connsiteY118" fmla="*/ 66101 h 3139807"/>
                  <a:gd name="connsiteX119" fmla="*/ 1180637 w 1478093"/>
                  <a:gd name="connsiteY119" fmla="*/ 33051 h 3139807"/>
                  <a:gd name="connsiteX120" fmla="*/ 1224705 w 1478093"/>
                  <a:gd name="connsiteY120" fmla="*/ 11017 h 3139807"/>
                  <a:gd name="connsiteX121" fmla="*/ 1257755 w 1478093"/>
                  <a:gd name="connsiteY121" fmla="*/ 22034 h 3139807"/>
                  <a:gd name="connsiteX122" fmla="*/ 1301823 w 1478093"/>
                  <a:gd name="connsiteY122" fmla="*/ 44068 h 3139807"/>
                  <a:gd name="connsiteX123" fmla="*/ 1378941 w 1478093"/>
                  <a:gd name="connsiteY123" fmla="*/ 11017 h 3139807"/>
                  <a:gd name="connsiteX124" fmla="*/ 1400974 w 1478093"/>
                  <a:gd name="connsiteY124" fmla="*/ 77118 h 3139807"/>
                  <a:gd name="connsiteX125" fmla="*/ 1434025 w 1478093"/>
                  <a:gd name="connsiteY125" fmla="*/ 176270 h 3139807"/>
                  <a:gd name="connsiteX126" fmla="*/ 1445042 w 1478093"/>
                  <a:gd name="connsiteY126" fmla="*/ 209321 h 3139807"/>
                  <a:gd name="connsiteX127" fmla="*/ 1467076 w 1478093"/>
                  <a:gd name="connsiteY127" fmla="*/ 242371 h 3139807"/>
                  <a:gd name="connsiteX128" fmla="*/ 1478093 w 1478093"/>
                  <a:gd name="connsiteY128" fmla="*/ 275422 h 3139807"/>
                  <a:gd name="connsiteX129" fmla="*/ 1445042 w 1478093"/>
                  <a:gd name="connsiteY129" fmla="*/ 363557 h 3139807"/>
                  <a:gd name="connsiteX130" fmla="*/ 1411991 w 1478093"/>
                  <a:gd name="connsiteY130" fmla="*/ 385590 h 3139807"/>
                  <a:gd name="connsiteX131" fmla="*/ 1345890 w 1478093"/>
                  <a:gd name="connsiteY131" fmla="*/ 385590 h 313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1478093" h="3139807">
                    <a:moveTo>
                      <a:pt x="387423" y="3139807"/>
                    </a:moveTo>
                    <a:cubicBezTo>
                      <a:pt x="405784" y="3125118"/>
                      <a:pt x="425880" y="3112367"/>
                      <a:pt x="442507" y="3095740"/>
                    </a:cubicBezTo>
                    <a:cubicBezTo>
                      <a:pt x="451870" y="3086377"/>
                      <a:pt x="453524" y="3070034"/>
                      <a:pt x="464541" y="3062689"/>
                    </a:cubicBezTo>
                    <a:cubicBezTo>
                      <a:pt x="477139" y="3054290"/>
                      <a:pt x="493919" y="3055344"/>
                      <a:pt x="508608" y="3051672"/>
                    </a:cubicBezTo>
                    <a:cubicBezTo>
                      <a:pt x="519625" y="3044328"/>
                      <a:pt x="528977" y="3033444"/>
                      <a:pt x="541659" y="3029639"/>
                    </a:cubicBezTo>
                    <a:cubicBezTo>
                      <a:pt x="566531" y="3022178"/>
                      <a:pt x="593314" y="3023715"/>
                      <a:pt x="618777" y="3018622"/>
                    </a:cubicBezTo>
                    <a:cubicBezTo>
                      <a:pt x="630164" y="3016344"/>
                      <a:pt x="640811" y="3011277"/>
                      <a:pt x="651828" y="3007605"/>
                    </a:cubicBezTo>
                    <a:cubicBezTo>
                      <a:pt x="662845" y="3000260"/>
                      <a:pt x="675516" y="2994933"/>
                      <a:pt x="684878" y="2985571"/>
                    </a:cubicBezTo>
                    <a:cubicBezTo>
                      <a:pt x="711343" y="2959106"/>
                      <a:pt x="704488" y="2950832"/>
                      <a:pt x="717929" y="2919470"/>
                    </a:cubicBezTo>
                    <a:cubicBezTo>
                      <a:pt x="734702" y="2880332"/>
                      <a:pt x="739867" y="2875546"/>
                      <a:pt x="761996" y="2842352"/>
                    </a:cubicBezTo>
                    <a:cubicBezTo>
                      <a:pt x="758324" y="2809301"/>
                      <a:pt x="756446" y="2776002"/>
                      <a:pt x="750979" y="2743200"/>
                    </a:cubicBezTo>
                    <a:cubicBezTo>
                      <a:pt x="749070" y="2731745"/>
                      <a:pt x="742778" y="2721416"/>
                      <a:pt x="739962" y="2710150"/>
                    </a:cubicBezTo>
                    <a:cubicBezTo>
                      <a:pt x="708818" y="2585571"/>
                      <a:pt x="754184" y="2730777"/>
                      <a:pt x="706912" y="2588964"/>
                    </a:cubicBezTo>
                    <a:cubicBezTo>
                      <a:pt x="706912" y="2588963"/>
                      <a:pt x="684879" y="2522864"/>
                      <a:pt x="684878" y="2522863"/>
                    </a:cubicBezTo>
                    <a:lnTo>
                      <a:pt x="662844" y="2489812"/>
                    </a:lnTo>
                    <a:cubicBezTo>
                      <a:pt x="659172" y="2478795"/>
                      <a:pt x="657021" y="2467149"/>
                      <a:pt x="651828" y="2456762"/>
                    </a:cubicBezTo>
                    <a:cubicBezTo>
                      <a:pt x="645907" y="2444919"/>
                      <a:pt x="635010" y="2435881"/>
                      <a:pt x="629794" y="2423711"/>
                    </a:cubicBezTo>
                    <a:cubicBezTo>
                      <a:pt x="623830" y="2409794"/>
                      <a:pt x="622449" y="2394333"/>
                      <a:pt x="618777" y="2379644"/>
                    </a:cubicBezTo>
                    <a:cubicBezTo>
                      <a:pt x="622449" y="2346593"/>
                      <a:pt x="611941" y="2308547"/>
                      <a:pt x="629794" y="2280492"/>
                    </a:cubicBezTo>
                    <a:cubicBezTo>
                      <a:pt x="642263" y="2260897"/>
                      <a:pt x="676570" y="2271341"/>
                      <a:pt x="695895" y="2258458"/>
                    </a:cubicBezTo>
                    <a:lnTo>
                      <a:pt x="728946" y="2236424"/>
                    </a:lnTo>
                    <a:cubicBezTo>
                      <a:pt x="736290" y="2225407"/>
                      <a:pt x="741617" y="2212736"/>
                      <a:pt x="750979" y="2203374"/>
                    </a:cubicBezTo>
                    <a:cubicBezTo>
                      <a:pt x="760342" y="2194011"/>
                      <a:pt x="779112" y="2193634"/>
                      <a:pt x="784030" y="2181340"/>
                    </a:cubicBezTo>
                    <a:cubicBezTo>
                      <a:pt x="795026" y="2153851"/>
                      <a:pt x="791375" y="2122583"/>
                      <a:pt x="795047" y="2093205"/>
                    </a:cubicBezTo>
                    <a:cubicBezTo>
                      <a:pt x="791375" y="2052810"/>
                      <a:pt x="793868" y="2011370"/>
                      <a:pt x="784030" y="1972019"/>
                    </a:cubicBezTo>
                    <a:cubicBezTo>
                      <a:pt x="781213" y="1960753"/>
                      <a:pt x="776203" y="1993904"/>
                      <a:pt x="773013" y="2005070"/>
                    </a:cubicBezTo>
                    <a:cubicBezTo>
                      <a:pt x="768853" y="2019629"/>
                      <a:pt x="766156" y="2034578"/>
                      <a:pt x="761996" y="2049137"/>
                    </a:cubicBezTo>
                    <a:cubicBezTo>
                      <a:pt x="758806" y="2060303"/>
                      <a:pt x="754035" y="2070984"/>
                      <a:pt x="750979" y="2082188"/>
                    </a:cubicBezTo>
                    <a:cubicBezTo>
                      <a:pt x="743011" y="2111403"/>
                      <a:pt x="745744" y="2145126"/>
                      <a:pt x="728946" y="2170323"/>
                    </a:cubicBezTo>
                    <a:lnTo>
                      <a:pt x="706912" y="2203374"/>
                    </a:lnTo>
                    <a:cubicBezTo>
                      <a:pt x="703240" y="2218063"/>
                      <a:pt x="704294" y="2234843"/>
                      <a:pt x="695895" y="2247441"/>
                    </a:cubicBezTo>
                    <a:cubicBezTo>
                      <a:pt x="665344" y="2293267"/>
                      <a:pt x="583462" y="2261537"/>
                      <a:pt x="552676" y="2258458"/>
                    </a:cubicBezTo>
                    <a:cubicBezTo>
                      <a:pt x="430724" y="2217807"/>
                      <a:pt x="509755" y="2234975"/>
                      <a:pt x="310305" y="2247441"/>
                    </a:cubicBezTo>
                    <a:cubicBezTo>
                      <a:pt x="299288" y="2243769"/>
                      <a:pt x="283696" y="2246087"/>
                      <a:pt x="277254" y="2236424"/>
                    </a:cubicBezTo>
                    <a:cubicBezTo>
                      <a:pt x="266867" y="2220844"/>
                      <a:pt x="270779" y="2199506"/>
                      <a:pt x="266237" y="2181340"/>
                    </a:cubicBezTo>
                    <a:cubicBezTo>
                      <a:pt x="263420" y="2170074"/>
                      <a:pt x="263431" y="2156501"/>
                      <a:pt x="255220" y="2148289"/>
                    </a:cubicBezTo>
                    <a:cubicBezTo>
                      <a:pt x="247009" y="2140078"/>
                      <a:pt x="233336" y="2140462"/>
                      <a:pt x="222170" y="2137272"/>
                    </a:cubicBezTo>
                    <a:cubicBezTo>
                      <a:pt x="125337" y="2109606"/>
                      <a:pt x="224294" y="2141654"/>
                      <a:pt x="145052" y="2115239"/>
                    </a:cubicBezTo>
                    <a:cubicBezTo>
                      <a:pt x="100984" y="2118911"/>
                      <a:pt x="45569" y="2156002"/>
                      <a:pt x="12849" y="2126256"/>
                    </a:cubicBezTo>
                    <a:cubicBezTo>
                      <a:pt x="-17164" y="2098971"/>
                      <a:pt x="13415" y="2044262"/>
                      <a:pt x="23866" y="2005070"/>
                    </a:cubicBezTo>
                    <a:cubicBezTo>
                      <a:pt x="28597" y="1987329"/>
                      <a:pt x="46245" y="1975944"/>
                      <a:pt x="56917" y="1961003"/>
                    </a:cubicBezTo>
                    <a:cubicBezTo>
                      <a:pt x="121828" y="1870126"/>
                      <a:pt x="23019" y="1994900"/>
                      <a:pt x="123018" y="1894901"/>
                    </a:cubicBezTo>
                    <a:cubicBezTo>
                      <a:pt x="254652" y="1763267"/>
                      <a:pt x="45648" y="1944088"/>
                      <a:pt x="200136" y="1806766"/>
                    </a:cubicBezTo>
                    <a:cubicBezTo>
                      <a:pt x="217711" y="1791144"/>
                      <a:pt x="242177" y="1782264"/>
                      <a:pt x="255220" y="1762699"/>
                    </a:cubicBezTo>
                    <a:cubicBezTo>
                      <a:pt x="261662" y="1753037"/>
                      <a:pt x="233187" y="1770044"/>
                      <a:pt x="222170" y="1773716"/>
                    </a:cubicBezTo>
                    <a:cubicBezTo>
                      <a:pt x="203808" y="1788405"/>
                      <a:pt x="187025" y="1805321"/>
                      <a:pt x="167085" y="1817783"/>
                    </a:cubicBezTo>
                    <a:cubicBezTo>
                      <a:pt x="93197" y="1863962"/>
                      <a:pt x="179534" y="1761271"/>
                      <a:pt x="67934" y="1872868"/>
                    </a:cubicBezTo>
                    <a:cubicBezTo>
                      <a:pt x="26671" y="1914129"/>
                      <a:pt x="49664" y="1900991"/>
                      <a:pt x="1832" y="1916935"/>
                    </a:cubicBezTo>
                    <a:cubicBezTo>
                      <a:pt x="5504" y="1883884"/>
                      <a:pt x="7382" y="1850585"/>
                      <a:pt x="12849" y="1817783"/>
                    </a:cubicBezTo>
                    <a:cubicBezTo>
                      <a:pt x="14758" y="1806328"/>
                      <a:pt x="13479" y="1789926"/>
                      <a:pt x="23866" y="1784733"/>
                    </a:cubicBezTo>
                    <a:cubicBezTo>
                      <a:pt x="34253" y="1779540"/>
                      <a:pt x="45900" y="1792078"/>
                      <a:pt x="56917" y="1795750"/>
                    </a:cubicBezTo>
                    <a:cubicBezTo>
                      <a:pt x="74354" y="1656257"/>
                      <a:pt x="49375" y="1700073"/>
                      <a:pt x="89967" y="1740665"/>
                    </a:cubicBezTo>
                    <a:cubicBezTo>
                      <a:pt x="99330" y="1750028"/>
                      <a:pt x="112001" y="1755354"/>
                      <a:pt x="123018" y="1762699"/>
                    </a:cubicBezTo>
                    <a:cubicBezTo>
                      <a:pt x="119346" y="1718632"/>
                      <a:pt x="104091" y="1674004"/>
                      <a:pt x="112001" y="1630497"/>
                    </a:cubicBezTo>
                    <a:cubicBezTo>
                      <a:pt x="114078" y="1619071"/>
                      <a:pt x="134901" y="1635873"/>
                      <a:pt x="145052" y="1641513"/>
                    </a:cubicBezTo>
                    <a:cubicBezTo>
                      <a:pt x="168201" y="1654373"/>
                      <a:pt x="211153" y="1685581"/>
                      <a:pt x="211153" y="1685581"/>
                    </a:cubicBezTo>
                    <a:cubicBezTo>
                      <a:pt x="207481" y="1674564"/>
                      <a:pt x="194943" y="1662917"/>
                      <a:pt x="200136" y="1652530"/>
                    </a:cubicBezTo>
                    <a:cubicBezTo>
                      <a:pt x="205329" y="1642143"/>
                      <a:pt x="221574" y="1641513"/>
                      <a:pt x="233187" y="1641513"/>
                    </a:cubicBezTo>
                    <a:cubicBezTo>
                      <a:pt x="255525" y="1641513"/>
                      <a:pt x="277254" y="1648858"/>
                      <a:pt x="299288" y="1652530"/>
                    </a:cubicBezTo>
                    <a:cubicBezTo>
                      <a:pt x="384688" y="1643041"/>
                      <a:pt x="390709" y="1667992"/>
                      <a:pt x="420473" y="1608463"/>
                    </a:cubicBezTo>
                    <a:cubicBezTo>
                      <a:pt x="425666" y="1598076"/>
                      <a:pt x="427818" y="1586429"/>
                      <a:pt x="431490" y="1575412"/>
                    </a:cubicBezTo>
                    <a:cubicBezTo>
                      <a:pt x="435162" y="1546034"/>
                      <a:pt x="437211" y="1516406"/>
                      <a:pt x="442507" y="1487277"/>
                    </a:cubicBezTo>
                    <a:cubicBezTo>
                      <a:pt x="444584" y="1475852"/>
                      <a:pt x="450913" y="1465542"/>
                      <a:pt x="453524" y="1454227"/>
                    </a:cubicBezTo>
                    <a:cubicBezTo>
                      <a:pt x="493408" y="1281400"/>
                      <a:pt x="455471" y="1404321"/>
                      <a:pt x="497591" y="1277957"/>
                    </a:cubicBezTo>
                    <a:cubicBezTo>
                      <a:pt x="501263" y="1266940"/>
                      <a:pt x="502166" y="1254568"/>
                      <a:pt x="508608" y="1244906"/>
                    </a:cubicBezTo>
                    <a:lnTo>
                      <a:pt x="530642" y="1211856"/>
                    </a:lnTo>
                    <a:lnTo>
                      <a:pt x="563693" y="1112704"/>
                    </a:lnTo>
                    <a:lnTo>
                      <a:pt x="574709" y="1079653"/>
                    </a:lnTo>
                    <a:cubicBezTo>
                      <a:pt x="572816" y="1115619"/>
                      <a:pt x="550646" y="1357007"/>
                      <a:pt x="574709" y="1421176"/>
                    </a:cubicBezTo>
                    <a:cubicBezTo>
                      <a:pt x="580475" y="1436553"/>
                      <a:pt x="589398" y="1391798"/>
                      <a:pt x="596743" y="1377109"/>
                    </a:cubicBezTo>
                    <a:cubicBezTo>
                      <a:pt x="600415" y="1355075"/>
                      <a:pt x="602914" y="1332813"/>
                      <a:pt x="607760" y="1311007"/>
                    </a:cubicBezTo>
                    <a:cubicBezTo>
                      <a:pt x="610279" y="1299671"/>
                      <a:pt x="616500" y="1289344"/>
                      <a:pt x="618777" y="1277957"/>
                    </a:cubicBezTo>
                    <a:cubicBezTo>
                      <a:pt x="623870" y="1252494"/>
                      <a:pt x="626122" y="1226545"/>
                      <a:pt x="629794" y="1200839"/>
                    </a:cubicBezTo>
                    <a:cubicBezTo>
                      <a:pt x="633466" y="1079653"/>
                      <a:pt x="634086" y="958337"/>
                      <a:pt x="640811" y="837282"/>
                    </a:cubicBezTo>
                    <a:cubicBezTo>
                      <a:pt x="641455" y="825687"/>
                      <a:pt x="649751" y="815657"/>
                      <a:pt x="651828" y="804231"/>
                    </a:cubicBezTo>
                    <a:cubicBezTo>
                      <a:pt x="669666" y="706118"/>
                      <a:pt x="654192" y="739688"/>
                      <a:pt x="673861" y="661012"/>
                    </a:cubicBezTo>
                    <a:cubicBezTo>
                      <a:pt x="676678" y="649746"/>
                      <a:pt x="682267" y="639277"/>
                      <a:pt x="684878" y="627962"/>
                    </a:cubicBezTo>
                    <a:cubicBezTo>
                      <a:pt x="693299" y="591471"/>
                      <a:pt x="695069" y="553321"/>
                      <a:pt x="706912" y="517793"/>
                    </a:cubicBezTo>
                    <a:cubicBezTo>
                      <a:pt x="710584" y="506776"/>
                      <a:pt x="714873" y="495946"/>
                      <a:pt x="717929" y="484742"/>
                    </a:cubicBezTo>
                    <a:cubicBezTo>
                      <a:pt x="725897" y="455527"/>
                      <a:pt x="739962" y="396607"/>
                      <a:pt x="739962" y="396607"/>
                    </a:cubicBezTo>
                    <a:cubicBezTo>
                      <a:pt x="743634" y="492087"/>
                      <a:pt x="736805" y="588553"/>
                      <a:pt x="750979" y="683046"/>
                    </a:cubicBezTo>
                    <a:cubicBezTo>
                      <a:pt x="754424" y="706015"/>
                      <a:pt x="765668" y="638979"/>
                      <a:pt x="773013" y="616945"/>
                    </a:cubicBezTo>
                    <a:cubicBezTo>
                      <a:pt x="776685" y="605928"/>
                      <a:pt x="781213" y="595160"/>
                      <a:pt x="784030" y="583894"/>
                    </a:cubicBezTo>
                    <a:cubicBezTo>
                      <a:pt x="818470" y="446135"/>
                      <a:pt x="774454" y="617410"/>
                      <a:pt x="806064" y="506776"/>
                    </a:cubicBezTo>
                    <a:cubicBezTo>
                      <a:pt x="833739" y="409916"/>
                      <a:pt x="801678" y="508923"/>
                      <a:pt x="828097" y="429658"/>
                    </a:cubicBezTo>
                    <a:cubicBezTo>
                      <a:pt x="845725" y="482541"/>
                      <a:pt x="839848" y="442877"/>
                      <a:pt x="828097" y="495759"/>
                    </a:cubicBezTo>
                    <a:cubicBezTo>
                      <a:pt x="823251" y="517565"/>
                      <a:pt x="821462" y="539956"/>
                      <a:pt x="817081" y="561860"/>
                    </a:cubicBezTo>
                    <a:cubicBezTo>
                      <a:pt x="814112" y="576707"/>
                      <a:pt x="809349" y="591147"/>
                      <a:pt x="806064" y="605928"/>
                    </a:cubicBezTo>
                    <a:cubicBezTo>
                      <a:pt x="802002" y="624207"/>
                      <a:pt x="799974" y="642947"/>
                      <a:pt x="795047" y="661012"/>
                    </a:cubicBezTo>
                    <a:cubicBezTo>
                      <a:pt x="788936" y="683419"/>
                      <a:pt x="777568" y="704338"/>
                      <a:pt x="773013" y="727113"/>
                    </a:cubicBezTo>
                    <a:cubicBezTo>
                      <a:pt x="769341" y="745475"/>
                      <a:pt x="766923" y="764133"/>
                      <a:pt x="761996" y="782198"/>
                    </a:cubicBezTo>
                    <a:cubicBezTo>
                      <a:pt x="755885" y="804605"/>
                      <a:pt x="734329" y="870831"/>
                      <a:pt x="739962" y="848299"/>
                    </a:cubicBezTo>
                    <a:cubicBezTo>
                      <a:pt x="765979" y="744231"/>
                      <a:pt x="748453" y="787249"/>
                      <a:pt x="784030" y="716097"/>
                    </a:cubicBezTo>
                    <a:cubicBezTo>
                      <a:pt x="787702" y="701408"/>
                      <a:pt x="790887" y="686588"/>
                      <a:pt x="795047" y="672029"/>
                    </a:cubicBezTo>
                    <a:cubicBezTo>
                      <a:pt x="798237" y="660863"/>
                      <a:pt x="803453" y="650294"/>
                      <a:pt x="806064" y="638978"/>
                    </a:cubicBezTo>
                    <a:cubicBezTo>
                      <a:pt x="814485" y="602487"/>
                      <a:pt x="816254" y="564338"/>
                      <a:pt x="828097" y="528810"/>
                    </a:cubicBezTo>
                    <a:cubicBezTo>
                      <a:pt x="846178" y="474568"/>
                      <a:pt x="837205" y="507214"/>
                      <a:pt x="850131" y="429658"/>
                    </a:cubicBezTo>
                    <a:cubicBezTo>
                      <a:pt x="828637" y="257704"/>
                      <a:pt x="867699" y="356709"/>
                      <a:pt x="806064" y="363557"/>
                    </a:cubicBezTo>
                    <a:cubicBezTo>
                      <a:pt x="783863" y="366024"/>
                      <a:pt x="761996" y="356212"/>
                      <a:pt x="739962" y="352540"/>
                    </a:cubicBezTo>
                    <a:cubicBezTo>
                      <a:pt x="736290" y="315817"/>
                      <a:pt x="760989" y="260682"/>
                      <a:pt x="728946" y="242371"/>
                    </a:cubicBezTo>
                    <a:cubicBezTo>
                      <a:pt x="701891" y="226911"/>
                      <a:pt x="662844" y="308472"/>
                      <a:pt x="662844" y="308472"/>
                    </a:cubicBezTo>
                    <a:cubicBezTo>
                      <a:pt x="651827" y="297455"/>
                      <a:pt x="636761" y="289357"/>
                      <a:pt x="629794" y="275422"/>
                    </a:cubicBezTo>
                    <a:cubicBezTo>
                      <a:pt x="621420" y="258674"/>
                      <a:pt x="623319" y="238503"/>
                      <a:pt x="618777" y="220337"/>
                    </a:cubicBezTo>
                    <a:cubicBezTo>
                      <a:pt x="615960" y="209071"/>
                      <a:pt x="610950" y="198453"/>
                      <a:pt x="607760" y="187287"/>
                    </a:cubicBezTo>
                    <a:cubicBezTo>
                      <a:pt x="603600" y="172728"/>
                      <a:pt x="582685" y="148842"/>
                      <a:pt x="596743" y="143219"/>
                    </a:cubicBezTo>
                    <a:cubicBezTo>
                      <a:pt x="618307" y="134593"/>
                      <a:pt x="662844" y="165253"/>
                      <a:pt x="662844" y="165253"/>
                    </a:cubicBezTo>
                    <a:cubicBezTo>
                      <a:pt x="672637" y="150564"/>
                      <a:pt x="693447" y="110169"/>
                      <a:pt x="717929" y="110169"/>
                    </a:cubicBezTo>
                    <a:cubicBezTo>
                      <a:pt x="731170" y="110169"/>
                      <a:pt x="739962" y="124858"/>
                      <a:pt x="750979" y="132203"/>
                    </a:cubicBezTo>
                    <a:cubicBezTo>
                      <a:pt x="754651" y="121186"/>
                      <a:pt x="755554" y="108815"/>
                      <a:pt x="761996" y="99152"/>
                    </a:cubicBezTo>
                    <a:cubicBezTo>
                      <a:pt x="770638" y="86188"/>
                      <a:pt x="785073" y="78070"/>
                      <a:pt x="795047" y="66101"/>
                    </a:cubicBezTo>
                    <a:cubicBezTo>
                      <a:pt x="803523" y="55929"/>
                      <a:pt x="809736" y="44068"/>
                      <a:pt x="817081" y="33051"/>
                    </a:cubicBezTo>
                    <a:cubicBezTo>
                      <a:pt x="828098" y="36723"/>
                      <a:pt x="841920" y="35857"/>
                      <a:pt x="850131" y="44068"/>
                    </a:cubicBezTo>
                    <a:cubicBezTo>
                      <a:pt x="868856" y="62793"/>
                      <a:pt x="894199" y="110169"/>
                      <a:pt x="894199" y="110169"/>
                    </a:cubicBezTo>
                    <a:cubicBezTo>
                      <a:pt x="904182" y="102682"/>
                      <a:pt x="955206" y="63139"/>
                      <a:pt x="971317" y="55084"/>
                    </a:cubicBezTo>
                    <a:cubicBezTo>
                      <a:pt x="981704" y="49891"/>
                      <a:pt x="993350" y="47740"/>
                      <a:pt x="1004367" y="44068"/>
                    </a:cubicBezTo>
                    <a:cubicBezTo>
                      <a:pt x="1015384" y="47740"/>
                      <a:pt x="1025963" y="56993"/>
                      <a:pt x="1037418" y="55084"/>
                    </a:cubicBezTo>
                    <a:cubicBezTo>
                      <a:pt x="1055824" y="52016"/>
                      <a:pt x="1093593" y="9926"/>
                      <a:pt x="1103519" y="0"/>
                    </a:cubicBezTo>
                    <a:cubicBezTo>
                      <a:pt x="1114536" y="11017"/>
                      <a:pt x="1127927" y="20087"/>
                      <a:pt x="1136570" y="33051"/>
                    </a:cubicBezTo>
                    <a:cubicBezTo>
                      <a:pt x="1143012" y="42713"/>
                      <a:pt x="1135974" y="66101"/>
                      <a:pt x="1147587" y="66101"/>
                    </a:cubicBezTo>
                    <a:cubicBezTo>
                      <a:pt x="1163167" y="66101"/>
                      <a:pt x="1167959" y="42107"/>
                      <a:pt x="1180637" y="33051"/>
                    </a:cubicBezTo>
                    <a:cubicBezTo>
                      <a:pt x="1194001" y="23505"/>
                      <a:pt x="1210016" y="18362"/>
                      <a:pt x="1224705" y="11017"/>
                    </a:cubicBezTo>
                    <a:cubicBezTo>
                      <a:pt x="1235722" y="14689"/>
                      <a:pt x="1249544" y="13823"/>
                      <a:pt x="1257755" y="22034"/>
                    </a:cubicBezTo>
                    <a:cubicBezTo>
                      <a:pt x="1294478" y="58757"/>
                      <a:pt x="1235721" y="66100"/>
                      <a:pt x="1301823" y="44068"/>
                    </a:cubicBezTo>
                    <a:cubicBezTo>
                      <a:pt x="1311528" y="37598"/>
                      <a:pt x="1363131" y="-2158"/>
                      <a:pt x="1378941" y="11017"/>
                    </a:cubicBezTo>
                    <a:cubicBezTo>
                      <a:pt x="1396783" y="25886"/>
                      <a:pt x="1393630" y="55084"/>
                      <a:pt x="1400974" y="77118"/>
                    </a:cubicBezTo>
                    <a:lnTo>
                      <a:pt x="1434025" y="176270"/>
                    </a:lnTo>
                    <a:cubicBezTo>
                      <a:pt x="1437697" y="187287"/>
                      <a:pt x="1438600" y="199659"/>
                      <a:pt x="1445042" y="209321"/>
                    </a:cubicBezTo>
                    <a:lnTo>
                      <a:pt x="1467076" y="242371"/>
                    </a:lnTo>
                    <a:cubicBezTo>
                      <a:pt x="1470748" y="253388"/>
                      <a:pt x="1478093" y="263809"/>
                      <a:pt x="1478093" y="275422"/>
                    </a:cubicBezTo>
                    <a:cubicBezTo>
                      <a:pt x="1478093" y="306951"/>
                      <a:pt x="1467836" y="340763"/>
                      <a:pt x="1445042" y="363557"/>
                    </a:cubicBezTo>
                    <a:cubicBezTo>
                      <a:pt x="1435679" y="372919"/>
                      <a:pt x="1424916" y="382718"/>
                      <a:pt x="1411991" y="385590"/>
                    </a:cubicBezTo>
                    <a:cubicBezTo>
                      <a:pt x="1390482" y="390370"/>
                      <a:pt x="1367924" y="385590"/>
                      <a:pt x="1345890" y="38559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6389783" y="3062689"/>
                <a:ext cx="176270" cy="44068"/>
              </a:xfrm>
              <a:custGeom>
                <a:avLst/>
                <a:gdLst>
                  <a:gd name="connsiteX0" fmla="*/ 0 w 176270"/>
                  <a:gd name="connsiteY0" fmla="*/ 11017 h 44068"/>
                  <a:gd name="connsiteX1" fmla="*/ 55084 w 176270"/>
                  <a:gd name="connsiteY1" fmla="*/ 33051 h 44068"/>
                  <a:gd name="connsiteX2" fmla="*/ 88135 w 176270"/>
                  <a:gd name="connsiteY2" fmla="*/ 44068 h 44068"/>
                  <a:gd name="connsiteX3" fmla="*/ 143219 w 176270"/>
                  <a:gd name="connsiteY3" fmla="*/ 33051 h 44068"/>
                  <a:gd name="connsiteX4" fmla="*/ 176270 w 176270"/>
                  <a:gd name="connsiteY4" fmla="*/ 0 h 4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70" h="44068">
                    <a:moveTo>
                      <a:pt x="0" y="11017"/>
                    </a:moveTo>
                    <a:cubicBezTo>
                      <a:pt x="18361" y="18362"/>
                      <a:pt x="36567" y="26107"/>
                      <a:pt x="55084" y="33051"/>
                    </a:cubicBezTo>
                    <a:cubicBezTo>
                      <a:pt x="65958" y="37129"/>
                      <a:pt x="76522" y="44068"/>
                      <a:pt x="88135" y="44068"/>
                    </a:cubicBezTo>
                    <a:cubicBezTo>
                      <a:pt x="106860" y="44068"/>
                      <a:pt x="124858" y="36723"/>
                      <a:pt x="143219" y="33051"/>
                    </a:cubicBezTo>
                    <a:lnTo>
                      <a:pt x="176270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6268323" y="3227942"/>
                <a:ext cx="628236" cy="1439085"/>
              </a:xfrm>
              <a:custGeom>
                <a:avLst/>
                <a:gdLst>
                  <a:gd name="connsiteX0" fmla="*/ 562135 w 628236"/>
                  <a:gd name="connsiteY0" fmla="*/ 0 h 1439085"/>
                  <a:gd name="connsiteX1" fmla="*/ 584169 w 628236"/>
                  <a:gd name="connsiteY1" fmla="*/ 55085 h 1439085"/>
                  <a:gd name="connsiteX2" fmla="*/ 595185 w 628236"/>
                  <a:gd name="connsiteY2" fmla="*/ 88135 h 1439085"/>
                  <a:gd name="connsiteX3" fmla="*/ 617219 w 628236"/>
                  <a:gd name="connsiteY3" fmla="*/ 121186 h 1439085"/>
                  <a:gd name="connsiteX4" fmla="*/ 606202 w 628236"/>
                  <a:gd name="connsiteY4" fmla="*/ 308472 h 1439085"/>
                  <a:gd name="connsiteX5" fmla="*/ 584169 w 628236"/>
                  <a:gd name="connsiteY5" fmla="*/ 396607 h 1439085"/>
                  <a:gd name="connsiteX6" fmla="*/ 606202 w 628236"/>
                  <a:gd name="connsiteY6" fmla="*/ 605928 h 1439085"/>
                  <a:gd name="connsiteX7" fmla="*/ 628236 w 628236"/>
                  <a:gd name="connsiteY7" fmla="*/ 638978 h 1439085"/>
                  <a:gd name="connsiteX8" fmla="*/ 595185 w 628236"/>
                  <a:gd name="connsiteY8" fmla="*/ 649995 h 1439085"/>
                  <a:gd name="connsiteX9" fmla="*/ 518067 w 628236"/>
                  <a:gd name="connsiteY9" fmla="*/ 627962 h 1439085"/>
                  <a:gd name="connsiteX10" fmla="*/ 451966 w 628236"/>
                  <a:gd name="connsiteY10" fmla="*/ 760164 h 1439085"/>
                  <a:gd name="connsiteX11" fmla="*/ 418916 w 628236"/>
                  <a:gd name="connsiteY11" fmla="*/ 793215 h 1439085"/>
                  <a:gd name="connsiteX12" fmla="*/ 374848 w 628236"/>
                  <a:gd name="connsiteY12" fmla="*/ 804231 h 1439085"/>
                  <a:gd name="connsiteX13" fmla="*/ 341797 w 628236"/>
                  <a:gd name="connsiteY13" fmla="*/ 815248 h 1439085"/>
                  <a:gd name="connsiteX14" fmla="*/ 297730 w 628236"/>
                  <a:gd name="connsiteY14" fmla="*/ 881350 h 1439085"/>
                  <a:gd name="connsiteX15" fmla="*/ 286713 w 628236"/>
                  <a:gd name="connsiteY15" fmla="*/ 914400 h 1439085"/>
                  <a:gd name="connsiteX16" fmla="*/ 242646 w 628236"/>
                  <a:gd name="connsiteY16" fmla="*/ 980501 h 1439085"/>
                  <a:gd name="connsiteX17" fmla="*/ 209595 w 628236"/>
                  <a:gd name="connsiteY17" fmla="*/ 1079653 h 1439085"/>
                  <a:gd name="connsiteX18" fmla="*/ 198578 w 628236"/>
                  <a:gd name="connsiteY18" fmla="*/ 1112704 h 1439085"/>
                  <a:gd name="connsiteX19" fmla="*/ 176544 w 628236"/>
                  <a:gd name="connsiteY19" fmla="*/ 1156771 h 1439085"/>
                  <a:gd name="connsiteX20" fmla="*/ 121460 w 628236"/>
                  <a:gd name="connsiteY20" fmla="*/ 1244906 h 1439085"/>
                  <a:gd name="connsiteX21" fmla="*/ 220612 w 628236"/>
                  <a:gd name="connsiteY21" fmla="*/ 1288974 h 1439085"/>
                  <a:gd name="connsiteX22" fmla="*/ 242646 w 628236"/>
                  <a:gd name="connsiteY22" fmla="*/ 1322024 h 1439085"/>
                  <a:gd name="connsiteX23" fmla="*/ 220612 w 628236"/>
                  <a:gd name="connsiteY23" fmla="*/ 1355075 h 1439085"/>
                  <a:gd name="connsiteX24" fmla="*/ 165528 w 628236"/>
                  <a:gd name="connsiteY24" fmla="*/ 1366092 h 1439085"/>
                  <a:gd name="connsiteX25" fmla="*/ 66376 w 628236"/>
                  <a:gd name="connsiteY25" fmla="*/ 1388125 h 1439085"/>
                  <a:gd name="connsiteX26" fmla="*/ 275 w 628236"/>
                  <a:gd name="connsiteY26" fmla="*/ 1432193 h 1439085"/>
                  <a:gd name="connsiteX27" fmla="*/ 22308 w 628236"/>
                  <a:gd name="connsiteY27" fmla="*/ 1333041 h 1439085"/>
                  <a:gd name="connsiteX28" fmla="*/ 44342 w 628236"/>
                  <a:gd name="connsiteY28" fmla="*/ 1299991 h 1439085"/>
                  <a:gd name="connsiteX29" fmla="*/ 77393 w 628236"/>
                  <a:gd name="connsiteY29" fmla="*/ 1288974 h 1439085"/>
                  <a:gd name="connsiteX30" fmla="*/ 110443 w 628236"/>
                  <a:gd name="connsiteY30" fmla="*/ 1266940 h 1439085"/>
                  <a:gd name="connsiteX31" fmla="*/ 176544 w 628236"/>
                  <a:gd name="connsiteY31" fmla="*/ 1200839 h 1439085"/>
                  <a:gd name="connsiteX32" fmla="*/ 165528 w 628236"/>
                  <a:gd name="connsiteY32" fmla="*/ 1101687 h 1439085"/>
                  <a:gd name="connsiteX33" fmla="*/ 165528 w 628236"/>
                  <a:gd name="connsiteY33" fmla="*/ 903383 h 1439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28236" h="1439085">
                    <a:moveTo>
                      <a:pt x="562135" y="0"/>
                    </a:moveTo>
                    <a:cubicBezTo>
                      <a:pt x="569480" y="18362"/>
                      <a:pt x="577225" y="36568"/>
                      <a:pt x="584169" y="55085"/>
                    </a:cubicBezTo>
                    <a:cubicBezTo>
                      <a:pt x="588246" y="65958"/>
                      <a:pt x="589992" y="77748"/>
                      <a:pt x="595185" y="88135"/>
                    </a:cubicBezTo>
                    <a:cubicBezTo>
                      <a:pt x="601106" y="99978"/>
                      <a:pt x="609874" y="110169"/>
                      <a:pt x="617219" y="121186"/>
                    </a:cubicBezTo>
                    <a:cubicBezTo>
                      <a:pt x="613547" y="183615"/>
                      <a:pt x="613653" y="246381"/>
                      <a:pt x="606202" y="308472"/>
                    </a:cubicBezTo>
                    <a:cubicBezTo>
                      <a:pt x="602594" y="338539"/>
                      <a:pt x="584169" y="396607"/>
                      <a:pt x="584169" y="396607"/>
                    </a:cubicBezTo>
                    <a:cubicBezTo>
                      <a:pt x="585180" y="412776"/>
                      <a:pt x="578685" y="550894"/>
                      <a:pt x="606202" y="605928"/>
                    </a:cubicBezTo>
                    <a:cubicBezTo>
                      <a:pt x="612123" y="617771"/>
                      <a:pt x="620891" y="627961"/>
                      <a:pt x="628236" y="638978"/>
                    </a:cubicBezTo>
                    <a:cubicBezTo>
                      <a:pt x="617219" y="642650"/>
                      <a:pt x="606798" y="649995"/>
                      <a:pt x="595185" y="649995"/>
                    </a:cubicBezTo>
                    <a:cubicBezTo>
                      <a:pt x="581356" y="649995"/>
                      <a:pt x="533649" y="633156"/>
                      <a:pt x="518067" y="627962"/>
                    </a:cubicBezTo>
                    <a:cubicBezTo>
                      <a:pt x="500146" y="681727"/>
                      <a:pt x="494681" y="717447"/>
                      <a:pt x="451966" y="760164"/>
                    </a:cubicBezTo>
                    <a:cubicBezTo>
                      <a:pt x="440949" y="771181"/>
                      <a:pt x="432443" y="785485"/>
                      <a:pt x="418916" y="793215"/>
                    </a:cubicBezTo>
                    <a:cubicBezTo>
                      <a:pt x="405770" y="800727"/>
                      <a:pt x="389407" y="800072"/>
                      <a:pt x="374848" y="804231"/>
                    </a:cubicBezTo>
                    <a:cubicBezTo>
                      <a:pt x="363682" y="807421"/>
                      <a:pt x="352814" y="811576"/>
                      <a:pt x="341797" y="815248"/>
                    </a:cubicBezTo>
                    <a:cubicBezTo>
                      <a:pt x="327108" y="837282"/>
                      <a:pt x="306104" y="856228"/>
                      <a:pt x="297730" y="881350"/>
                    </a:cubicBezTo>
                    <a:cubicBezTo>
                      <a:pt x="294058" y="892367"/>
                      <a:pt x="292353" y="904249"/>
                      <a:pt x="286713" y="914400"/>
                    </a:cubicBezTo>
                    <a:cubicBezTo>
                      <a:pt x="273853" y="937549"/>
                      <a:pt x="251020" y="955379"/>
                      <a:pt x="242646" y="980501"/>
                    </a:cubicBezTo>
                    <a:lnTo>
                      <a:pt x="209595" y="1079653"/>
                    </a:lnTo>
                    <a:cubicBezTo>
                      <a:pt x="205923" y="1090670"/>
                      <a:pt x="203772" y="1102317"/>
                      <a:pt x="198578" y="1112704"/>
                    </a:cubicBezTo>
                    <a:cubicBezTo>
                      <a:pt x="191233" y="1127393"/>
                      <a:pt x="182643" y="1141523"/>
                      <a:pt x="176544" y="1156771"/>
                    </a:cubicBezTo>
                    <a:cubicBezTo>
                      <a:pt x="143172" y="1240201"/>
                      <a:pt x="177913" y="1207271"/>
                      <a:pt x="121460" y="1244906"/>
                    </a:cubicBezTo>
                    <a:cubicBezTo>
                      <a:pt x="200122" y="1271127"/>
                      <a:pt x="168236" y="1254057"/>
                      <a:pt x="220612" y="1288974"/>
                    </a:cubicBezTo>
                    <a:cubicBezTo>
                      <a:pt x="227957" y="1299991"/>
                      <a:pt x="242646" y="1308783"/>
                      <a:pt x="242646" y="1322024"/>
                    </a:cubicBezTo>
                    <a:cubicBezTo>
                      <a:pt x="242646" y="1335265"/>
                      <a:pt x="232108" y="1348506"/>
                      <a:pt x="220612" y="1355075"/>
                    </a:cubicBezTo>
                    <a:cubicBezTo>
                      <a:pt x="204354" y="1364365"/>
                      <a:pt x="183951" y="1362742"/>
                      <a:pt x="165528" y="1366092"/>
                    </a:cubicBezTo>
                    <a:cubicBezTo>
                      <a:pt x="80214" y="1381604"/>
                      <a:pt x="124651" y="1368701"/>
                      <a:pt x="66376" y="1388125"/>
                    </a:cubicBezTo>
                    <a:cubicBezTo>
                      <a:pt x="44342" y="1402814"/>
                      <a:pt x="-4078" y="1458314"/>
                      <a:pt x="275" y="1432193"/>
                    </a:cubicBezTo>
                    <a:cubicBezTo>
                      <a:pt x="4506" y="1406804"/>
                      <a:pt x="8747" y="1360163"/>
                      <a:pt x="22308" y="1333041"/>
                    </a:cubicBezTo>
                    <a:cubicBezTo>
                      <a:pt x="28229" y="1321198"/>
                      <a:pt x="34003" y="1308262"/>
                      <a:pt x="44342" y="1299991"/>
                    </a:cubicBezTo>
                    <a:cubicBezTo>
                      <a:pt x="53410" y="1292737"/>
                      <a:pt x="66376" y="1292646"/>
                      <a:pt x="77393" y="1288974"/>
                    </a:cubicBezTo>
                    <a:cubicBezTo>
                      <a:pt x="88410" y="1281629"/>
                      <a:pt x="100547" y="1275737"/>
                      <a:pt x="110443" y="1266940"/>
                    </a:cubicBezTo>
                    <a:cubicBezTo>
                      <a:pt x="133732" y="1246238"/>
                      <a:pt x="176544" y="1200839"/>
                      <a:pt x="176544" y="1200839"/>
                    </a:cubicBezTo>
                    <a:cubicBezTo>
                      <a:pt x="207758" y="1107196"/>
                      <a:pt x="165528" y="1255921"/>
                      <a:pt x="165528" y="1101687"/>
                    </a:cubicBezTo>
                    <a:lnTo>
                      <a:pt x="165528" y="903383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6432877" y="3238959"/>
                <a:ext cx="111142" cy="396607"/>
              </a:xfrm>
              <a:custGeom>
                <a:avLst/>
                <a:gdLst>
                  <a:gd name="connsiteX0" fmla="*/ 111142 w 111142"/>
                  <a:gd name="connsiteY0" fmla="*/ 0 h 396607"/>
                  <a:gd name="connsiteX1" fmla="*/ 78092 w 111142"/>
                  <a:gd name="connsiteY1" fmla="*/ 110169 h 396607"/>
                  <a:gd name="connsiteX2" fmla="*/ 56058 w 111142"/>
                  <a:gd name="connsiteY2" fmla="*/ 187287 h 396607"/>
                  <a:gd name="connsiteX3" fmla="*/ 34024 w 111142"/>
                  <a:gd name="connsiteY3" fmla="*/ 220337 h 396607"/>
                  <a:gd name="connsiteX4" fmla="*/ 974 w 111142"/>
                  <a:gd name="connsiteY4" fmla="*/ 330506 h 396607"/>
                  <a:gd name="connsiteX5" fmla="*/ 974 w 111142"/>
                  <a:gd name="connsiteY5" fmla="*/ 396607 h 3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42" h="396607">
                    <a:moveTo>
                      <a:pt x="111142" y="0"/>
                    </a:moveTo>
                    <a:cubicBezTo>
                      <a:pt x="85492" y="179546"/>
                      <a:pt x="121035" y="9967"/>
                      <a:pt x="78092" y="110169"/>
                    </a:cubicBezTo>
                    <a:cubicBezTo>
                      <a:pt x="56920" y="159572"/>
                      <a:pt x="77492" y="144420"/>
                      <a:pt x="56058" y="187287"/>
                    </a:cubicBezTo>
                    <a:cubicBezTo>
                      <a:pt x="50137" y="199130"/>
                      <a:pt x="41369" y="209320"/>
                      <a:pt x="34024" y="220337"/>
                    </a:cubicBezTo>
                    <a:cubicBezTo>
                      <a:pt x="29092" y="235134"/>
                      <a:pt x="3353" y="306716"/>
                      <a:pt x="974" y="330506"/>
                    </a:cubicBezTo>
                    <a:cubicBezTo>
                      <a:pt x="-1218" y="352430"/>
                      <a:pt x="974" y="374573"/>
                      <a:pt x="974" y="396607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6477680" y="3404212"/>
                <a:ext cx="114393" cy="605928"/>
              </a:xfrm>
              <a:custGeom>
                <a:avLst/>
                <a:gdLst>
                  <a:gd name="connsiteX0" fmla="*/ 99390 w 114393"/>
                  <a:gd name="connsiteY0" fmla="*/ 0 h 605928"/>
                  <a:gd name="connsiteX1" fmla="*/ 99390 w 114393"/>
                  <a:gd name="connsiteY1" fmla="*/ 396607 h 605928"/>
                  <a:gd name="connsiteX2" fmla="*/ 77356 w 114393"/>
                  <a:gd name="connsiteY2" fmla="*/ 484742 h 605928"/>
                  <a:gd name="connsiteX3" fmla="*/ 55322 w 114393"/>
                  <a:gd name="connsiteY3" fmla="*/ 517793 h 605928"/>
                  <a:gd name="connsiteX4" fmla="*/ 22272 w 114393"/>
                  <a:gd name="connsiteY4" fmla="*/ 528810 h 605928"/>
                  <a:gd name="connsiteX5" fmla="*/ 238 w 114393"/>
                  <a:gd name="connsiteY5" fmla="*/ 561860 h 605928"/>
                  <a:gd name="connsiteX6" fmla="*/ 11255 w 114393"/>
                  <a:gd name="connsiteY6" fmla="*/ 594911 h 605928"/>
                  <a:gd name="connsiteX7" fmla="*/ 11255 w 114393"/>
                  <a:gd name="connsiteY7" fmla="*/ 605928 h 605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93" h="605928">
                    <a:moveTo>
                      <a:pt x="99390" y="0"/>
                    </a:moveTo>
                    <a:cubicBezTo>
                      <a:pt x="121538" y="177184"/>
                      <a:pt x="117131" y="103884"/>
                      <a:pt x="99390" y="396607"/>
                    </a:cubicBezTo>
                    <a:cubicBezTo>
                      <a:pt x="98523" y="410913"/>
                      <a:pt x="86588" y="466279"/>
                      <a:pt x="77356" y="484742"/>
                    </a:cubicBezTo>
                    <a:cubicBezTo>
                      <a:pt x="71434" y="496585"/>
                      <a:pt x="65661" y="509521"/>
                      <a:pt x="55322" y="517793"/>
                    </a:cubicBezTo>
                    <a:cubicBezTo>
                      <a:pt x="46254" y="525047"/>
                      <a:pt x="33289" y="525138"/>
                      <a:pt x="22272" y="528810"/>
                    </a:cubicBezTo>
                    <a:cubicBezTo>
                      <a:pt x="14927" y="539827"/>
                      <a:pt x="2415" y="548800"/>
                      <a:pt x="238" y="561860"/>
                    </a:cubicBezTo>
                    <a:cubicBezTo>
                      <a:pt x="-1671" y="573315"/>
                      <a:pt x="8438" y="583645"/>
                      <a:pt x="11255" y="594911"/>
                    </a:cubicBezTo>
                    <a:cubicBezTo>
                      <a:pt x="12146" y="598474"/>
                      <a:pt x="11255" y="602256"/>
                      <a:pt x="11255" y="605928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6167285" y="1221365"/>
                <a:ext cx="79220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 smtClean="0">
                    <a:solidFill>
                      <a:schemeClr val="bg1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rPr>
                  <a:t>2F</a:t>
                </a:r>
                <a:endParaRPr lang="zh-CN" altLang="en-US" sz="6000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  <p:sp>
          <p:nvSpPr>
            <p:cNvPr id="33" name="任意多边形 32"/>
            <p:cNvSpPr/>
            <p:nvPr/>
          </p:nvSpPr>
          <p:spPr>
            <a:xfrm>
              <a:off x="5927510" y="2441537"/>
              <a:ext cx="4645330" cy="4107001"/>
            </a:xfrm>
            <a:custGeom>
              <a:avLst/>
              <a:gdLst>
                <a:gd name="connsiteX0" fmla="*/ 316523 w 4645330"/>
                <a:gd name="connsiteY0" fmla="*/ 168047 h 4107001"/>
                <a:gd name="connsiteX1" fmla="*/ 298939 w 4645330"/>
                <a:gd name="connsiteY1" fmla="*/ 291140 h 4107001"/>
                <a:gd name="connsiteX2" fmla="*/ 281354 w 4645330"/>
                <a:gd name="connsiteY2" fmla="*/ 379063 h 4107001"/>
                <a:gd name="connsiteX3" fmla="*/ 263769 w 4645330"/>
                <a:gd name="connsiteY3" fmla="*/ 554909 h 4107001"/>
                <a:gd name="connsiteX4" fmla="*/ 263769 w 4645330"/>
                <a:gd name="connsiteY4" fmla="*/ 1275878 h 4107001"/>
                <a:gd name="connsiteX5" fmla="*/ 246185 w 4645330"/>
                <a:gd name="connsiteY5" fmla="*/ 1363801 h 4107001"/>
                <a:gd name="connsiteX6" fmla="*/ 228600 w 4645330"/>
                <a:gd name="connsiteY6" fmla="*/ 1486894 h 4107001"/>
                <a:gd name="connsiteX7" fmla="*/ 193431 w 4645330"/>
                <a:gd name="connsiteY7" fmla="*/ 1592401 h 4107001"/>
                <a:gd name="connsiteX8" fmla="*/ 140677 w 4645330"/>
                <a:gd name="connsiteY8" fmla="*/ 1838586 h 4107001"/>
                <a:gd name="connsiteX9" fmla="*/ 105508 w 4645330"/>
                <a:gd name="connsiteY9" fmla="*/ 2559555 h 4107001"/>
                <a:gd name="connsiteX10" fmla="*/ 87923 w 4645330"/>
                <a:gd name="connsiteY10" fmla="*/ 2612309 h 4107001"/>
                <a:gd name="connsiteX11" fmla="*/ 70339 w 4645330"/>
                <a:gd name="connsiteY11" fmla="*/ 2893663 h 4107001"/>
                <a:gd name="connsiteX12" fmla="*/ 52754 w 4645330"/>
                <a:gd name="connsiteY12" fmla="*/ 2999171 h 4107001"/>
                <a:gd name="connsiteX13" fmla="*/ 35169 w 4645330"/>
                <a:gd name="connsiteY13" fmla="*/ 3175017 h 4107001"/>
                <a:gd name="connsiteX14" fmla="*/ 0 w 4645330"/>
                <a:gd name="connsiteY14" fmla="*/ 3421201 h 4107001"/>
                <a:gd name="connsiteX15" fmla="*/ 17585 w 4645330"/>
                <a:gd name="connsiteY15" fmla="*/ 3579463 h 4107001"/>
                <a:gd name="connsiteX16" fmla="*/ 52754 w 4645330"/>
                <a:gd name="connsiteY16" fmla="*/ 3684971 h 4107001"/>
                <a:gd name="connsiteX17" fmla="*/ 70339 w 4645330"/>
                <a:gd name="connsiteY17" fmla="*/ 3790478 h 4107001"/>
                <a:gd name="connsiteX18" fmla="*/ 105508 w 4645330"/>
                <a:gd name="connsiteY18" fmla="*/ 3895986 h 4107001"/>
                <a:gd name="connsiteX19" fmla="*/ 211015 w 4645330"/>
                <a:gd name="connsiteY19" fmla="*/ 3966324 h 4107001"/>
                <a:gd name="connsiteX20" fmla="*/ 316523 w 4645330"/>
                <a:gd name="connsiteY20" fmla="*/ 4001494 h 4107001"/>
                <a:gd name="connsiteX21" fmla="*/ 369277 w 4645330"/>
                <a:gd name="connsiteY21" fmla="*/ 4019078 h 4107001"/>
                <a:gd name="connsiteX22" fmla="*/ 509954 w 4645330"/>
                <a:gd name="connsiteY22" fmla="*/ 4071832 h 4107001"/>
                <a:gd name="connsiteX23" fmla="*/ 1213339 w 4645330"/>
                <a:gd name="connsiteY23" fmla="*/ 4054247 h 4107001"/>
                <a:gd name="connsiteX24" fmla="*/ 1318846 w 4645330"/>
                <a:gd name="connsiteY24" fmla="*/ 4019078 h 4107001"/>
                <a:gd name="connsiteX25" fmla="*/ 1529862 w 4645330"/>
                <a:gd name="connsiteY25" fmla="*/ 4036663 h 4107001"/>
                <a:gd name="connsiteX26" fmla="*/ 1617785 w 4645330"/>
                <a:gd name="connsiteY26" fmla="*/ 4054247 h 4107001"/>
                <a:gd name="connsiteX27" fmla="*/ 1881554 w 4645330"/>
                <a:gd name="connsiteY27" fmla="*/ 4071832 h 4107001"/>
                <a:gd name="connsiteX28" fmla="*/ 2426677 w 4645330"/>
                <a:gd name="connsiteY28" fmla="*/ 4054247 h 4107001"/>
                <a:gd name="connsiteX29" fmla="*/ 2567354 w 4645330"/>
                <a:gd name="connsiteY29" fmla="*/ 4036663 h 4107001"/>
                <a:gd name="connsiteX30" fmla="*/ 2901462 w 4645330"/>
                <a:gd name="connsiteY30" fmla="*/ 4054247 h 4107001"/>
                <a:gd name="connsiteX31" fmla="*/ 3833446 w 4645330"/>
                <a:gd name="connsiteY31" fmla="*/ 4071832 h 4107001"/>
                <a:gd name="connsiteX32" fmla="*/ 4114800 w 4645330"/>
                <a:gd name="connsiteY32" fmla="*/ 4107001 h 4107001"/>
                <a:gd name="connsiteX33" fmla="*/ 4589585 w 4645330"/>
                <a:gd name="connsiteY33" fmla="*/ 4089417 h 4107001"/>
                <a:gd name="connsiteX34" fmla="*/ 4642339 w 4645330"/>
                <a:gd name="connsiteY34" fmla="*/ 4071832 h 4107001"/>
                <a:gd name="connsiteX35" fmla="*/ 4624754 w 4645330"/>
                <a:gd name="connsiteY35" fmla="*/ 3790478 h 4107001"/>
                <a:gd name="connsiteX36" fmla="*/ 4589585 w 4645330"/>
                <a:gd name="connsiteY36" fmla="*/ 3491540 h 4107001"/>
                <a:gd name="connsiteX37" fmla="*/ 4554415 w 4645330"/>
                <a:gd name="connsiteY37" fmla="*/ 3245355 h 4107001"/>
                <a:gd name="connsiteX38" fmla="*/ 4536831 w 4645330"/>
                <a:gd name="connsiteY38" fmla="*/ 3192601 h 4107001"/>
                <a:gd name="connsiteX39" fmla="*/ 4519246 w 4645330"/>
                <a:gd name="connsiteY39" fmla="*/ 3104678 h 4107001"/>
                <a:gd name="connsiteX40" fmla="*/ 4501662 w 4645330"/>
                <a:gd name="connsiteY40" fmla="*/ 3051924 h 4107001"/>
                <a:gd name="connsiteX41" fmla="*/ 4466492 w 4645330"/>
                <a:gd name="connsiteY41" fmla="*/ 2911247 h 4107001"/>
                <a:gd name="connsiteX42" fmla="*/ 4431323 w 4645330"/>
                <a:gd name="connsiteY42" fmla="*/ 2805740 h 4107001"/>
                <a:gd name="connsiteX43" fmla="*/ 4378569 w 4645330"/>
                <a:gd name="connsiteY43" fmla="*/ 2647478 h 4107001"/>
                <a:gd name="connsiteX44" fmla="*/ 4343400 w 4645330"/>
                <a:gd name="connsiteY44" fmla="*/ 2506801 h 4107001"/>
                <a:gd name="connsiteX45" fmla="*/ 4325815 w 4645330"/>
                <a:gd name="connsiteY45" fmla="*/ 2454047 h 4107001"/>
                <a:gd name="connsiteX46" fmla="*/ 4290646 w 4645330"/>
                <a:gd name="connsiteY46" fmla="*/ 2313371 h 4107001"/>
                <a:gd name="connsiteX47" fmla="*/ 4273062 w 4645330"/>
                <a:gd name="connsiteY47" fmla="*/ 2119940 h 4107001"/>
                <a:gd name="connsiteX48" fmla="*/ 4255477 w 4645330"/>
                <a:gd name="connsiteY48" fmla="*/ 1996847 h 4107001"/>
                <a:gd name="connsiteX49" fmla="*/ 4237892 w 4645330"/>
                <a:gd name="connsiteY49" fmla="*/ 1697909 h 4107001"/>
                <a:gd name="connsiteX50" fmla="*/ 4220308 w 4645330"/>
                <a:gd name="connsiteY50" fmla="*/ 1609986 h 4107001"/>
                <a:gd name="connsiteX51" fmla="*/ 4185139 w 4645330"/>
                <a:gd name="connsiteY51" fmla="*/ 1311047 h 4107001"/>
                <a:gd name="connsiteX52" fmla="*/ 4167554 w 4645330"/>
                <a:gd name="connsiteY52" fmla="*/ 326309 h 4107001"/>
                <a:gd name="connsiteX53" fmla="*/ 4149969 w 4645330"/>
                <a:gd name="connsiteY53" fmla="*/ 150463 h 4107001"/>
                <a:gd name="connsiteX54" fmla="*/ 4132385 w 4645330"/>
                <a:gd name="connsiteY54" fmla="*/ 97709 h 4107001"/>
                <a:gd name="connsiteX55" fmla="*/ 4026877 w 4645330"/>
                <a:gd name="connsiteY55" fmla="*/ 62540 h 4107001"/>
                <a:gd name="connsiteX56" fmla="*/ 3974123 w 4645330"/>
                <a:gd name="connsiteY56" fmla="*/ 27371 h 4107001"/>
                <a:gd name="connsiteX57" fmla="*/ 3534508 w 4645330"/>
                <a:gd name="connsiteY57" fmla="*/ 27371 h 4107001"/>
                <a:gd name="connsiteX58" fmla="*/ 3358662 w 4645330"/>
                <a:gd name="connsiteY58" fmla="*/ 44955 h 4107001"/>
                <a:gd name="connsiteX59" fmla="*/ 2760785 w 4645330"/>
                <a:gd name="connsiteY59" fmla="*/ 80124 h 4107001"/>
                <a:gd name="connsiteX60" fmla="*/ 2145323 w 4645330"/>
                <a:gd name="connsiteY60" fmla="*/ 115294 h 4107001"/>
                <a:gd name="connsiteX61" fmla="*/ 1354015 w 4645330"/>
                <a:gd name="connsiteY61" fmla="*/ 132878 h 4107001"/>
                <a:gd name="connsiteX62" fmla="*/ 334108 w 4645330"/>
                <a:gd name="connsiteY62" fmla="*/ 185632 h 4107001"/>
                <a:gd name="connsiteX63" fmla="*/ 211015 w 4645330"/>
                <a:gd name="connsiteY63" fmla="*/ 203217 h 410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645330" h="4107001">
                  <a:moveTo>
                    <a:pt x="316523" y="168047"/>
                  </a:moveTo>
                  <a:cubicBezTo>
                    <a:pt x="310662" y="209078"/>
                    <a:pt x="305753" y="250256"/>
                    <a:pt x="298939" y="291140"/>
                  </a:cubicBezTo>
                  <a:cubicBezTo>
                    <a:pt x="294025" y="320621"/>
                    <a:pt x="285304" y="349437"/>
                    <a:pt x="281354" y="379063"/>
                  </a:cubicBezTo>
                  <a:cubicBezTo>
                    <a:pt x="273568" y="437454"/>
                    <a:pt x="269631" y="496294"/>
                    <a:pt x="263769" y="554909"/>
                  </a:cubicBezTo>
                  <a:cubicBezTo>
                    <a:pt x="283021" y="920698"/>
                    <a:pt x="292341" y="890148"/>
                    <a:pt x="263769" y="1275878"/>
                  </a:cubicBezTo>
                  <a:cubicBezTo>
                    <a:pt x="261561" y="1305684"/>
                    <a:pt x="251099" y="1334320"/>
                    <a:pt x="246185" y="1363801"/>
                  </a:cubicBezTo>
                  <a:cubicBezTo>
                    <a:pt x="239371" y="1404685"/>
                    <a:pt x="237920" y="1446508"/>
                    <a:pt x="228600" y="1486894"/>
                  </a:cubicBezTo>
                  <a:cubicBezTo>
                    <a:pt x="220264" y="1523016"/>
                    <a:pt x="202422" y="1556436"/>
                    <a:pt x="193431" y="1592401"/>
                  </a:cubicBezTo>
                  <a:cubicBezTo>
                    <a:pt x="149615" y="1767668"/>
                    <a:pt x="166208" y="1685400"/>
                    <a:pt x="140677" y="1838586"/>
                  </a:cubicBezTo>
                  <a:cubicBezTo>
                    <a:pt x="131847" y="2165275"/>
                    <a:pt x="174662" y="2317514"/>
                    <a:pt x="105508" y="2559555"/>
                  </a:cubicBezTo>
                  <a:cubicBezTo>
                    <a:pt x="100416" y="2577378"/>
                    <a:pt x="93785" y="2594724"/>
                    <a:pt x="87923" y="2612309"/>
                  </a:cubicBezTo>
                  <a:cubicBezTo>
                    <a:pt x="82062" y="2706094"/>
                    <a:pt x="78846" y="2800081"/>
                    <a:pt x="70339" y="2893663"/>
                  </a:cubicBezTo>
                  <a:cubicBezTo>
                    <a:pt x="67111" y="2929171"/>
                    <a:pt x="57176" y="2963792"/>
                    <a:pt x="52754" y="2999171"/>
                  </a:cubicBezTo>
                  <a:cubicBezTo>
                    <a:pt x="45447" y="3057624"/>
                    <a:pt x="40754" y="3116375"/>
                    <a:pt x="35169" y="3175017"/>
                  </a:cubicBezTo>
                  <a:cubicBezTo>
                    <a:pt x="14622" y="3390761"/>
                    <a:pt x="38427" y="3305923"/>
                    <a:pt x="0" y="3421201"/>
                  </a:cubicBezTo>
                  <a:cubicBezTo>
                    <a:pt x="5862" y="3473955"/>
                    <a:pt x="7175" y="3527415"/>
                    <a:pt x="17585" y="3579463"/>
                  </a:cubicBezTo>
                  <a:cubicBezTo>
                    <a:pt x="24855" y="3615815"/>
                    <a:pt x="46659" y="3648404"/>
                    <a:pt x="52754" y="3684971"/>
                  </a:cubicBezTo>
                  <a:cubicBezTo>
                    <a:pt x="58616" y="3720140"/>
                    <a:pt x="61692" y="3755888"/>
                    <a:pt x="70339" y="3790478"/>
                  </a:cubicBezTo>
                  <a:cubicBezTo>
                    <a:pt x="79330" y="3826443"/>
                    <a:pt x="74662" y="3875422"/>
                    <a:pt x="105508" y="3895986"/>
                  </a:cubicBezTo>
                  <a:cubicBezTo>
                    <a:pt x="140677" y="3919432"/>
                    <a:pt x="170916" y="3952957"/>
                    <a:pt x="211015" y="3966324"/>
                  </a:cubicBezTo>
                  <a:lnTo>
                    <a:pt x="316523" y="4001494"/>
                  </a:lnTo>
                  <a:cubicBezTo>
                    <a:pt x="334108" y="4007356"/>
                    <a:pt x="352698" y="4010789"/>
                    <a:pt x="369277" y="4019078"/>
                  </a:cubicBezTo>
                  <a:cubicBezTo>
                    <a:pt x="461231" y="4065055"/>
                    <a:pt x="414184" y="4047889"/>
                    <a:pt x="509954" y="4071832"/>
                  </a:cubicBezTo>
                  <a:cubicBezTo>
                    <a:pt x="744416" y="4065970"/>
                    <a:pt x="979301" y="4069510"/>
                    <a:pt x="1213339" y="4054247"/>
                  </a:cubicBezTo>
                  <a:cubicBezTo>
                    <a:pt x="1250332" y="4051834"/>
                    <a:pt x="1318846" y="4019078"/>
                    <a:pt x="1318846" y="4019078"/>
                  </a:cubicBezTo>
                  <a:cubicBezTo>
                    <a:pt x="1389185" y="4024940"/>
                    <a:pt x="1459763" y="4028416"/>
                    <a:pt x="1529862" y="4036663"/>
                  </a:cubicBezTo>
                  <a:cubicBezTo>
                    <a:pt x="1559545" y="4040155"/>
                    <a:pt x="1588045" y="4051273"/>
                    <a:pt x="1617785" y="4054247"/>
                  </a:cubicBezTo>
                  <a:cubicBezTo>
                    <a:pt x="1705466" y="4063015"/>
                    <a:pt x="1793631" y="4065970"/>
                    <a:pt x="1881554" y="4071832"/>
                  </a:cubicBezTo>
                  <a:lnTo>
                    <a:pt x="2426677" y="4054247"/>
                  </a:lnTo>
                  <a:cubicBezTo>
                    <a:pt x="2473872" y="4051827"/>
                    <a:pt x="2520097" y="4036663"/>
                    <a:pt x="2567354" y="4036663"/>
                  </a:cubicBezTo>
                  <a:cubicBezTo>
                    <a:pt x="2678877" y="4036663"/>
                    <a:pt x="2789982" y="4051150"/>
                    <a:pt x="2901462" y="4054247"/>
                  </a:cubicBezTo>
                  <a:lnTo>
                    <a:pt x="3833446" y="4071832"/>
                  </a:lnTo>
                  <a:cubicBezTo>
                    <a:pt x="3920321" y="4086311"/>
                    <a:pt x="4030264" y="4107001"/>
                    <a:pt x="4114800" y="4107001"/>
                  </a:cubicBezTo>
                  <a:cubicBezTo>
                    <a:pt x="4273170" y="4107001"/>
                    <a:pt x="4431323" y="4095278"/>
                    <a:pt x="4589585" y="4089417"/>
                  </a:cubicBezTo>
                  <a:cubicBezTo>
                    <a:pt x="4607170" y="4083555"/>
                    <a:pt x="4640173" y="4090241"/>
                    <a:pt x="4642339" y="4071832"/>
                  </a:cubicBezTo>
                  <a:cubicBezTo>
                    <a:pt x="4653318" y="3978508"/>
                    <a:pt x="4631005" y="3884238"/>
                    <a:pt x="4624754" y="3790478"/>
                  </a:cubicBezTo>
                  <a:cubicBezTo>
                    <a:pt x="4607424" y="3530532"/>
                    <a:pt x="4632829" y="3621278"/>
                    <a:pt x="4589585" y="3491540"/>
                  </a:cubicBezTo>
                  <a:cubicBezTo>
                    <a:pt x="4581979" y="3430694"/>
                    <a:pt x="4568904" y="3310554"/>
                    <a:pt x="4554415" y="3245355"/>
                  </a:cubicBezTo>
                  <a:cubicBezTo>
                    <a:pt x="4550394" y="3227261"/>
                    <a:pt x="4541327" y="3210583"/>
                    <a:pt x="4536831" y="3192601"/>
                  </a:cubicBezTo>
                  <a:cubicBezTo>
                    <a:pt x="4529582" y="3163605"/>
                    <a:pt x="4526495" y="3133674"/>
                    <a:pt x="4519246" y="3104678"/>
                  </a:cubicBezTo>
                  <a:cubicBezTo>
                    <a:pt x="4514750" y="3086696"/>
                    <a:pt x="4506539" y="3069807"/>
                    <a:pt x="4501662" y="3051924"/>
                  </a:cubicBezTo>
                  <a:cubicBezTo>
                    <a:pt x="4488944" y="3005292"/>
                    <a:pt x="4479771" y="2957723"/>
                    <a:pt x="4466492" y="2911247"/>
                  </a:cubicBezTo>
                  <a:cubicBezTo>
                    <a:pt x="4456308" y="2875602"/>
                    <a:pt x="4441077" y="2841505"/>
                    <a:pt x="4431323" y="2805740"/>
                  </a:cubicBezTo>
                  <a:cubicBezTo>
                    <a:pt x="4390417" y="2655751"/>
                    <a:pt x="4443051" y="2776441"/>
                    <a:pt x="4378569" y="2647478"/>
                  </a:cubicBezTo>
                  <a:cubicBezTo>
                    <a:pt x="4366846" y="2600586"/>
                    <a:pt x="4356118" y="2553433"/>
                    <a:pt x="4343400" y="2506801"/>
                  </a:cubicBezTo>
                  <a:cubicBezTo>
                    <a:pt x="4338523" y="2488918"/>
                    <a:pt x="4330311" y="2472029"/>
                    <a:pt x="4325815" y="2454047"/>
                  </a:cubicBezTo>
                  <a:lnTo>
                    <a:pt x="4290646" y="2313371"/>
                  </a:lnTo>
                  <a:cubicBezTo>
                    <a:pt x="4284785" y="2248894"/>
                    <a:pt x="4280212" y="2184287"/>
                    <a:pt x="4273062" y="2119940"/>
                  </a:cubicBezTo>
                  <a:cubicBezTo>
                    <a:pt x="4268485" y="2078746"/>
                    <a:pt x="4258919" y="2038151"/>
                    <a:pt x="4255477" y="1996847"/>
                  </a:cubicBezTo>
                  <a:cubicBezTo>
                    <a:pt x="4247187" y="1897374"/>
                    <a:pt x="4246929" y="1797317"/>
                    <a:pt x="4237892" y="1697909"/>
                  </a:cubicBezTo>
                  <a:cubicBezTo>
                    <a:pt x="4235186" y="1668144"/>
                    <a:pt x="4224346" y="1639600"/>
                    <a:pt x="4220308" y="1609986"/>
                  </a:cubicBezTo>
                  <a:cubicBezTo>
                    <a:pt x="4206752" y="1510572"/>
                    <a:pt x="4196862" y="1410693"/>
                    <a:pt x="4185139" y="1311047"/>
                  </a:cubicBezTo>
                  <a:cubicBezTo>
                    <a:pt x="4179277" y="982801"/>
                    <a:pt x="4177498" y="654457"/>
                    <a:pt x="4167554" y="326309"/>
                  </a:cubicBezTo>
                  <a:cubicBezTo>
                    <a:pt x="4165770" y="267428"/>
                    <a:pt x="4158926" y="208686"/>
                    <a:pt x="4149969" y="150463"/>
                  </a:cubicBezTo>
                  <a:cubicBezTo>
                    <a:pt x="4147151" y="132143"/>
                    <a:pt x="4147468" y="108483"/>
                    <a:pt x="4132385" y="97709"/>
                  </a:cubicBezTo>
                  <a:cubicBezTo>
                    <a:pt x="4102219" y="76161"/>
                    <a:pt x="4026877" y="62540"/>
                    <a:pt x="4026877" y="62540"/>
                  </a:cubicBezTo>
                  <a:cubicBezTo>
                    <a:pt x="4009292" y="50817"/>
                    <a:pt x="3993026" y="36822"/>
                    <a:pt x="3974123" y="27371"/>
                  </a:cubicBezTo>
                  <a:cubicBezTo>
                    <a:pt x="3852443" y="-33469"/>
                    <a:pt x="3567052" y="25892"/>
                    <a:pt x="3534508" y="27371"/>
                  </a:cubicBezTo>
                  <a:cubicBezTo>
                    <a:pt x="3475893" y="33232"/>
                    <a:pt x="3417382" y="40257"/>
                    <a:pt x="3358662" y="44955"/>
                  </a:cubicBezTo>
                  <a:cubicBezTo>
                    <a:pt x="3166297" y="60344"/>
                    <a:pt x="2951686" y="70077"/>
                    <a:pt x="2760785" y="80124"/>
                  </a:cubicBezTo>
                  <a:cubicBezTo>
                    <a:pt x="2516083" y="141300"/>
                    <a:pt x="2699476" y="100711"/>
                    <a:pt x="2145323" y="115294"/>
                  </a:cubicBezTo>
                  <a:lnTo>
                    <a:pt x="1354015" y="132878"/>
                  </a:lnTo>
                  <a:cubicBezTo>
                    <a:pt x="521601" y="172517"/>
                    <a:pt x="861445" y="152673"/>
                    <a:pt x="334108" y="185632"/>
                  </a:cubicBezTo>
                  <a:cubicBezTo>
                    <a:pt x="246709" y="207482"/>
                    <a:pt x="287937" y="203217"/>
                    <a:pt x="211015" y="20321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480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path" presetSubtype="0" repeatCount="2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00039 0.0379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89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6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740033" y="617439"/>
            <a:ext cx="5961185" cy="5627643"/>
            <a:chOff x="2265248" y="424008"/>
            <a:chExt cx="5961185" cy="5627643"/>
          </a:xfrm>
        </p:grpSpPr>
        <p:grpSp>
          <p:nvGrpSpPr>
            <p:cNvPr id="3" name="组合 2"/>
            <p:cNvGrpSpPr/>
            <p:nvPr/>
          </p:nvGrpSpPr>
          <p:grpSpPr>
            <a:xfrm>
              <a:off x="2435239" y="593037"/>
              <a:ext cx="5724644" cy="5458614"/>
              <a:chOff x="2435239" y="171005"/>
              <a:chExt cx="5724644" cy="5458614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3557665" y="1861851"/>
                <a:ext cx="2854152" cy="3767768"/>
              </a:xfrm>
              <a:custGeom>
                <a:avLst/>
                <a:gdLst>
                  <a:gd name="connsiteX0" fmla="*/ 2523646 w 2854152"/>
                  <a:gd name="connsiteY0" fmla="*/ 2666082 h 3767768"/>
                  <a:gd name="connsiteX1" fmla="*/ 2622798 w 2854152"/>
                  <a:gd name="connsiteY1" fmla="*/ 2588963 h 3767768"/>
                  <a:gd name="connsiteX2" fmla="*/ 2655848 w 2854152"/>
                  <a:gd name="connsiteY2" fmla="*/ 2566930 h 3767768"/>
                  <a:gd name="connsiteX3" fmla="*/ 2721949 w 2854152"/>
                  <a:gd name="connsiteY3" fmla="*/ 2544896 h 3767768"/>
                  <a:gd name="connsiteX4" fmla="*/ 2799068 w 2854152"/>
                  <a:gd name="connsiteY4" fmla="*/ 2555913 h 3767768"/>
                  <a:gd name="connsiteX5" fmla="*/ 2821101 w 2854152"/>
                  <a:gd name="connsiteY5" fmla="*/ 2588963 h 3767768"/>
                  <a:gd name="connsiteX6" fmla="*/ 2810084 w 2854152"/>
                  <a:gd name="connsiteY6" fmla="*/ 2754216 h 3767768"/>
                  <a:gd name="connsiteX7" fmla="*/ 2799068 w 2854152"/>
                  <a:gd name="connsiteY7" fmla="*/ 2787267 h 3767768"/>
                  <a:gd name="connsiteX8" fmla="*/ 2699916 w 2854152"/>
                  <a:gd name="connsiteY8" fmla="*/ 2842351 h 3767768"/>
                  <a:gd name="connsiteX9" fmla="*/ 2633815 w 2854152"/>
                  <a:gd name="connsiteY9" fmla="*/ 2897436 h 3767768"/>
                  <a:gd name="connsiteX10" fmla="*/ 2611781 w 2854152"/>
                  <a:gd name="connsiteY10" fmla="*/ 2930486 h 3767768"/>
                  <a:gd name="connsiteX11" fmla="*/ 2578730 w 2854152"/>
                  <a:gd name="connsiteY11" fmla="*/ 2963537 h 3767768"/>
                  <a:gd name="connsiteX12" fmla="*/ 2600764 w 2854152"/>
                  <a:gd name="connsiteY12" fmla="*/ 2930486 h 3767768"/>
                  <a:gd name="connsiteX13" fmla="*/ 2633815 w 2854152"/>
                  <a:gd name="connsiteY13" fmla="*/ 2919469 h 3767768"/>
                  <a:gd name="connsiteX14" fmla="*/ 2699916 w 2854152"/>
                  <a:gd name="connsiteY14" fmla="*/ 2875402 h 3767768"/>
                  <a:gd name="connsiteX15" fmla="*/ 2721949 w 2854152"/>
                  <a:gd name="connsiteY15" fmla="*/ 2842351 h 3767768"/>
                  <a:gd name="connsiteX16" fmla="*/ 2788051 w 2854152"/>
                  <a:gd name="connsiteY16" fmla="*/ 2798284 h 3767768"/>
                  <a:gd name="connsiteX17" fmla="*/ 2843135 w 2854152"/>
                  <a:gd name="connsiteY17" fmla="*/ 2754216 h 3767768"/>
                  <a:gd name="connsiteX18" fmla="*/ 2854152 w 2854152"/>
                  <a:gd name="connsiteY18" fmla="*/ 2787267 h 3767768"/>
                  <a:gd name="connsiteX19" fmla="*/ 2843135 w 2854152"/>
                  <a:gd name="connsiteY19" fmla="*/ 2842351 h 3767768"/>
                  <a:gd name="connsiteX20" fmla="*/ 2832118 w 2854152"/>
                  <a:gd name="connsiteY20" fmla="*/ 2875402 h 3767768"/>
                  <a:gd name="connsiteX21" fmla="*/ 2766017 w 2854152"/>
                  <a:gd name="connsiteY21" fmla="*/ 2919469 h 3767768"/>
                  <a:gd name="connsiteX22" fmla="*/ 2732966 w 2854152"/>
                  <a:gd name="connsiteY22" fmla="*/ 2941503 h 3767768"/>
                  <a:gd name="connsiteX23" fmla="*/ 2666865 w 2854152"/>
                  <a:gd name="connsiteY23" fmla="*/ 2996588 h 3767768"/>
                  <a:gd name="connsiteX24" fmla="*/ 2611781 w 2854152"/>
                  <a:gd name="connsiteY24" fmla="*/ 3051672 h 3767768"/>
                  <a:gd name="connsiteX25" fmla="*/ 2589747 w 2854152"/>
                  <a:gd name="connsiteY25" fmla="*/ 3084722 h 3767768"/>
                  <a:gd name="connsiteX26" fmla="*/ 2556696 w 2854152"/>
                  <a:gd name="connsiteY26" fmla="*/ 3106756 h 3767768"/>
                  <a:gd name="connsiteX27" fmla="*/ 2589747 w 2854152"/>
                  <a:gd name="connsiteY27" fmla="*/ 3095739 h 3767768"/>
                  <a:gd name="connsiteX28" fmla="*/ 2622798 w 2854152"/>
                  <a:gd name="connsiteY28" fmla="*/ 3073706 h 3767768"/>
                  <a:gd name="connsiteX29" fmla="*/ 2688899 w 2854152"/>
                  <a:gd name="connsiteY29" fmla="*/ 3051672 h 3767768"/>
                  <a:gd name="connsiteX30" fmla="*/ 2721949 w 2854152"/>
                  <a:gd name="connsiteY30" fmla="*/ 3040655 h 3767768"/>
                  <a:gd name="connsiteX31" fmla="*/ 2666865 w 2854152"/>
                  <a:gd name="connsiteY31" fmla="*/ 3106756 h 3767768"/>
                  <a:gd name="connsiteX32" fmla="*/ 2655848 w 2854152"/>
                  <a:gd name="connsiteY32" fmla="*/ 3139807 h 3767768"/>
                  <a:gd name="connsiteX33" fmla="*/ 2633815 w 2854152"/>
                  <a:gd name="connsiteY33" fmla="*/ 3172857 h 3767768"/>
                  <a:gd name="connsiteX34" fmla="*/ 2589747 w 2854152"/>
                  <a:gd name="connsiteY34" fmla="*/ 3272009 h 3767768"/>
                  <a:gd name="connsiteX35" fmla="*/ 2567713 w 2854152"/>
                  <a:gd name="connsiteY35" fmla="*/ 3338110 h 3767768"/>
                  <a:gd name="connsiteX36" fmla="*/ 2512629 w 2854152"/>
                  <a:gd name="connsiteY36" fmla="*/ 3437262 h 3767768"/>
                  <a:gd name="connsiteX37" fmla="*/ 2479578 w 2854152"/>
                  <a:gd name="connsiteY37" fmla="*/ 3459296 h 3767768"/>
                  <a:gd name="connsiteX38" fmla="*/ 2424494 w 2854152"/>
                  <a:gd name="connsiteY38" fmla="*/ 3525397 h 3767768"/>
                  <a:gd name="connsiteX39" fmla="*/ 2347376 w 2854152"/>
                  <a:gd name="connsiteY39" fmla="*/ 3613532 h 3767768"/>
                  <a:gd name="connsiteX40" fmla="*/ 2303308 w 2854152"/>
                  <a:gd name="connsiteY40" fmla="*/ 3657600 h 3767768"/>
                  <a:gd name="connsiteX41" fmla="*/ 2237207 w 2854152"/>
                  <a:gd name="connsiteY41" fmla="*/ 3701667 h 3767768"/>
                  <a:gd name="connsiteX42" fmla="*/ 2204157 w 2854152"/>
                  <a:gd name="connsiteY42" fmla="*/ 3723701 h 3767768"/>
                  <a:gd name="connsiteX43" fmla="*/ 2116022 w 2854152"/>
                  <a:gd name="connsiteY43" fmla="*/ 3745735 h 3767768"/>
                  <a:gd name="connsiteX44" fmla="*/ 2082971 w 2854152"/>
                  <a:gd name="connsiteY44" fmla="*/ 3756751 h 3767768"/>
                  <a:gd name="connsiteX45" fmla="*/ 1994836 w 2854152"/>
                  <a:gd name="connsiteY45" fmla="*/ 3767768 h 3767768"/>
                  <a:gd name="connsiteX46" fmla="*/ 1642296 w 2854152"/>
                  <a:gd name="connsiteY46" fmla="*/ 3756751 h 3767768"/>
                  <a:gd name="connsiteX47" fmla="*/ 1576195 w 2854152"/>
                  <a:gd name="connsiteY47" fmla="*/ 3723701 h 3767768"/>
                  <a:gd name="connsiteX48" fmla="*/ 1510094 w 2854152"/>
                  <a:gd name="connsiteY48" fmla="*/ 3701667 h 3767768"/>
                  <a:gd name="connsiteX49" fmla="*/ 1443993 w 2854152"/>
                  <a:gd name="connsiteY49" fmla="*/ 3668616 h 3767768"/>
                  <a:gd name="connsiteX50" fmla="*/ 1410942 w 2854152"/>
                  <a:gd name="connsiteY50" fmla="*/ 3646583 h 3767768"/>
                  <a:gd name="connsiteX51" fmla="*/ 1344841 w 2854152"/>
                  <a:gd name="connsiteY51" fmla="*/ 3613532 h 3767768"/>
                  <a:gd name="connsiteX52" fmla="*/ 1300774 w 2854152"/>
                  <a:gd name="connsiteY52" fmla="*/ 3547431 h 3767768"/>
                  <a:gd name="connsiteX53" fmla="*/ 1278740 w 2854152"/>
                  <a:gd name="connsiteY53" fmla="*/ 3481330 h 3767768"/>
                  <a:gd name="connsiteX54" fmla="*/ 1245689 w 2854152"/>
                  <a:gd name="connsiteY54" fmla="*/ 3349127 h 3767768"/>
                  <a:gd name="connsiteX55" fmla="*/ 1234672 w 2854152"/>
                  <a:gd name="connsiteY55" fmla="*/ 3316077 h 3767768"/>
                  <a:gd name="connsiteX56" fmla="*/ 1223655 w 2854152"/>
                  <a:gd name="connsiteY56" fmla="*/ 3205908 h 3767768"/>
                  <a:gd name="connsiteX57" fmla="*/ 1212639 w 2854152"/>
                  <a:gd name="connsiteY57" fmla="*/ 3172857 h 3767768"/>
                  <a:gd name="connsiteX58" fmla="*/ 1201622 w 2854152"/>
                  <a:gd name="connsiteY58" fmla="*/ 3106756 h 3767768"/>
                  <a:gd name="connsiteX59" fmla="*/ 1190605 w 2854152"/>
                  <a:gd name="connsiteY59" fmla="*/ 3073706 h 3767768"/>
                  <a:gd name="connsiteX60" fmla="*/ 1179588 w 2854152"/>
                  <a:gd name="connsiteY60" fmla="*/ 3029638 h 3767768"/>
                  <a:gd name="connsiteX61" fmla="*/ 1157554 w 2854152"/>
                  <a:gd name="connsiteY61" fmla="*/ 2919469 h 3767768"/>
                  <a:gd name="connsiteX62" fmla="*/ 1135521 w 2854152"/>
                  <a:gd name="connsiteY62" fmla="*/ 2853368 h 3767768"/>
                  <a:gd name="connsiteX63" fmla="*/ 1102470 w 2854152"/>
                  <a:gd name="connsiteY63" fmla="*/ 2820318 h 3767768"/>
                  <a:gd name="connsiteX64" fmla="*/ 1069419 w 2854152"/>
                  <a:gd name="connsiteY64" fmla="*/ 2710149 h 3767768"/>
                  <a:gd name="connsiteX65" fmla="*/ 1080436 w 2854152"/>
                  <a:gd name="connsiteY65" fmla="*/ 2588963 h 3767768"/>
                  <a:gd name="connsiteX66" fmla="*/ 1124504 w 2854152"/>
                  <a:gd name="connsiteY66" fmla="*/ 2522862 h 3767768"/>
                  <a:gd name="connsiteX67" fmla="*/ 1179588 w 2854152"/>
                  <a:gd name="connsiteY67" fmla="*/ 2467778 h 3767768"/>
                  <a:gd name="connsiteX68" fmla="*/ 1201622 w 2854152"/>
                  <a:gd name="connsiteY68" fmla="*/ 2434727 h 3767768"/>
                  <a:gd name="connsiteX69" fmla="*/ 1223655 w 2854152"/>
                  <a:gd name="connsiteY69" fmla="*/ 2357609 h 3767768"/>
                  <a:gd name="connsiteX70" fmla="*/ 1234672 w 2854152"/>
                  <a:gd name="connsiteY70" fmla="*/ 2247441 h 3767768"/>
                  <a:gd name="connsiteX71" fmla="*/ 1267723 w 2854152"/>
                  <a:gd name="connsiteY71" fmla="*/ 2148289 h 3767768"/>
                  <a:gd name="connsiteX72" fmla="*/ 1289757 w 2854152"/>
                  <a:gd name="connsiteY72" fmla="*/ 2082188 h 3767768"/>
                  <a:gd name="connsiteX73" fmla="*/ 1300774 w 2854152"/>
                  <a:gd name="connsiteY73" fmla="*/ 2049137 h 3767768"/>
                  <a:gd name="connsiteX74" fmla="*/ 1267723 w 2854152"/>
                  <a:gd name="connsiteY74" fmla="*/ 2027103 h 3767768"/>
                  <a:gd name="connsiteX75" fmla="*/ 1234672 w 2854152"/>
                  <a:gd name="connsiteY75" fmla="*/ 2016086 h 3767768"/>
                  <a:gd name="connsiteX76" fmla="*/ 1190605 w 2854152"/>
                  <a:gd name="connsiteY76" fmla="*/ 1949985 h 3767768"/>
                  <a:gd name="connsiteX77" fmla="*/ 1157554 w 2854152"/>
                  <a:gd name="connsiteY77" fmla="*/ 1916935 h 3767768"/>
                  <a:gd name="connsiteX78" fmla="*/ 1146537 w 2854152"/>
                  <a:gd name="connsiteY78" fmla="*/ 1883884 h 3767768"/>
                  <a:gd name="connsiteX79" fmla="*/ 1102470 w 2854152"/>
                  <a:gd name="connsiteY79" fmla="*/ 1817783 h 3767768"/>
                  <a:gd name="connsiteX80" fmla="*/ 1069419 w 2854152"/>
                  <a:gd name="connsiteY80" fmla="*/ 1751682 h 3767768"/>
                  <a:gd name="connsiteX81" fmla="*/ 1058402 w 2854152"/>
                  <a:gd name="connsiteY81" fmla="*/ 1718631 h 3767768"/>
                  <a:gd name="connsiteX82" fmla="*/ 1014335 w 2854152"/>
                  <a:gd name="connsiteY82" fmla="*/ 1652530 h 3767768"/>
                  <a:gd name="connsiteX83" fmla="*/ 959251 w 2854152"/>
                  <a:gd name="connsiteY83" fmla="*/ 1553378 h 3767768"/>
                  <a:gd name="connsiteX84" fmla="*/ 915183 w 2854152"/>
                  <a:gd name="connsiteY84" fmla="*/ 1487277 h 3767768"/>
                  <a:gd name="connsiteX85" fmla="*/ 893149 w 2854152"/>
                  <a:gd name="connsiteY85" fmla="*/ 1454226 h 3767768"/>
                  <a:gd name="connsiteX86" fmla="*/ 860099 w 2854152"/>
                  <a:gd name="connsiteY86" fmla="*/ 1432192 h 3767768"/>
                  <a:gd name="connsiteX87" fmla="*/ 816031 w 2854152"/>
                  <a:gd name="connsiteY87" fmla="*/ 1333041 h 3767768"/>
                  <a:gd name="connsiteX88" fmla="*/ 805015 w 2854152"/>
                  <a:gd name="connsiteY88" fmla="*/ 1299990 h 3767768"/>
                  <a:gd name="connsiteX89" fmla="*/ 760947 w 2854152"/>
                  <a:gd name="connsiteY89" fmla="*/ 1233889 h 3767768"/>
                  <a:gd name="connsiteX90" fmla="*/ 727896 w 2854152"/>
                  <a:gd name="connsiteY90" fmla="*/ 1156771 h 3767768"/>
                  <a:gd name="connsiteX91" fmla="*/ 705863 w 2854152"/>
                  <a:gd name="connsiteY91" fmla="*/ 1123720 h 3767768"/>
                  <a:gd name="connsiteX92" fmla="*/ 672812 w 2854152"/>
                  <a:gd name="connsiteY92" fmla="*/ 1057619 h 3767768"/>
                  <a:gd name="connsiteX93" fmla="*/ 650778 w 2854152"/>
                  <a:gd name="connsiteY93" fmla="*/ 991518 h 3767768"/>
                  <a:gd name="connsiteX94" fmla="*/ 628745 w 2854152"/>
                  <a:gd name="connsiteY94" fmla="*/ 958467 h 3767768"/>
                  <a:gd name="connsiteX95" fmla="*/ 606711 w 2854152"/>
                  <a:gd name="connsiteY95" fmla="*/ 892366 h 3767768"/>
                  <a:gd name="connsiteX96" fmla="*/ 595694 w 2854152"/>
                  <a:gd name="connsiteY96" fmla="*/ 859315 h 3767768"/>
                  <a:gd name="connsiteX97" fmla="*/ 573660 w 2854152"/>
                  <a:gd name="connsiteY97" fmla="*/ 826265 h 3767768"/>
                  <a:gd name="connsiteX98" fmla="*/ 529593 w 2854152"/>
                  <a:gd name="connsiteY98" fmla="*/ 727113 h 3767768"/>
                  <a:gd name="connsiteX99" fmla="*/ 485525 w 2854152"/>
                  <a:gd name="connsiteY99" fmla="*/ 616944 h 3767768"/>
                  <a:gd name="connsiteX100" fmla="*/ 463492 w 2854152"/>
                  <a:gd name="connsiteY100" fmla="*/ 583894 h 3767768"/>
                  <a:gd name="connsiteX101" fmla="*/ 419424 w 2854152"/>
                  <a:gd name="connsiteY101" fmla="*/ 484742 h 3767768"/>
                  <a:gd name="connsiteX102" fmla="*/ 397390 w 2854152"/>
                  <a:gd name="connsiteY102" fmla="*/ 418641 h 3767768"/>
                  <a:gd name="connsiteX103" fmla="*/ 353323 w 2854152"/>
                  <a:gd name="connsiteY103" fmla="*/ 352539 h 3767768"/>
                  <a:gd name="connsiteX104" fmla="*/ 364340 w 2854152"/>
                  <a:gd name="connsiteY104" fmla="*/ 242371 h 3767768"/>
                  <a:gd name="connsiteX105" fmla="*/ 375357 w 2854152"/>
                  <a:gd name="connsiteY105" fmla="*/ 209320 h 3767768"/>
                  <a:gd name="connsiteX106" fmla="*/ 408407 w 2854152"/>
                  <a:gd name="connsiteY106" fmla="*/ 198303 h 3767768"/>
                  <a:gd name="connsiteX107" fmla="*/ 430441 w 2854152"/>
                  <a:gd name="connsiteY107" fmla="*/ 165253 h 3767768"/>
                  <a:gd name="connsiteX108" fmla="*/ 386374 w 2854152"/>
                  <a:gd name="connsiteY108" fmla="*/ 66101 h 3767768"/>
                  <a:gd name="connsiteX109" fmla="*/ 353323 w 2854152"/>
                  <a:gd name="connsiteY109" fmla="*/ 55084 h 3767768"/>
                  <a:gd name="connsiteX110" fmla="*/ 265188 w 2854152"/>
                  <a:gd name="connsiteY110" fmla="*/ 66101 h 3767768"/>
                  <a:gd name="connsiteX111" fmla="*/ 232137 w 2854152"/>
                  <a:gd name="connsiteY111" fmla="*/ 77118 h 3767768"/>
                  <a:gd name="connsiteX112" fmla="*/ 199087 w 2854152"/>
                  <a:gd name="connsiteY112" fmla="*/ 11016 h 3767768"/>
                  <a:gd name="connsiteX113" fmla="*/ 166036 w 2854152"/>
                  <a:gd name="connsiteY113" fmla="*/ 0 h 3767768"/>
                  <a:gd name="connsiteX114" fmla="*/ 144002 w 2854152"/>
                  <a:gd name="connsiteY114" fmla="*/ 66101 h 3767768"/>
                  <a:gd name="connsiteX115" fmla="*/ 121969 w 2854152"/>
                  <a:gd name="connsiteY115" fmla="*/ 132202 h 3767768"/>
                  <a:gd name="connsiteX116" fmla="*/ 88918 w 2854152"/>
                  <a:gd name="connsiteY116" fmla="*/ 110168 h 3767768"/>
                  <a:gd name="connsiteX117" fmla="*/ 66884 w 2854152"/>
                  <a:gd name="connsiteY117" fmla="*/ 165253 h 3767768"/>
                  <a:gd name="connsiteX118" fmla="*/ 77901 w 2854152"/>
                  <a:gd name="connsiteY118" fmla="*/ 198303 h 3767768"/>
                  <a:gd name="connsiteX119" fmla="*/ 44851 w 2854152"/>
                  <a:gd name="connsiteY119" fmla="*/ 176269 h 3767768"/>
                  <a:gd name="connsiteX120" fmla="*/ 783 w 2854152"/>
                  <a:gd name="connsiteY120" fmla="*/ 198303 h 3767768"/>
                  <a:gd name="connsiteX121" fmla="*/ 22817 w 2854152"/>
                  <a:gd name="connsiteY121" fmla="*/ 231354 h 3767768"/>
                  <a:gd name="connsiteX122" fmla="*/ 33834 w 2854152"/>
                  <a:gd name="connsiteY122" fmla="*/ 264404 h 3767768"/>
                  <a:gd name="connsiteX123" fmla="*/ 783 w 2854152"/>
                  <a:gd name="connsiteY123" fmla="*/ 286438 h 3767768"/>
                  <a:gd name="connsiteX124" fmla="*/ 33834 w 2854152"/>
                  <a:gd name="connsiteY124" fmla="*/ 363556 h 3767768"/>
                  <a:gd name="connsiteX125" fmla="*/ 66884 w 2854152"/>
                  <a:gd name="connsiteY125" fmla="*/ 374573 h 3767768"/>
                  <a:gd name="connsiteX126" fmla="*/ 132986 w 2854152"/>
                  <a:gd name="connsiteY126" fmla="*/ 418641 h 3767768"/>
                  <a:gd name="connsiteX127" fmla="*/ 155019 w 2854152"/>
                  <a:gd name="connsiteY127" fmla="*/ 451691 h 3767768"/>
                  <a:gd name="connsiteX128" fmla="*/ 188070 w 2854152"/>
                  <a:gd name="connsiteY128" fmla="*/ 462708 h 3767768"/>
                  <a:gd name="connsiteX129" fmla="*/ 199087 w 2854152"/>
                  <a:gd name="connsiteY129" fmla="*/ 495759 h 3767768"/>
                  <a:gd name="connsiteX130" fmla="*/ 232137 w 2854152"/>
                  <a:gd name="connsiteY130" fmla="*/ 517792 h 3767768"/>
                  <a:gd name="connsiteX131" fmla="*/ 265188 w 2854152"/>
                  <a:gd name="connsiteY131" fmla="*/ 550843 h 3767768"/>
                  <a:gd name="connsiteX132" fmla="*/ 309255 w 2854152"/>
                  <a:gd name="connsiteY132" fmla="*/ 616944 h 3767768"/>
                  <a:gd name="connsiteX133" fmla="*/ 331289 w 2854152"/>
                  <a:gd name="connsiteY133" fmla="*/ 683045 h 3767768"/>
                  <a:gd name="connsiteX134" fmla="*/ 342306 w 2854152"/>
                  <a:gd name="connsiteY134" fmla="*/ 716096 h 3767768"/>
                  <a:gd name="connsiteX135" fmla="*/ 364340 w 2854152"/>
                  <a:gd name="connsiteY135" fmla="*/ 749147 h 3767768"/>
                  <a:gd name="connsiteX136" fmla="*/ 375357 w 2854152"/>
                  <a:gd name="connsiteY136" fmla="*/ 804231 h 3767768"/>
                  <a:gd name="connsiteX137" fmla="*/ 397390 w 2854152"/>
                  <a:gd name="connsiteY137" fmla="*/ 870332 h 3767768"/>
                  <a:gd name="connsiteX138" fmla="*/ 408407 w 2854152"/>
                  <a:gd name="connsiteY138" fmla="*/ 903383 h 3767768"/>
                  <a:gd name="connsiteX139" fmla="*/ 419424 w 2854152"/>
                  <a:gd name="connsiteY139" fmla="*/ 947450 h 3767768"/>
                  <a:gd name="connsiteX140" fmla="*/ 430441 w 2854152"/>
                  <a:gd name="connsiteY140" fmla="*/ 1002535 h 3767768"/>
                  <a:gd name="connsiteX141" fmla="*/ 463492 w 2854152"/>
                  <a:gd name="connsiteY141" fmla="*/ 1101686 h 3767768"/>
                  <a:gd name="connsiteX142" fmla="*/ 485525 w 2854152"/>
                  <a:gd name="connsiteY142" fmla="*/ 1167788 h 3767768"/>
                  <a:gd name="connsiteX143" fmla="*/ 507559 w 2854152"/>
                  <a:gd name="connsiteY143" fmla="*/ 1200838 h 3767768"/>
                  <a:gd name="connsiteX144" fmla="*/ 540610 w 2854152"/>
                  <a:gd name="connsiteY144" fmla="*/ 1266939 h 3767768"/>
                  <a:gd name="connsiteX145" fmla="*/ 595694 w 2854152"/>
                  <a:gd name="connsiteY145" fmla="*/ 1333041 h 3767768"/>
                  <a:gd name="connsiteX146" fmla="*/ 617728 w 2854152"/>
                  <a:gd name="connsiteY146" fmla="*/ 1399142 h 3767768"/>
                  <a:gd name="connsiteX147" fmla="*/ 639762 w 2854152"/>
                  <a:gd name="connsiteY147" fmla="*/ 1465243 h 3767768"/>
                  <a:gd name="connsiteX148" fmla="*/ 661795 w 2854152"/>
                  <a:gd name="connsiteY148" fmla="*/ 1531344 h 3767768"/>
                  <a:gd name="connsiteX149" fmla="*/ 683829 w 2854152"/>
                  <a:gd name="connsiteY149" fmla="*/ 1564395 h 3767768"/>
                  <a:gd name="connsiteX150" fmla="*/ 705863 w 2854152"/>
                  <a:gd name="connsiteY150" fmla="*/ 1630496 h 3767768"/>
                  <a:gd name="connsiteX151" fmla="*/ 727896 w 2854152"/>
                  <a:gd name="connsiteY151" fmla="*/ 1663547 h 3767768"/>
                  <a:gd name="connsiteX152" fmla="*/ 771964 w 2854152"/>
                  <a:gd name="connsiteY152" fmla="*/ 1762698 h 3767768"/>
                  <a:gd name="connsiteX153" fmla="*/ 805015 w 2854152"/>
                  <a:gd name="connsiteY153" fmla="*/ 1828800 h 3767768"/>
                  <a:gd name="connsiteX154" fmla="*/ 827048 w 2854152"/>
                  <a:gd name="connsiteY154" fmla="*/ 1894901 h 3767768"/>
                  <a:gd name="connsiteX155" fmla="*/ 838065 w 2854152"/>
                  <a:gd name="connsiteY155" fmla="*/ 1927951 h 3767768"/>
                  <a:gd name="connsiteX156" fmla="*/ 849082 w 2854152"/>
                  <a:gd name="connsiteY156" fmla="*/ 1961002 h 3767768"/>
                  <a:gd name="connsiteX157" fmla="*/ 871116 w 2854152"/>
                  <a:gd name="connsiteY157" fmla="*/ 2005069 h 3767768"/>
                  <a:gd name="connsiteX158" fmla="*/ 915183 w 2854152"/>
                  <a:gd name="connsiteY158" fmla="*/ 2104221 h 3767768"/>
                  <a:gd name="connsiteX159" fmla="*/ 948234 w 2854152"/>
                  <a:gd name="connsiteY159" fmla="*/ 2170322 h 3767768"/>
                  <a:gd name="connsiteX160" fmla="*/ 992301 w 2854152"/>
                  <a:gd name="connsiteY160" fmla="*/ 2236424 h 3767768"/>
                  <a:gd name="connsiteX161" fmla="*/ 1003318 w 2854152"/>
                  <a:gd name="connsiteY161" fmla="*/ 2269474 h 3767768"/>
                  <a:gd name="connsiteX162" fmla="*/ 1047386 w 2854152"/>
                  <a:gd name="connsiteY162" fmla="*/ 2335576 h 3767768"/>
                  <a:gd name="connsiteX163" fmla="*/ 1058402 w 2854152"/>
                  <a:gd name="connsiteY163" fmla="*/ 2368626 h 3767768"/>
                  <a:gd name="connsiteX164" fmla="*/ 1080436 w 2854152"/>
                  <a:gd name="connsiteY164" fmla="*/ 2401677 h 3767768"/>
                  <a:gd name="connsiteX165" fmla="*/ 1124504 w 2854152"/>
                  <a:gd name="connsiteY165" fmla="*/ 2478795 h 376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</a:cxnLst>
                <a:rect l="l" t="t" r="r" b="b"/>
                <a:pathLst>
                  <a:path w="2854152" h="3767768">
                    <a:moveTo>
                      <a:pt x="2523646" y="2666082"/>
                    </a:moveTo>
                    <a:cubicBezTo>
                      <a:pt x="2556697" y="2640376"/>
                      <a:pt x="2587959" y="2612188"/>
                      <a:pt x="2622798" y="2588963"/>
                    </a:cubicBezTo>
                    <a:cubicBezTo>
                      <a:pt x="2633815" y="2581619"/>
                      <a:pt x="2643749" y="2572307"/>
                      <a:pt x="2655848" y="2566930"/>
                    </a:cubicBezTo>
                    <a:cubicBezTo>
                      <a:pt x="2677072" y="2557497"/>
                      <a:pt x="2721949" y="2544896"/>
                      <a:pt x="2721949" y="2544896"/>
                    </a:cubicBezTo>
                    <a:cubicBezTo>
                      <a:pt x="2747655" y="2548568"/>
                      <a:pt x="2775339" y="2545367"/>
                      <a:pt x="2799068" y="2555913"/>
                    </a:cubicBezTo>
                    <a:cubicBezTo>
                      <a:pt x="2811167" y="2561290"/>
                      <a:pt x="2820367" y="2575743"/>
                      <a:pt x="2821101" y="2588963"/>
                    </a:cubicBezTo>
                    <a:cubicBezTo>
                      <a:pt x="2824163" y="2644085"/>
                      <a:pt x="2816180" y="2699347"/>
                      <a:pt x="2810084" y="2754216"/>
                    </a:cubicBezTo>
                    <a:cubicBezTo>
                      <a:pt x="2808802" y="2765758"/>
                      <a:pt x="2807279" y="2779055"/>
                      <a:pt x="2799068" y="2787267"/>
                    </a:cubicBezTo>
                    <a:cubicBezTo>
                      <a:pt x="2761185" y="2825150"/>
                      <a:pt x="2741477" y="2828498"/>
                      <a:pt x="2699916" y="2842351"/>
                    </a:cubicBezTo>
                    <a:cubicBezTo>
                      <a:pt x="2667416" y="2864018"/>
                      <a:pt x="2660325" y="2865624"/>
                      <a:pt x="2633815" y="2897436"/>
                    </a:cubicBezTo>
                    <a:cubicBezTo>
                      <a:pt x="2625339" y="2907608"/>
                      <a:pt x="2620257" y="2920314"/>
                      <a:pt x="2611781" y="2930486"/>
                    </a:cubicBezTo>
                    <a:cubicBezTo>
                      <a:pt x="2601807" y="2942455"/>
                      <a:pt x="2594310" y="2963537"/>
                      <a:pt x="2578730" y="2963537"/>
                    </a:cubicBezTo>
                    <a:cubicBezTo>
                      <a:pt x="2565489" y="2963537"/>
                      <a:pt x="2590425" y="2938757"/>
                      <a:pt x="2600764" y="2930486"/>
                    </a:cubicBezTo>
                    <a:cubicBezTo>
                      <a:pt x="2609832" y="2923231"/>
                      <a:pt x="2623663" y="2925109"/>
                      <a:pt x="2633815" y="2919469"/>
                    </a:cubicBezTo>
                    <a:cubicBezTo>
                      <a:pt x="2656964" y="2906609"/>
                      <a:pt x="2699916" y="2875402"/>
                      <a:pt x="2699916" y="2875402"/>
                    </a:cubicBezTo>
                    <a:cubicBezTo>
                      <a:pt x="2707260" y="2864385"/>
                      <a:pt x="2711984" y="2851070"/>
                      <a:pt x="2721949" y="2842351"/>
                    </a:cubicBezTo>
                    <a:cubicBezTo>
                      <a:pt x="2741878" y="2824913"/>
                      <a:pt x="2788051" y="2798284"/>
                      <a:pt x="2788051" y="2798284"/>
                    </a:cubicBezTo>
                    <a:cubicBezTo>
                      <a:pt x="2794857" y="2788074"/>
                      <a:pt x="2816527" y="2740912"/>
                      <a:pt x="2843135" y="2754216"/>
                    </a:cubicBezTo>
                    <a:cubicBezTo>
                      <a:pt x="2853522" y="2759409"/>
                      <a:pt x="2850480" y="2776250"/>
                      <a:pt x="2854152" y="2787267"/>
                    </a:cubicBezTo>
                    <a:cubicBezTo>
                      <a:pt x="2850480" y="2805628"/>
                      <a:pt x="2847677" y="2824185"/>
                      <a:pt x="2843135" y="2842351"/>
                    </a:cubicBezTo>
                    <a:cubicBezTo>
                      <a:pt x="2840318" y="2853617"/>
                      <a:pt x="2840330" y="2867190"/>
                      <a:pt x="2832118" y="2875402"/>
                    </a:cubicBezTo>
                    <a:cubicBezTo>
                      <a:pt x="2813393" y="2894127"/>
                      <a:pt x="2788051" y="2904780"/>
                      <a:pt x="2766017" y="2919469"/>
                    </a:cubicBezTo>
                    <a:cubicBezTo>
                      <a:pt x="2755000" y="2926814"/>
                      <a:pt x="2742329" y="2932140"/>
                      <a:pt x="2732966" y="2941503"/>
                    </a:cubicBezTo>
                    <a:cubicBezTo>
                      <a:pt x="2690553" y="2983917"/>
                      <a:pt x="2712879" y="2965912"/>
                      <a:pt x="2666865" y="2996588"/>
                    </a:cubicBezTo>
                    <a:cubicBezTo>
                      <a:pt x="2608108" y="3084721"/>
                      <a:pt x="2685226" y="2978227"/>
                      <a:pt x="2611781" y="3051672"/>
                    </a:cubicBezTo>
                    <a:cubicBezTo>
                      <a:pt x="2602419" y="3061034"/>
                      <a:pt x="2599110" y="3075360"/>
                      <a:pt x="2589747" y="3084722"/>
                    </a:cubicBezTo>
                    <a:cubicBezTo>
                      <a:pt x="2580384" y="3094085"/>
                      <a:pt x="2556696" y="3093515"/>
                      <a:pt x="2556696" y="3106756"/>
                    </a:cubicBezTo>
                    <a:cubicBezTo>
                      <a:pt x="2556696" y="3118369"/>
                      <a:pt x="2579360" y="3100932"/>
                      <a:pt x="2589747" y="3095739"/>
                    </a:cubicBezTo>
                    <a:cubicBezTo>
                      <a:pt x="2601590" y="3089818"/>
                      <a:pt x="2610699" y="3079083"/>
                      <a:pt x="2622798" y="3073706"/>
                    </a:cubicBezTo>
                    <a:cubicBezTo>
                      <a:pt x="2644022" y="3064273"/>
                      <a:pt x="2666865" y="3059017"/>
                      <a:pt x="2688899" y="3051672"/>
                    </a:cubicBezTo>
                    <a:lnTo>
                      <a:pt x="2721949" y="3040655"/>
                    </a:lnTo>
                    <a:cubicBezTo>
                      <a:pt x="2697587" y="3065018"/>
                      <a:pt x="2682202" y="3076083"/>
                      <a:pt x="2666865" y="3106756"/>
                    </a:cubicBezTo>
                    <a:cubicBezTo>
                      <a:pt x="2661671" y="3117143"/>
                      <a:pt x="2661041" y="3129420"/>
                      <a:pt x="2655848" y="3139807"/>
                    </a:cubicBezTo>
                    <a:cubicBezTo>
                      <a:pt x="2649927" y="3151650"/>
                      <a:pt x="2639192" y="3160758"/>
                      <a:pt x="2633815" y="3172857"/>
                    </a:cubicBezTo>
                    <a:cubicBezTo>
                      <a:pt x="2581377" y="3290845"/>
                      <a:pt x="2639611" y="3197216"/>
                      <a:pt x="2589747" y="3272009"/>
                    </a:cubicBezTo>
                    <a:lnTo>
                      <a:pt x="2567713" y="3338110"/>
                    </a:lnTo>
                    <a:cubicBezTo>
                      <a:pt x="2556233" y="3372551"/>
                      <a:pt x="2545099" y="3415615"/>
                      <a:pt x="2512629" y="3437262"/>
                    </a:cubicBezTo>
                    <a:lnTo>
                      <a:pt x="2479578" y="3459296"/>
                    </a:lnTo>
                    <a:cubicBezTo>
                      <a:pt x="2400857" y="3577383"/>
                      <a:pt x="2523443" y="3398178"/>
                      <a:pt x="2424494" y="3525397"/>
                    </a:cubicBezTo>
                    <a:cubicBezTo>
                      <a:pt x="2355284" y="3614381"/>
                      <a:pt x="2411360" y="3570876"/>
                      <a:pt x="2347376" y="3613532"/>
                    </a:cubicBezTo>
                    <a:cubicBezTo>
                      <a:pt x="2326391" y="3676486"/>
                      <a:pt x="2353671" y="3624025"/>
                      <a:pt x="2303308" y="3657600"/>
                    </a:cubicBezTo>
                    <a:cubicBezTo>
                      <a:pt x="2220784" y="3712616"/>
                      <a:pt x="2315795" y="3675471"/>
                      <a:pt x="2237207" y="3701667"/>
                    </a:cubicBezTo>
                    <a:cubicBezTo>
                      <a:pt x="2226190" y="3709012"/>
                      <a:pt x="2216600" y="3719176"/>
                      <a:pt x="2204157" y="3723701"/>
                    </a:cubicBezTo>
                    <a:cubicBezTo>
                      <a:pt x="2175698" y="3734050"/>
                      <a:pt x="2144751" y="3736160"/>
                      <a:pt x="2116022" y="3745735"/>
                    </a:cubicBezTo>
                    <a:cubicBezTo>
                      <a:pt x="2105005" y="3749407"/>
                      <a:pt x="2094397" y="3754674"/>
                      <a:pt x="2082971" y="3756751"/>
                    </a:cubicBezTo>
                    <a:cubicBezTo>
                      <a:pt x="2053842" y="3762047"/>
                      <a:pt x="2024214" y="3764096"/>
                      <a:pt x="1994836" y="3767768"/>
                    </a:cubicBezTo>
                    <a:cubicBezTo>
                      <a:pt x="1877323" y="3764096"/>
                      <a:pt x="1759675" y="3763458"/>
                      <a:pt x="1642296" y="3756751"/>
                    </a:cubicBezTo>
                    <a:cubicBezTo>
                      <a:pt x="1607715" y="3754775"/>
                      <a:pt x="1606331" y="3737095"/>
                      <a:pt x="1576195" y="3723701"/>
                    </a:cubicBezTo>
                    <a:cubicBezTo>
                      <a:pt x="1554971" y="3714268"/>
                      <a:pt x="1529419" y="3714550"/>
                      <a:pt x="1510094" y="3701667"/>
                    </a:cubicBezTo>
                    <a:cubicBezTo>
                      <a:pt x="1415382" y="3638526"/>
                      <a:pt x="1535209" y="3714223"/>
                      <a:pt x="1443993" y="3668616"/>
                    </a:cubicBezTo>
                    <a:cubicBezTo>
                      <a:pt x="1432150" y="3662695"/>
                      <a:pt x="1422785" y="3652504"/>
                      <a:pt x="1410942" y="3646583"/>
                    </a:cubicBezTo>
                    <a:cubicBezTo>
                      <a:pt x="1319726" y="3600976"/>
                      <a:pt x="1439553" y="3676673"/>
                      <a:pt x="1344841" y="3613532"/>
                    </a:cubicBezTo>
                    <a:cubicBezTo>
                      <a:pt x="1330152" y="3591498"/>
                      <a:pt x="1309148" y="3572553"/>
                      <a:pt x="1300774" y="3547431"/>
                    </a:cubicBezTo>
                    <a:lnTo>
                      <a:pt x="1278740" y="3481330"/>
                    </a:lnTo>
                    <a:cubicBezTo>
                      <a:pt x="1263905" y="3392321"/>
                      <a:pt x="1274786" y="3436419"/>
                      <a:pt x="1245689" y="3349127"/>
                    </a:cubicBezTo>
                    <a:lnTo>
                      <a:pt x="1234672" y="3316077"/>
                    </a:lnTo>
                    <a:cubicBezTo>
                      <a:pt x="1231000" y="3279354"/>
                      <a:pt x="1229267" y="3242385"/>
                      <a:pt x="1223655" y="3205908"/>
                    </a:cubicBezTo>
                    <a:cubicBezTo>
                      <a:pt x="1221889" y="3194430"/>
                      <a:pt x="1215158" y="3184193"/>
                      <a:pt x="1212639" y="3172857"/>
                    </a:cubicBezTo>
                    <a:cubicBezTo>
                      <a:pt x="1207793" y="3151051"/>
                      <a:pt x="1206468" y="3128562"/>
                      <a:pt x="1201622" y="3106756"/>
                    </a:cubicBezTo>
                    <a:cubicBezTo>
                      <a:pt x="1199103" y="3095420"/>
                      <a:pt x="1193795" y="3084872"/>
                      <a:pt x="1190605" y="3073706"/>
                    </a:cubicBezTo>
                    <a:cubicBezTo>
                      <a:pt x="1186445" y="3059147"/>
                      <a:pt x="1182761" y="3044443"/>
                      <a:pt x="1179588" y="3029638"/>
                    </a:cubicBezTo>
                    <a:cubicBezTo>
                      <a:pt x="1171741" y="2993019"/>
                      <a:pt x="1169396" y="2954998"/>
                      <a:pt x="1157554" y="2919469"/>
                    </a:cubicBezTo>
                    <a:cubicBezTo>
                      <a:pt x="1150210" y="2897435"/>
                      <a:pt x="1151944" y="2869791"/>
                      <a:pt x="1135521" y="2853368"/>
                    </a:cubicBezTo>
                    <a:lnTo>
                      <a:pt x="1102470" y="2820318"/>
                    </a:lnTo>
                    <a:cubicBezTo>
                      <a:pt x="1075648" y="2739852"/>
                      <a:pt x="1086069" y="2776748"/>
                      <a:pt x="1069419" y="2710149"/>
                    </a:cubicBezTo>
                    <a:cubicBezTo>
                      <a:pt x="1073091" y="2669754"/>
                      <a:pt x="1074700" y="2629117"/>
                      <a:pt x="1080436" y="2588963"/>
                    </a:cubicBezTo>
                    <a:cubicBezTo>
                      <a:pt x="1086445" y="2546904"/>
                      <a:pt x="1096572" y="2556381"/>
                      <a:pt x="1124504" y="2522862"/>
                    </a:cubicBezTo>
                    <a:cubicBezTo>
                      <a:pt x="1170407" y="2467778"/>
                      <a:pt x="1118994" y="2508174"/>
                      <a:pt x="1179588" y="2467778"/>
                    </a:cubicBezTo>
                    <a:cubicBezTo>
                      <a:pt x="1186933" y="2456761"/>
                      <a:pt x="1195700" y="2446570"/>
                      <a:pt x="1201622" y="2434727"/>
                    </a:cubicBezTo>
                    <a:cubicBezTo>
                      <a:pt x="1209527" y="2418918"/>
                      <a:pt x="1220124" y="2371734"/>
                      <a:pt x="1223655" y="2357609"/>
                    </a:cubicBezTo>
                    <a:cubicBezTo>
                      <a:pt x="1227327" y="2320886"/>
                      <a:pt x="1227871" y="2283715"/>
                      <a:pt x="1234672" y="2247441"/>
                    </a:cubicBezTo>
                    <a:cubicBezTo>
                      <a:pt x="1234673" y="2247435"/>
                      <a:pt x="1262213" y="2164818"/>
                      <a:pt x="1267723" y="2148289"/>
                    </a:cubicBezTo>
                    <a:lnTo>
                      <a:pt x="1289757" y="2082188"/>
                    </a:lnTo>
                    <a:lnTo>
                      <a:pt x="1300774" y="2049137"/>
                    </a:lnTo>
                    <a:cubicBezTo>
                      <a:pt x="1289757" y="2041792"/>
                      <a:pt x="1279566" y="2033024"/>
                      <a:pt x="1267723" y="2027103"/>
                    </a:cubicBezTo>
                    <a:cubicBezTo>
                      <a:pt x="1257336" y="2021910"/>
                      <a:pt x="1242884" y="2024298"/>
                      <a:pt x="1234672" y="2016086"/>
                    </a:cubicBezTo>
                    <a:cubicBezTo>
                      <a:pt x="1215947" y="1997361"/>
                      <a:pt x="1209330" y="1968710"/>
                      <a:pt x="1190605" y="1949985"/>
                    </a:cubicBezTo>
                    <a:lnTo>
                      <a:pt x="1157554" y="1916935"/>
                    </a:lnTo>
                    <a:cubicBezTo>
                      <a:pt x="1153882" y="1905918"/>
                      <a:pt x="1152177" y="1894036"/>
                      <a:pt x="1146537" y="1883884"/>
                    </a:cubicBezTo>
                    <a:cubicBezTo>
                      <a:pt x="1133677" y="1860735"/>
                      <a:pt x="1102470" y="1817783"/>
                      <a:pt x="1102470" y="1817783"/>
                    </a:cubicBezTo>
                    <a:cubicBezTo>
                      <a:pt x="1074778" y="1734708"/>
                      <a:pt x="1112133" y="1837108"/>
                      <a:pt x="1069419" y="1751682"/>
                    </a:cubicBezTo>
                    <a:cubicBezTo>
                      <a:pt x="1064225" y="1741295"/>
                      <a:pt x="1064042" y="1728783"/>
                      <a:pt x="1058402" y="1718631"/>
                    </a:cubicBezTo>
                    <a:cubicBezTo>
                      <a:pt x="1045542" y="1695482"/>
                      <a:pt x="1014335" y="1652530"/>
                      <a:pt x="1014335" y="1652530"/>
                    </a:cubicBezTo>
                    <a:cubicBezTo>
                      <a:pt x="994944" y="1594357"/>
                      <a:pt x="1009760" y="1629141"/>
                      <a:pt x="959251" y="1553378"/>
                    </a:cubicBezTo>
                    <a:lnTo>
                      <a:pt x="915183" y="1487277"/>
                    </a:lnTo>
                    <a:cubicBezTo>
                      <a:pt x="907838" y="1476260"/>
                      <a:pt x="904166" y="1461571"/>
                      <a:pt x="893149" y="1454226"/>
                    </a:cubicBezTo>
                    <a:lnTo>
                      <a:pt x="860099" y="1432192"/>
                    </a:lnTo>
                    <a:cubicBezTo>
                      <a:pt x="833878" y="1353530"/>
                      <a:pt x="850948" y="1385416"/>
                      <a:pt x="816031" y="1333041"/>
                    </a:cubicBezTo>
                    <a:cubicBezTo>
                      <a:pt x="812359" y="1322024"/>
                      <a:pt x="810655" y="1310141"/>
                      <a:pt x="805015" y="1299990"/>
                    </a:cubicBezTo>
                    <a:cubicBezTo>
                      <a:pt x="792155" y="1276841"/>
                      <a:pt x="760947" y="1233889"/>
                      <a:pt x="760947" y="1233889"/>
                    </a:cubicBezTo>
                    <a:cubicBezTo>
                      <a:pt x="748586" y="1196807"/>
                      <a:pt x="749679" y="1194892"/>
                      <a:pt x="727896" y="1156771"/>
                    </a:cubicBezTo>
                    <a:cubicBezTo>
                      <a:pt x="721327" y="1145275"/>
                      <a:pt x="711784" y="1135563"/>
                      <a:pt x="705863" y="1123720"/>
                    </a:cubicBezTo>
                    <a:cubicBezTo>
                      <a:pt x="660259" y="1032510"/>
                      <a:pt x="735948" y="1152320"/>
                      <a:pt x="672812" y="1057619"/>
                    </a:cubicBezTo>
                    <a:cubicBezTo>
                      <a:pt x="665467" y="1035585"/>
                      <a:pt x="663661" y="1010843"/>
                      <a:pt x="650778" y="991518"/>
                    </a:cubicBezTo>
                    <a:cubicBezTo>
                      <a:pt x="643434" y="980501"/>
                      <a:pt x="634122" y="970566"/>
                      <a:pt x="628745" y="958467"/>
                    </a:cubicBezTo>
                    <a:cubicBezTo>
                      <a:pt x="619312" y="937243"/>
                      <a:pt x="614056" y="914400"/>
                      <a:pt x="606711" y="892366"/>
                    </a:cubicBezTo>
                    <a:cubicBezTo>
                      <a:pt x="603039" y="881349"/>
                      <a:pt x="602136" y="868977"/>
                      <a:pt x="595694" y="859315"/>
                    </a:cubicBezTo>
                    <a:lnTo>
                      <a:pt x="573660" y="826265"/>
                    </a:lnTo>
                    <a:cubicBezTo>
                      <a:pt x="547440" y="747602"/>
                      <a:pt x="564511" y="779488"/>
                      <a:pt x="529593" y="727113"/>
                    </a:cubicBezTo>
                    <a:cubicBezTo>
                      <a:pt x="511535" y="672940"/>
                      <a:pt x="511462" y="662334"/>
                      <a:pt x="485525" y="616944"/>
                    </a:cubicBezTo>
                    <a:cubicBezTo>
                      <a:pt x="478956" y="605448"/>
                      <a:pt x="468869" y="595993"/>
                      <a:pt x="463492" y="583894"/>
                    </a:cubicBezTo>
                    <a:cubicBezTo>
                      <a:pt x="411054" y="465906"/>
                      <a:pt x="469288" y="559535"/>
                      <a:pt x="419424" y="484742"/>
                    </a:cubicBezTo>
                    <a:cubicBezTo>
                      <a:pt x="412079" y="462708"/>
                      <a:pt x="410273" y="437966"/>
                      <a:pt x="397390" y="418641"/>
                    </a:cubicBezTo>
                    <a:lnTo>
                      <a:pt x="353323" y="352539"/>
                    </a:lnTo>
                    <a:cubicBezTo>
                      <a:pt x="356995" y="315816"/>
                      <a:pt x="358728" y="278848"/>
                      <a:pt x="364340" y="242371"/>
                    </a:cubicBezTo>
                    <a:cubicBezTo>
                      <a:pt x="366106" y="230893"/>
                      <a:pt x="367146" y="217532"/>
                      <a:pt x="375357" y="209320"/>
                    </a:cubicBezTo>
                    <a:cubicBezTo>
                      <a:pt x="383568" y="201109"/>
                      <a:pt x="397390" y="201975"/>
                      <a:pt x="408407" y="198303"/>
                    </a:cubicBezTo>
                    <a:cubicBezTo>
                      <a:pt x="415752" y="187286"/>
                      <a:pt x="429123" y="178428"/>
                      <a:pt x="430441" y="165253"/>
                    </a:cubicBezTo>
                    <a:cubicBezTo>
                      <a:pt x="436719" y="102478"/>
                      <a:pt x="431256" y="88543"/>
                      <a:pt x="386374" y="66101"/>
                    </a:cubicBezTo>
                    <a:cubicBezTo>
                      <a:pt x="375987" y="60907"/>
                      <a:pt x="364340" y="58756"/>
                      <a:pt x="353323" y="55084"/>
                    </a:cubicBezTo>
                    <a:cubicBezTo>
                      <a:pt x="323945" y="58756"/>
                      <a:pt x="294317" y="60805"/>
                      <a:pt x="265188" y="66101"/>
                    </a:cubicBezTo>
                    <a:cubicBezTo>
                      <a:pt x="253762" y="68178"/>
                      <a:pt x="242919" y="81431"/>
                      <a:pt x="232137" y="77118"/>
                    </a:cubicBezTo>
                    <a:cubicBezTo>
                      <a:pt x="198084" y="63497"/>
                      <a:pt x="219184" y="31112"/>
                      <a:pt x="199087" y="11016"/>
                    </a:cubicBezTo>
                    <a:cubicBezTo>
                      <a:pt x="190875" y="2805"/>
                      <a:pt x="177053" y="3672"/>
                      <a:pt x="166036" y="0"/>
                    </a:cubicBezTo>
                    <a:lnTo>
                      <a:pt x="144002" y="66101"/>
                    </a:lnTo>
                    <a:lnTo>
                      <a:pt x="121969" y="132202"/>
                    </a:lnTo>
                    <a:cubicBezTo>
                      <a:pt x="110952" y="124857"/>
                      <a:pt x="101979" y="112345"/>
                      <a:pt x="88918" y="110168"/>
                    </a:cubicBezTo>
                    <a:cubicBezTo>
                      <a:pt x="35984" y="101345"/>
                      <a:pt x="60249" y="142030"/>
                      <a:pt x="66884" y="165253"/>
                    </a:cubicBezTo>
                    <a:cubicBezTo>
                      <a:pt x="70074" y="176419"/>
                      <a:pt x="88288" y="193110"/>
                      <a:pt x="77901" y="198303"/>
                    </a:cubicBezTo>
                    <a:cubicBezTo>
                      <a:pt x="66058" y="204224"/>
                      <a:pt x="55868" y="183614"/>
                      <a:pt x="44851" y="176269"/>
                    </a:cubicBezTo>
                    <a:cubicBezTo>
                      <a:pt x="30162" y="183614"/>
                      <a:pt x="6882" y="183054"/>
                      <a:pt x="783" y="198303"/>
                    </a:cubicBezTo>
                    <a:cubicBezTo>
                      <a:pt x="-4135" y="210597"/>
                      <a:pt x="16895" y="219511"/>
                      <a:pt x="22817" y="231354"/>
                    </a:cubicBezTo>
                    <a:cubicBezTo>
                      <a:pt x="28010" y="241741"/>
                      <a:pt x="30162" y="253387"/>
                      <a:pt x="33834" y="264404"/>
                    </a:cubicBezTo>
                    <a:cubicBezTo>
                      <a:pt x="22817" y="271749"/>
                      <a:pt x="4970" y="273877"/>
                      <a:pt x="783" y="286438"/>
                    </a:cubicBezTo>
                    <a:cubicBezTo>
                      <a:pt x="-4788" y="303151"/>
                      <a:pt x="20715" y="353061"/>
                      <a:pt x="33834" y="363556"/>
                    </a:cubicBezTo>
                    <a:cubicBezTo>
                      <a:pt x="42902" y="370810"/>
                      <a:pt x="56733" y="368933"/>
                      <a:pt x="66884" y="374573"/>
                    </a:cubicBezTo>
                    <a:cubicBezTo>
                      <a:pt x="90033" y="387434"/>
                      <a:pt x="132986" y="418641"/>
                      <a:pt x="132986" y="418641"/>
                    </a:cubicBezTo>
                    <a:cubicBezTo>
                      <a:pt x="140330" y="429658"/>
                      <a:pt x="144680" y="443420"/>
                      <a:pt x="155019" y="451691"/>
                    </a:cubicBezTo>
                    <a:cubicBezTo>
                      <a:pt x="164087" y="458946"/>
                      <a:pt x="179858" y="454496"/>
                      <a:pt x="188070" y="462708"/>
                    </a:cubicBezTo>
                    <a:cubicBezTo>
                      <a:pt x="196282" y="470920"/>
                      <a:pt x="191832" y="486691"/>
                      <a:pt x="199087" y="495759"/>
                    </a:cubicBezTo>
                    <a:cubicBezTo>
                      <a:pt x="207358" y="506098"/>
                      <a:pt x="221965" y="509316"/>
                      <a:pt x="232137" y="517792"/>
                    </a:cubicBezTo>
                    <a:cubicBezTo>
                      <a:pt x="244106" y="527766"/>
                      <a:pt x="255623" y="538545"/>
                      <a:pt x="265188" y="550843"/>
                    </a:cubicBezTo>
                    <a:cubicBezTo>
                      <a:pt x="281446" y="571746"/>
                      <a:pt x="300881" y="591822"/>
                      <a:pt x="309255" y="616944"/>
                    </a:cubicBezTo>
                    <a:lnTo>
                      <a:pt x="331289" y="683045"/>
                    </a:lnTo>
                    <a:cubicBezTo>
                      <a:pt x="334961" y="694062"/>
                      <a:pt x="335864" y="706433"/>
                      <a:pt x="342306" y="716096"/>
                    </a:cubicBezTo>
                    <a:lnTo>
                      <a:pt x="364340" y="749147"/>
                    </a:lnTo>
                    <a:cubicBezTo>
                      <a:pt x="368012" y="767508"/>
                      <a:pt x="370430" y="786166"/>
                      <a:pt x="375357" y="804231"/>
                    </a:cubicBezTo>
                    <a:cubicBezTo>
                      <a:pt x="381468" y="826638"/>
                      <a:pt x="390046" y="848298"/>
                      <a:pt x="397390" y="870332"/>
                    </a:cubicBezTo>
                    <a:cubicBezTo>
                      <a:pt x="401062" y="881349"/>
                      <a:pt x="405590" y="892117"/>
                      <a:pt x="408407" y="903383"/>
                    </a:cubicBezTo>
                    <a:cubicBezTo>
                      <a:pt x="412079" y="918072"/>
                      <a:pt x="416139" y="932669"/>
                      <a:pt x="419424" y="947450"/>
                    </a:cubicBezTo>
                    <a:cubicBezTo>
                      <a:pt x="423486" y="965729"/>
                      <a:pt x="425514" y="984470"/>
                      <a:pt x="430441" y="1002535"/>
                    </a:cubicBezTo>
                    <a:cubicBezTo>
                      <a:pt x="430446" y="1002552"/>
                      <a:pt x="457981" y="1085152"/>
                      <a:pt x="463492" y="1101686"/>
                    </a:cubicBezTo>
                    <a:cubicBezTo>
                      <a:pt x="463494" y="1101691"/>
                      <a:pt x="485522" y="1167784"/>
                      <a:pt x="485525" y="1167788"/>
                    </a:cubicBezTo>
                    <a:lnTo>
                      <a:pt x="507559" y="1200838"/>
                    </a:lnTo>
                    <a:cubicBezTo>
                      <a:pt x="518601" y="1233964"/>
                      <a:pt x="516879" y="1238462"/>
                      <a:pt x="540610" y="1266939"/>
                    </a:cubicBezTo>
                    <a:cubicBezTo>
                      <a:pt x="565317" y="1296588"/>
                      <a:pt x="580064" y="1297875"/>
                      <a:pt x="595694" y="1333041"/>
                    </a:cubicBezTo>
                    <a:cubicBezTo>
                      <a:pt x="605127" y="1354265"/>
                      <a:pt x="610383" y="1377108"/>
                      <a:pt x="617728" y="1399142"/>
                    </a:cubicBezTo>
                    <a:lnTo>
                      <a:pt x="639762" y="1465243"/>
                    </a:lnTo>
                    <a:cubicBezTo>
                      <a:pt x="639764" y="1465248"/>
                      <a:pt x="661791" y="1531339"/>
                      <a:pt x="661795" y="1531344"/>
                    </a:cubicBezTo>
                    <a:cubicBezTo>
                      <a:pt x="669140" y="1542361"/>
                      <a:pt x="678451" y="1552295"/>
                      <a:pt x="683829" y="1564395"/>
                    </a:cubicBezTo>
                    <a:cubicBezTo>
                      <a:pt x="693262" y="1585619"/>
                      <a:pt x="692980" y="1611171"/>
                      <a:pt x="705863" y="1630496"/>
                    </a:cubicBezTo>
                    <a:cubicBezTo>
                      <a:pt x="713207" y="1641513"/>
                      <a:pt x="722519" y="1651448"/>
                      <a:pt x="727896" y="1663547"/>
                    </a:cubicBezTo>
                    <a:cubicBezTo>
                      <a:pt x="780333" y="1781532"/>
                      <a:pt x="722101" y="1687906"/>
                      <a:pt x="771964" y="1762698"/>
                    </a:cubicBezTo>
                    <a:cubicBezTo>
                      <a:pt x="812145" y="1883241"/>
                      <a:pt x="748061" y="1700653"/>
                      <a:pt x="805015" y="1828800"/>
                    </a:cubicBezTo>
                    <a:cubicBezTo>
                      <a:pt x="814448" y="1850024"/>
                      <a:pt x="819704" y="1872867"/>
                      <a:pt x="827048" y="1894901"/>
                    </a:cubicBezTo>
                    <a:lnTo>
                      <a:pt x="838065" y="1927951"/>
                    </a:lnTo>
                    <a:cubicBezTo>
                      <a:pt x="841737" y="1938968"/>
                      <a:pt x="843888" y="1950615"/>
                      <a:pt x="849082" y="1961002"/>
                    </a:cubicBezTo>
                    <a:cubicBezTo>
                      <a:pt x="856427" y="1975691"/>
                      <a:pt x="865017" y="1989821"/>
                      <a:pt x="871116" y="2005069"/>
                    </a:cubicBezTo>
                    <a:cubicBezTo>
                      <a:pt x="910447" y="2103399"/>
                      <a:pt x="872791" y="2040635"/>
                      <a:pt x="915183" y="2104221"/>
                    </a:cubicBezTo>
                    <a:cubicBezTo>
                      <a:pt x="942875" y="2187296"/>
                      <a:pt x="905520" y="2084896"/>
                      <a:pt x="948234" y="2170322"/>
                    </a:cubicBezTo>
                    <a:cubicBezTo>
                      <a:pt x="980123" y="2234099"/>
                      <a:pt x="929647" y="2173768"/>
                      <a:pt x="992301" y="2236424"/>
                    </a:cubicBezTo>
                    <a:cubicBezTo>
                      <a:pt x="995973" y="2247441"/>
                      <a:pt x="997678" y="2259323"/>
                      <a:pt x="1003318" y="2269474"/>
                    </a:cubicBezTo>
                    <a:cubicBezTo>
                      <a:pt x="1016179" y="2292623"/>
                      <a:pt x="1047386" y="2335576"/>
                      <a:pt x="1047386" y="2335576"/>
                    </a:cubicBezTo>
                    <a:cubicBezTo>
                      <a:pt x="1051058" y="2346593"/>
                      <a:pt x="1053209" y="2358239"/>
                      <a:pt x="1058402" y="2368626"/>
                    </a:cubicBezTo>
                    <a:cubicBezTo>
                      <a:pt x="1064323" y="2380469"/>
                      <a:pt x="1075058" y="2389577"/>
                      <a:pt x="1080436" y="2401677"/>
                    </a:cubicBezTo>
                    <a:cubicBezTo>
                      <a:pt x="1115623" y="2480846"/>
                      <a:pt x="1077964" y="2455525"/>
                      <a:pt x="1124504" y="247879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5155894" y="4219460"/>
                <a:ext cx="947451" cy="716097"/>
              </a:xfrm>
              <a:custGeom>
                <a:avLst/>
                <a:gdLst>
                  <a:gd name="connsiteX0" fmla="*/ 947451 w 947451"/>
                  <a:gd name="connsiteY0" fmla="*/ 616945 h 716097"/>
                  <a:gd name="connsiteX1" fmla="*/ 859316 w 947451"/>
                  <a:gd name="connsiteY1" fmla="*/ 683046 h 716097"/>
                  <a:gd name="connsiteX2" fmla="*/ 793214 w 947451"/>
                  <a:gd name="connsiteY2" fmla="*/ 705080 h 716097"/>
                  <a:gd name="connsiteX3" fmla="*/ 760164 w 947451"/>
                  <a:gd name="connsiteY3" fmla="*/ 716097 h 716097"/>
                  <a:gd name="connsiteX4" fmla="*/ 672029 w 947451"/>
                  <a:gd name="connsiteY4" fmla="*/ 694063 h 716097"/>
                  <a:gd name="connsiteX5" fmla="*/ 638978 w 947451"/>
                  <a:gd name="connsiteY5" fmla="*/ 683046 h 716097"/>
                  <a:gd name="connsiteX6" fmla="*/ 561860 w 947451"/>
                  <a:gd name="connsiteY6" fmla="*/ 661012 h 716097"/>
                  <a:gd name="connsiteX7" fmla="*/ 462708 w 947451"/>
                  <a:gd name="connsiteY7" fmla="*/ 616945 h 716097"/>
                  <a:gd name="connsiteX8" fmla="*/ 352540 w 947451"/>
                  <a:gd name="connsiteY8" fmla="*/ 583894 h 716097"/>
                  <a:gd name="connsiteX9" fmla="*/ 319489 w 947451"/>
                  <a:gd name="connsiteY9" fmla="*/ 561860 h 716097"/>
                  <a:gd name="connsiteX10" fmla="*/ 253388 w 947451"/>
                  <a:gd name="connsiteY10" fmla="*/ 539827 h 716097"/>
                  <a:gd name="connsiteX11" fmla="*/ 187287 w 947451"/>
                  <a:gd name="connsiteY11" fmla="*/ 495759 h 716097"/>
                  <a:gd name="connsiteX12" fmla="*/ 121186 w 947451"/>
                  <a:gd name="connsiteY12" fmla="*/ 440675 h 716097"/>
                  <a:gd name="connsiteX13" fmla="*/ 99152 w 947451"/>
                  <a:gd name="connsiteY13" fmla="*/ 407624 h 716097"/>
                  <a:gd name="connsiteX14" fmla="*/ 66101 w 947451"/>
                  <a:gd name="connsiteY14" fmla="*/ 385591 h 716097"/>
                  <a:gd name="connsiteX15" fmla="*/ 11017 w 947451"/>
                  <a:gd name="connsiteY15" fmla="*/ 286439 h 716097"/>
                  <a:gd name="connsiteX16" fmla="*/ 0 w 947451"/>
                  <a:gd name="connsiteY16" fmla="*/ 242371 h 716097"/>
                  <a:gd name="connsiteX17" fmla="*/ 11017 w 947451"/>
                  <a:gd name="connsiteY17" fmla="*/ 88135 h 716097"/>
                  <a:gd name="connsiteX18" fmla="*/ 55084 w 947451"/>
                  <a:gd name="connsiteY18" fmla="*/ 22034 h 716097"/>
                  <a:gd name="connsiteX19" fmla="*/ 66101 w 947451"/>
                  <a:gd name="connsiteY19" fmla="*/ 0 h 7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47451" h="716097">
                    <a:moveTo>
                      <a:pt x="947451" y="616945"/>
                    </a:moveTo>
                    <a:cubicBezTo>
                      <a:pt x="940435" y="622558"/>
                      <a:pt x="879042" y="674279"/>
                      <a:pt x="859316" y="683046"/>
                    </a:cubicBezTo>
                    <a:cubicBezTo>
                      <a:pt x="838092" y="692479"/>
                      <a:pt x="815248" y="697735"/>
                      <a:pt x="793214" y="705080"/>
                    </a:cubicBezTo>
                    <a:lnTo>
                      <a:pt x="760164" y="716097"/>
                    </a:lnTo>
                    <a:cubicBezTo>
                      <a:pt x="730786" y="708752"/>
                      <a:pt x="700758" y="703639"/>
                      <a:pt x="672029" y="694063"/>
                    </a:cubicBezTo>
                    <a:cubicBezTo>
                      <a:pt x="661012" y="690391"/>
                      <a:pt x="650144" y="686236"/>
                      <a:pt x="638978" y="683046"/>
                    </a:cubicBezTo>
                    <a:cubicBezTo>
                      <a:pt x="622506" y="678340"/>
                      <a:pt x="579470" y="669817"/>
                      <a:pt x="561860" y="661012"/>
                    </a:cubicBezTo>
                    <a:cubicBezTo>
                      <a:pt x="489514" y="624840"/>
                      <a:pt x="576403" y="645369"/>
                      <a:pt x="462708" y="616945"/>
                    </a:cubicBezTo>
                    <a:cubicBezTo>
                      <a:pt x="438074" y="610786"/>
                      <a:pt x="368633" y="594623"/>
                      <a:pt x="352540" y="583894"/>
                    </a:cubicBezTo>
                    <a:cubicBezTo>
                      <a:pt x="341523" y="576549"/>
                      <a:pt x="331589" y="567238"/>
                      <a:pt x="319489" y="561860"/>
                    </a:cubicBezTo>
                    <a:cubicBezTo>
                      <a:pt x="298265" y="552427"/>
                      <a:pt x="272713" y="552710"/>
                      <a:pt x="253388" y="539827"/>
                    </a:cubicBezTo>
                    <a:cubicBezTo>
                      <a:pt x="231354" y="525138"/>
                      <a:pt x="206012" y="514484"/>
                      <a:pt x="187287" y="495759"/>
                    </a:cubicBezTo>
                    <a:cubicBezTo>
                      <a:pt x="144873" y="453347"/>
                      <a:pt x="167199" y="471351"/>
                      <a:pt x="121186" y="440675"/>
                    </a:cubicBezTo>
                    <a:cubicBezTo>
                      <a:pt x="113841" y="429658"/>
                      <a:pt x="108515" y="416987"/>
                      <a:pt x="99152" y="407624"/>
                    </a:cubicBezTo>
                    <a:cubicBezTo>
                      <a:pt x="89789" y="398262"/>
                      <a:pt x="74820" y="395556"/>
                      <a:pt x="66101" y="385591"/>
                    </a:cubicBezTo>
                    <a:cubicBezTo>
                      <a:pt x="32627" y="347335"/>
                      <a:pt x="22938" y="328163"/>
                      <a:pt x="11017" y="286439"/>
                    </a:cubicBezTo>
                    <a:cubicBezTo>
                      <a:pt x="6857" y="271880"/>
                      <a:pt x="3672" y="257060"/>
                      <a:pt x="0" y="242371"/>
                    </a:cubicBezTo>
                    <a:cubicBezTo>
                      <a:pt x="3672" y="190959"/>
                      <a:pt x="-1484" y="138139"/>
                      <a:pt x="11017" y="88135"/>
                    </a:cubicBezTo>
                    <a:cubicBezTo>
                      <a:pt x="17440" y="62445"/>
                      <a:pt x="43241" y="45719"/>
                      <a:pt x="55084" y="22034"/>
                    </a:cubicBezTo>
                    <a:lnTo>
                      <a:pt x="66101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4836405" y="4285561"/>
                <a:ext cx="275422" cy="881350"/>
              </a:xfrm>
              <a:custGeom>
                <a:avLst/>
                <a:gdLst>
                  <a:gd name="connsiteX0" fmla="*/ 275422 w 275422"/>
                  <a:gd name="connsiteY0" fmla="*/ 0 h 881350"/>
                  <a:gd name="connsiteX1" fmla="*/ 220337 w 275422"/>
                  <a:gd name="connsiteY1" fmla="*/ 55085 h 881350"/>
                  <a:gd name="connsiteX2" fmla="*/ 198303 w 275422"/>
                  <a:gd name="connsiteY2" fmla="*/ 121186 h 881350"/>
                  <a:gd name="connsiteX3" fmla="*/ 187287 w 275422"/>
                  <a:gd name="connsiteY3" fmla="*/ 154237 h 881350"/>
                  <a:gd name="connsiteX4" fmla="*/ 176270 w 275422"/>
                  <a:gd name="connsiteY4" fmla="*/ 253388 h 881350"/>
                  <a:gd name="connsiteX5" fmla="*/ 154236 w 275422"/>
                  <a:gd name="connsiteY5" fmla="*/ 286439 h 881350"/>
                  <a:gd name="connsiteX6" fmla="*/ 143219 w 275422"/>
                  <a:gd name="connsiteY6" fmla="*/ 363557 h 881350"/>
                  <a:gd name="connsiteX7" fmla="*/ 121185 w 275422"/>
                  <a:gd name="connsiteY7" fmla="*/ 396608 h 881350"/>
                  <a:gd name="connsiteX8" fmla="*/ 99152 w 275422"/>
                  <a:gd name="connsiteY8" fmla="*/ 462709 h 881350"/>
                  <a:gd name="connsiteX9" fmla="*/ 110168 w 275422"/>
                  <a:gd name="connsiteY9" fmla="*/ 506776 h 881350"/>
                  <a:gd name="connsiteX10" fmla="*/ 132202 w 275422"/>
                  <a:gd name="connsiteY10" fmla="*/ 672029 h 881350"/>
                  <a:gd name="connsiteX11" fmla="*/ 154236 w 275422"/>
                  <a:gd name="connsiteY11" fmla="*/ 705080 h 881350"/>
                  <a:gd name="connsiteX12" fmla="*/ 187287 w 275422"/>
                  <a:gd name="connsiteY12" fmla="*/ 727114 h 881350"/>
                  <a:gd name="connsiteX13" fmla="*/ 231354 w 275422"/>
                  <a:gd name="connsiteY13" fmla="*/ 782198 h 881350"/>
                  <a:gd name="connsiteX14" fmla="*/ 253388 w 275422"/>
                  <a:gd name="connsiteY14" fmla="*/ 815249 h 881350"/>
                  <a:gd name="connsiteX15" fmla="*/ 176270 w 275422"/>
                  <a:gd name="connsiteY15" fmla="*/ 716097 h 881350"/>
                  <a:gd name="connsiteX16" fmla="*/ 132202 w 275422"/>
                  <a:gd name="connsiteY16" fmla="*/ 672029 h 881350"/>
                  <a:gd name="connsiteX17" fmla="*/ 110168 w 275422"/>
                  <a:gd name="connsiteY17" fmla="*/ 638979 h 881350"/>
                  <a:gd name="connsiteX18" fmla="*/ 121185 w 275422"/>
                  <a:gd name="connsiteY18" fmla="*/ 705080 h 881350"/>
                  <a:gd name="connsiteX19" fmla="*/ 132202 w 275422"/>
                  <a:gd name="connsiteY19" fmla="*/ 749147 h 881350"/>
                  <a:gd name="connsiteX20" fmla="*/ 143219 w 275422"/>
                  <a:gd name="connsiteY20" fmla="*/ 804232 h 881350"/>
                  <a:gd name="connsiteX21" fmla="*/ 154236 w 275422"/>
                  <a:gd name="connsiteY21" fmla="*/ 848299 h 881350"/>
                  <a:gd name="connsiteX22" fmla="*/ 165253 w 275422"/>
                  <a:gd name="connsiteY22" fmla="*/ 881350 h 881350"/>
                  <a:gd name="connsiteX23" fmla="*/ 132202 w 275422"/>
                  <a:gd name="connsiteY23" fmla="*/ 848299 h 881350"/>
                  <a:gd name="connsiteX24" fmla="*/ 121185 w 275422"/>
                  <a:gd name="connsiteY24" fmla="*/ 804232 h 881350"/>
                  <a:gd name="connsiteX25" fmla="*/ 110168 w 275422"/>
                  <a:gd name="connsiteY25" fmla="*/ 771181 h 881350"/>
                  <a:gd name="connsiteX26" fmla="*/ 99152 w 275422"/>
                  <a:gd name="connsiteY26" fmla="*/ 705080 h 881350"/>
                  <a:gd name="connsiteX27" fmla="*/ 88135 w 275422"/>
                  <a:gd name="connsiteY27" fmla="*/ 473726 h 881350"/>
                  <a:gd name="connsiteX28" fmla="*/ 55084 w 275422"/>
                  <a:gd name="connsiteY28" fmla="*/ 484743 h 881350"/>
                  <a:gd name="connsiteX29" fmla="*/ 44067 w 275422"/>
                  <a:gd name="connsiteY29" fmla="*/ 517793 h 881350"/>
                  <a:gd name="connsiteX30" fmla="*/ 22034 w 275422"/>
                  <a:gd name="connsiteY30" fmla="*/ 550844 h 881350"/>
                  <a:gd name="connsiteX31" fmla="*/ 0 w 275422"/>
                  <a:gd name="connsiteY31" fmla="*/ 616945 h 881350"/>
                  <a:gd name="connsiteX32" fmla="*/ 11017 w 275422"/>
                  <a:gd name="connsiteY32" fmla="*/ 793215 h 88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75422" h="881350">
                    <a:moveTo>
                      <a:pt x="275422" y="0"/>
                    </a:moveTo>
                    <a:cubicBezTo>
                      <a:pt x="257060" y="18362"/>
                      <a:pt x="234278" y="33177"/>
                      <a:pt x="220337" y="55085"/>
                    </a:cubicBezTo>
                    <a:cubicBezTo>
                      <a:pt x="207868" y="74679"/>
                      <a:pt x="205647" y="99152"/>
                      <a:pt x="198303" y="121186"/>
                    </a:cubicBezTo>
                    <a:lnTo>
                      <a:pt x="187287" y="154237"/>
                    </a:lnTo>
                    <a:cubicBezTo>
                      <a:pt x="183615" y="187287"/>
                      <a:pt x="184335" y="221127"/>
                      <a:pt x="176270" y="253388"/>
                    </a:cubicBezTo>
                    <a:cubicBezTo>
                      <a:pt x="173059" y="266233"/>
                      <a:pt x="158041" y="273757"/>
                      <a:pt x="154236" y="286439"/>
                    </a:cubicBezTo>
                    <a:cubicBezTo>
                      <a:pt x="146774" y="311311"/>
                      <a:pt x="150681" y="338685"/>
                      <a:pt x="143219" y="363557"/>
                    </a:cubicBezTo>
                    <a:cubicBezTo>
                      <a:pt x="139414" y="376239"/>
                      <a:pt x="126563" y="384508"/>
                      <a:pt x="121185" y="396608"/>
                    </a:cubicBezTo>
                    <a:cubicBezTo>
                      <a:pt x="111752" y="417832"/>
                      <a:pt x="99152" y="462709"/>
                      <a:pt x="99152" y="462709"/>
                    </a:cubicBezTo>
                    <a:cubicBezTo>
                      <a:pt x="102824" y="477398"/>
                      <a:pt x="108290" y="491752"/>
                      <a:pt x="110168" y="506776"/>
                    </a:cubicBezTo>
                    <a:cubicBezTo>
                      <a:pt x="114270" y="539596"/>
                      <a:pt x="109270" y="626166"/>
                      <a:pt x="132202" y="672029"/>
                    </a:cubicBezTo>
                    <a:cubicBezTo>
                      <a:pt x="138124" y="683872"/>
                      <a:pt x="144873" y="695717"/>
                      <a:pt x="154236" y="705080"/>
                    </a:cubicBezTo>
                    <a:cubicBezTo>
                      <a:pt x="163599" y="714443"/>
                      <a:pt x="176270" y="719769"/>
                      <a:pt x="187287" y="727114"/>
                    </a:cubicBezTo>
                    <a:cubicBezTo>
                      <a:pt x="208733" y="791455"/>
                      <a:pt x="181523" y="732367"/>
                      <a:pt x="231354" y="782198"/>
                    </a:cubicBezTo>
                    <a:cubicBezTo>
                      <a:pt x="240717" y="791561"/>
                      <a:pt x="253388" y="815249"/>
                      <a:pt x="253388" y="815249"/>
                    </a:cubicBezTo>
                    <a:cubicBezTo>
                      <a:pt x="200678" y="736184"/>
                      <a:pt x="228045" y="767872"/>
                      <a:pt x="176270" y="716097"/>
                    </a:cubicBezTo>
                    <a:cubicBezTo>
                      <a:pt x="152233" y="643987"/>
                      <a:pt x="185617" y="714760"/>
                      <a:pt x="132202" y="672029"/>
                    </a:cubicBezTo>
                    <a:cubicBezTo>
                      <a:pt x="121863" y="663758"/>
                      <a:pt x="117513" y="649996"/>
                      <a:pt x="110168" y="638979"/>
                    </a:cubicBezTo>
                    <a:cubicBezTo>
                      <a:pt x="113840" y="661013"/>
                      <a:pt x="116804" y="683176"/>
                      <a:pt x="121185" y="705080"/>
                    </a:cubicBezTo>
                    <a:cubicBezTo>
                      <a:pt x="124154" y="719927"/>
                      <a:pt x="128917" y="734366"/>
                      <a:pt x="132202" y="749147"/>
                    </a:cubicBezTo>
                    <a:cubicBezTo>
                      <a:pt x="136264" y="767426"/>
                      <a:pt x="139157" y="785953"/>
                      <a:pt x="143219" y="804232"/>
                    </a:cubicBezTo>
                    <a:cubicBezTo>
                      <a:pt x="146504" y="819013"/>
                      <a:pt x="150076" y="833740"/>
                      <a:pt x="154236" y="848299"/>
                    </a:cubicBezTo>
                    <a:cubicBezTo>
                      <a:pt x="157426" y="859465"/>
                      <a:pt x="176866" y="881350"/>
                      <a:pt x="165253" y="881350"/>
                    </a:cubicBezTo>
                    <a:cubicBezTo>
                      <a:pt x="149673" y="881350"/>
                      <a:pt x="143219" y="859316"/>
                      <a:pt x="132202" y="848299"/>
                    </a:cubicBezTo>
                    <a:cubicBezTo>
                      <a:pt x="128530" y="833610"/>
                      <a:pt x="125345" y="818791"/>
                      <a:pt x="121185" y="804232"/>
                    </a:cubicBezTo>
                    <a:cubicBezTo>
                      <a:pt x="117995" y="793066"/>
                      <a:pt x="112687" y="782517"/>
                      <a:pt x="110168" y="771181"/>
                    </a:cubicBezTo>
                    <a:cubicBezTo>
                      <a:pt x="105322" y="749375"/>
                      <a:pt x="102824" y="727114"/>
                      <a:pt x="99152" y="705080"/>
                    </a:cubicBezTo>
                    <a:cubicBezTo>
                      <a:pt x="95480" y="627962"/>
                      <a:pt x="103276" y="549432"/>
                      <a:pt x="88135" y="473726"/>
                    </a:cubicBezTo>
                    <a:cubicBezTo>
                      <a:pt x="85857" y="462339"/>
                      <a:pt x="63296" y="476532"/>
                      <a:pt x="55084" y="484743"/>
                    </a:cubicBezTo>
                    <a:cubicBezTo>
                      <a:pt x="46873" y="492954"/>
                      <a:pt x="49260" y="507406"/>
                      <a:pt x="44067" y="517793"/>
                    </a:cubicBezTo>
                    <a:cubicBezTo>
                      <a:pt x="38146" y="529636"/>
                      <a:pt x="27411" y="538745"/>
                      <a:pt x="22034" y="550844"/>
                    </a:cubicBezTo>
                    <a:cubicBezTo>
                      <a:pt x="12601" y="572068"/>
                      <a:pt x="0" y="616945"/>
                      <a:pt x="0" y="616945"/>
                    </a:cubicBezTo>
                    <a:lnTo>
                      <a:pt x="11017" y="793215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5045725" y="4461831"/>
                <a:ext cx="143220" cy="308473"/>
              </a:xfrm>
              <a:custGeom>
                <a:avLst/>
                <a:gdLst>
                  <a:gd name="connsiteX0" fmla="*/ 0 w 143220"/>
                  <a:gd name="connsiteY0" fmla="*/ 0 h 308473"/>
                  <a:gd name="connsiteX1" fmla="*/ 22034 w 143220"/>
                  <a:gd name="connsiteY1" fmla="*/ 55085 h 308473"/>
                  <a:gd name="connsiteX2" fmla="*/ 33051 w 143220"/>
                  <a:gd name="connsiteY2" fmla="*/ 88135 h 308473"/>
                  <a:gd name="connsiteX3" fmla="*/ 55085 w 143220"/>
                  <a:gd name="connsiteY3" fmla="*/ 121186 h 308473"/>
                  <a:gd name="connsiteX4" fmla="*/ 66102 w 143220"/>
                  <a:gd name="connsiteY4" fmla="*/ 154236 h 308473"/>
                  <a:gd name="connsiteX5" fmla="*/ 110169 w 143220"/>
                  <a:gd name="connsiteY5" fmla="*/ 220338 h 308473"/>
                  <a:gd name="connsiteX6" fmla="*/ 143220 w 143220"/>
                  <a:gd name="connsiteY6" fmla="*/ 308473 h 30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220" h="308473">
                    <a:moveTo>
                      <a:pt x="0" y="0"/>
                    </a:moveTo>
                    <a:cubicBezTo>
                      <a:pt x="7345" y="18362"/>
                      <a:pt x="15090" y="36568"/>
                      <a:pt x="22034" y="55085"/>
                    </a:cubicBezTo>
                    <a:cubicBezTo>
                      <a:pt x="26112" y="65958"/>
                      <a:pt x="27858" y="77748"/>
                      <a:pt x="33051" y="88135"/>
                    </a:cubicBezTo>
                    <a:cubicBezTo>
                      <a:pt x="38973" y="99978"/>
                      <a:pt x="49163" y="109343"/>
                      <a:pt x="55085" y="121186"/>
                    </a:cubicBezTo>
                    <a:cubicBezTo>
                      <a:pt x="60278" y="131573"/>
                      <a:pt x="60462" y="144085"/>
                      <a:pt x="66102" y="154236"/>
                    </a:cubicBezTo>
                    <a:cubicBezTo>
                      <a:pt x="78962" y="177385"/>
                      <a:pt x="101795" y="195216"/>
                      <a:pt x="110169" y="220338"/>
                    </a:cubicBezTo>
                    <a:cubicBezTo>
                      <a:pt x="134800" y="294229"/>
                      <a:pt x="121816" y="265665"/>
                      <a:pt x="143220" y="308473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5508434" y="4393523"/>
                <a:ext cx="253388" cy="178477"/>
              </a:xfrm>
              <a:custGeom>
                <a:avLst/>
                <a:gdLst>
                  <a:gd name="connsiteX0" fmla="*/ 0 w 253388"/>
                  <a:gd name="connsiteY0" fmla="*/ 24241 h 178477"/>
                  <a:gd name="connsiteX1" fmla="*/ 33050 w 253388"/>
                  <a:gd name="connsiteY1" fmla="*/ 79325 h 178477"/>
                  <a:gd name="connsiteX2" fmla="*/ 44067 w 253388"/>
                  <a:gd name="connsiteY2" fmla="*/ 112376 h 178477"/>
                  <a:gd name="connsiteX3" fmla="*/ 88135 w 253388"/>
                  <a:gd name="connsiteY3" fmla="*/ 178477 h 178477"/>
                  <a:gd name="connsiteX4" fmla="*/ 110168 w 253388"/>
                  <a:gd name="connsiteY4" fmla="*/ 145426 h 178477"/>
                  <a:gd name="connsiteX5" fmla="*/ 77118 w 253388"/>
                  <a:gd name="connsiteY5" fmla="*/ 46275 h 178477"/>
                  <a:gd name="connsiteX6" fmla="*/ 66101 w 253388"/>
                  <a:gd name="connsiteY6" fmla="*/ 2207 h 178477"/>
                  <a:gd name="connsiteX7" fmla="*/ 99152 w 253388"/>
                  <a:gd name="connsiteY7" fmla="*/ 24241 h 178477"/>
                  <a:gd name="connsiteX8" fmla="*/ 165253 w 253388"/>
                  <a:gd name="connsiteY8" fmla="*/ 79325 h 178477"/>
                  <a:gd name="connsiteX9" fmla="*/ 187286 w 253388"/>
                  <a:gd name="connsiteY9" fmla="*/ 112376 h 178477"/>
                  <a:gd name="connsiteX10" fmla="*/ 253388 w 253388"/>
                  <a:gd name="connsiteY10" fmla="*/ 156443 h 17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3388" h="178477">
                    <a:moveTo>
                      <a:pt x="0" y="24241"/>
                    </a:moveTo>
                    <a:cubicBezTo>
                      <a:pt x="11017" y="42602"/>
                      <a:pt x="23474" y="60173"/>
                      <a:pt x="33050" y="79325"/>
                    </a:cubicBezTo>
                    <a:cubicBezTo>
                      <a:pt x="38243" y="89712"/>
                      <a:pt x="38427" y="102224"/>
                      <a:pt x="44067" y="112376"/>
                    </a:cubicBezTo>
                    <a:cubicBezTo>
                      <a:pt x="56928" y="135525"/>
                      <a:pt x="88135" y="178477"/>
                      <a:pt x="88135" y="178477"/>
                    </a:cubicBezTo>
                    <a:cubicBezTo>
                      <a:pt x="95479" y="167460"/>
                      <a:pt x="108706" y="158586"/>
                      <a:pt x="110168" y="145426"/>
                    </a:cubicBezTo>
                    <a:cubicBezTo>
                      <a:pt x="115823" y="94535"/>
                      <a:pt x="100371" y="81154"/>
                      <a:pt x="77118" y="46275"/>
                    </a:cubicBezTo>
                    <a:cubicBezTo>
                      <a:pt x="73446" y="31586"/>
                      <a:pt x="55394" y="12914"/>
                      <a:pt x="66101" y="2207"/>
                    </a:cubicBezTo>
                    <a:cubicBezTo>
                      <a:pt x="75464" y="-7156"/>
                      <a:pt x="88980" y="15764"/>
                      <a:pt x="99152" y="24241"/>
                    </a:cubicBezTo>
                    <a:cubicBezTo>
                      <a:pt x="183979" y="94930"/>
                      <a:pt x="83193" y="24618"/>
                      <a:pt x="165253" y="79325"/>
                    </a:cubicBezTo>
                    <a:cubicBezTo>
                      <a:pt x="172597" y="90342"/>
                      <a:pt x="177321" y="103657"/>
                      <a:pt x="187286" y="112376"/>
                    </a:cubicBezTo>
                    <a:cubicBezTo>
                      <a:pt x="207215" y="129814"/>
                      <a:pt x="253388" y="156443"/>
                      <a:pt x="253388" y="156443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5199961" y="3040274"/>
                <a:ext cx="805380" cy="1674945"/>
              </a:xfrm>
              <a:custGeom>
                <a:avLst/>
                <a:gdLst>
                  <a:gd name="connsiteX0" fmla="*/ 0 w 805380"/>
                  <a:gd name="connsiteY0" fmla="*/ 1498675 h 1674945"/>
                  <a:gd name="connsiteX1" fmla="*/ 33051 w 805380"/>
                  <a:gd name="connsiteY1" fmla="*/ 1410540 h 1674945"/>
                  <a:gd name="connsiteX2" fmla="*/ 44068 w 805380"/>
                  <a:gd name="connsiteY2" fmla="*/ 1377490 h 1674945"/>
                  <a:gd name="connsiteX3" fmla="*/ 99152 w 805380"/>
                  <a:gd name="connsiteY3" fmla="*/ 1311389 h 1674945"/>
                  <a:gd name="connsiteX4" fmla="*/ 110169 w 805380"/>
                  <a:gd name="connsiteY4" fmla="*/ 1278338 h 1674945"/>
                  <a:gd name="connsiteX5" fmla="*/ 154237 w 805380"/>
                  <a:gd name="connsiteY5" fmla="*/ 1212237 h 1674945"/>
                  <a:gd name="connsiteX6" fmla="*/ 176270 w 805380"/>
                  <a:gd name="connsiteY6" fmla="*/ 1146136 h 1674945"/>
                  <a:gd name="connsiteX7" fmla="*/ 220338 w 805380"/>
                  <a:gd name="connsiteY7" fmla="*/ 1080034 h 1674945"/>
                  <a:gd name="connsiteX8" fmla="*/ 231355 w 805380"/>
                  <a:gd name="connsiteY8" fmla="*/ 1046984 h 1674945"/>
                  <a:gd name="connsiteX9" fmla="*/ 308473 w 805380"/>
                  <a:gd name="connsiteY9" fmla="*/ 947832 h 1674945"/>
                  <a:gd name="connsiteX10" fmla="*/ 352540 w 805380"/>
                  <a:gd name="connsiteY10" fmla="*/ 892748 h 1674945"/>
                  <a:gd name="connsiteX11" fmla="*/ 363557 w 805380"/>
                  <a:gd name="connsiteY11" fmla="*/ 859697 h 1674945"/>
                  <a:gd name="connsiteX12" fmla="*/ 396608 w 805380"/>
                  <a:gd name="connsiteY12" fmla="*/ 826646 h 1674945"/>
                  <a:gd name="connsiteX13" fmla="*/ 418641 w 805380"/>
                  <a:gd name="connsiteY13" fmla="*/ 782579 h 1674945"/>
                  <a:gd name="connsiteX14" fmla="*/ 451692 w 805380"/>
                  <a:gd name="connsiteY14" fmla="*/ 749528 h 1674945"/>
                  <a:gd name="connsiteX15" fmla="*/ 462709 w 805380"/>
                  <a:gd name="connsiteY15" fmla="*/ 716478 h 1674945"/>
                  <a:gd name="connsiteX16" fmla="*/ 506776 w 805380"/>
                  <a:gd name="connsiteY16" fmla="*/ 650377 h 1674945"/>
                  <a:gd name="connsiteX17" fmla="*/ 528810 w 805380"/>
                  <a:gd name="connsiteY17" fmla="*/ 584275 h 1674945"/>
                  <a:gd name="connsiteX18" fmla="*/ 539827 w 805380"/>
                  <a:gd name="connsiteY18" fmla="*/ 551225 h 1674945"/>
                  <a:gd name="connsiteX19" fmla="*/ 528810 w 805380"/>
                  <a:gd name="connsiteY19" fmla="*/ 452073 h 1674945"/>
                  <a:gd name="connsiteX20" fmla="*/ 473726 w 805380"/>
                  <a:gd name="connsiteY20" fmla="*/ 352921 h 1674945"/>
                  <a:gd name="connsiteX21" fmla="*/ 429658 w 805380"/>
                  <a:gd name="connsiteY21" fmla="*/ 286820 h 1674945"/>
                  <a:gd name="connsiteX22" fmla="*/ 407625 w 805380"/>
                  <a:gd name="connsiteY22" fmla="*/ 253769 h 1674945"/>
                  <a:gd name="connsiteX23" fmla="*/ 374574 w 805380"/>
                  <a:gd name="connsiteY23" fmla="*/ 231736 h 1674945"/>
                  <a:gd name="connsiteX24" fmla="*/ 352540 w 805380"/>
                  <a:gd name="connsiteY24" fmla="*/ 198685 h 1674945"/>
                  <a:gd name="connsiteX25" fmla="*/ 341523 w 805380"/>
                  <a:gd name="connsiteY25" fmla="*/ 165634 h 1674945"/>
                  <a:gd name="connsiteX26" fmla="*/ 418641 w 805380"/>
                  <a:gd name="connsiteY26" fmla="*/ 154618 h 1674945"/>
                  <a:gd name="connsiteX27" fmla="*/ 429658 w 805380"/>
                  <a:gd name="connsiteY27" fmla="*/ 66483 h 1674945"/>
                  <a:gd name="connsiteX28" fmla="*/ 462709 w 805380"/>
                  <a:gd name="connsiteY28" fmla="*/ 77499 h 1674945"/>
                  <a:gd name="connsiteX29" fmla="*/ 495759 w 805380"/>
                  <a:gd name="connsiteY29" fmla="*/ 99533 h 1674945"/>
                  <a:gd name="connsiteX30" fmla="*/ 550844 w 805380"/>
                  <a:gd name="connsiteY30" fmla="*/ 22415 h 1674945"/>
                  <a:gd name="connsiteX31" fmla="*/ 583894 w 805380"/>
                  <a:gd name="connsiteY31" fmla="*/ 381 h 1674945"/>
                  <a:gd name="connsiteX32" fmla="*/ 594911 w 805380"/>
                  <a:gd name="connsiteY32" fmla="*/ 33432 h 1674945"/>
                  <a:gd name="connsiteX33" fmla="*/ 583894 w 805380"/>
                  <a:gd name="connsiteY33" fmla="*/ 165634 h 1674945"/>
                  <a:gd name="connsiteX34" fmla="*/ 605928 w 805380"/>
                  <a:gd name="connsiteY34" fmla="*/ 286820 h 1674945"/>
                  <a:gd name="connsiteX35" fmla="*/ 627962 w 805380"/>
                  <a:gd name="connsiteY35" fmla="*/ 319871 h 1674945"/>
                  <a:gd name="connsiteX36" fmla="*/ 661012 w 805380"/>
                  <a:gd name="connsiteY36" fmla="*/ 341904 h 1674945"/>
                  <a:gd name="connsiteX37" fmla="*/ 716097 w 805380"/>
                  <a:gd name="connsiteY37" fmla="*/ 385972 h 1674945"/>
                  <a:gd name="connsiteX38" fmla="*/ 738131 w 805380"/>
                  <a:gd name="connsiteY38" fmla="*/ 419022 h 1674945"/>
                  <a:gd name="connsiteX39" fmla="*/ 771181 w 805380"/>
                  <a:gd name="connsiteY39" fmla="*/ 441056 h 1674945"/>
                  <a:gd name="connsiteX40" fmla="*/ 782198 w 805380"/>
                  <a:gd name="connsiteY40" fmla="*/ 474107 h 1674945"/>
                  <a:gd name="connsiteX41" fmla="*/ 804232 w 805380"/>
                  <a:gd name="connsiteY41" fmla="*/ 507157 h 1674945"/>
                  <a:gd name="connsiteX42" fmla="*/ 793215 w 805380"/>
                  <a:gd name="connsiteY42" fmla="*/ 562242 h 1674945"/>
                  <a:gd name="connsiteX43" fmla="*/ 727114 w 805380"/>
                  <a:gd name="connsiteY43" fmla="*/ 584275 h 1674945"/>
                  <a:gd name="connsiteX44" fmla="*/ 638979 w 805380"/>
                  <a:gd name="connsiteY44" fmla="*/ 606309 h 1674945"/>
                  <a:gd name="connsiteX45" fmla="*/ 605928 w 805380"/>
                  <a:gd name="connsiteY45" fmla="*/ 628343 h 1674945"/>
                  <a:gd name="connsiteX46" fmla="*/ 583894 w 805380"/>
                  <a:gd name="connsiteY46" fmla="*/ 661393 h 1674945"/>
                  <a:gd name="connsiteX47" fmla="*/ 550844 w 805380"/>
                  <a:gd name="connsiteY47" fmla="*/ 705461 h 1674945"/>
                  <a:gd name="connsiteX48" fmla="*/ 528810 w 805380"/>
                  <a:gd name="connsiteY48" fmla="*/ 749528 h 1674945"/>
                  <a:gd name="connsiteX49" fmla="*/ 517793 w 805380"/>
                  <a:gd name="connsiteY49" fmla="*/ 782579 h 1674945"/>
                  <a:gd name="connsiteX50" fmla="*/ 484743 w 805380"/>
                  <a:gd name="connsiteY50" fmla="*/ 815630 h 1674945"/>
                  <a:gd name="connsiteX51" fmla="*/ 451692 w 805380"/>
                  <a:gd name="connsiteY51" fmla="*/ 881731 h 1674945"/>
                  <a:gd name="connsiteX52" fmla="*/ 396608 w 805380"/>
                  <a:gd name="connsiteY52" fmla="*/ 947832 h 1674945"/>
                  <a:gd name="connsiteX53" fmla="*/ 385591 w 805380"/>
                  <a:gd name="connsiteY53" fmla="*/ 980883 h 1674945"/>
                  <a:gd name="connsiteX54" fmla="*/ 341523 w 805380"/>
                  <a:gd name="connsiteY54" fmla="*/ 1046984 h 1674945"/>
                  <a:gd name="connsiteX55" fmla="*/ 319490 w 805380"/>
                  <a:gd name="connsiteY55" fmla="*/ 1080034 h 1674945"/>
                  <a:gd name="connsiteX56" fmla="*/ 297456 w 805380"/>
                  <a:gd name="connsiteY56" fmla="*/ 1113085 h 1674945"/>
                  <a:gd name="connsiteX57" fmla="*/ 253388 w 805380"/>
                  <a:gd name="connsiteY57" fmla="*/ 1190203 h 1674945"/>
                  <a:gd name="connsiteX58" fmla="*/ 220338 w 805380"/>
                  <a:gd name="connsiteY58" fmla="*/ 1344439 h 1674945"/>
                  <a:gd name="connsiteX59" fmla="*/ 187287 w 805380"/>
                  <a:gd name="connsiteY59" fmla="*/ 1454608 h 1674945"/>
                  <a:gd name="connsiteX60" fmla="*/ 176270 w 805380"/>
                  <a:gd name="connsiteY60" fmla="*/ 1531726 h 1674945"/>
                  <a:gd name="connsiteX61" fmla="*/ 165253 w 805380"/>
                  <a:gd name="connsiteY61" fmla="*/ 1619861 h 1674945"/>
                  <a:gd name="connsiteX62" fmla="*/ 154237 w 805380"/>
                  <a:gd name="connsiteY62" fmla="*/ 1674945 h 167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805380" h="1674945">
                    <a:moveTo>
                      <a:pt x="0" y="1498675"/>
                    </a:moveTo>
                    <a:cubicBezTo>
                      <a:pt x="21255" y="1392402"/>
                      <a:pt x="-4773" y="1486187"/>
                      <a:pt x="33051" y="1410540"/>
                    </a:cubicBezTo>
                    <a:cubicBezTo>
                      <a:pt x="38244" y="1400153"/>
                      <a:pt x="37626" y="1387152"/>
                      <a:pt x="44068" y="1377490"/>
                    </a:cubicBezTo>
                    <a:cubicBezTo>
                      <a:pt x="92795" y="1304401"/>
                      <a:pt x="63112" y="1383471"/>
                      <a:pt x="99152" y="1311389"/>
                    </a:cubicBezTo>
                    <a:cubicBezTo>
                      <a:pt x="104345" y="1301002"/>
                      <a:pt x="104529" y="1288490"/>
                      <a:pt x="110169" y="1278338"/>
                    </a:cubicBezTo>
                    <a:cubicBezTo>
                      <a:pt x="123030" y="1255189"/>
                      <a:pt x="154237" y="1212237"/>
                      <a:pt x="154237" y="1212237"/>
                    </a:cubicBezTo>
                    <a:cubicBezTo>
                      <a:pt x="161581" y="1190203"/>
                      <a:pt x="163387" y="1165461"/>
                      <a:pt x="176270" y="1146136"/>
                    </a:cubicBezTo>
                    <a:cubicBezTo>
                      <a:pt x="190959" y="1124102"/>
                      <a:pt x="211964" y="1105157"/>
                      <a:pt x="220338" y="1080034"/>
                    </a:cubicBezTo>
                    <a:cubicBezTo>
                      <a:pt x="224010" y="1069017"/>
                      <a:pt x="225715" y="1057135"/>
                      <a:pt x="231355" y="1046984"/>
                    </a:cubicBezTo>
                    <a:cubicBezTo>
                      <a:pt x="264299" y="987684"/>
                      <a:pt x="268326" y="987979"/>
                      <a:pt x="308473" y="947832"/>
                    </a:cubicBezTo>
                    <a:cubicBezTo>
                      <a:pt x="336165" y="864756"/>
                      <a:pt x="295589" y="963937"/>
                      <a:pt x="352540" y="892748"/>
                    </a:cubicBezTo>
                    <a:cubicBezTo>
                      <a:pt x="359795" y="883680"/>
                      <a:pt x="357115" y="869360"/>
                      <a:pt x="363557" y="859697"/>
                    </a:cubicBezTo>
                    <a:cubicBezTo>
                      <a:pt x="372199" y="846733"/>
                      <a:pt x="385591" y="837663"/>
                      <a:pt x="396608" y="826646"/>
                    </a:cubicBezTo>
                    <a:cubicBezTo>
                      <a:pt x="403952" y="811957"/>
                      <a:pt x="409096" y="795943"/>
                      <a:pt x="418641" y="782579"/>
                    </a:cubicBezTo>
                    <a:cubicBezTo>
                      <a:pt x="427697" y="769901"/>
                      <a:pt x="443049" y="762492"/>
                      <a:pt x="451692" y="749528"/>
                    </a:cubicBezTo>
                    <a:cubicBezTo>
                      <a:pt x="458134" y="739866"/>
                      <a:pt x="457069" y="726629"/>
                      <a:pt x="462709" y="716478"/>
                    </a:cubicBezTo>
                    <a:cubicBezTo>
                      <a:pt x="475569" y="693329"/>
                      <a:pt x="498402" y="675499"/>
                      <a:pt x="506776" y="650377"/>
                    </a:cubicBezTo>
                    <a:lnTo>
                      <a:pt x="528810" y="584275"/>
                    </a:lnTo>
                    <a:lnTo>
                      <a:pt x="539827" y="551225"/>
                    </a:lnTo>
                    <a:cubicBezTo>
                      <a:pt x="536155" y="518174"/>
                      <a:pt x="534277" y="484875"/>
                      <a:pt x="528810" y="452073"/>
                    </a:cubicBezTo>
                    <a:cubicBezTo>
                      <a:pt x="522346" y="413291"/>
                      <a:pt x="494756" y="384466"/>
                      <a:pt x="473726" y="352921"/>
                    </a:cubicBezTo>
                    <a:lnTo>
                      <a:pt x="429658" y="286820"/>
                    </a:lnTo>
                    <a:cubicBezTo>
                      <a:pt x="422314" y="275803"/>
                      <a:pt x="418642" y="261113"/>
                      <a:pt x="407625" y="253769"/>
                    </a:cubicBezTo>
                    <a:lnTo>
                      <a:pt x="374574" y="231736"/>
                    </a:lnTo>
                    <a:cubicBezTo>
                      <a:pt x="367229" y="220719"/>
                      <a:pt x="358461" y="210528"/>
                      <a:pt x="352540" y="198685"/>
                    </a:cubicBezTo>
                    <a:cubicBezTo>
                      <a:pt x="347347" y="188298"/>
                      <a:pt x="331860" y="172076"/>
                      <a:pt x="341523" y="165634"/>
                    </a:cubicBezTo>
                    <a:cubicBezTo>
                      <a:pt x="363129" y="151230"/>
                      <a:pt x="392935" y="158290"/>
                      <a:pt x="418641" y="154618"/>
                    </a:cubicBezTo>
                    <a:cubicBezTo>
                      <a:pt x="422313" y="125240"/>
                      <a:pt x="414969" y="92189"/>
                      <a:pt x="429658" y="66483"/>
                    </a:cubicBezTo>
                    <a:cubicBezTo>
                      <a:pt x="435420" y="56400"/>
                      <a:pt x="452322" y="72306"/>
                      <a:pt x="462709" y="77499"/>
                    </a:cubicBezTo>
                    <a:cubicBezTo>
                      <a:pt x="474552" y="83420"/>
                      <a:pt x="484742" y="92188"/>
                      <a:pt x="495759" y="99533"/>
                    </a:cubicBezTo>
                    <a:cubicBezTo>
                      <a:pt x="521465" y="22415"/>
                      <a:pt x="495759" y="40777"/>
                      <a:pt x="550844" y="22415"/>
                    </a:cubicBezTo>
                    <a:cubicBezTo>
                      <a:pt x="561861" y="15070"/>
                      <a:pt x="571049" y="-2830"/>
                      <a:pt x="583894" y="381"/>
                    </a:cubicBezTo>
                    <a:cubicBezTo>
                      <a:pt x="595160" y="3198"/>
                      <a:pt x="594911" y="21819"/>
                      <a:pt x="594911" y="33432"/>
                    </a:cubicBezTo>
                    <a:cubicBezTo>
                      <a:pt x="594911" y="77652"/>
                      <a:pt x="587566" y="121567"/>
                      <a:pt x="583894" y="165634"/>
                    </a:cubicBezTo>
                    <a:cubicBezTo>
                      <a:pt x="587692" y="196016"/>
                      <a:pt x="588945" y="252854"/>
                      <a:pt x="605928" y="286820"/>
                    </a:cubicBezTo>
                    <a:cubicBezTo>
                      <a:pt x="611849" y="298663"/>
                      <a:pt x="618599" y="310508"/>
                      <a:pt x="627962" y="319871"/>
                    </a:cubicBezTo>
                    <a:cubicBezTo>
                      <a:pt x="637324" y="329233"/>
                      <a:pt x="649995" y="334560"/>
                      <a:pt x="661012" y="341904"/>
                    </a:cubicBezTo>
                    <a:cubicBezTo>
                      <a:pt x="724156" y="436620"/>
                      <a:pt x="640078" y="325159"/>
                      <a:pt x="716097" y="385972"/>
                    </a:cubicBezTo>
                    <a:cubicBezTo>
                      <a:pt x="726436" y="394243"/>
                      <a:pt x="728769" y="409660"/>
                      <a:pt x="738131" y="419022"/>
                    </a:cubicBezTo>
                    <a:cubicBezTo>
                      <a:pt x="747493" y="428384"/>
                      <a:pt x="760164" y="433711"/>
                      <a:pt x="771181" y="441056"/>
                    </a:cubicBezTo>
                    <a:cubicBezTo>
                      <a:pt x="774853" y="452073"/>
                      <a:pt x="777004" y="463720"/>
                      <a:pt x="782198" y="474107"/>
                    </a:cubicBezTo>
                    <a:cubicBezTo>
                      <a:pt x="788119" y="485950"/>
                      <a:pt x="802590" y="494019"/>
                      <a:pt x="804232" y="507157"/>
                    </a:cubicBezTo>
                    <a:cubicBezTo>
                      <a:pt x="806555" y="525738"/>
                      <a:pt x="806456" y="549001"/>
                      <a:pt x="793215" y="562242"/>
                    </a:cubicBezTo>
                    <a:cubicBezTo>
                      <a:pt x="776792" y="578665"/>
                      <a:pt x="749888" y="579720"/>
                      <a:pt x="727114" y="584275"/>
                    </a:cubicBezTo>
                    <a:cubicBezTo>
                      <a:pt x="706161" y="588466"/>
                      <a:pt x="661564" y="595016"/>
                      <a:pt x="638979" y="606309"/>
                    </a:cubicBezTo>
                    <a:cubicBezTo>
                      <a:pt x="627136" y="612231"/>
                      <a:pt x="616945" y="620998"/>
                      <a:pt x="605928" y="628343"/>
                    </a:cubicBezTo>
                    <a:cubicBezTo>
                      <a:pt x="598583" y="639360"/>
                      <a:pt x="591590" y="650619"/>
                      <a:pt x="583894" y="661393"/>
                    </a:cubicBezTo>
                    <a:cubicBezTo>
                      <a:pt x="573222" y="676334"/>
                      <a:pt x="560576" y="689890"/>
                      <a:pt x="550844" y="705461"/>
                    </a:cubicBezTo>
                    <a:cubicBezTo>
                      <a:pt x="542140" y="719388"/>
                      <a:pt x="535279" y="734433"/>
                      <a:pt x="528810" y="749528"/>
                    </a:cubicBezTo>
                    <a:cubicBezTo>
                      <a:pt x="524235" y="760202"/>
                      <a:pt x="524235" y="772916"/>
                      <a:pt x="517793" y="782579"/>
                    </a:cubicBezTo>
                    <a:cubicBezTo>
                      <a:pt x="509151" y="795543"/>
                      <a:pt x="495760" y="804613"/>
                      <a:pt x="484743" y="815630"/>
                    </a:cubicBezTo>
                    <a:cubicBezTo>
                      <a:pt x="473702" y="848753"/>
                      <a:pt x="475421" y="853256"/>
                      <a:pt x="451692" y="881731"/>
                    </a:cubicBezTo>
                    <a:cubicBezTo>
                      <a:pt x="421232" y="918282"/>
                      <a:pt x="417124" y="906798"/>
                      <a:pt x="396608" y="947832"/>
                    </a:cubicBezTo>
                    <a:cubicBezTo>
                      <a:pt x="391415" y="958219"/>
                      <a:pt x="391231" y="970731"/>
                      <a:pt x="385591" y="980883"/>
                    </a:cubicBezTo>
                    <a:cubicBezTo>
                      <a:pt x="372730" y="1004032"/>
                      <a:pt x="356212" y="1024950"/>
                      <a:pt x="341523" y="1046984"/>
                    </a:cubicBezTo>
                    <a:lnTo>
                      <a:pt x="319490" y="1080034"/>
                    </a:lnTo>
                    <a:cubicBezTo>
                      <a:pt x="312145" y="1091051"/>
                      <a:pt x="303377" y="1101242"/>
                      <a:pt x="297456" y="1113085"/>
                    </a:cubicBezTo>
                    <a:cubicBezTo>
                      <a:pt x="269501" y="1168996"/>
                      <a:pt x="284532" y="1143488"/>
                      <a:pt x="253388" y="1190203"/>
                    </a:cubicBezTo>
                    <a:cubicBezTo>
                      <a:pt x="200186" y="1349813"/>
                      <a:pt x="262034" y="1149862"/>
                      <a:pt x="220338" y="1344439"/>
                    </a:cubicBezTo>
                    <a:cubicBezTo>
                      <a:pt x="185842" y="1505418"/>
                      <a:pt x="208940" y="1335518"/>
                      <a:pt x="187287" y="1454608"/>
                    </a:cubicBezTo>
                    <a:cubicBezTo>
                      <a:pt x="182642" y="1480156"/>
                      <a:pt x="179702" y="1505987"/>
                      <a:pt x="176270" y="1531726"/>
                    </a:cubicBezTo>
                    <a:cubicBezTo>
                      <a:pt x="172357" y="1561073"/>
                      <a:pt x="170549" y="1590732"/>
                      <a:pt x="165253" y="1619861"/>
                    </a:cubicBezTo>
                    <a:cubicBezTo>
                      <a:pt x="151915" y="1693224"/>
                      <a:pt x="154237" y="1620211"/>
                      <a:pt x="154237" y="167494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5750805" y="3039655"/>
                <a:ext cx="562621" cy="1884885"/>
              </a:xfrm>
              <a:custGeom>
                <a:avLst/>
                <a:gdLst>
                  <a:gd name="connsiteX0" fmla="*/ 0 w 562621"/>
                  <a:gd name="connsiteY0" fmla="*/ 1818784 h 1884885"/>
                  <a:gd name="connsiteX1" fmla="*/ 22034 w 562621"/>
                  <a:gd name="connsiteY1" fmla="*/ 1697598 h 1884885"/>
                  <a:gd name="connsiteX2" fmla="*/ 33050 w 562621"/>
                  <a:gd name="connsiteY2" fmla="*/ 1653531 h 1884885"/>
                  <a:gd name="connsiteX3" fmla="*/ 55084 w 562621"/>
                  <a:gd name="connsiteY3" fmla="*/ 1587429 h 1884885"/>
                  <a:gd name="connsiteX4" fmla="*/ 66101 w 562621"/>
                  <a:gd name="connsiteY4" fmla="*/ 1543362 h 1884885"/>
                  <a:gd name="connsiteX5" fmla="*/ 88135 w 562621"/>
                  <a:gd name="connsiteY5" fmla="*/ 1510311 h 1884885"/>
                  <a:gd name="connsiteX6" fmla="*/ 110168 w 562621"/>
                  <a:gd name="connsiteY6" fmla="*/ 1444210 h 1884885"/>
                  <a:gd name="connsiteX7" fmla="*/ 121185 w 562621"/>
                  <a:gd name="connsiteY7" fmla="*/ 1411159 h 1884885"/>
                  <a:gd name="connsiteX8" fmla="*/ 143219 w 562621"/>
                  <a:gd name="connsiteY8" fmla="*/ 1378109 h 1884885"/>
                  <a:gd name="connsiteX9" fmla="*/ 154236 w 562621"/>
                  <a:gd name="connsiteY9" fmla="*/ 1334041 h 1884885"/>
                  <a:gd name="connsiteX10" fmla="*/ 165253 w 562621"/>
                  <a:gd name="connsiteY10" fmla="*/ 1234890 h 1884885"/>
                  <a:gd name="connsiteX11" fmla="*/ 187287 w 562621"/>
                  <a:gd name="connsiteY11" fmla="*/ 1168788 h 1884885"/>
                  <a:gd name="connsiteX12" fmla="*/ 198303 w 562621"/>
                  <a:gd name="connsiteY12" fmla="*/ 1124721 h 1884885"/>
                  <a:gd name="connsiteX13" fmla="*/ 209320 w 562621"/>
                  <a:gd name="connsiteY13" fmla="*/ 1069637 h 1884885"/>
                  <a:gd name="connsiteX14" fmla="*/ 231354 w 562621"/>
                  <a:gd name="connsiteY14" fmla="*/ 1003535 h 1884885"/>
                  <a:gd name="connsiteX15" fmla="*/ 264405 w 562621"/>
                  <a:gd name="connsiteY15" fmla="*/ 893367 h 1884885"/>
                  <a:gd name="connsiteX16" fmla="*/ 275422 w 562621"/>
                  <a:gd name="connsiteY16" fmla="*/ 860316 h 1884885"/>
                  <a:gd name="connsiteX17" fmla="*/ 286438 w 562621"/>
                  <a:gd name="connsiteY17" fmla="*/ 772181 h 1884885"/>
                  <a:gd name="connsiteX18" fmla="*/ 308472 w 562621"/>
                  <a:gd name="connsiteY18" fmla="*/ 595911 h 1884885"/>
                  <a:gd name="connsiteX19" fmla="*/ 286438 w 562621"/>
                  <a:gd name="connsiteY19" fmla="*/ 529810 h 1884885"/>
                  <a:gd name="connsiteX20" fmla="*/ 275422 w 562621"/>
                  <a:gd name="connsiteY20" fmla="*/ 408625 h 1884885"/>
                  <a:gd name="connsiteX21" fmla="*/ 231354 w 562621"/>
                  <a:gd name="connsiteY21" fmla="*/ 342523 h 1884885"/>
                  <a:gd name="connsiteX22" fmla="*/ 209320 w 562621"/>
                  <a:gd name="connsiteY22" fmla="*/ 276422 h 1884885"/>
                  <a:gd name="connsiteX23" fmla="*/ 198303 w 562621"/>
                  <a:gd name="connsiteY23" fmla="*/ 243372 h 1884885"/>
                  <a:gd name="connsiteX24" fmla="*/ 187287 w 562621"/>
                  <a:gd name="connsiteY24" fmla="*/ 210321 h 1884885"/>
                  <a:gd name="connsiteX25" fmla="*/ 143219 w 562621"/>
                  <a:gd name="connsiteY25" fmla="*/ 144220 h 1884885"/>
                  <a:gd name="connsiteX26" fmla="*/ 143219 w 562621"/>
                  <a:gd name="connsiteY26" fmla="*/ 34051 h 1884885"/>
                  <a:gd name="connsiteX27" fmla="*/ 187287 w 562621"/>
                  <a:gd name="connsiteY27" fmla="*/ 100152 h 1884885"/>
                  <a:gd name="connsiteX28" fmla="*/ 165253 w 562621"/>
                  <a:gd name="connsiteY28" fmla="*/ 34051 h 1884885"/>
                  <a:gd name="connsiteX29" fmla="*/ 209320 w 562621"/>
                  <a:gd name="connsiteY29" fmla="*/ 12017 h 1884885"/>
                  <a:gd name="connsiteX30" fmla="*/ 242371 w 562621"/>
                  <a:gd name="connsiteY30" fmla="*/ 1000 h 1884885"/>
                  <a:gd name="connsiteX31" fmla="*/ 264405 w 562621"/>
                  <a:gd name="connsiteY31" fmla="*/ 34051 h 1884885"/>
                  <a:gd name="connsiteX32" fmla="*/ 275422 w 562621"/>
                  <a:gd name="connsiteY32" fmla="*/ 111169 h 1884885"/>
                  <a:gd name="connsiteX33" fmla="*/ 297455 w 562621"/>
                  <a:gd name="connsiteY33" fmla="*/ 78118 h 1884885"/>
                  <a:gd name="connsiteX34" fmla="*/ 319489 w 562621"/>
                  <a:gd name="connsiteY34" fmla="*/ 111169 h 1884885"/>
                  <a:gd name="connsiteX35" fmla="*/ 385590 w 562621"/>
                  <a:gd name="connsiteY35" fmla="*/ 45068 h 1884885"/>
                  <a:gd name="connsiteX36" fmla="*/ 418641 w 562621"/>
                  <a:gd name="connsiteY36" fmla="*/ 56085 h 1884885"/>
                  <a:gd name="connsiteX37" fmla="*/ 429658 w 562621"/>
                  <a:gd name="connsiteY37" fmla="*/ 133203 h 1884885"/>
                  <a:gd name="connsiteX38" fmla="*/ 440675 w 562621"/>
                  <a:gd name="connsiteY38" fmla="*/ 441675 h 1884885"/>
                  <a:gd name="connsiteX39" fmla="*/ 506776 w 562621"/>
                  <a:gd name="connsiteY39" fmla="*/ 485743 h 1884885"/>
                  <a:gd name="connsiteX40" fmla="*/ 539826 w 562621"/>
                  <a:gd name="connsiteY40" fmla="*/ 507776 h 1884885"/>
                  <a:gd name="connsiteX41" fmla="*/ 561860 w 562621"/>
                  <a:gd name="connsiteY41" fmla="*/ 540827 h 1884885"/>
                  <a:gd name="connsiteX42" fmla="*/ 550843 w 562621"/>
                  <a:gd name="connsiteY42" fmla="*/ 606928 h 1884885"/>
                  <a:gd name="connsiteX43" fmla="*/ 484742 w 562621"/>
                  <a:gd name="connsiteY43" fmla="*/ 639979 h 1884885"/>
                  <a:gd name="connsiteX44" fmla="*/ 451691 w 562621"/>
                  <a:gd name="connsiteY44" fmla="*/ 662012 h 1884885"/>
                  <a:gd name="connsiteX45" fmla="*/ 429658 w 562621"/>
                  <a:gd name="connsiteY45" fmla="*/ 695063 h 1884885"/>
                  <a:gd name="connsiteX46" fmla="*/ 374573 w 562621"/>
                  <a:gd name="connsiteY46" fmla="*/ 750147 h 1884885"/>
                  <a:gd name="connsiteX47" fmla="*/ 341523 w 562621"/>
                  <a:gd name="connsiteY47" fmla="*/ 860316 h 1884885"/>
                  <a:gd name="connsiteX48" fmla="*/ 330506 w 562621"/>
                  <a:gd name="connsiteY48" fmla="*/ 959468 h 1884885"/>
                  <a:gd name="connsiteX49" fmla="*/ 319489 w 562621"/>
                  <a:gd name="connsiteY49" fmla="*/ 992518 h 1884885"/>
                  <a:gd name="connsiteX50" fmla="*/ 286438 w 562621"/>
                  <a:gd name="connsiteY50" fmla="*/ 1113704 h 1884885"/>
                  <a:gd name="connsiteX51" fmla="*/ 275422 w 562621"/>
                  <a:gd name="connsiteY51" fmla="*/ 1179805 h 1884885"/>
                  <a:gd name="connsiteX52" fmla="*/ 242371 w 562621"/>
                  <a:gd name="connsiteY52" fmla="*/ 1444210 h 1884885"/>
                  <a:gd name="connsiteX53" fmla="*/ 220337 w 562621"/>
                  <a:gd name="connsiteY53" fmla="*/ 1686581 h 1884885"/>
                  <a:gd name="connsiteX54" fmla="*/ 187287 w 562621"/>
                  <a:gd name="connsiteY54" fmla="*/ 1785733 h 1884885"/>
                  <a:gd name="connsiteX55" fmla="*/ 165253 w 562621"/>
                  <a:gd name="connsiteY55" fmla="*/ 1862851 h 1884885"/>
                  <a:gd name="connsiteX56" fmla="*/ 132202 w 562621"/>
                  <a:gd name="connsiteY56" fmla="*/ 1884885 h 1884885"/>
                  <a:gd name="connsiteX57" fmla="*/ 88135 w 562621"/>
                  <a:gd name="connsiteY57" fmla="*/ 1873868 h 1884885"/>
                  <a:gd name="connsiteX58" fmla="*/ 44067 w 562621"/>
                  <a:gd name="connsiteY58" fmla="*/ 1862851 h 188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62621" h="1884885">
                    <a:moveTo>
                      <a:pt x="0" y="1818784"/>
                    </a:moveTo>
                    <a:cubicBezTo>
                      <a:pt x="7974" y="1770937"/>
                      <a:pt x="11767" y="1743801"/>
                      <a:pt x="22034" y="1697598"/>
                    </a:cubicBezTo>
                    <a:cubicBezTo>
                      <a:pt x="25318" y="1682818"/>
                      <a:pt x="28699" y="1668033"/>
                      <a:pt x="33050" y="1653531"/>
                    </a:cubicBezTo>
                    <a:cubicBezTo>
                      <a:pt x="39724" y="1631285"/>
                      <a:pt x="49451" y="1609961"/>
                      <a:pt x="55084" y="1587429"/>
                    </a:cubicBezTo>
                    <a:cubicBezTo>
                      <a:pt x="58756" y="1572740"/>
                      <a:pt x="60137" y="1557279"/>
                      <a:pt x="66101" y="1543362"/>
                    </a:cubicBezTo>
                    <a:cubicBezTo>
                      <a:pt x="71317" y="1531192"/>
                      <a:pt x="82757" y="1522411"/>
                      <a:pt x="88135" y="1510311"/>
                    </a:cubicBezTo>
                    <a:cubicBezTo>
                      <a:pt x="97568" y="1489087"/>
                      <a:pt x="102824" y="1466244"/>
                      <a:pt x="110168" y="1444210"/>
                    </a:cubicBezTo>
                    <a:cubicBezTo>
                      <a:pt x="113840" y="1433193"/>
                      <a:pt x="114743" y="1420821"/>
                      <a:pt x="121185" y="1411159"/>
                    </a:cubicBezTo>
                    <a:lnTo>
                      <a:pt x="143219" y="1378109"/>
                    </a:lnTo>
                    <a:cubicBezTo>
                      <a:pt x="146891" y="1363420"/>
                      <a:pt x="151934" y="1349006"/>
                      <a:pt x="154236" y="1334041"/>
                    </a:cubicBezTo>
                    <a:cubicBezTo>
                      <a:pt x="159293" y="1301174"/>
                      <a:pt x="158731" y="1267498"/>
                      <a:pt x="165253" y="1234890"/>
                    </a:cubicBezTo>
                    <a:cubicBezTo>
                      <a:pt x="169808" y="1212115"/>
                      <a:pt x="181654" y="1191320"/>
                      <a:pt x="187287" y="1168788"/>
                    </a:cubicBezTo>
                    <a:cubicBezTo>
                      <a:pt x="190959" y="1154099"/>
                      <a:pt x="195019" y="1139501"/>
                      <a:pt x="198303" y="1124721"/>
                    </a:cubicBezTo>
                    <a:cubicBezTo>
                      <a:pt x="202365" y="1106442"/>
                      <a:pt x="204393" y="1087702"/>
                      <a:pt x="209320" y="1069637"/>
                    </a:cubicBezTo>
                    <a:cubicBezTo>
                      <a:pt x="215431" y="1047230"/>
                      <a:pt x="225721" y="1026067"/>
                      <a:pt x="231354" y="1003535"/>
                    </a:cubicBezTo>
                    <a:cubicBezTo>
                      <a:pt x="248004" y="936935"/>
                      <a:pt x="237582" y="973834"/>
                      <a:pt x="264405" y="893367"/>
                    </a:cubicBezTo>
                    <a:lnTo>
                      <a:pt x="275422" y="860316"/>
                    </a:lnTo>
                    <a:cubicBezTo>
                      <a:pt x="279094" y="830938"/>
                      <a:pt x="283631" y="801655"/>
                      <a:pt x="286438" y="772181"/>
                    </a:cubicBezTo>
                    <a:cubicBezTo>
                      <a:pt x="302314" y="605479"/>
                      <a:pt x="281351" y="677273"/>
                      <a:pt x="308472" y="595911"/>
                    </a:cubicBezTo>
                    <a:cubicBezTo>
                      <a:pt x="301127" y="573877"/>
                      <a:pt x="288541" y="552940"/>
                      <a:pt x="286438" y="529810"/>
                    </a:cubicBezTo>
                    <a:cubicBezTo>
                      <a:pt x="282766" y="489415"/>
                      <a:pt x="286867" y="447538"/>
                      <a:pt x="275422" y="408625"/>
                    </a:cubicBezTo>
                    <a:cubicBezTo>
                      <a:pt x="267950" y="383219"/>
                      <a:pt x="239728" y="367646"/>
                      <a:pt x="231354" y="342523"/>
                    </a:cubicBezTo>
                    <a:lnTo>
                      <a:pt x="209320" y="276422"/>
                    </a:lnTo>
                    <a:lnTo>
                      <a:pt x="198303" y="243372"/>
                    </a:lnTo>
                    <a:cubicBezTo>
                      <a:pt x="194631" y="232355"/>
                      <a:pt x="193729" y="219983"/>
                      <a:pt x="187287" y="210321"/>
                    </a:cubicBezTo>
                    <a:lnTo>
                      <a:pt x="143219" y="144220"/>
                    </a:lnTo>
                    <a:cubicBezTo>
                      <a:pt x="136021" y="122626"/>
                      <a:pt x="103659" y="41963"/>
                      <a:pt x="143219" y="34051"/>
                    </a:cubicBezTo>
                    <a:cubicBezTo>
                      <a:pt x="169186" y="28858"/>
                      <a:pt x="195661" y="125274"/>
                      <a:pt x="187287" y="100152"/>
                    </a:cubicBezTo>
                    <a:lnTo>
                      <a:pt x="165253" y="34051"/>
                    </a:lnTo>
                    <a:cubicBezTo>
                      <a:pt x="179942" y="26706"/>
                      <a:pt x="194225" y="18486"/>
                      <a:pt x="209320" y="12017"/>
                    </a:cubicBezTo>
                    <a:cubicBezTo>
                      <a:pt x="219994" y="7442"/>
                      <a:pt x="231589" y="-3313"/>
                      <a:pt x="242371" y="1000"/>
                    </a:cubicBezTo>
                    <a:cubicBezTo>
                      <a:pt x="254665" y="5918"/>
                      <a:pt x="257060" y="23034"/>
                      <a:pt x="264405" y="34051"/>
                    </a:cubicBezTo>
                    <a:cubicBezTo>
                      <a:pt x="268077" y="59757"/>
                      <a:pt x="259842" y="90395"/>
                      <a:pt x="275422" y="111169"/>
                    </a:cubicBezTo>
                    <a:cubicBezTo>
                      <a:pt x="283366" y="121762"/>
                      <a:pt x="284214" y="78118"/>
                      <a:pt x="297455" y="78118"/>
                    </a:cubicBezTo>
                    <a:cubicBezTo>
                      <a:pt x="310696" y="78118"/>
                      <a:pt x="312144" y="100152"/>
                      <a:pt x="319489" y="111169"/>
                    </a:cubicBezTo>
                    <a:cubicBezTo>
                      <a:pt x="331760" y="94808"/>
                      <a:pt x="357976" y="49670"/>
                      <a:pt x="385590" y="45068"/>
                    </a:cubicBezTo>
                    <a:cubicBezTo>
                      <a:pt x="397045" y="43159"/>
                      <a:pt x="407624" y="52413"/>
                      <a:pt x="418641" y="56085"/>
                    </a:cubicBezTo>
                    <a:cubicBezTo>
                      <a:pt x="422313" y="81791"/>
                      <a:pt x="428177" y="107278"/>
                      <a:pt x="429658" y="133203"/>
                    </a:cubicBezTo>
                    <a:cubicBezTo>
                      <a:pt x="435528" y="235925"/>
                      <a:pt x="418688" y="341162"/>
                      <a:pt x="440675" y="441675"/>
                    </a:cubicBezTo>
                    <a:cubicBezTo>
                      <a:pt x="446334" y="467545"/>
                      <a:pt x="484742" y="471054"/>
                      <a:pt x="506776" y="485743"/>
                    </a:cubicBezTo>
                    <a:lnTo>
                      <a:pt x="539826" y="507776"/>
                    </a:lnTo>
                    <a:cubicBezTo>
                      <a:pt x="547171" y="518793"/>
                      <a:pt x="560398" y="527667"/>
                      <a:pt x="561860" y="540827"/>
                    </a:cubicBezTo>
                    <a:cubicBezTo>
                      <a:pt x="564327" y="563028"/>
                      <a:pt x="560833" y="586949"/>
                      <a:pt x="550843" y="606928"/>
                    </a:cubicBezTo>
                    <a:cubicBezTo>
                      <a:pt x="540319" y="627977"/>
                      <a:pt x="502123" y="631289"/>
                      <a:pt x="484742" y="639979"/>
                    </a:cubicBezTo>
                    <a:cubicBezTo>
                      <a:pt x="472899" y="645900"/>
                      <a:pt x="462708" y="654668"/>
                      <a:pt x="451691" y="662012"/>
                    </a:cubicBezTo>
                    <a:cubicBezTo>
                      <a:pt x="444347" y="673029"/>
                      <a:pt x="439020" y="685700"/>
                      <a:pt x="429658" y="695063"/>
                    </a:cubicBezTo>
                    <a:cubicBezTo>
                      <a:pt x="356206" y="768516"/>
                      <a:pt x="433335" y="662007"/>
                      <a:pt x="374573" y="750147"/>
                    </a:cubicBezTo>
                    <a:cubicBezTo>
                      <a:pt x="347752" y="830613"/>
                      <a:pt x="358173" y="793717"/>
                      <a:pt x="341523" y="860316"/>
                    </a:cubicBezTo>
                    <a:cubicBezTo>
                      <a:pt x="337851" y="893367"/>
                      <a:pt x="335973" y="926666"/>
                      <a:pt x="330506" y="959468"/>
                    </a:cubicBezTo>
                    <a:cubicBezTo>
                      <a:pt x="328597" y="970923"/>
                      <a:pt x="322545" y="981315"/>
                      <a:pt x="319489" y="992518"/>
                    </a:cubicBezTo>
                    <a:cubicBezTo>
                      <a:pt x="282211" y="1129200"/>
                      <a:pt x="311797" y="1037628"/>
                      <a:pt x="286438" y="1113704"/>
                    </a:cubicBezTo>
                    <a:cubicBezTo>
                      <a:pt x="282766" y="1135738"/>
                      <a:pt x="277982" y="1157615"/>
                      <a:pt x="275422" y="1179805"/>
                    </a:cubicBezTo>
                    <a:cubicBezTo>
                      <a:pt x="245157" y="1442105"/>
                      <a:pt x="272670" y="1323017"/>
                      <a:pt x="242371" y="1444210"/>
                    </a:cubicBezTo>
                    <a:cubicBezTo>
                      <a:pt x="241220" y="1458023"/>
                      <a:pt x="224962" y="1661915"/>
                      <a:pt x="220337" y="1686581"/>
                    </a:cubicBezTo>
                    <a:cubicBezTo>
                      <a:pt x="212086" y="1730585"/>
                      <a:pt x="196919" y="1747205"/>
                      <a:pt x="187287" y="1785733"/>
                    </a:cubicBezTo>
                    <a:cubicBezTo>
                      <a:pt x="186567" y="1788612"/>
                      <a:pt x="171000" y="1855667"/>
                      <a:pt x="165253" y="1862851"/>
                    </a:cubicBezTo>
                    <a:cubicBezTo>
                      <a:pt x="156982" y="1873190"/>
                      <a:pt x="143219" y="1877540"/>
                      <a:pt x="132202" y="1884885"/>
                    </a:cubicBezTo>
                    <a:cubicBezTo>
                      <a:pt x="117513" y="1881213"/>
                      <a:pt x="102694" y="1878028"/>
                      <a:pt x="88135" y="1873868"/>
                    </a:cubicBezTo>
                    <a:cubicBezTo>
                      <a:pt x="45512" y="1861690"/>
                      <a:pt x="68622" y="1862851"/>
                      <a:pt x="44067" y="1862851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5541484" y="3481330"/>
                <a:ext cx="122270" cy="396607"/>
              </a:xfrm>
              <a:custGeom>
                <a:avLst/>
                <a:gdLst>
                  <a:gd name="connsiteX0" fmla="*/ 0 w 122270"/>
                  <a:gd name="connsiteY0" fmla="*/ 396607 h 396607"/>
                  <a:gd name="connsiteX1" fmla="*/ 22034 w 122270"/>
                  <a:gd name="connsiteY1" fmla="*/ 341523 h 396607"/>
                  <a:gd name="connsiteX2" fmla="*/ 44068 w 122270"/>
                  <a:gd name="connsiteY2" fmla="*/ 275422 h 396607"/>
                  <a:gd name="connsiteX3" fmla="*/ 66102 w 122270"/>
                  <a:gd name="connsiteY3" fmla="*/ 242371 h 396607"/>
                  <a:gd name="connsiteX4" fmla="*/ 77118 w 122270"/>
                  <a:gd name="connsiteY4" fmla="*/ 176270 h 396607"/>
                  <a:gd name="connsiteX5" fmla="*/ 88135 w 122270"/>
                  <a:gd name="connsiteY5" fmla="*/ 143219 h 396607"/>
                  <a:gd name="connsiteX6" fmla="*/ 99152 w 122270"/>
                  <a:gd name="connsiteY6" fmla="*/ 88135 h 396607"/>
                  <a:gd name="connsiteX7" fmla="*/ 110169 w 122270"/>
                  <a:gd name="connsiteY7" fmla="*/ 0 h 3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270" h="396607">
                    <a:moveTo>
                      <a:pt x="0" y="396607"/>
                    </a:moveTo>
                    <a:cubicBezTo>
                      <a:pt x="7345" y="378246"/>
                      <a:pt x="15276" y="360108"/>
                      <a:pt x="22034" y="341523"/>
                    </a:cubicBezTo>
                    <a:cubicBezTo>
                      <a:pt x="29971" y="319696"/>
                      <a:pt x="31185" y="294747"/>
                      <a:pt x="44068" y="275422"/>
                    </a:cubicBezTo>
                    <a:lnTo>
                      <a:pt x="66102" y="242371"/>
                    </a:lnTo>
                    <a:cubicBezTo>
                      <a:pt x="69774" y="220337"/>
                      <a:pt x="72272" y="198076"/>
                      <a:pt x="77118" y="176270"/>
                    </a:cubicBezTo>
                    <a:cubicBezTo>
                      <a:pt x="79637" y="164934"/>
                      <a:pt x="85318" y="154485"/>
                      <a:pt x="88135" y="143219"/>
                    </a:cubicBezTo>
                    <a:cubicBezTo>
                      <a:pt x="92677" y="125053"/>
                      <a:pt x="94225" y="106200"/>
                      <a:pt x="99152" y="88135"/>
                    </a:cubicBezTo>
                    <a:cubicBezTo>
                      <a:pt x="120885" y="8448"/>
                      <a:pt x="132597" y="44857"/>
                      <a:pt x="11016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5618100" y="1784733"/>
                <a:ext cx="595413" cy="1222872"/>
              </a:xfrm>
              <a:custGeom>
                <a:avLst/>
                <a:gdLst>
                  <a:gd name="connsiteX0" fmla="*/ 154739 w 595413"/>
                  <a:gd name="connsiteY0" fmla="*/ 1222872 h 1222872"/>
                  <a:gd name="connsiteX1" fmla="*/ 165755 w 595413"/>
                  <a:gd name="connsiteY1" fmla="*/ 1156771 h 1222872"/>
                  <a:gd name="connsiteX2" fmla="*/ 198806 w 595413"/>
                  <a:gd name="connsiteY2" fmla="*/ 1046602 h 1222872"/>
                  <a:gd name="connsiteX3" fmla="*/ 220840 w 595413"/>
                  <a:gd name="connsiteY3" fmla="*/ 980501 h 1222872"/>
                  <a:gd name="connsiteX4" fmla="*/ 231857 w 595413"/>
                  <a:gd name="connsiteY4" fmla="*/ 947450 h 1222872"/>
                  <a:gd name="connsiteX5" fmla="*/ 253890 w 595413"/>
                  <a:gd name="connsiteY5" fmla="*/ 793214 h 1222872"/>
                  <a:gd name="connsiteX6" fmla="*/ 264907 w 595413"/>
                  <a:gd name="connsiteY6" fmla="*/ 760163 h 1222872"/>
                  <a:gd name="connsiteX7" fmla="*/ 297958 w 595413"/>
                  <a:gd name="connsiteY7" fmla="*/ 649995 h 1222872"/>
                  <a:gd name="connsiteX8" fmla="*/ 319992 w 595413"/>
                  <a:gd name="connsiteY8" fmla="*/ 616944 h 1222872"/>
                  <a:gd name="connsiteX9" fmla="*/ 364059 w 595413"/>
                  <a:gd name="connsiteY9" fmla="*/ 462708 h 1222872"/>
                  <a:gd name="connsiteX10" fmla="*/ 408127 w 595413"/>
                  <a:gd name="connsiteY10" fmla="*/ 396607 h 1222872"/>
                  <a:gd name="connsiteX11" fmla="*/ 485245 w 595413"/>
                  <a:gd name="connsiteY11" fmla="*/ 352539 h 1222872"/>
                  <a:gd name="connsiteX12" fmla="*/ 507278 w 595413"/>
                  <a:gd name="connsiteY12" fmla="*/ 319489 h 1222872"/>
                  <a:gd name="connsiteX13" fmla="*/ 573380 w 595413"/>
                  <a:gd name="connsiteY13" fmla="*/ 297455 h 1222872"/>
                  <a:gd name="connsiteX14" fmla="*/ 595413 w 595413"/>
                  <a:gd name="connsiteY14" fmla="*/ 264404 h 1222872"/>
                  <a:gd name="connsiteX15" fmla="*/ 518295 w 595413"/>
                  <a:gd name="connsiteY15" fmla="*/ 242371 h 1222872"/>
                  <a:gd name="connsiteX16" fmla="*/ 507278 w 595413"/>
                  <a:gd name="connsiteY16" fmla="*/ 209320 h 1222872"/>
                  <a:gd name="connsiteX17" fmla="*/ 551346 w 595413"/>
                  <a:gd name="connsiteY17" fmla="*/ 154236 h 1222872"/>
                  <a:gd name="connsiteX18" fmla="*/ 551346 w 595413"/>
                  <a:gd name="connsiteY18" fmla="*/ 88134 h 1222872"/>
                  <a:gd name="connsiteX19" fmla="*/ 485245 w 595413"/>
                  <a:gd name="connsiteY19" fmla="*/ 66101 h 1222872"/>
                  <a:gd name="connsiteX20" fmla="*/ 452194 w 595413"/>
                  <a:gd name="connsiteY20" fmla="*/ 77118 h 1222872"/>
                  <a:gd name="connsiteX21" fmla="*/ 419143 w 595413"/>
                  <a:gd name="connsiteY21" fmla="*/ 99151 h 1222872"/>
                  <a:gd name="connsiteX22" fmla="*/ 408127 w 595413"/>
                  <a:gd name="connsiteY22" fmla="*/ 55084 h 1222872"/>
                  <a:gd name="connsiteX23" fmla="*/ 386093 w 595413"/>
                  <a:gd name="connsiteY23" fmla="*/ 22033 h 1222872"/>
                  <a:gd name="connsiteX24" fmla="*/ 342025 w 595413"/>
                  <a:gd name="connsiteY24" fmla="*/ 11016 h 1222872"/>
                  <a:gd name="connsiteX25" fmla="*/ 308975 w 595413"/>
                  <a:gd name="connsiteY25" fmla="*/ 0 h 1222872"/>
                  <a:gd name="connsiteX26" fmla="*/ 275924 w 595413"/>
                  <a:gd name="connsiteY26" fmla="*/ 22033 h 1222872"/>
                  <a:gd name="connsiteX27" fmla="*/ 264907 w 595413"/>
                  <a:gd name="connsiteY27" fmla="*/ 66101 h 1222872"/>
                  <a:gd name="connsiteX28" fmla="*/ 242873 w 595413"/>
                  <a:gd name="connsiteY28" fmla="*/ 99151 h 1222872"/>
                  <a:gd name="connsiteX29" fmla="*/ 220840 w 595413"/>
                  <a:gd name="connsiteY29" fmla="*/ 165253 h 1222872"/>
                  <a:gd name="connsiteX30" fmla="*/ 231857 w 595413"/>
                  <a:gd name="connsiteY30" fmla="*/ 198303 h 1222872"/>
                  <a:gd name="connsiteX31" fmla="*/ 209823 w 595413"/>
                  <a:gd name="connsiteY31" fmla="*/ 165253 h 1222872"/>
                  <a:gd name="connsiteX32" fmla="*/ 143722 w 595413"/>
                  <a:gd name="connsiteY32" fmla="*/ 132202 h 1222872"/>
                  <a:gd name="connsiteX33" fmla="*/ 99654 w 595413"/>
                  <a:gd name="connsiteY33" fmla="*/ 143219 h 1222872"/>
                  <a:gd name="connsiteX34" fmla="*/ 99654 w 595413"/>
                  <a:gd name="connsiteY34" fmla="*/ 275421 h 1222872"/>
                  <a:gd name="connsiteX35" fmla="*/ 132705 w 595413"/>
                  <a:gd name="connsiteY35" fmla="*/ 297455 h 1222872"/>
                  <a:gd name="connsiteX36" fmla="*/ 242873 w 595413"/>
                  <a:gd name="connsiteY36" fmla="*/ 308472 h 1222872"/>
                  <a:gd name="connsiteX37" fmla="*/ 231857 w 595413"/>
                  <a:gd name="connsiteY37" fmla="*/ 429657 h 1222872"/>
                  <a:gd name="connsiteX38" fmla="*/ 209823 w 595413"/>
                  <a:gd name="connsiteY38" fmla="*/ 495759 h 1222872"/>
                  <a:gd name="connsiteX39" fmla="*/ 187789 w 595413"/>
                  <a:gd name="connsiteY39" fmla="*/ 561860 h 1222872"/>
                  <a:gd name="connsiteX40" fmla="*/ 143722 w 595413"/>
                  <a:gd name="connsiteY40" fmla="*/ 716096 h 1222872"/>
                  <a:gd name="connsiteX41" fmla="*/ 110671 w 595413"/>
                  <a:gd name="connsiteY41" fmla="*/ 815248 h 1222872"/>
                  <a:gd name="connsiteX42" fmla="*/ 99654 w 595413"/>
                  <a:gd name="connsiteY42" fmla="*/ 848298 h 1222872"/>
                  <a:gd name="connsiteX43" fmla="*/ 77620 w 595413"/>
                  <a:gd name="connsiteY43" fmla="*/ 881349 h 1222872"/>
                  <a:gd name="connsiteX44" fmla="*/ 55587 w 595413"/>
                  <a:gd name="connsiteY44" fmla="*/ 947450 h 1222872"/>
                  <a:gd name="connsiteX45" fmla="*/ 44570 w 595413"/>
                  <a:gd name="connsiteY45" fmla="*/ 980501 h 1222872"/>
                  <a:gd name="connsiteX46" fmla="*/ 22536 w 595413"/>
                  <a:gd name="connsiteY46" fmla="*/ 1013551 h 1222872"/>
                  <a:gd name="connsiteX47" fmla="*/ 502 w 595413"/>
                  <a:gd name="connsiteY47" fmla="*/ 1134737 h 1222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95413" h="1222872">
                    <a:moveTo>
                      <a:pt x="154739" y="1222872"/>
                    </a:moveTo>
                    <a:cubicBezTo>
                      <a:pt x="158411" y="1200838"/>
                      <a:pt x="161374" y="1178675"/>
                      <a:pt x="165755" y="1156771"/>
                    </a:cubicBezTo>
                    <a:cubicBezTo>
                      <a:pt x="174080" y="1115147"/>
                      <a:pt x="184754" y="1088756"/>
                      <a:pt x="198806" y="1046602"/>
                    </a:cubicBezTo>
                    <a:lnTo>
                      <a:pt x="220840" y="980501"/>
                    </a:lnTo>
                    <a:lnTo>
                      <a:pt x="231857" y="947450"/>
                    </a:lnTo>
                    <a:cubicBezTo>
                      <a:pt x="236622" y="909323"/>
                      <a:pt x="244812" y="834066"/>
                      <a:pt x="253890" y="793214"/>
                    </a:cubicBezTo>
                    <a:cubicBezTo>
                      <a:pt x="256409" y="781878"/>
                      <a:pt x="261717" y="771329"/>
                      <a:pt x="264907" y="760163"/>
                    </a:cubicBezTo>
                    <a:cubicBezTo>
                      <a:pt x="272605" y="733220"/>
                      <a:pt x="284868" y="669630"/>
                      <a:pt x="297958" y="649995"/>
                    </a:cubicBezTo>
                    <a:lnTo>
                      <a:pt x="319992" y="616944"/>
                    </a:lnTo>
                    <a:cubicBezTo>
                      <a:pt x="322931" y="605188"/>
                      <a:pt x="351413" y="481676"/>
                      <a:pt x="364059" y="462708"/>
                    </a:cubicBezTo>
                    <a:cubicBezTo>
                      <a:pt x="378748" y="440674"/>
                      <a:pt x="386093" y="411296"/>
                      <a:pt x="408127" y="396607"/>
                    </a:cubicBezTo>
                    <a:cubicBezTo>
                      <a:pt x="454842" y="365463"/>
                      <a:pt x="429334" y="380494"/>
                      <a:pt x="485245" y="352539"/>
                    </a:cubicBezTo>
                    <a:cubicBezTo>
                      <a:pt x="492589" y="341522"/>
                      <a:pt x="496050" y="326506"/>
                      <a:pt x="507278" y="319489"/>
                    </a:cubicBezTo>
                    <a:cubicBezTo>
                      <a:pt x="526974" y="307179"/>
                      <a:pt x="573380" y="297455"/>
                      <a:pt x="573380" y="297455"/>
                    </a:cubicBezTo>
                    <a:cubicBezTo>
                      <a:pt x="580724" y="286438"/>
                      <a:pt x="595413" y="277645"/>
                      <a:pt x="595413" y="264404"/>
                    </a:cubicBezTo>
                    <a:cubicBezTo>
                      <a:pt x="595413" y="209290"/>
                      <a:pt x="540513" y="237927"/>
                      <a:pt x="518295" y="242371"/>
                    </a:cubicBezTo>
                    <a:cubicBezTo>
                      <a:pt x="514623" y="231354"/>
                      <a:pt x="507278" y="220933"/>
                      <a:pt x="507278" y="209320"/>
                    </a:cubicBezTo>
                    <a:cubicBezTo>
                      <a:pt x="507278" y="173843"/>
                      <a:pt x="525967" y="171154"/>
                      <a:pt x="551346" y="154236"/>
                    </a:cubicBezTo>
                    <a:cubicBezTo>
                      <a:pt x="556996" y="137287"/>
                      <a:pt x="575075" y="105083"/>
                      <a:pt x="551346" y="88134"/>
                    </a:cubicBezTo>
                    <a:cubicBezTo>
                      <a:pt x="532447" y="74635"/>
                      <a:pt x="485245" y="66101"/>
                      <a:pt x="485245" y="66101"/>
                    </a:cubicBezTo>
                    <a:cubicBezTo>
                      <a:pt x="474228" y="69773"/>
                      <a:pt x="462581" y="71925"/>
                      <a:pt x="452194" y="77118"/>
                    </a:cubicBezTo>
                    <a:cubicBezTo>
                      <a:pt x="440351" y="83039"/>
                      <a:pt x="430986" y="105072"/>
                      <a:pt x="419143" y="99151"/>
                    </a:cubicBezTo>
                    <a:cubicBezTo>
                      <a:pt x="405601" y="92380"/>
                      <a:pt x="414091" y="69001"/>
                      <a:pt x="408127" y="55084"/>
                    </a:cubicBezTo>
                    <a:cubicBezTo>
                      <a:pt x="402911" y="42914"/>
                      <a:pt x="397110" y="29378"/>
                      <a:pt x="386093" y="22033"/>
                    </a:cubicBezTo>
                    <a:cubicBezTo>
                      <a:pt x="373495" y="13634"/>
                      <a:pt x="356584" y="15176"/>
                      <a:pt x="342025" y="11016"/>
                    </a:cubicBezTo>
                    <a:cubicBezTo>
                      <a:pt x="330859" y="7826"/>
                      <a:pt x="319992" y="3672"/>
                      <a:pt x="308975" y="0"/>
                    </a:cubicBezTo>
                    <a:cubicBezTo>
                      <a:pt x="297958" y="7344"/>
                      <a:pt x="283269" y="11016"/>
                      <a:pt x="275924" y="22033"/>
                    </a:cubicBezTo>
                    <a:cubicBezTo>
                      <a:pt x="267525" y="34631"/>
                      <a:pt x="270872" y="52184"/>
                      <a:pt x="264907" y="66101"/>
                    </a:cubicBezTo>
                    <a:cubicBezTo>
                      <a:pt x="259691" y="78271"/>
                      <a:pt x="250218" y="88134"/>
                      <a:pt x="242873" y="99151"/>
                    </a:cubicBezTo>
                    <a:cubicBezTo>
                      <a:pt x="235529" y="121185"/>
                      <a:pt x="213495" y="143219"/>
                      <a:pt x="220840" y="165253"/>
                    </a:cubicBezTo>
                    <a:cubicBezTo>
                      <a:pt x="224512" y="176270"/>
                      <a:pt x="243470" y="198303"/>
                      <a:pt x="231857" y="198303"/>
                    </a:cubicBezTo>
                    <a:cubicBezTo>
                      <a:pt x="218616" y="198303"/>
                      <a:pt x="219186" y="174615"/>
                      <a:pt x="209823" y="165253"/>
                    </a:cubicBezTo>
                    <a:cubicBezTo>
                      <a:pt x="188466" y="143896"/>
                      <a:pt x="170603" y="141163"/>
                      <a:pt x="143722" y="132202"/>
                    </a:cubicBezTo>
                    <a:cubicBezTo>
                      <a:pt x="129033" y="135874"/>
                      <a:pt x="110361" y="132512"/>
                      <a:pt x="99654" y="143219"/>
                    </a:cubicBezTo>
                    <a:cubicBezTo>
                      <a:pt x="76221" y="166652"/>
                      <a:pt x="96996" y="268775"/>
                      <a:pt x="99654" y="275421"/>
                    </a:cubicBezTo>
                    <a:cubicBezTo>
                      <a:pt x="104572" y="287715"/>
                      <a:pt x="119803" y="294478"/>
                      <a:pt x="132705" y="297455"/>
                    </a:cubicBezTo>
                    <a:cubicBezTo>
                      <a:pt x="168666" y="305754"/>
                      <a:pt x="206150" y="304800"/>
                      <a:pt x="242873" y="308472"/>
                    </a:cubicBezTo>
                    <a:cubicBezTo>
                      <a:pt x="239201" y="348867"/>
                      <a:pt x="238906" y="389713"/>
                      <a:pt x="231857" y="429657"/>
                    </a:cubicBezTo>
                    <a:cubicBezTo>
                      <a:pt x="227821" y="452529"/>
                      <a:pt x="217168" y="473725"/>
                      <a:pt x="209823" y="495759"/>
                    </a:cubicBezTo>
                    <a:lnTo>
                      <a:pt x="187789" y="561860"/>
                    </a:lnTo>
                    <a:cubicBezTo>
                      <a:pt x="160123" y="672522"/>
                      <a:pt x="175330" y="621270"/>
                      <a:pt x="143722" y="716096"/>
                    </a:cubicBezTo>
                    <a:lnTo>
                      <a:pt x="110671" y="815248"/>
                    </a:lnTo>
                    <a:cubicBezTo>
                      <a:pt x="106999" y="826265"/>
                      <a:pt x="106096" y="838636"/>
                      <a:pt x="99654" y="848298"/>
                    </a:cubicBezTo>
                    <a:lnTo>
                      <a:pt x="77620" y="881349"/>
                    </a:lnTo>
                    <a:lnTo>
                      <a:pt x="55587" y="947450"/>
                    </a:lnTo>
                    <a:cubicBezTo>
                      <a:pt x="51915" y="958467"/>
                      <a:pt x="51012" y="970839"/>
                      <a:pt x="44570" y="980501"/>
                    </a:cubicBezTo>
                    <a:lnTo>
                      <a:pt x="22536" y="1013551"/>
                    </a:lnTo>
                    <a:cubicBezTo>
                      <a:pt x="-5304" y="1097072"/>
                      <a:pt x="502" y="1056427"/>
                      <a:pt x="502" y="1134737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3709175" y="3194536"/>
                <a:ext cx="664521" cy="518148"/>
              </a:xfrm>
              <a:custGeom>
                <a:avLst/>
                <a:gdLst>
                  <a:gd name="connsiteX0" fmla="*/ 664521 w 664521"/>
                  <a:gd name="connsiteY0" fmla="*/ 518148 h 518148"/>
                  <a:gd name="connsiteX1" fmla="*/ 322998 w 664521"/>
                  <a:gd name="connsiteY1" fmla="*/ 507131 h 518148"/>
                  <a:gd name="connsiteX2" fmla="*/ 256897 w 664521"/>
                  <a:gd name="connsiteY2" fmla="*/ 485098 h 518148"/>
                  <a:gd name="connsiteX3" fmla="*/ 223847 w 664521"/>
                  <a:gd name="connsiteY3" fmla="*/ 474081 h 518148"/>
                  <a:gd name="connsiteX4" fmla="*/ 201813 w 664521"/>
                  <a:gd name="connsiteY4" fmla="*/ 441030 h 518148"/>
                  <a:gd name="connsiteX5" fmla="*/ 190796 w 664521"/>
                  <a:gd name="connsiteY5" fmla="*/ 407980 h 518148"/>
                  <a:gd name="connsiteX6" fmla="*/ 80627 w 664521"/>
                  <a:gd name="connsiteY6" fmla="*/ 352895 h 518148"/>
                  <a:gd name="connsiteX7" fmla="*/ 25543 w 664521"/>
                  <a:gd name="connsiteY7" fmla="*/ 198659 h 518148"/>
                  <a:gd name="connsiteX8" fmla="*/ 14526 w 664521"/>
                  <a:gd name="connsiteY8" fmla="*/ 121541 h 518148"/>
                  <a:gd name="connsiteX9" fmla="*/ 3509 w 664521"/>
                  <a:gd name="connsiteY9" fmla="*/ 88491 h 518148"/>
                  <a:gd name="connsiteX10" fmla="*/ 157745 w 664521"/>
                  <a:gd name="connsiteY10" fmla="*/ 132558 h 518148"/>
                  <a:gd name="connsiteX11" fmla="*/ 245880 w 664521"/>
                  <a:gd name="connsiteY11" fmla="*/ 154592 h 518148"/>
                  <a:gd name="connsiteX12" fmla="*/ 300965 w 664521"/>
                  <a:gd name="connsiteY12" fmla="*/ 220693 h 518148"/>
                  <a:gd name="connsiteX13" fmla="*/ 278931 w 664521"/>
                  <a:gd name="connsiteY13" fmla="*/ 253744 h 518148"/>
                  <a:gd name="connsiteX14" fmla="*/ 455201 w 664521"/>
                  <a:gd name="connsiteY14" fmla="*/ 242727 h 518148"/>
                  <a:gd name="connsiteX15" fmla="*/ 356049 w 664521"/>
                  <a:gd name="connsiteY15" fmla="*/ 165609 h 518148"/>
                  <a:gd name="connsiteX16" fmla="*/ 334015 w 664521"/>
                  <a:gd name="connsiteY16" fmla="*/ 132558 h 518148"/>
                  <a:gd name="connsiteX17" fmla="*/ 300965 w 664521"/>
                  <a:gd name="connsiteY17" fmla="*/ 99507 h 518148"/>
                  <a:gd name="connsiteX18" fmla="*/ 278931 w 664521"/>
                  <a:gd name="connsiteY18" fmla="*/ 33406 h 518148"/>
                  <a:gd name="connsiteX19" fmla="*/ 300965 w 664521"/>
                  <a:gd name="connsiteY19" fmla="*/ 11372 h 518148"/>
                  <a:gd name="connsiteX20" fmla="*/ 367066 w 664521"/>
                  <a:gd name="connsiteY20" fmla="*/ 55440 h 518148"/>
                  <a:gd name="connsiteX21" fmla="*/ 433167 w 664521"/>
                  <a:gd name="connsiteY21" fmla="*/ 99507 h 518148"/>
                  <a:gd name="connsiteX22" fmla="*/ 455201 w 664521"/>
                  <a:gd name="connsiteY22" fmla="*/ 110524 h 51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4521" h="518148">
                    <a:moveTo>
                      <a:pt x="664521" y="518148"/>
                    </a:moveTo>
                    <a:cubicBezTo>
                      <a:pt x="550680" y="514476"/>
                      <a:pt x="436526" y="516336"/>
                      <a:pt x="322998" y="507131"/>
                    </a:cubicBezTo>
                    <a:cubicBezTo>
                      <a:pt x="299849" y="505254"/>
                      <a:pt x="278931" y="492442"/>
                      <a:pt x="256897" y="485098"/>
                    </a:cubicBezTo>
                    <a:lnTo>
                      <a:pt x="223847" y="474081"/>
                    </a:lnTo>
                    <a:cubicBezTo>
                      <a:pt x="216502" y="463064"/>
                      <a:pt x="207735" y="452873"/>
                      <a:pt x="201813" y="441030"/>
                    </a:cubicBezTo>
                    <a:cubicBezTo>
                      <a:pt x="196620" y="430643"/>
                      <a:pt x="199007" y="416191"/>
                      <a:pt x="190796" y="407980"/>
                    </a:cubicBezTo>
                    <a:cubicBezTo>
                      <a:pt x="147073" y="364257"/>
                      <a:pt x="130387" y="365335"/>
                      <a:pt x="80627" y="352895"/>
                    </a:cubicBezTo>
                    <a:cubicBezTo>
                      <a:pt x="19071" y="260560"/>
                      <a:pt x="41036" y="314858"/>
                      <a:pt x="25543" y="198659"/>
                    </a:cubicBezTo>
                    <a:cubicBezTo>
                      <a:pt x="22111" y="172920"/>
                      <a:pt x="19619" y="147004"/>
                      <a:pt x="14526" y="121541"/>
                    </a:cubicBezTo>
                    <a:cubicBezTo>
                      <a:pt x="12249" y="110154"/>
                      <a:pt x="-7987" y="90133"/>
                      <a:pt x="3509" y="88491"/>
                    </a:cubicBezTo>
                    <a:cubicBezTo>
                      <a:pt x="29740" y="84744"/>
                      <a:pt x="127675" y="125040"/>
                      <a:pt x="157745" y="132558"/>
                    </a:cubicBezTo>
                    <a:lnTo>
                      <a:pt x="245880" y="154592"/>
                    </a:lnTo>
                    <a:cubicBezTo>
                      <a:pt x="252198" y="160909"/>
                      <a:pt x="300965" y="205354"/>
                      <a:pt x="300965" y="220693"/>
                    </a:cubicBezTo>
                    <a:cubicBezTo>
                      <a:pt x="300965" y="233934"/>
                      <a:pt x="265823" y="251871"/>
                      <a:pt x="278931" y="253744"/>
                    </a:cubicBezTo>
                    <a:cubicBezTo>
                      <a:pt x="337211" y="262070"/>
                      <a:pt x="396444" y="246399"/>
                      <a:pt x="455201" y="242727"/>
                    </a:cubicBezTo>
                    <a:cubicBezTo>
                      <a:pt x="380889" y="168413"/>
                      <a:pt x="418662" y="186478"/>
                      <a:pt x="356049" y="165609"/>
                    </a:cubicBezTo>
                    <a:cubicBezTo>
                      <a:pt x="348704" y="154592"/>
                      <a:pt x="342491" y="142730"/>
                      <a:pt x="334015" y="132558"/>
                    </a:cubicBezTo>
                    <a:cubicBezTo>
                      <a:pt x="324041" y="120589"/>
                      <a:pt x="308531" y="113127"/>
                      <a:pt x="300965" y="99507"/>
                    </a:cubicBezTo>
                    <a:cubicBezTo>
                      <a:pt x="289686" y="79204"/>
                      <a:pt x="286276" y="55440"/>
                      <a:pt x="278931" y="33406"/>
                    </a:cubicBezTo>
                    <a:cubicBezTo>
                      <a:pt x="264242" y="-10661"/>
                      <a:pt x="256897" y="-3316"/>
                      <a:pt x="300965" y="11372"/>
                    </a:cubicBezTo>
                    <a:lnTo>
                      <a:pt x="367066" y="55440"/>
                    </a:lnTo>
                    <a:cubicBezTo>
                      <a:pt x="367068" y="55441"/>
                      <a:pt x="433164" y="99506"/>
                      <a:pt x="433167" y="99507"/>
                    </a:cubicBezTo>
                    <a:lnTo>
                      <a:pt x="455201" y="110524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5209830" y="2919470"/>
                <a:ext cx="419789" cy="1123720"/>
              </a:xfrm>
              <a:custGeom>
                <a:avLst/>
                <a:gdLst>
                  <a:gd name="connsiteX0" fmla="*/ 155384 w 419789"/>
                  <a:gd name="connsiteY0" fmla="*/ 1123720 h 1123720"/>
                  <a:gd name="connsiteX1" fmla="*/ 133351 w 419789"/>
                  <a:gd name="connsiteY1" fmla="*/ 1068636 h 1123720"/>
                  <a:gd name="connsiteX2" fmla="*/ 78266 w 419789"/>
                  <a:gd name="connsiteY2" fmla="*/ 1002535 h 1123720"/>
                  <a:gd name="connsiteX3" fmla="*/ 45216 w 419789"/>
                  <a:gd name="connsiteY3" fmla="*/ 980501 h 1123720"/>
                  <a:gd name="connsiteX4" fmla="*/ 34199 w 419789"/>
                  <a:gd name="connsiteY4" fmla="*/ 947450 h 1123720"/>
                  <a:gd name="connsiteX5" fmla="*/ 34199 w 419789"/>
                  <a:gd name="connsiteY5" fmla="*/ 936434 h 1123720"/>
                  <a:gd name="connsiteX6" fmla="*/ 89283 w 419789"/>
                  <a:gd name="connsiteY6" fmla="*/ 1002535 h 1123720"/>
                  <a:gd name="connsiteX7" fmla="*/ 122334 w 419789"/>
                  <a:gd name="connsiteY7" fmla="*/ 991518 h 1123720"/>
                  <a:gd name="connsiteX8" fmla="*/ 155384 w 419789"/>
                  <a:gd name="connsiteY8" fmla="*/ 969484 h 1123720"/>
                  <a:gd name="connsiteX9" fmla="*/ 199452 w 419789"/>
                  <a:gd name="connsiteY9" fmla="*/ 870332 h 1123720"/>
                  <a:gd name="connsiteX10" fmla="*/ 210469 w 419789"/>
                  <a:gd name="connsiteY10" fmla="*/ 826265 h 1123720"/>
                  <a:gd name="connsiteX11" fmla="*/ 221486 w 419789"/>
                  <a:gd name="connsiteY11" fmla="*/ 793214 h 1123720"/>
                  <a:gd name="connsiteX12" fmla="*/ 232503 w 419789"/>
                  <a:gd name="connsiteY12" fmla="*/ 738130 h 1123720"/>
                  <a:gd name="connsiteX13" fmla="*/ 254536 w 419789"/>
                  <a:gd name="connsiteY13" fmla="*/ 672029 h 1123720"/>
                  <a:gd name="connsiteX14" fmla="*/ 265553 w 419789"/>
                  <a:gd name="connsiteY14" fmla="*/ 638978 h 1123720"/>
                  <a:gd name="connsiteX15" fmla="*/ 298604 w 419789"/>
                  <a:gd name="connsiteY15" fmla="*/ 451691 h 1123720"/>
                  <a:gd name="connsiteX16" fmla="*/ 309621 w 419789"/>
                  <a:gd name="connsiteY16" fmla="*/ 385590 h 1123720"/>
                  <a:gd name="connsiteX17" fmla="*/ 320637 w 419789"/>
                  <a:gd name="connsiteY17" fmla="*/ 275422 h 1123720"/>
                  <a:gd name="connsiteX18" fmla="*/ 342671 w 419789"/>
                  <a:gd name="connsiteY18" fmla="*/ 187287 h 1123720"/>
                  <a:gd name="connsiteX19" fmla="*/ 364705 w 419789"/>
                  <a:gd name="connsiteY19" fmla="*/ 121185 h 1123720"/>
                  <a:gd name="connsiteX20" fmla="*/ 375722 w 419789"/>
                  <a:gd name="connsiteY20" fmla="*/ 88135 h 1123720"/>
                  <a:gd name="connsiteX21" fmla="*/ 397756 w 419789"/>
                  <a:gd name="connsiteY21" fmla="*/ 55084 h 1123720"/>
                  <a:gd name="connsiteX22" fmla="*/ 419789 w 419789"/>
                  <a:gd name="connsiteY22" fmla="*/ 0 h 112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9789" h="1123720">
                    <a:moveTo>
                      <a:pt x="155384" y="1123720"/>
                    </a:moveTo>
                    <a:cubicBezTo>
                      <a:pt x="148040" y="1105359"/>
                      <a:pt x="142195" y="1086324"/>
                      <a:pt x="133351" y="1068636"/>
                    </a:cubicBezTo>
                    <a:cubicBezTo>
                      <a:pt x="120970" y="1043874"/>
                      <a:pt x="99152" y="1019940"/>
                      <a:pt x="78266" y="1002535"/>
                    </a:cubicBezTo>
                    <a:cubicBezTo>
                      <a:pt x="68094" y="994059"/>
                      <a:pt x="56233" y="987846"/>
                      <a:pt x="45216" y="980501"/>
                    </a:cubicBezTo>
                    <a:cubicBezTo>
                      <a:pt x="41544" y="969484"/>
                      <a:pt x="40641" y="957113"/>
                      <a:pt x="34199" y="947450"/>
                    </a:cubicBezTo>
                    <a:cubicBezTo>
                      <a:pt x="17235" y="922004"/>
                      <a:pt x="-33444" y="891339"/>
                      <a:pt x="34199" y="936434"/>
                    </a:cubicBezTo>
                    <a:cubicBezTo>
                      <a:pt x="44278" y="951552"/>
                      <a:pt x="71108" y="996477"/>
                      <a:pt x="89283" y="1002535"/>
                    </a:cubicBezTo>
                    <a:lnTo>
                      <a:pt x="122334" y="991518"/>
                    </a:lnTo>
                    <a:cubicBezTo>
                      <a:pt x="133351" y="984173"/>
                      <a:pt x="146022" y="978846"/>
                      <a:pt x="155384" y="969484"/>
                    </a:cubicBezTo>
                    <a:cubicBezTo>
                      <a:pt x="179500" y="945368"/>
                      <a:pt x="192179" y="899425"/>
                      <a:pt x="199452" y="870332"/>
                    </a:cubicBezTo>
                    <a:cubicBezTo>
                      <a:pt x="203124" y="855643"/>
                      <a:pt x="206309" y="840824"/>
                      <a:pt x="210469" y="826265"/>
                    </a:cubicBezTo>
                    <a:cubicBezTo>
                      <a:pt x="213659" y="815099"/>
                      <a:pt x="218669" y="804480"/>
                      <a:pt x="221486" y="793214"/>
                    </a:cubicBezTo>
                    <a:cubicBezTo>
                      <a:pt x="226028" y="775048"/>
                      <a:pt x="227576" y="756195"/>
                      <a:pt x="232503" y="738130"/>
                    </a:cubicBezTo>
                    <a:cubicBezTo>
                      <a:pt x="238614" y="715723"/>
                      <a:pt x="247192" y="694063"/>
                      <a:pt x="254536" y="672029"/>
                    </a:cubicBezTo>
                    <a:cubicBezTo>
                      <a:pt x="258208" y="661012"/>
                      <a:pt x="263275" y="650365"/>
                      <a:pt x="265553" y="638978"/>
                    </a:cubicBezTo>
                    <a:cubicBezTo>
                      <a:pt x="285332" y="540085"/>
                      <a:pt x="273491" y="602366"/>
                      <a:pt x="298604" y="451691"/>
                    </a:cubicBezTo>
                    <a:cubicBezTo>
                      <a:pt x="302276" y="429657"/>
                      <a:pt x="307398" y="407817"/>
                      <a:pt x="309621" y="385590"/>
                    </a:cubicBezTo>
                    <a:cubicBezTo>
                      <a:pt x="313293" y="348867"/>
                      <a:pt x="314570" y="311826"/>
                      <a:pt x="320637" y="275422"/>
                    </a:cubicBezTo>
                    <a:cubicBezTo>
                      <a:pt x="325615" y="245552"/>
                      <a:pt x="333095" y="216016"/>
                      <a:pt x="342671" y="187287"/>
                    </a:cubicBezTo>
                    <a:lnTo>
                      <a:pt x="364705" y="121185"/>
                    </a:lnTo>
                    <a:cubicBezTo>
                      <a:pt x="368377" y="110168"/>
                      <a:pt x="369280" y="97797"/>
                      <a:pt x="375722" y="88135"/>
                    </a:cubicBezTo>
                    <a:lnTo>
                      <a:pt x="397756" y="55084"/>
                    </a:lnTo>
                    <a:cubicBezTo>
                      <a:pt x="411369" y="14244"/>
                      <a:pt x="403579" y="32421"/>
                      <a:pt x="41978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924540" y="3492347"/>
                <a:ext cx="506776" cy="528810"/>
              </a:xfrm>
              <a:custGeom>
                <a:avLst/>
                <a:gdLst>
                  <a:gd name="connsiteX0" fmla="*/ 0 w 506776"/>
                  <a:gd name="connsiteY0" fmla="*/ 407624 h 528810"/>
                  <a:gd name="connsiteX1" fmla="*/ 55084 w 506776"/>
                  <a:gd name="connsiteY1" fmla="*/ 473725 h 528810"/>
                  <a:gd name="connsiteX2" fmla="*/ 77118 w 506776"/>
                  <a:gd name="connsiteY2" fmla="*/ 506776 h 528810"/>
                  <a:gd name="connsiteX3" fmla="*/ 110168 w 506776"/>
                  <a:gd name="connsiteY3" fmla="*/ 528810 h 528810"/>
                  <a:gd name="connsiteX4" fmla="*/ 132202 w 506776"/>
                  <a:gd name="connsiteY4" fmla="*/ 495759 h 528810"/>
                  <a:gd name="connsiteX5" fmla="*/ 110168 w 506776"/>
                  <a:gd name="connsiteY5" fmla="*/ 429658 h 528810"/>
                  <a:gd name="connsiteX6" fmla="*/ 143219 w 506776"/>
                  <a:gd name="connsiteY6" fmla="*/ 440675 h 528810"/>
                  <a:gd name="connsiteX7" fmla="*/ 176270 w 506776"/>
                  <a:gd name="connsiteY7" fmla="*/ 462708 h 528810"/>
                  <a:gd name="connsiteX8" fmla="*/ 143219 w 506776"/>
                  <a:gd name="connsiteY8" fmla="*/ 429658 h 528810"/>
                  <a:gd name="connsiteX9" fmla="*/ 110168 w 506776"/>
                  <a:gd name="connsiteY9" fmla="*/ 363557 h 528810"/>
                  <a:gd name="connsiteX10" fmla="*/ 165253 w 506776"/>
                  <a:gd name="connsiteY10" fmla="*/ 297455 h 528810"/>
                  <a:gd name="connsiteX11" fmla="*/ 187287 w 506776"/>
                  <a:gd name="connsiteY11" fmla="*/ 231354 h 528810"/>
                  <a:gd name="connsiteX12" fmla="*/ 275421 w 506776"/>
                  <a:gd name="connsiteY12" fmla="*/ 209320 h 528810"/>
                  <a:gd name="connsiteX13" fmla="*/ 385590 w 506776"/>
                  <a:gd name="connsiteY13" fmla="*/ 187287 h 528810"/>
                  <a:gd name="connsiteX14" fmla="*/ 451691 w 506776"/>
                  <a:gd name="connsiteY14" fmla="*/ 154236 h 528810"/>
                  <a:gd name="connsiteX15" fmla="*/ 473725 w 506776"/>
                  <a:gd name="connsiteY15" fmla="*/ 121186 h 528810"/>
                  <a:gd name="connsiteX16" fmla="*/ 484742 w 506776"/>
                  <a:gd name="connsiteY16" fmla="*/ 77118 h 528810"/>
                  <a:gd name="connsiteX17" fmla="*/ 495759 w 506776"/>
                  <a:gd name="connsiteY17" fmla="*/ 22034 h 528810"/>
                  <a:gd name="connsiteX18" fmla="*/ 506776 w 506776"/>
                  <a:gd name="connsiteY18" fmla="*/ 0 h 52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6776" h="528810">
                    <a:moveTo>
                      <a:pt x="0" y="407624"/>
                    </a:moveTo>
                    <a:cubicBezTo>
                      <a:pt x="50565" y="534040"/>
                      <a:pt x="-10950" y="420898"/>
                      <a:pt x="55084" y="473725"/>
                    </a:cubicBezTo>
                    <a:cubicBezTo>
                      <a:pt x="65423" y="481996"/>
                      <a:pt x="67755" y="497413"/>
                      <a:pt x="77118" y="506776"/>
                    </a:cubicBezTo>
                    <a:cubicBezTo>
                      <a:pt x="86480" y="516139"/>
                      <a:pt x="99151" y="521465"/>
                      <a:pt x="110168" y="528810"/>
                    </a:cubicBezTo>
                    <a:cubicBezTo>
                      <a:pt x="117513" y="517793"/>
                      <a:pt x="132202" y="509000"/>
                      <a:pt x="132202" y="495759"/>
                    </a:cubicBezTo>
                    <a:cubicBezTo>
                      <a:pt x="132202" y="472533"/>
                      <a:pt x="88134" y="422313"/>
                      <a:pt x="110168" y="429658"/>
                    </a:cubicBezTo>
                    <a:cubicBezTo>
                      <a:pt x="121185" y="433330"/>
                      <a:pt x="132832" y="435482"/>
                      <a:pt x="143219" y="440675"/>
                    </a:cubicBezTo>
                    <a:cubicBezTo>
                      <a:pt x="155062" y="446596"/>
                      <a:pt x="176270" y="475949"/>
                      <a:pt x="176270" y="462708"/>
                    </a:cubicBezTo>
                    <a:cubicBezTo>
                      <a:pt x="176270" y="447128"/>
                      <a:pt x="153193" y="441627"/>
                      <a:pt x="143219" y="429658"/>
                    </a:cubicBezTo>
                    <a:cubicBezTo>
                      <a:pt x="119490" y="401183"/>
                      <a:pt x="121209" y="396680"/>
                      <a:pt x="110168" y="363557"/>
                    </a:cubicBezTo>
                    <a:cubicBezTo>
                      <a:pt x="130924" y="342801"/>
                      <a:pt x="152982" y="325064"/>
                      <a:pt x="165253" y="297455"/>
                    </a:cubicBezTo>
                    <a:cubicBezTo>
                      <a:pt x="174686" y="276231"/>
                      <a:pt x="165253" y="238699"/>
                      <a:pt x="187287" y="231354"/>
                    </a:cubicBezTo>
                    <a:cubicBezTo>
                      <a:pt x="262823" y="206174"/>
                      <a:pt x="169086" y="235903"/>
                      <a:pt x="275421" y="209320"/>
                    </a:cubicBezTo>
                    <a:cubicBezTo>
                      <a:pt x="377966" y="183685"/>
                      <a:pt x="196668" y="214276"/>
                      <a:pt x="385590" y="187287"/>
                    </a:cubicBezTo>
                    <a:cubicBezTo>
                      <a:pt x="412472" y="178326"/>
                      <a:pt x="430333" y="175594"/>
                      <a:pt x="451691" y="154236"/>
                    </a:cubicBezTo>
                    <a:cubicBezTo>
                      <a:pt x="461053" y="144874"/>
                      <a:pt x="466380" y="132203"/>
                      <a:pt x="473725" y="121186"/>
                    </a:cubicBezTo>
                    <a:cubicBezTo>
                      <a:pt x="477397" y="106497"/>
                      <a:pt x="481457" y="91899"/>
                      <a:pt x="484742" y="77118"/>
                    </a:cubicBezTo>
                    <a:cubicBezTo>
                      <a:pt x="488804" y="58839"/>
                      <a:pt x="490615" y="40038"/>
                      <a:pt x="495759" y="22034"/>
                    </a:cubicBezTo>
                    <a:cubicBezTo>
                      <a:pt x="498015" y="14138"/>
                      <a:pt x="503104" y="7345"/>
                      <a:pt x="506776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4638101" y="3612452"/>
                <a:ext cx="209321" cy="232435"/>
              </a:xfrm>
              <a:custGeom>
                <a:avLst/>
                <a:gdLst>
                  <a:gd name="connsiteX0" fmla="*/ 209321 w 209321"/>
                  <a:gd name="connsiteY0" fmla="*/ 232435 h 232435"/>
                  <a:gd name="connsiteX1" fmla="*/ 198304 w 209321"/>
                  <a:gd name="connsiteY1" fmla="*/ 133283 h 232435"/>
                  <a:gd name="connsiteX2" fmla="*/ 187287 w 209321"/>
                  <a:gd name="connsiteY2" fmla="*/ 100232 h 232435"/>
                  <a:gd name="connsiteX3" fmla="*/ 154236 w 209321"/>
                  <a:gd name="connsiteY3" fmla="*/ 67182 h 232435"/>
                  <a:gd name="connsiteX4" fmla="*/ 132203 w 209321"/>
                  <a:gd name="connsiteY4" fmla="*/ 34131 h 232435"/>
                  <a:gd name="connsiteX5" fmla="*/ 66101 w 209321"/>
                  <a:gd name="connsiteY5" fmla="*/ 1081 h 232435"/>
                  <a:gd name="connsiteX6" fmla="*/ 0 w 209321"/>
                  <a:gd name="connsiteY6" fmla="*/ 1081 h 23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321" h="232435">
                    <a:moveTo>
                      <a:pt x="209321" y="232435"/>
                    </a:moveTo>
                    <a:cubicBezTo>
                      <a:pt x="205649" y="199384"/>
                      <a:pt x="203771" y="166085"/>
                      <a:pt x="198304" y="133283"/>
                    </a:cubicBezTo>
                    <a:cubicBezTo>
                      <a:pt x="196395" y="121828"/>
                      <a:pt x="193729" y="109895"/>
                      <a:pt x="187287" y="100232"/>
                    </a:cubicBezTo>
                    <a:cubicBezTo>
                      <a:pt x="178645" y="87269"/>
                      <a:pt x="164210" y="79151"/>
                      <a:pt x="154236" y="67182"/>
                    </a:cubicBezTo>
                    <a:cubicBezTo>
                      <a:pt x="145760" y="57010"/>
                      <a:pt x="141565" y="43494"/>
                      <a:pt x="132203" y="34131"/>
                    </a:cubicBezTo>
                    <a:cubicBezTo>
                      <a:pt x="118507" y="20435"/>
                      <a:pt x="86263" y="3321"/>
                      <a:pt x="66101" y="1081"/>
                    </a:cubicBezTo>
                    <a:cubicBezTo>
                      <a:pt x="44202" y="-1352"/>
                      <a:pt x="22034" y="1081"/>
                      <a:pt x="0" y="1081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4549966" y="2765234"/>
                <a:ext cx="374574" cy="1035585"/>
              </a:xfrm>
              <a:custGeom>
                <a:avLst/>
                <a:gdLst>
                  <a:gd name="connsiteX0" fmla="*/ 374574 w 374574"/>
                  <a:gd name="connsiteY0" fmla="*/ 1035585 h 1035585"/>
                  <a:gd name="connsiteX1" fmla="*/ 341523 w 374574"/>
                  <a:gd name="connsiteY1" fmla="*/ 892366 h 1035585"/>
                  <a:gd name="connsiteX2" fmla="*/ 330506 w 374574"/>
                  <a:gd name="connsiteY2" fmla="*/ 859315 h 1035585"/>
                  <a:gd name="connsiteX3" fmla="*/ 297456 w 374574"/>
                  <a:gd name="connsiteY3" fmla="*/ 826265 h 1035585"/>
                  <a:gd name="connsiteX4" fmla="*/ 275422 w 374574"/>
                  <a:gd name="connsiteY4" fmla="*/ 793214 h 1035585"/>
                  <a:gd name="connsiteX5" fmla="*/ 209321 w 374574"/>
                  <a:gd name="connsiteY5" fmla="*/ 771180 h 1035585"/>
                  <a:gd name="connsiteX6" fmla="*/ 176270 w 374574"/>
                  <a:gd name="connsiteY6" fmla="*/ 760164 h 1035585"/>
                  <a:gd name="connsiteX7" fmla="*/ 154236 w 374574"/>
                  <a:gd name="connsiteY7" fmla="*/ 727113 h 1035585"/>
                  <a:gd name="connsiteX8" fmla="*/ 143220 w 374574"/>
                  <a:gd name="connsiteY8" fmla="*/ 661012 h 1035585"/>
                  <a:gd name="connsiteX9" fmla="*/ 110169 w 374574"/>
                  <a:gd name="connsiteY9" fmla="*/ 627961 h 1035585"/>
                  <a:gd name="connsiteX10" fmla="*/ 44068 w 374574"/>
                  <a:gd name="connsiteY10" fmla="*/ 583894 h 1035585"/>
                  <a:gd name="connsiteX11" fmla="*/ 22034 w 374574"/>
                  <a:gd name="connsiteY11" fmla="*/ 550843 h 1035585"/>
                  <a:gd name="connsiteX12" fmla="*/ 0 w 374574"/>
                  <a:gd name="connsiteY12" fmla="*/ 484742 h 1035585"/>
                  <a:gd name="connsiteX13" fmla="*/ 22034 w 374574"/>
                  <a:gd name="connsiteY13" fmla="*/ 440674 h 1035585"/>
                  <a:gd name="connsiteX14" fmla="*/ 88135 w 374574"/>
                  <a:gd name="connsiteY14" fmla="*/ 462708 h 1035585"/>
                  <a:gd name="connsiteX15" fmla="*/ 121186 w 374574"/>
                  <a:gd name="connsiteY15" fmla="*/ 473725 h 1035585"/>
                  <a:gd name="connsiteX16" fmla="*/ 143220 w 374574"/>
                  <a:gd name="connsiteY16" fmla="*/ 506776 h 1035585"/>
                  <a:gd name="connsiteX17" fmla="*/ 110169 w 374574"/>
                  <a:gd name="connsiteY17" fmla="*/ 495759 h 1035585"/>
                  <a:gd name="connsiteX18" fmla="*/ 88135 w 374574"/>
                  <a:gd name="connsiteY18" fmla="*/ 429658 h 1035585"/>
                  <a:gd name="connsiteX19" fmla="*/ 77118 w 374574"/>
                  <a:gd name="connsiteY19" fmla="*/ 396607 h 1035585"/>
                  <a:gd name="connsiteX20" fmla="*/ 66101 w 374574"/>
                  <a:gd name="connsiteY20" fmla="*/ 319489 h 1035585"/>
                  <a:gd name="connsiteX21" fmla="*/ 55085 w 374574"/>
                  <a:gd name="connsiteY21" fmla="*/ 231354 h 1035585"/>
                  <a:gd name="connsiteX22" fmla="*/ 33051 w 374574"/>
                  <a:gd name="connsiteY22" fmla="*/ 165253 h 1035585"/>
                  <a:gd name="connsiteX23" fmla="*/ 22034 w 374574"/>
                  <a:gd name="connsiteY23" fmla="*/ 132202 h 1035585"/>
                  <a:gd name="connsiteX24" fmla="*/ 22034 w 374574"/>
                  <a:gd name="connsiteY24" fmla="*/ 0 h 1035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74574" h="1035585">
                    <a:moveTo>
                      <a:pt x="374574" y="1035585"/>
                    </a:moveTo>
                    <a:cubicBezTo>
                      <a:pt x="360272" y="935474"/>
                      <a:pt x="371769" y="983102"/>
                      <a:pt x="341523" y="892366"/>
                    </a:cubicBezTo>
                    <a:cubicBezTo>
                      <a:pt x="337851" y="881349"/>
                      <a:pt x="338718" y="867527"/>
                      <a:pt x="330506" y="859315"/>
                    </a:cubicBezTo>
                    <a:cubicBezTo>
                      <a:pt x="319489" y="848298"/>
                      <a:pt x="307430" y="838234"/>
                      <a:pt x="297456" y="826265"/>
                    </a:cubicBezTo>
                    <a:cubicBezTo>
                      <a:pt x="288979" y="816093"/>
                      <a:pt x="286650" y="800232"/>
                      <a:pt x="275422" y="793214"/>
                    </a:cubicBezTo>
                    <a:cubicBezTo>
                      <a:pt x="255727" y="780904"/>
                      <a:pt x="231355" y="778524"/>
                      <a:pt x="209321" y="771180"/>
                    </a:cubicBezTo>
                    <a:lnTo>
                      <a:pt x="176270" y="760164"/>
                    </a:lnTo>
                    <a:cubicBezTo>
                      <a:pt x="168925" y="749147"/>
                      <a:pt x="158423" y="739674"/>
                      <a:pt x="154236" y="727113"/>
                    </a:cubicBezTo>
                    <a:cubicBezTo>
                      <a:pt x="147172" y="705922"/>
                      <a:pt x="152292" y="681424"/>
                      <a:pt x="143220" y="661012"/>
                    </a:cubicBezTo>
                    <a:cubicBezTo>
                      <a:pt x="136892" y="646774"/>
                      <a:pt x="122467" y="637526"/>
                      <a:pt x="110169" y="627961"/>
                    </a:cubicBezTo>
                    <a:cubicBezTo>
                      <a:pt x="89266" y="611703"/>
                      <a:pt x="44068" y="583894"/>
                      <a:pt x="44068" y="583894"/>
                    </a:cubicBezTo>
                    <a:cubicBezTo>
                      <a:pt x="36723" y="572877"/>
                      <a:pt x="27412" y="562943"/>
                      <a:pt x="22034" y="550843"/>
                    </a:cubicBezTo>
                    <a:cubicBezTo>
                      <a:pt x="12601" y="529619"/>
                      <a:pt x="0" y="484742"/>
                      <a:pt x="0" y="484742"/>
                    </a:cubicBezTo>
                    <a:cubicBezTo>
                      <a:pt x="7345" y="470053"/>
                      <a:pt x="6101" y="444657"/>
                      <a:pt x="22034" y="440674"/>
                    </a:cubicBezTo>
                    <a:cubicBezTo>
                      <a:pt x="44566" y="435041"/>
                      <a:pt x="66101" y="455363"/>
                      <a:pt x="88135" y="462708"/>
                    </a:cubicBezTo>
                    <a:lnTo>
                      <a:pt x="121186" y="473725"/>
                    </a:lnTo>
                    <a:cubicBezTo>
                      <a:pt x="128531" y="484742"/>
                      <a:pt x="149141" y="494933"/>
                      <a:pt x="143220" y="506776"/>
                    </a:cubicBezTo>
                    <a:cubicBezTo>
                      <a:pt x="138027" y="517163"/>
                      <a:pt x="116919" y="505209"/>
                      <a:pt x="110169" y="495759"/>
                    </a:cubicBezTo>
                    <a:cubicBezTo>
                      <a:pt x="96669" y="476860"/>
                      <a:pt x="95480" y="451692"/>
                      <a:pt x="88135" y="429658"/>
                    </a:cubicBezTo>
                    <a:lnTo>
                      <a:pt x="77118" y="396607"/>
                    </a:lnTo>
                    <a:cubicBezTo>
                      <a:pt x="73446" y="370901"/>
                      <a:pt x="69533" y="345228"/>
                      <a:pt x="66101" y="319489"/>
                    </a:cubicBezTo>
                    <a:cubicBezTo>
                      <a:pt x="62188" y="290142"/>
                      <a:pt x="61288" y="260304"/>
                      <a:pt x="55085" y="231354"/>
                    </a:cubicBezTo>
                    <a:cubicBezTo>
                      <a:pt x="50219" y="208644"/>
                      <a:pt x="40396" y="187287"/>
                      <a:pt x="33051" y="165253"/>
                    </a:cubicBezTo>
                    <a:cubicBezTo>
                      <a:pt x="29379" y="154236"/>
                      <a:pt x="22034" y="143815"/>
                      <a:pt x="22034" y="132202"/>
                    </a:cubicBezTo>
                    <a:lnTo>
                      <a:pt x="22034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902506" y="3047138"/>
                <a:ext cx="264405" cy="228656"/>
              </a:xfrm>
              <a:custGeom>
                <a:avLst/>
                <a:gdLst>
                  <a:gd name="connsiteX0" fmla="*/ 143219 w 264405"/>
                  <a:gd name="connsiteY0" fmla="*/ 4534 h 228656"/>
                  <a:gd name="connsiteX1" fmla="*/ 88135 w 264405"/>
                  <a:gd name="connsiteY1" fmla="*/ 15551 h 228656"/>
                  <a:gd name="connsiteX2" fmla="*/ 11017 w 264405"/>
                  <a:gd name="connsiteY2" fmla="*/ 59619 h 228656"/>
                  <a:gd name="connsiteX3" fmla="*/ 0 w 264405"/>
                  <a:gd name="connsiteY3" fmla="*/ 92669 h 228656"/>
                  <a:gd name="connsiteX4" fmla="*/ 33051 w 264405"/>
                  <a:gd name="connsiteY4" fmla="*/ 169787 h 228656"/>
                  <a:gd name="connsiteX5" fmla="*/ 66101 w 264405"/>
                  <a:gd name="connsiteY5" fmla="*/ 191821 h 228656"/>
                  <a:gd name="connsiteX6" fmla="*/ 88135 w 264405"/>
                  <a:gd name="connsiteY6" fmla="*/ 224872 h 228656"/>
                  <a:gd name="connsiteX7" fmla="*/ 253388 w 264405"/>
                  <a:gd name="connsiteY7" fmla="*/ 202838 h 228656"/>
                  <a:gd name="connsiteX8" fmla="*/ 264405 w 264405"/>
                  <a:gd name="connsiteY8" fmla="*/ 169787 h 228656"/>
                  <a:gd name="connsiteX9" fmla="*/ 231354 w 264405"/>
                  <a:gd name="connsiteY9" fmla="*/ 92669 h 228656"/>
                  <a:gd name="connsiteX10" fmla="*/ 143219 w 264405"/>
                  <a:gd name="connsiteY10" fmla="*/ 4534 h 22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405" h="228656">
                    <a:moveTo>
                      <a:pt x="143219" y="4534"/>
                    </a:moveTo>
                    <a:cubicBezTo>
                      <a:pt x="119349" y="-8319"/>
                      <a:pt x="105899" y="9630"/>
                      <a:pt x="88135" y="15551"/>
                    </a:cubicBezTo>
                    <a:cubicBezTo>
                      <a:pt x="60178" y="24870"/>
                      <a:pt x="35196" y="43499"/>
                      <a:pt x="11017" y="59619"/>
                    </a:cubicBezTo>
                    <a:cubicBezTo>
                      <a:pt x="7345" y="70636"/>
                      <a:pt x="0" y="81056"/>
                      <a:pt x="0" y="92669"/>
                    </a:cubicBezTo>
                    <a:cubicBezTo>
                      <a:pt x="0" y="117954"/>
                      <a:pt x="15060" y="151796"/>
                      <a:pt x="33051" y="169787"/>
                    </a:cubicBezTo>
                    <a:cubicBezTo>
                      <a:pt x="42413" y="179149"/>
                      <a:pt x="55084" y="184476"/>
                      <a:pt x="66101" y="191821"/>
                    </a:cubicBezTo>
                    <a:cubicBezTo>
                      <a:pt x="73446" y="202838"/>
                      <a:pt x="75027" y="222999"/>
                      <a:pt x="88135" y="224872"/>
                    </a:cubicBezTo>
                    <a:cubicBezTo>
                      <a:pt x="163616" y="235655"/>
                      <a:pt x="196321" y="221860"/>
                      <a:pt x="253388" y="202838"/>
                    </a:cubicBezTo>
                    <a:cubicBezTo>
                      <a:pt x="257060" y="191821"/>
                      <a:pt x="264405" y="181400"/>
                      <a:pt x="264405" y="169787"/>
                    </a:cubicBezTo>
                    <a:cubicBezTo>
                      <a:pt x="264405" y="147075"/>
                      <a:pt x="249344" y="108410"/>
                      <a:pt x="231354" y="92669"/>
                    </a:cubicBezTo>
                    <a:cubicBezTo>
                      <a:pt x="162197" y="32157"/>
                      <a:pt x="167089" y="17387"/>
                      <a:pt x="143219" y="4534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5233013" y="3055365"/>
                <a:ext cx="198304" cy="216644"/>
              </a:xfrm>
              <a:custGeom>
                <a:avLst/>
                <a:gdLst>
                  <a:gd name="connsiteX0" fmla="*/ 143219 w 264405"/>
                  <a:gd name="connsiteY0" fmla="*/ 4534 h 228656"/>
                  <a:gd name="connsiteX1" fmla="*/ 88135 w 264405"/>
                  <a:gd name="connsiteY1" fmla="*/ 15551 h 228656"/>
                  <a:gd name="connsiteX2" fmla="*/ 11017 w 264405"/>
                  <a:gd name="connsiteY2" fmla="*/ 59619 h 228656"/>
                  <a:gd name="connsiteX3" fmla="*/ 0 w 264405"/>
                  <a:gd name="connsiteY3" fmla="*/ 92669 h 228656"/>
                  <a:gd name="connsiteX4" fmla="*/ 33051 w 264405"/>
                  <a:gd name="connsiteY4" fmla="*/ 169787 h 228656"/>
                  <a:gd name="connsiteX5" fmla="*/ 66101 w 264405"/>
                  <a:gd name="connsiteY5" fmla="*/ 191821 h 228656"/>
                  <a:gd name="connsiteX6" fmla="*/ 88135 w 264405"/>
                  <a:gd name="connsiteY6" fmla="*/ 224872 h 228656"/>
                  <a:gd name="connsiteX7" fmla="*/ 253388 w 264405"/>
                  <a:gd name="connsiteY7" fmla="*/ 202838 h 228656"/>
                  <a:gd name="connsiteX8" fmla="*/ 264405 w 264405"/>
                  <a:gd name="connsiteY8" fmla="*/ 169787 h 228656"/>
                  <a:gd name="connsiteX9" fmla="*/ 231354 w 264405"/>
                  <a:gd name="connsiteY9" fmla="*/ 92669 h 228656"/>
                  <a:gd name="connsiteX10" fmla="*/ 143219 w 264405"/>
                  <a:gd name="connsiteY10" fmla="*/ 4534 h 22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405" h="228656">
                    <a:moveTo>
                      <a:pt x="143219" y="4534"/>
                    </a:moveTo>
                    <a:cubicBezTo>
                      <a:pt x="119349" y="-8319"/>
                      <a:pt x="105899" y="9630"/>
                      <a:pt x="88135" y="15551"/>
                    </a:cubicBezTo>
                    <a:cubicBezTo>
                      <a:pt x="60178" y="24870"/>
                      <a:pt x="35196" y="43499"/>
                      <a:pt x="11017" y="59619"/>
                    </a:cubicBezTo>
                    <a:cubicBezTo>
                      <a:pt x="7345" y="70636"/>
                      <a:pt x="0" y="81056"/>
                      <a:pt x="0" y="92669"/>
                    </a:cubicBezTo>
                    <a:cubicBezTo>
                      <a:pt x="0" y="117954"/>
                      <a:pt x="15060" y="151796"/>
                      <a:pt x="33051" y="169787"/>
                    </a:cubicBezTo>
                    <a:cubicBezTo>
                      <a:pt x="42413" y="179149"/>
                      <a:pt x="55084" y="184476"/>
                      <a:pt x="66101" y="191821"/>
                    </a:cubicBezTo>
                    <a:cubicBezTo>
                      <a:pt x="73446" y="202838"/>
                      <a:pt x="75027" y="222999"/>
                      <a:pt x="88135" y="224872"/>
                    </a:cubicBezTo>
                    <a:cubicBezTo>
                      <a:pt x="163616" y="235655"/>
                      <a:pt x="196321" y="221860"/>
                      <a:pt x="253388" y="202838"/>
                    </a:cubicBezTo>
                    <a:cubicBezTo>
                      <a:pt x="257060" y="191821"/>
                      <a:pt x="264405" y="181400"/>
                      <a:pt x="264405" y="169787"/>
                    </a:cubicBezTo>
                    <a:cubicBezTo>
                      <a:pt x="264405" y="147075"/>
                      <a:pt x="249344" y="108410"/>
                      <a:pt x="231354" y="92669"/>
                    </a:cubicBezTo>
                    <a:cubicBezTo>
                      <a:pt x="162197" y="32157"/>
                      <a:pt x="167089" y="17387"/>
                      <a:pt x="143219" y="4534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5299113" y="2864386"/>
                <a:ext cx="187287" cy="563072"/>
              </a:xfrm>
              <a:custGeom>
                <a:avLst/>
                <a:gdLst>
                  <a:gd name="connsiteX0" fmla="*/ 143220 w 187287"/>
                  <a:gd name="connsiteY0" fmla="*/ 0 h 563072"/>
                  <a:gd name="connsiteX1" fmla="*/ 165253 w 187287"/>
                  <a:gd name="connsiteY1" fmla="*/ 66101 h 563072"/>
                  <a:gd name="connsiteX2" fmla="*/ 187287 w 187287"/>
                  <a:gd name="connsiteY2" fmla="*/ 209320 h 563072"/>
                  <a:gd name="connsiteX3" fmla="*/ 176270 w 187287"/>
                  <a:gd name="connsiteY3" fmla="*/ 253387 h 563072"/>
                  <a:gd name="connsiteX4" fmla="*/ 110169 w 187287"/>
                  <a:gd name="connsiteY4" fmla="*/ 297455 h 563072"/>
                  <a:gd name="connsiteX5" fmla="*/ 99152 w 187287"/>
                  <a:gd name="connsiteY5" fmla="*/ 363556 h 563072"/>
                  <a:gd name="connsiteX6" fmla="*/ 33051 w 187287"/>
                  <a:gd name="connsiteY6" fmla="*/ 385590 h 563072"/>
                  <a:gd name="connsiteX7" fmla="*/ 0 w 187287"/>
                  <a:gd name="connsiteY7" fmla="*/ 396607 h 563072"/>
                  <a:gd name="connsiteX8" fmla="*/ 33051 w 187287"/>
                  <a:gd name="connsiteY8" fmla="*/ 462708 h 563072"/>
                  <a:gd name="connsiteX9" fmla="*/ 99152 w 187287"/>
                  <a:gd name="connsiteY9" fmla="*/ 506775 h 563072"/>
                  <a:gd name="connsiteX10" fmla="*/ 44068 w 187287"/>
                  <a:gd name="connsiteY10" fmla="*/ 561860 h 563072"/>
                  <a:gd name="connsiteX11" fmla="*/ 22034 w 187287"/>
                  <a:gd name="connsiteY11" fmla="*/ 561860 h 56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7287" h="563072">
                    <a:moveTo>
                      <a:pt x="143220" y="0"/>
                    </a:moveTo>
                    <a:cubicBezTo>
                      <a:pt x="150564" y="22034"/>
                      <a:pt x="160973" y="43273"/>
                      <a:pt x="165253" y="66101"/>
                    </a:cubicBezTo>
                    <a:cubicBezTo>
                      <a:pt x="201769" y="260853"/>
                      <a:pt x="156939" y="118277"/>
                      <a:pt x="187287" y="209320"/>
                    </a:cubicBezTo>
                    <a:cubicBezTo>
                      <a:pt x="183615" y="224009"/>
                      <a:pt x="186240" y="241992"/>
                      <a:pt x="176270" y="253387"/>
                    </a:cubicBezTo>
                    <a:cubicBezTo>
                      <a:pt x="158832" y="273316"/>
                      <a:pt x="110169" y="297455"/>
                      <a:pt x="110169" y="297455"/>
                    </a:cubicBezTo>
                    <a:cubicBezTo>
                      <a:pt x="106497" y="319489"/>
                      <a:pt x="113861" y="346745"/>
                      <a:pt x="99152" y="363556"/>
                    </a:cubicBezTo>
                    <a:cubicBezTo>
                      <a:pt x="83858" y="381035"/>
                      <a:pt x="55085" y="378245"/>
                      <a:pt x="33051" y="385590"/>
                    </a:cubicBezTo>
                    <a:lnTo>
                      <a:pt x="0" y="396607"/>
                    </a:lnTo>
                    <a:cubicBezTo>
                      <a:pt x="7859" y="420182"/>
                      <a:pt x="12951" y="445121"/>
                      <a:pt x="33051" y="462708"/>
                    </a:cubicBezTo>
                    <a:cubicBezTo>
                      <a:pt x="52980" y="480146"/>
                      <a:pt x="99152" y="506775"/>
                      <a:pt x="99152" y="506775"/>
                    </a:cubicBezTo>
                    <a:cubicBezTo>
                      <a:pt x="80457" y="534817"/>
                      <a:pt x="77451" y="548506"/>
                      <a:pt x="44068" y="561860"/>
                    </a:cubicBezTo>
                    <a:cubicBezTo>
                      <a:pt x="37249" y="564588"/>
                      <a:pt x="29379" y="561860"/>
                      <a:pt x="22034" y="56186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2776251" y="2027104"/>
                <a:ext cx="0" cy="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4984376" y="3143624"/>
                <a:ext cx="59765" cy="53788"/>
              </a:xfrm>
              <a:custGeom>
                <a:avLst/>
                <a:gdLst>
                  <a:gd name="connsiteX0" fmla="*/ 0 w 59765"/>
                  <a:gd name="connsiteY0" fmla="*/ 0 h 53788"/>
                  <a:gd name="connsiteX1" fmla="*/ 17930 w 59765"/>
                  <a:gd name="connsiteY1" fmla="*/ 29882 h 53788"/>
                  <a:gd name="connsiteX2" fmla="*/ 35859 w 59765"/>
                  <a:gd name="connsiteY2" fmla="*/ 35858 h 53788"/>
                  <a:gd name="connsiteX3" fmla="*/ 59765 w 59765"/>
                  <a:gd name="connsiteY3" fmla="*/ 53788 h 5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65" h="53788">
                    <a:moveTo>
                      <a:pt x="0" y="0"/>
                    </a:moveTo>
                    <a:cubicBezTo>
                      <a:pt x="5977" y="9961"/>
                      <a:pt x="9716" y="21668"/>
                      <a:pt x="17930" y="29882"/>
                    </a:cubicBezTo>
                    <a:cubicBezTo>
                      <a:pt x="22385" y="34336"/>
                      <a:pt x="30224" y="33041"/>
                      <a:pt x="35859" y="35858"/>
                    </a:cubicBezTo>
                    <a:cubicBezTo>
                      <a:pt x="49378" y="42617"/>
                      <a:pt x="51360" y="45382"/>
                      <a:pt x="59765" y="53788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5297561" y="3134572"/>
                <a:ext cx="59765" cy="53788"/>
              </a:xfrm>
              <a:custGeom>
                <a:avLst/>
                <a:gdLst>
                  <a:gd name="connsiteX0" fmla="*/ 0 w 59765"/>
                  <a:gd name="connsiteY0" fmla="*/ 0 h 53788"/>
                  <a:gd name="connsiteX1" fmla="*/ 17930 w 59765"/>
                  <a:gd name="connsiteY1" fmla="*/ 29882 h 53788"/>
                  <a:gd name="connsiteX2" fmla="*/ 35859 w 59765"/>
                  <a:gd name="connsiteY2" fmla="*/ 35858 h 53788"/>
                  <a:gd name="connsiteX3" fmla="*/ 59765 w 59765"/>
                  <a:gd name="connsiteY3" fmla="*/ 53788 h 5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65" h="53788">
                    <a:moveTo>
                      <a:pt x="0" y="0"/>
                    </a:moveTo>
                    <a:cubicBezTo>
                      <a:pt x="5977" y="9961"/>
                      <a:pt x="9716" y="21668"/>
                      <a:pt x="17930" y="29882"/>
                    </a:cubicBezTo>
                    <a:cubicBezTo>
                      <a:pt x="22385" y="34336"/>
                      <a:pt x="30224" y="33041"/>
                      <a:pt x="35859" y="35858"/>
                    </a:cubicBezTo>
                    <a:cubicBezTo>
                      <a:pt x="49378" y="42617"/>
                      <a:pt x="51360" y="45382"/>
                      <a:pt x="59765" y="53788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4416612" y="2127624"/>
                <a:ext cx="239059" cy="741082"/>
              </a:xfrm>
              <a:custGeom>
                <a:avLst/>
                <a:gdLst>
                  <a:gd name="connsiteX0" fmla="*/ 0 w 239059"/>
                  <a:gd name="connsiteY0" fmla="*/ 0 h 741082"/>
                  <a:gd name="connsiteX1" fmla="*/ 23906 w 239059"/>
                  <a:gd name="connsiteY1" fmla="*/ 41835 h 741082"/>
                  <a:gd name="connsiteX2" fmla="*/ 53788 w 239059"/>
                  <a:gd name="connsiteY2" fmla="*/ 89647 h 741082"/>
                  <a:gd name="connsiteX3" fmla="*/ 101600 w 239059"/>
                  <a:gd name="connsiteY3" fmla="*/ 179294 h 741082"/>
                  <a:gd name="connsiteX4" fmla="*/ 119529 w 239059"/>
                  <a:gd name="connsiteY4" fmla="*/ 203200 h 741082"/>
                  <a:gd name="connsiteX5" fmla="*/ 143435 w 239059"/>
                  <a:gd name="connsiteY5" fmla="*/ 251011 h 741082"/>
                  <a:gd name="connsiteX6" fmla="*/ 161364 w 239059"/>
                  <a:gd name="connsiteY6" fmla="*/ 298823 h 741082"/>
                  <a:gd name="connsiteX7" fmla="*/ 167341 w 239059"/>
                  <a:gd name="connsiteY7" fmla="*/ 328705 h 741082"/>
                  <a:gd name="connsiteX8" fmla="*/ 185270 w 239059"/>
                  <a:gd name="connsiteY8" fmla="*/ 424329 h 741082"/>
                  <a:gd name="connsiteX9" fmla="*/ 191247 w 239059"/>
                  <a:gd name="connsiteY9" fmla="*/ 519952 h 741082"/>
                  <a:gd name="connsiteX10" fmla="*/ 197223 w 239059"/>
                  <a:gd name="connsiteY10" fmla="*/ 537882 h 741082"/>
                  <a:gd name="connsiteX11" fmla="*/ 209176 w 239059"/>
                  <a:gd name="connsiteY11" fmla="*/ 621552 h 741082"/>
                  <a:gd name="connsiteX12" fmla="*/ 221129 w 239059"/>
                  <a:gd name="connsiteY12" fmla="*/ 705223 h 741082"/>
                  <a:gd name="connsiteX13" fmla="*/ 233082 w 239059"/>
                  <a:gd name="connsiteY13" fmla="*/ 723152 h 741082"/>
                  <a:gd name="connsiteX14" fmla="*/ 239059 w 239059"/>
                  <a:gd name="connsiteY14" fmla="*/ 741082 h 74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9059" h="741082">
                    <a:moveTo>
                      <a:pt x="0" y="0"/>
                    </a:moveTo>
                    <a:cubicBezTo>
                      <a:pt x="7969" y="13945"/>
                      <a:pt x="15642" y="28063"/>
                      <a:pt x="23906" y="41835"/>
                    </a:cubicBezTo>
                    <a:cubicBezTo>
                      <a:pt x="47331" y="80876"/>
                      <a:pt x="24032" y="35093"/>
                      <a:pt x="53788" y="89647"/>
                    </a:cubicBezTo>
                    <a:cubicBezTo>
                      <a:pt x="82662" y="142584"/>
                      <a:pt x="62506" y="115767"/>
                      <a:pt x="101600" y="179294"/>
                    </a:cubicBezTo>
                    <a:cubicBezTo>
                      <a:pt x="106820" y="187777"/>
                      <a:pt x="114692" y="194493"/>
                      <a:pt x="119529" y="203200"/>
                    </a:cubicBezTo>
                    <a:cubicBezTo>
                      <a:pt x="168255" y="290908"/>
                      <a:pt x="102696" y="189904"/>
                      <a:pt x="143435" y="251011"/>
                    </a:cubicBezTo>
                    <a:cubicBezTo>
                      <a:pt x="163258" y="350121"/>
                      <a:pt x="134983" y="228474"/>
                      <a:pt x="161364" y="298823"/>
                    </a:cubicBezTo>
                    <a:cubicBezTo>
                      <a:pt x="164931" y="308334"/>
                      <a:pt x="165576" y="318702"/>
                      <a:pt x="167341" y="328705"/>
                    </a:cubicBezTo>
                    <a:cubicBezTo>
                      <a:pt x="183307" y="419178"/>
                      <a:pt x="172514" y="373300"/>
                      <a:pt x="185270" y="424329"/>
                    </a:cubicBezTo>
                    <a:cubicBezTo>
                      <a:pt x="187262" y="456203"/>
                      <a:pt x="187904" y="488191"/>
                      <a:pt x="191247" y="519952"/>
                    </a:cubicBezTo>
                    <a:cubicBezTo>
                      <a:pt x="191907" y="526217"/>
                      <a:pt x="196332" y="531645"/>
                      <a:pt x="197223" y="537882"/>
                    </a:cubicBezTo>
                    <a:cubicBezTo>
                      <a:pt x="210316" y="629536"/>
                      <a:pt x="194368" y="577125"/>
                      <a:pt x="209176" y="621552"/>
                    </a:cubicBezTo>
                    <a:cubicBezTo>
                      <a:pt x="209802" y="626559"/>
                      <a:pt x="217684" y="694888"/>
                      <a:pt x="221129" y="705223"/>
                    </a:cubicBezTo>
                    <a:cubicBezTo>
                      <a:pt x="223400" y="712037"/>
                      <a:pt x="229870" y="716728"/>
                      <a:pt x="233082" y="723152"/>
                    </a:cubicBezTo>
                    <a:cubicBezTo>
                      <a:pt x="235900" y="728787"/>
                      <a:pt x="239059" y="741082"/>
                      <a:pt x="239059" y="74108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5438588" y="2378635"/>
                <a:ext cx="316753" cy="370541"/>
              </a:xfrm>
              <a:custGeom>
                <a:avLst/>
                <a:gdLst>
                  <a:gd name="connsiteX0" fmla="*/ 316753 w 316753"/>
                  <a:gd name="connsiteY0" fmla="*/ 0 h 370541"/>
                  <a:gd name="connsiteX1" fmla="*/ 280894 w 316753"/>
                  <a:gd name="connsiteY1" fmla="*/ 53789 h 370541"/>
                  <a:gd name="connsiteX2" fmla="*/ 262965 w 316753"/>
                  <a:gd name="connsiteY2" fmla="*/ 89647 h 370541"/>
                  <a:gd name="connsiteX3" fmla="*/ 245036 w 316753"/>
                  <a:gd name="connsiteY3" fmla="*/ 107577 h 370541"/>
                  <a:gd name="connsiteX4" fmla="*/ 221130 w 316753"/>
                  <a:gd name="connsiteY4" fmla="*/ 137459 h 370541"/>
                  <a:gd name="connsiteX5" fmla="*/ 149412 w 316753"/>
                  <a:gd name="connsiteY5" fmla="*/ 203200 h 370541"/>
                  <a:gd name="connsiteX6" fmla="*/ 131483 w 316753"/>
                  <a:gd name="connsiteY6" fmla="*/ 221130 h 370541"/>
                  <a:gd name="connsiteX7" fmla="*/ 95624 w 316753"/>
                  <a:gd name="connsiteY7" fmla="*/ 239059 h 370541"/>
                  <a:gd name="connsiteX8" fmla="*/ 65741 w 316753"/>
                  <a:gd name="connsiteY8" fmla="*/ 262965 h 370541"/>
                  <a:gd name="connsiteX9" fmla="*/ 29883 w 316753"/>
                  <a:gd name="connsiteY9" fmla="*/ 298824 h 370541"/>
                  <a:gd name="connsiteX10" fmla="*/ 23906 w 316753"/>
                  <a:gd name="connsiteY10" fmla="*/ 316753 h 370541"/>
                  <a:gd name="connsiteX11" fmla="*/ 0 w 316753"/>
                  <a:gd name="connsiteY11" fmla="*/ 352612 h 370541"/>
                  <a:gd name="connsiteX12" fmla="*/ 0 w 316753"/>
                  <a:gd name="connsiteY12" fmla="*/ 370541 h 37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753" h="370541">
                    <a:moveTo>
                      <a:pt x="316753" y="0"/>
                    </a:moveTo>
                    <a:cubicBezTo>
                      <a:pt x="288623" y="70325"/>
                      <a:pt x="324982" y="-9194"/>
                      <a:pt x="280894" y="53789"/>
                    </a:cubicBezTo>
                    <a:cubicBezTo>
                      <a:pt x="273231" y="64737"/>
                      <a:pt x="270378" y="78528"/>
                      <a:pt x="262965" y="89647"/>
                    </a:cubicBezTo>
                    <a:cubicBezTo>
                      <a:pt x="258277" y="96680"/>
                      <a:pt x="250602" y="101216"/>
                      <a:pt x="245036" y="107577"/>
                    </a:cubicBezTo>
                    <a:cubicBezTo>
                      <a:pt x="236636" y="117177"/>
                      <a:pt x="229750" y="128056"/>
                      <a:pt x="221130" y="137459"/>
                    </a:cubicBezTo>
                    <a:cubicBezTo>
                      <a:pt x="167363" y="196113"/>
                      <a:pt x="196577" y="161929"/>
                      <a:pt x="149412" y="203200"/>
                    </a:cubicBezTo>
                    <a:cubicBezTo>
                      <a:pt x="143051" y="208766"/>
                      <a:pt x="137976" y="215719"/>
                      <a:pt x="131483" y="221130"/>
                    </a:cubicBezTo>
                    <a:cubicBezTo>
                      <a:pt x="116036" y="234002"/>
                      <a:pt x="113593" y="233070"/>
                      <a:pt x="95624" y="239059"/>
                    </a:cubicBezTo>
                    <a:cubicBezTo>
                      <a:pt x="85663" y="247028"/>
                      <a:pt x="75180" y="254384"/>
                      <a:pt x="65741" y="262965"/>
                    </a:cubicBezTo>
                    <a:cubicBezTo>
                      <a:pt x="53233" y="274336"/>
                      <a:pt x="29883" y="298824"/>
                      <a:pt x="29883" y="298824"/>
                    </a:cubicBezTo>
                    <a:cubicBezTo>
                      <a:pt x="27891" y="304800"/>
                      <a:pt x="26965" y="311246"/>
                      <a:pt x="23906" y="316753"/>
                    </a:cubicBezTo>
                    <a:cubicBezTo>
                      <a:pt x="16929" y="329311"/>
                      <a:pt x="0" y="338246"/>
                      <a:pt x="0" y="352612"/>
                    </a:cubicBezTo>
                    <a:lnTo>
                      <a:pt x="0" y="370541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4490130" y="2083556"/>
                <a:ext cx="239059" cy="741082"/>
              </a:xfrm>
              <a:custGeom>
                <a:avLst/>
                <a:gdLst>
                  <a:gd name="connsiteX0" fmla="*/ 0 w 239059"/>
                  <a:gd name="connsiteY0" fmla="*/ 0 h 741082"/>
                  <a:gd name="connsiteX1" fmla="*/ 23906 w 239059"/>
                  <a:gd name="connsiteY1" fmla="*/ 41835 h 741082"/>
                  <a:gd name="connsiteX2" fmla="*/ 53788 w 239059"/>
                  <a:gd name="connsiteY2" fmla="*/ 89647 h 741082"/>
                  <a:gd name="connsiteX3" fmla="*/ 101600 w 239059"/>
                  <a:gd name="connsiteY3" fmla="*/ 179294 h 741082"/>
                  <a:gd name="connsiteX4" fmla="*/ 119529 w 239059"/>
                  <a:gd name="connsiteY4" fmla="*/ 203200 h 741082"/>
                  <a:gd name="connsiteX5" fmla="*/ 143435 w 239059"/>
                  <a:gd name="connsiteY5" fmla="*/ 251011 h 741082"/>
                  <a:gd name="connsiteX6" fmla="*/ 161364 w 239059"/>
                  <a:gd name="connsiteY6" fmla="*/ 298823 h 741082"/>
                  <a:gd name="connsiteX7" fmla="*/ 167341 w 239059"/>
                  <a:gd name="connsiteY7" fmla="*/ 328705 h 741082"/>
                  <a:gd name="connsiteX8" fmla="*/ 185270 w 239059"/>
                  <a:gd name="connsiteY8" fmla="*/ 424329 h 741082"/>
                  <a:gd name="connsiteX9" fmla="*/ 191247 w 239059"/>
                  <a:gd name="connsiteY9" fmla="*/ 519952 h 741082"/>
                  <a:gd name="connsiteX10" fmla="*/ 197223 w 239059"/>
                  <a:gd name="connsiteY10" fmla="*/ 537882 h 741082"/>
                  <a:gd name="connsiteX11" fmla="*/ 209176 w 239059"/>
                  <a:gd name="connsiteY11" fmla="*/ 621552 h 741082"/>
                  <a:gd name="connsiteX12" fmla="*/ 221129 w 239059"/>
                  <a:gd name="connsiteY12" fmla="*/ 705223 h 741082"/>
                  <a:gd name="connsiteX13" fmla="*/ 233082 w 239059"/>
                  <a:gd name="connsiteY13" fmla="*/ 723152 h 741082"/>
                  <a:gd name="connsiteX14" fmla="*/ 239059 w 239059"/>
                  <a:gd name="connsiteY14" fmla="*/ 741082 h 74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9059" h="741082">
                    <a:moveTo>
                      <a:pt x="0" y="0"/>
                    </a:moveTo>
                    <a:cubicBezTo>
                      <a:pt x="7969" y="13945"/>
                      <a:pt x="15642" y="28063"/>
                      <a:pt x="23906" y="41835"/>
                    </a:cubicBezTo>
                    <a:cubicBezTo>
                      <a:pt x="47331" y="80876"/>
                      <a:pt x="24032" y="35093"/>
                      <a:pt x="53788" y="89647"/>
                    </a:cubicBezTo>
                    <a:cubicBezTo>
                      <a:pt x="82662" y="142584"/>
                      <a:pt x="62506" y="115767"/>
                      <a:pt x="101600" y="179294"/>
                    </a:cubicBezTo>
                    <a:cubicBezTo>
                      <a:pt x="106820" y="187777"/>
                      <a:pt x="114692" y="194493"/>
                      <a:pt x="119529" y="203200"/>
                    </a:cubicBezTo>
                    <a:cubicBezTo>
                      <a:pt x="168255" y="290908"/>
                      <a:pt x="102696" y="189904"/>
                      <a:pt x="143435" y="251011"/>
                    </a:cubicBezTo>
                    <a:cubicBezTo>
                      <a:pt x="163258" y="350121"/>
                      <a:pt x="134983" y="228474"/>
                      <a:pt x="161364" y="298823"/>
                    </a:cubicBezTo>
                    <a:cubicBezTo>
                      <a:pt x="164931" y="308334"/>
                      <a:pt x="165576" y="318702"/>
                      <a:pt x="167341" y="328705"/>
                    </a:cubicBezTo>
                    <a:cubicBezTo>
                      <a:pt x="183307" y="419178"/>
                      <a:pt x="172514" y="373300"/>
                      <a:pt x="185270" y="424329"/>
                    </a:cubicBezTo>
                    <a:cubicBezTo>
                      <a:pt x="187262" y="456203"/>
                      <a:pt x="187904" y="488191"/>
                      <a:pt x="191247" y="519952"/>
                    </a:cubicBezTo>
                    <a:cubicBezTo>
                      <a:pt x="191907" y="526217"/>
                      <a:pt x="196332" y="531645"/>
                      <a:pt x="197223" y="537882"/>
                    </a:cubicBezTo>
                    <a:cubicBezTo>
                      <a:pt x="210316" y="629536"/>
                      <a:pt x="194368" y="577125"/>
                      <a:pt x="209176" y="621552"/>
                    </a:cubicBezTo>
                    <a:cubicBezTo>
                      <a:pt x="209802" y="626559"/>
                      <a:pt x="217684" y="694888"/>
                      <a:pt x="221129" y="705223"/>
                    </a:cubicBezTo>
                    <a:cubicBezTo>
                      <a:pt x="223400" y="712037"/>
                      <a:pt x="229870" y="716728"/>
                      <a:pt x="233082" y="723152"/>
                    </a:cubicBezTo>
                    <a:cubicBezTo>
                      <a:pt x="235900" y="728787"/>
                      <a:pt x="239059" y="741082"/>
                      <a:pt x="239059" y="74108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4568977" y="2053854"/>
                <a:ext cx="239059" cy="741082"/>
              </a:xfrm>
              <a:custGeom>
                <a:avLst/>
                <a:gdLst>
                  <a:gd name="connsiteX0" fmla="*/ 0 w 239059"/>
                  <a:gd name="connsiteY0" fmla="*/ 0 h 741082"/>
                  <a:gd name="connsiteX1" fmla="*/ 23906 w 239059"/>
                  <a:gd name="connsiteY1" fmla="*/ 41835 h 741082"/>
                  <a:gd name="connsiteX2" fmla="*/ 53788 w 239059"/>
                  <a:gd name="connsiteY2" fmla="*/ 89647 h 741082"/>
                  <a:gd name="connsiteX3" fmla="*/ 101600 w 239059"/>
                  <a:gd name="connsiteY3" fmla="*/ 179294 h 741082"/>
                  <a:gd name="connsiteX4" fmla="*/ 119529 w 239059"/>
                  <a:gd name="connsiteY4" fmla="*/ 203200 h 741082"/>
                  <a:gd name="connsiteX5" fmla="*/ 143435 w 239059"/>
                  <a:gd name="connsiteY5" fmla="*/ 251011 h 741082"/>
                  <a:gd name="connsiteX6" fmla="*/ 161364 w 239059"/>
                  <a:gd name="connsiteY6" fmla="*/ 298823 h 741082"/>
                  <a:gd name="connsiteX7" fmla="*/ 167341 w 239059"/>
                  <a:gd name="connsiteY7" fmla="*/ 328705 h 741082"/>
                  <a:gd name="connsiteX8" fmla="*/ 185270 w 239059"/>
                  <a:gd name="connsiteY8" fmla="*/ 424329 h 741082"/>
                  <a:gd name="connsiteX9" fmla="*/ 191247 w 239059"/>
                  <a:gd name="connsiteY9" fmla="*/ 519952 h 741082"/>
                  <a:gd name="connsiteX10" fmla="*/ 197223 w 239059"/>
                  <a:gd name="connsiteY10" fmla="*/ 537882 h 741082"/>
                  <a:gd name="connsiteX11" fmla="*/ 209176 w 239059"/>
                  <a:gd name="connsiteY11" fmla="*/ 621552 h 741082"/>
                  <a:gd name="connsiteX12" fmla="*/ 221129 w 239059"/>
                  <a:gd name="connsiteY12" fmla="*/ 705223 h 741082"/>
                  <a:gd name="connsiteX13" fmla="*/ 233082 w 239059"/>
                  <a:gd name="connsiteY13" fmla="*/ 723152 h 741082"/>
                  <a:gd name="connsiteX14" fmla="*/ 239059 w 239059"/>
                  <a:gd name="connsiteY14" fmla="*/ 741082 h 74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9059" h="741082">
                    <a:moveTo>
                      <a:pt x="0" y="0"/>
                    </a:moveTo>
                    <a:cubicBezTo>
                      <a:pt x="7969" y="13945"/>
                      <a:pt x="15642" y="28063"/>
                      <a:pt x="23906" y="41835"/>
                    </a:cubicBezTo>
                    <a:cubicBezTo>
                      <a:pt x="47331" y="80876"/>
                      <a:pt x="24032" y="35093"/>
                      <a:pt x="53788" y="89647"/>
                    </a:cubicBezTo>
                    <a:cubicBezTo>
                      <a:pt x="82662" y="142584"/>
                      <a:pt x="62506" y="115767"/>
                      <a:pt x="101600" y="179294"/>
                    </a:cubicBezTo>
                    <a:cubicBezTo>
                      <a:pt x="106820" y="187777"/>
                      <a:pt x="114692" y="194493"/>
                      <a:pt x="119529" y="203200"/>
                    </a:cubicBezTo>
                    <a:cubicBezTo>
                      <a:pt x="168255" y="290908"/>
                      <a:pt x="102696" y="189904"/>
                      <a:pt x="143435" y="251011"/>
                    </a:cubicBezTo>
                    <a:cubicBezTo>
                      <a:pt x="163258" y="350121"/>
                      <a:pt x="134983" y="228474"/>
                      <a:pt x="161364" y="298823"/>
                    </a:cubicBezTo>
                    <a:cubicBezTo>
                      <a:pt x="164931" y="308334"/>
                      <a:pt x="165576" y="318702"/>
                      <a:pt x="167341" y="328705"/>
                    </a:cubicBezTo>
                    <a:cubicBezTo>
                      <a:pt x="183307" y="419178"/>
                      <a:pt x="172514" y="373300"/>
                      <a:pt x="185270" y="424329"/>
                    </a:cubicBezTo>
                    <a:cubicBezTo>
                      <a:pt x="187262" y="456203"/>
                      <a:pt x="187904" y="488191"/>
                      <a:pt x="191247" y="519952"/>
                    </a:cubicBezTo>
                    <a:cubicBezTo>
                      <a:pt x="191907" y="526217"/>
                      <a:pt x="196332" y="531645"/>
                      <a:pt x="197223" y="537882"/>
                    </a:cubicBezTo>
                    <a:cubicBezTo>
                      <a:pt x="210316" y="629536"/>
                      <a:pt x="194368" y="577125"/>
                      <a:pt x="209176" y="621552"/>
                    </a:cubicBezTo>
                    <a:cubicBezTo>
                      <a:pt x="209802" y="626559"/>
                      <a:pt x="217684" y="694888"/>
                      <a:pt x="221129" y="705223"/>
                    </a:cubicBezTo>
                    <a:cubicBezTo>
                      <a:pt x="223400" y="712037"/>
                      <a:pt x="229870" y="716728"/>
                      <a:pt x="233082" y="723152"/>
                    </a:cubicBezTo>
                    <a:cubicBezTo>
                      <a:pt x="235900" y="728787"/>
                      <a:pt x="239059" y="741082"/>
                      <a:pt x="239059" y="74108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4621830" y="1881184"/>
                <a:ext cx="246042" cy="884049"/>
              </a:xfrm>
              <a:custGeom>
                <a:avLst/>
                <a:gdLst>
                  <a:gd name="connsiteX0" fmla="*/ 0 w 239059"/>
                  <a:gd name="connsiteY0" fmla="*/ 0 h 741082"/>
                  <a:gd name="connsiteX1" fmla="*/ 23906 w 239059"/>
                  <a:gd name="connsiteY1" fmla="*/ 41835 h 741082"/>
                  <a:gd name="connsiteX2" fmla="*/ 53788 w 239059"/>
                  <a:gd name="connsiteY2" fmla="*/ 89647 h 741082"/>
                  <a:gd name="connsiteX3" fmla="*/ 101600 w 239059"/>
                  <a:gd name="connsiteY3" fmla="*/ 179294 h 741082"/>
                  <a:gd name="connsiteX4" fmla="*/ 119529 w 239059"/>
                  <a:gd name="connsiteY4" fmla="*/ 203200 h 741082"/>
                  <a:gd name="connsiteX5" fmla="*/ 143435 w 239059"/>
                  <a:gd name="connsiteY5" fmla="*/ 251011 h 741082"/>
                  <a:gd name="connsiteX6" fmla="*/ 161364 w 239059"/>
                  <a:gd name="connsiteY6" fmla="*/ 298823 h 741082"/>
                  <a:gd name="connsiteX7" fmla="*/ 167341 w 239059"/>
                  <a:gd name="connsiteY7" fmla="*/ 328705 h 741082"/>
                  <a:gd name="connsiteX8" fmla="*/ 185270 w 239059"/>
                  <a:gd name="connsiteY8" fmla="*/ 424329 h 741082"/>
                  <a:gd name="connsiteX9" fmla="*/ 191247 w 239059"/>
                  <a:gd name="connsiteY9" fmla="*/ 519952 h 741082"/>
                  <a:gd name="connsiteX10" fmla="*/ 197223 w 239059"/>
                  <a:gd name="connsiteY10" fmla="*/ 537882 h 741082"/>
                  <a:gd name="connsiteX11" fmla="*/ 209176 w 239059"/>
                  <a:gd name="connsiteY11" fmla="*/ 621552 h 741082"/>
                  <a:gd name="connsiteX12" fmla="*/ 221129 w 239059"/>
                  <a:gd name="connsiteY12" fmla="*/ 705223 h 741082"/>
                  <a:gd name="connsiteX13" fmla="*/ 233082 w 239059"/>
                  <a:gd name="connsiteY13" fmla="*/ 723152 h 741082"/>
                  <a:gd name="connsiteX14" fmla="*/ 239059 w 239059"/>
                  <a:gd name="connsiteY14" fmla="*/ 741082 h 74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9059" h="741082">
                    <a:moveTo>
                      <a:pt x="0" y="0"/>
                    </a:moveTo>
                    <a:cubicBezTo>
                      <a:pt x="7969" y="13945"/>
                      <a:pt x="15642" y="28063"/>
                      <a:pt x="23906" y="41835"/>
                    </a:cubicBezTo>
                    <a:cubicBezTo>
                      <a:pt x="47331" y="80876"/>
                      <a:pt x="24032" y="35093"/>
                      <a:pt x="53788" y="89647"/>
                    </a:cubicBezTo>
                    <a:cubicBezTo>
                      <a:pt x="82662" y="142584"/>
                      <a:pt x="62506" y="115767"/>
                      <a:pt x="101600" y="179294"/>
                    </a:cubicBezTo>
                    <a:cubicBezTo>
                      <a:pt x="106820" y="187777"/>
                      <a:pt x="114692" y="194493"/>
                      <a:pt x="119529" y="203200"/>
                    </a:cubicBezTo>
                    <a:cubicBezTo>
                      <a:pt x="168255" y="290908"/>
                      <a:pt x="102696" y="189904"/>
                      <a:pt x="143435" y="251011"/>
                    </a:cubicBezTo>
                    <a:cubicBezTo>
                      <a:pt x="163258" y="350121"/>
                      <a:pt x="134983" y="228474"/>
                      <a:pt x="161364" y="298823"/>
                    </a:cubicBezTo>
                    <a:cubicBezTo>
                      <a:pt x="164931" y="308334"/>
                      <a:pt x="165576" y="318702"/>
                      <a:pt x="167341" y="328705"/>
                    </a:cubicBezTo>
                    <a:cubicBezTo>
                      <a:pt x="183307" y="419178"/>
                      <a:pt x="172514" y="373300"/>
                      <a:pt x="185270" y="424329"/>
                    </a:cubicBezTo>
                    <a:cubicBezTo>
                      <a:pt x="187262" y="456203"/>
                      <a:pt x="187904" y="488191"/>
                      <a:pt x="191247" y="519952"/>
                    </a:cubicBezTo>
                    <a:cubicBezTo>
                      <a:pt x="191907" y="526217"/>
                      <a:pt x="196332" y="531645"/>
                      <a:pt x="197223" y="537882"/>
                    </a:cubicBezTo>
                    <a:cubicBezTo>
                      <a:pt x="210316" y="629536"/>
                      <a:pt x="194368" y="577125"/>
                      <a:pt x="209176" y="621552"/>
                    </a:cubicBezTo>
                    <a:cubicBezTo>
                      <a:pt x="209802" y="626559"/>
                      <a:pt x="217684" y="694888"/>
                      <a:pt x="221129" y="705223"/>
                    </a:cubicBezTo>
                    <a:cubicBezTo>
                      <a:pt x="223400" y="712037"/>
                      <a:pt x="229870" y="716728"/>
                      <a:pt x="233082" y="723152"/>
                    </a:cubicBezTo>
                    <a:cubicBezTo>
                      <a:pt x="235900" y="728787"/>
                      <a:pt x="239059" y="741082"/>
                      <a:pt x="239059" y="74108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>
                <a:off x="4722745" y="1819224"/>
                <a:ext cx="179761" cy="929952"/>
              </a:xfrm>
              <a:custGeom>
                <a:avLst/>
                <a:gdLst>
                  <a:gd name="connsiteX0" fmla="*/ 0 w 239059"/>
                  <a:gd name="connsiteY0" fmla="*/ 0 h 741082"/>
                  <a:gd name="connsiteX1" fmla="*/ 23906 w 239059"/>
                  <a:gd name="connsiteY1" fmla="*/ 41835 h 741082"/>
                  <a:gd name="connsiteX2" fmla="*/ 53788 w 239059"/>
                  <a:gd name="connsiteY2" fmla="*/ 89647 h 741082"/>
                  <a:gd name="connsiteX3" fmla="*/ 101600 w 239059"/>
                  <a:gd name="connsiteY3" fmla="*/ 179294 h 741082"/>
                  <a:gd name="connsiteX4" fmla="*/ 119529 w 239059"/>
                  <a:gd name="connsiteY4" fmla="*/ 203200 h 741082"/>
                  <a:gd name="connsiteX5" fmla="*/ 143435 w 239059"/>
                  <a:gd name="connsiteY5" fmla="*/ 251011 h 741082"/>
                  <a:gd name="connsiteX6" fmla="*/ 161364 w 239059"/>
                  <a:gd name="connsiteY6" fmla="*/ 298823 h 741082"/>
                  <a:gd name="connsiteX7" fmla="*/ 167341 w 239059"/>
                  <a:gd name="connsiteY7" fmla="*/ 328705 h 741082"/>
                  <a:gd name="connsiteX8" fmla="*/ 185270 w 239059"/>
                  <a:gd name="connsiteY8" fmla="*/ 424329 h 741082"/>
                  <a:gd name="connsiteX9" fmla="*/ 191247 w 239059"/>
                  <a:gd name="connsiteY9" fmla="*/ 519952 h 741082"/>
                  <a:gd name="connsiteX10" fmla="*/ 197223 w 239059"/>
                  <a:gd name="connsiteY10" fmla="*/ 537882 h 741082"/>
                  <a:gd name="connsiteX11" fmla="*/ 209176 w 239059"/>
                  <a:gd name="connsiteY11" fmla="*/ 621552 h 741082"/>
                  <a:gd name="connsiteX12" fmla="*/ 221129 w 239059"/>
                  <a:gd name="connsiteY12" fmla="*/ 705223 h 741082"/>
                  <a:gd name="connsiteX13" fmla="*/ 233082 w 239059"/>
                  <a:gd name="connsiteY13" fmla="*/ 723152 h 741082"/>
                  <a:gd name="connsiteX14" fmla="*/ 239059 w 239059"/>
                  <a:gd name="connsiteY14" fmla="*/ 741082 h 74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9059" h="741082">
                    <a:moveTo>
                      <a:pt x="0" y="0"/>
                    </a:moveTo>
                    <a:cubicBezTo>
                      <a:pt x="7969" y="13945"/>
                      <a:pt x="15642" y="28063"/>
                      <a:pt x="23906" y="41835"/>
                    </a:cubicBezTo>
                    <a:cubicBezTo>
                      <a:pt x="47331" y="80876"/>
                      <a:pt x="24032" y="35093"/>
                      <a:pt x="53788" y="89647"/>
                    </a:cubicBezTo>
                    <a:cubicBezTo>
                      <a:pt x="82662" y="142584"/>
                      <a:pt x="62506" y="115767"/>
                      <a:pt x="101600" y="179294"/>
                    </a:cubicBezTo>
                    <a:cubicBezTo>
                      <a:pt x="106820" y="187777"/>
                      <a:pt x="114692" y="194493"/>
                      <a:pt x="119529" y="203200"/>
                    </a:cubicBezTo>
                    <a:cubicBezTo>
                      <a:pt x="168255" y="290908"/>
                      <a:pt x="102696" y="189904"/>
                      <a:pt x="143435" y="251011"/>
                    </a:cubicBezTo>
                    <a:cubicBezTo>
                      <a:pt x="163258" y="350121"/>
                      <a:pt x="134983" y="228474"/>
                      <a:pt x="161364" y="298823"/>
                    </a:cubicBezTo>
                    <a:cubicBezTo>
                      <a:pt x="164931" y="308334"/>
                      <a:pt x="165576" y="318702"/>
                      <a:pt x="167341" y="328705"/>
                    </a:cubicBezTo>
                    <a:cubicBezTo>
                      <a:pt x="183307" y="419178"/>
                      <a:pt x="172514" y="373300"/>
                      <a:pt x="185270" y="424329"/>
                    </a:cubicBezTo>
                    <a:cubicBezTo>
                      <a:pt x="187262" y="456203"/>
                      <a:pt x="187904" y="488191"/>
                      <a:pt x="191247" y="519952"/>
                    </a:cubicBezTo>
                    <a:cubicBezTo>
                      <a:pt x="191907" y="526217"/>
                      <a:pt x="196332" y="531645"/>
                      <a:pt x="197223" y="537882"/>
                    </a:cubicBezTo>
                    <a:cubicBezTo>
                      <a:pt x="210316" y="629536"/>
                      <a:pt x="194368" y="577125"/>
                      <a:pt x="209176" y="621552"/>
                    </a:cubicBezTo>
                    <a:cubicBezTo>
                      <a:pt x="209802" y="626559"/>
                      <a:pt x="217684" y="694888"/>
                      <a:pt x="221129" y="705223"/>
                    </a:cubicBezTo>
                    <a:cubicBezTo>
                      <a:pt x="223400" y="712037"/>
                      <a:pt x="229870" y="716728"/>
                      <a:pt x="233082" y="723152"/>
                    </a:cubicBezTo>
                    <a:cubicBezTo>
                      <a:pt x="235900" y="728787"/>
                      <a:pt x="239059" y="741082"/>
                      <a:pt x="239059" y="74108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848687" y="1766414"/>
                <a:ext cx="86259" cy="954752"/>
              </a:xfrm>
              <a:custGeom>
                <a:avLst/>
                <a:gdLst>
                  <a:gd name="connsiteX0" fmla="*/ 0 w 239059"/>
                  <a:gd name="connsiteY0" fmla="*/ 0 h 741082"/>
                  <a:gd name="connsiteX1" fmla="*/ 23906 w 239059"/>
                  <a:gd name="connsiteY1" fmla="*/ 41835 h 741082"/>
                  <a:gd name="connsiteX2" fmla="*/ 53788 w 239059"/>
                  <a:gd name="connsiteY2" fmla="*/ 89647 h 741082"/>
                  <a:gd name="connsiteX3" fmla="*/ 101600 w 239059"/>
                  <a:gd name="connsiteY3" fmla="*/ 179294 h 741082"/>
                  <a:gd name="connsiteX4" fmla="*/ 119529 w 239059"/>
                  <a:gd name="connsiteY4" fmla="*/ 203200 h 741082"/>
                  <a:gd name="connsiteX5" fmla="*/ 143435 w 239059"/>
                  <a:gd name="connsiteY5" fmla="*/ 251011 h 741082"/>
                  <a:gd name="connsiteX6" fmla="*/ 161364 w 239059"/>
                  <a:gd name="connsiteY6" fmla="*/ 298823 h 741082"/>
                  <a:gd name="connsiteX7" fmla="*/ 167341 w 239059"/>
                  <a:gd name="connsiteY7" fmla="*/ 328705 h 741082"/>
                  <a:gd name="connsiteX8" fmla="*/ 185270 w 239059"/>
                  <a:gd name="connsiteY8" fmla="*/ 424329 h 741082"/>
                  <a:gd name="connsiteX9" fmla="*/ 191247 w 239059"/>
                  <a:gd name="connsiteY9" fmla="*/ 519952 h 741082"/>
                  <a:gd name="connsiteX10" fmla="*/ 197223 w 239059"/>
                  <a:gd name="connsiteY10" fmla="*/ 537882 h 741082"/>
                  <a:gd name="connsiteX11" fmla="*/ 209176 w 239059"/>
                  <a:gd name="connsiteY11" fmla="*/ 621552 h 741082"/>
                  <a:gd name="connsiteX12" fmla="*/ 221129 w 239059"/>
                  <a:gd name="connsiteY12" fmla="*/ 705223 h 741082"/>
                  <a:gd name="connsiteX13" fmla="*/ 233082 w 239059"/>
                  <a:gd name="connsiteY13" fmla="*/ 723152 h 741082"/>
                  <a:gd name="connsiteX14" fmla="*/ 239059 w 239059"/>
                  <a:gd name="connsiteY14" fmla="*/ 741082 h 74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9059" h="741082">
                    <a:moveTo>
                      <a:pt x="0" y="0"/>
                    </a:moveTo>
                    <a:cubicBezTo>
                      <a:pt x="7969" y="13945"/>
                      <a:pt x="15642" y="28063"/>
                      <a:pt x="23906" y="41835"/>
                    </a:cubicBezTo>
                    <a:cubicBezTo>
                      <a:pt x="47331" y="80876"/>
                      <a:pt x="24032" y="35093"/>
                      <a:pt x="53788" y="89647"/>
                    </a:cubicBezTo>
                    <a:cubicBezTo>
                      <a:pt x="82662" y="142584"/>
                      <a:pt x="62506" y="115767"/>
                      <a:pt x="101600" y="179294"/>
                    </a:cubicBezTo>
                    <a:cubicBezTo>
                      <a:pt x="106820" y="187777"/>
                      <a:pt x="114692" y="194493"/>
                      <a:pt x="119529" y="203200"/>
                    </a:cubicBezTo>
                    <a:cubicBezTo>
                      <a:pt x="168255" y="290908"/>
                      <a:pt x="102696" y="189904"/>
                      <a:pt x="143435" y="251011"/>
                    </a:cubicBezTo>
                    <a:cubicBezTo>
                      <a:pt x="163258" y="350121"/>
                      <a:pt x="134983" y="228474"/>
                      <a:pt x="161364" y="298823"/>
                    </a:cubicBezTo>
                    <a:cubicBezTo>
                      <a:pt x="164931" y="308334"/>
                      <a:pt x="165576" y="318702"/>
                      <a:pt x="167341" y="328705"/>
                    </a:cubicBezTo>
                    <a:cubicBezTo>
                      <a:pt x="183307" y="419178"/>
                      <a:pt x="172514" y="373300"/>
                      <a:pt x="185270" y="424329"/>
                    </a:cubicBezTo>
                    <a:cubicBezTo>
                      <a:pt x="187262" y="456203"/>
                      <a:pt x="187904" y="488191"/>
                      <a:pt x="191247" y="519952"/>
                    </a:cubicBezTo>
                    <a:cubicBezTo>
                      <a:pt x="191907" y="526217"/>
                      <a:pt x="196332" y="531645"/>
                      <a:pt x="197223" y="537882"/>
                    </a:cubicBezTo>
                    <a:cubicBezTo>
                      <a:pt x="210316" y="629536"/>
                      <a:pt x="194368" y="577125"/>
                      <a:pt x="209176" y="621552"/>
                    </a:cubicBezTo>
                    <a:cubicBezTo>
                      <a:pt x="209802" y="626559"/>
                      <a:pt x="217684" y="694888"/>
                      <a:pt x="221129" y="705223"/>
                    </a:cubicBezTo>
                    <a:cubicBezTo>
                      <a:pt x="223400" y="712037"/>
                      <a:pt x="229870" y="716728"/>
                      <a:pt x="233082" y="723152"/>
                    </a:cubicBezTo>
                    <a:cubicBezTo>
                      <a:pt x="235900" y="728787"/>
                      <a:pt x="239059" y="741082"/>
                      <a:pt x="239059" y="74108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 flipH="1">
                <a:off x="4938787" y="1776301"/>
                <a:ext cx="45719" cy="926649"/>
              </a:xfrm>
              <a:custGeom>
                <a:avLst/>
                <a:gdLst>
                  <a:gd name="connsiteX0" fmla="*/ 0 w 239059"/>
                  <a:gd name="connsiteY0" fmla="*/ 0 h 741082"/>
                  <a:gd name="connsiteX1" fmla="*/ 23906 w 239059"/>
                  <a:gd name="connsiteY1" fmla="*/ 41835 h 741082"/>
                  <a:gd name="connsiteX2" fmla="*/ 53788 w 239059"/>
                  <a:gd name="connsiteY2" fmla="*/ 89647 h 741082"/>
                  <a:gd name="connsiteX3" fmla="*/ 101600 w 239059"/>
                  <a:gd name="connsiteY3" fmla="*/ 179294 h 741082"/>
                  <a:gd name="connsiteX4" fmla="*/ 119529 w 239059"/>
                  <a:gd name="connsiteY4" fmla="*/ 203200 h 741082"/>
                  <a:gd name="connsiteX5" fmla="*/ 143435 w 239059"/>
                  <a:gd name="connsiteY5" fmla="*/ 251011 h 741082"/>
                  <a:gd name="connsiteX6" fmla="*/ 161364 w 239059"/>
                  <a:gd name="connsiteY6" fmla="*/ 298823 h 741082"/>
                  <a:gd name="connsiteX7" fmla="*/ 167341 w 239059"/>
                  <a:gd name="connsiteY7" fmla="*/ 328705 h 741082"/>
                  <a:gd name="connsiteX8" fmla="*/ 185270 w 239059"/>
                  <a:gd name="connsiteY8" fmla="*/ 424329 h 741082"/>
                  <a:gd name="connsiteX9" fmla="*/ 191247 w 239059"/>
                  <a:gd name="connsiteY9" fmla="*/ 519952 h 741082"/>
                  <a:gd name="connsiteX10" fmla="*/ 197223 w 239059"/>
                  <a:gd name="connsiteY10" fmla="*/ 537882 h 741082"/>
                  <a:gd name="connsiteX11" fmla="*/ 209176 w 239059"/>
                  <a:gd name="connsiteY11" fmla="*/ 621552 h 741082"/>
                  <a:gd name="connsiteX12" fmla="*/ 221129 w 239059"/>
                  <a:gd name="connsiteY12" fmla="*/ 705223 h 741082"/>
                  <a:gd name="connsiteX13" fmla="*/ 233082 w 239059"/>
                  <a:gd name="connsiteY13" fmla="*/ 723152 h 741082"/>
                  <a:gd name="connsiteX14" fmla="*/ 239059 w 239059"/>
                  <a:gd name="connsiteY14" fmla="*/ 741082 h 74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9059" h="741082">
                    <a:moveTo>
                      <a:pt x="0" y="0"/>
                    </a:moveTo>
                    <a:cubicBezTo>
                      <a:pt x="7969" y="13945"/>
                      <a:pt x="15642" y="28063"/>
                      <a:pt x="23906" y="41835"/>
                    </a:cubicBezTo>
                    <a:cubicBezTo>
                      <a:pt x="47331" y="80876"/>
                      <a:pt x="24032" y="35093"/>
                      <a:pt x="53788" y="89647"/>
                    </a:cubicBezTo>
                    <a:cubicBezTo>
                      <a:pt x="82662" y="142584"/>
                      <a:pt x="62506" y="115767"/>
                      <a:pt x="101600" y="179294"/>
                    </a:cubicBezTo>
                    <a:cubicBezTo>
                      <a:pt x="106820" y="187777"/>
                      <a:pt x="114692" y="194493"/>
                      <a:pt x="119529" y="203200"/>
                    </a:cubicBezTo>
                    <a:cubicBezTo>
                      <a:pt x="168255" y="290908"/>
                      <a:pt x="102696" y="189904"/>
                      <a:pt x="143435" y="251011"/>
                    </a:cubicBezTo>
                    <a:cubicBezTo>
                      <a:pt x="163258" y="350121"/>
                      <a:pt x="134983" y="228474"/>
                      <a:pt x="161364" y="298823"/>
                    </a:cubicBezTo>
                    <a:cubicBezTo>
                      <a:pt x="164931" y="308334"/>
                      <a:pt x="165576" y="318702"/>
                      <a:pt x="167341" y="328705"/>
                    </a:cubicBezTo>
                    <a:cubicBezTo>
                      <a:pt x="183307" y="419178"/>
                      <a:pt x="172514" y="373300"/>
                      <a:pt x="185270" y="424329"/>
                    </a:cubicBezTo>
                    <a:cubicBezTo>
                      <a:pt x="187262" y="456203"/>
                      <a:pt x="187904" y="488191"/>
                      <a:pt x="191247" y="519952"/>
                    </a:cubicBezTo>
                    <a:cubicBezTo>
                      <a:pt x="191907" y="526217"/>
                      <a:pt x="196332" y="531645"/>
                      <a:pt x="197223" y="537882"/>
                    </a:cubicBezTo>
                    <a:cubicBezTo>
                      <a:pt x="210316" y="629536"/>
                      <a:pt x="194368" y="577125"/>
                      <a:pt x="209176" y="621552"/>
                    </a:cubicBezTo>
                    <a:cubicBezTo>
                      <a:pt x="209802" y="626559"/>
                      <a:pt x="217684" y="694888"/>
                      <a:pt x="221129" y="705223"/>
                    </a:cubicBezTo>
                    <a:cubicBezTo>
                      <a:pt x="223400" y="712037"/>
                      <a:pt x="229870" y="716728"/>
                      <a:pt x="233082" y="723152"/>
                    </a:cubicBezTo>
                    <a:cubicBezTo>
                      <a:pt x="235900" y="728787"/>
                      <a:pt x="239059" y="741082"/>
                      <a:pt x="239059" y="74108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 flipH="1">
                <a:off x="5028379" y="1784733"/>
                <a:ext cx="45719" cy="926649"/>
              </a:xfrm>
              <a:custGeom>
                <a:avLst/>
                <a:gdLst>
                  <a:gd name="connsiteX0" fmla="*/ 0 w 239059"/>
                  <a:gd name="connsiteY0" fmla="*/ 0 h 741082"/>
                  <a:gd name="connsiteX1" fmla="*/ 23906 w 239059"/>
                  <a:gd name="connsiteY1" fmla="*/ 41835 h 741082"/>
                  <a:gd name="connsiteX2" fmla="*/ 53788 w 239059"/>
                  <a:gd name="connsiteY2" fmla="*/ 89647 h 741082"/>
                  <a:gd name="connsiteX3" fmla="*/ 101600 w 239059"/>
                  <a:gd name="connsiteY3" fmla="*/ 179294 h 741082"/>
                  <a:gd name="connsiteX4" fmla="*/ 119529 w 239059"/>
                  <a:gd name="connsiteY4" fmla="*/ 203200 h 741082"/>
                  <a:gd name="connsiteX5" fmla="*/ 143435 w 239059"/>
                  <a:gd name="connsiteY5" fmla="*/ 251011 h 741082"/>
                  <a:gd name="connsiteX6" fmla="*/ 161364 w 239059"/>
                  <a:gd name="connsiteY6" fmla="*/ 298823 h 741082"/>
                  <a:gd name="connsiteX7" fmla="*/ 167341 w 239059"/>
                  <a:gd name="connsiteY7" fmla="*/ 328705 h 741082"/>
                  <a:gd name="connsiteX8" fmla="*/ 185270 w 239059"/>
                  <a:gd name="connsiteY8" fmla="*/ 424329 h 741082"/>
                  <a:gd name="connsiteX9" fmla="*/ 191247 w 239059"/>
                  <a:gd name="connsiteY9" fmla="*/ 519952 h 741082"/>
                  <a:gd name="connsiteX10" fmla="*/ 197223 w 239059"/>
                  <a:gd name="connsiteY10" fmla="*/ 537882 h 741082"/>
                  <a:gd name="connsiteX11" fmla="*/ 209176 w 239059"/>
                  <a:gd name="connsiteY11" fmla="*/ 621552 h 741082"/>
                  <a:gd name="connsiteX12" fmla="*/ 221129 w 239059"/>
                  <a:gd name="connsiteY12" fmla="*/ 705223 h 741082"/>
                  <a:gd name="connsiteX13" fmla="*/ 233082 w 239059"/>
                  <a:gd name="connsiteY13" fmla="*/ 723152 h 741082"/>
                  <a:gd name="connsiteX14" fmla="*/ 239059 w 239059"/>
                  <a:gd name="connsiteY14" fmla="*/ 741082 h 74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9059" h="741082">
                    <a:moveTo>
                      <a:pt x="0" y="0"/>
                    </a:moveTo>
                    <a:cubicBezTo>
                      <a:pt x="7969" y="13945"/>
                      <a:pt x="15642" y="28063"/>
                      <a:pt x="23906" y="41835"/>
                    </a:cubicBezTo>
                    <a:cubicBezTo>
                      <a:pt x="47331" y="80876"/>
                      <a:pt x="24032" y="35093"/>
                      <a:pt x="53788" y="89647"/>
                    </a:cubicBezTo>
                    <a:cubicBezTo>
                      <a:pt x="82662" y="142584"/>
                      <a:pt x="62506" y="115767"/>
                      <a:pt x="101600" y="179294"/>
                    </a:cubicBezTo>
                    <a:cubicBezTo>
                      <a:pt x="106820" y="187777"/>
                      <a:pt x="114692" y="194493"/>
                      <a:pt x="119529" y="203200"/>
                    </a:cubicBezTo>
                    <a:cubicBezTo>
                      <a:pt x="168255" y="290908"/>
                      <a:pt x="102696" y="189904"/>
                      <a:pt x="143435" y="251011"/>
                    </a:cubicBezTo>
                    <a:cubicBezTo>
                      <a:pt x="163258" y="350121"/>
                      <a:pt x="134983" y="228474"/>
                      <a:pt x="161364" y="298823"/>
                    </a:cubicBezTo>
                    <a:cubicBezTo>
                      <a:pt x="164931" y="308334"/>
                      <a:pt x="165576" y="318702"/>
                      <a:pt x="167341" y="328705"/>
                    </a:cubicBezTo>
                    <a:cubicBezTo>
                      <a:pt x="183307" y="419178"/>
                      <a:pt x="172514" y="373300"/>
                      <a:pt x="185270" y="424329"/>
                    </a:cubicBezTo>
                    <a:cubicBezTo>
                      <a:pt x="187262" y="456203"/>
                      <a:pt x="187904" y="488191"/>
                      <a:pt x="191247" y="519952"/>
                    </a:cubicBezTo>
                    <a:cubicBezTo>
                      <a:pt x="191907" y="526217"/>
                      <a:pt x="196332" y="531645"/>
                      <a:pt x="197223" y="537882"/>
                    </a:cubicBezTo>
                    <a:cubicBezTo>
                      <a:pt x="210316" y="629536"/>
                      <a:pt x="194368" y="577125"/>
                      <a:pt x="209176" y="621552"/>
                    </a:cubicBezTo>
                    <a:cubicBezTo>
                      <a:pt x="209802" y="626559"/>
                      <a:pt x="217684" y="694888"/>
                      <a:pt x="221129" y="705223"/>
                    </a:cubicBezTo>
                    <a:cubicBezTo>
                      <a:pt x="223400" y="712037"/>
                      <a:pt x="229870" y="716728"/>
                      <a:pt x="233082" y="723152"/>
                    </a:cubicBezTo>
                    <a:cubicBezTo>
                      <a:pt x="235900" y="728787"/>
                      <a:pt x="239059" y="741082"/>
                      <a:pt x="239059" y="74108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 flipH="1">
                <a:off x="5082017" y="1794518"/>
                <a:ext cx="102069" cy="856014"/>
              </a:xfrm>
              <a:custGeom>
                <a:avLst/>
                <a:gdLst>
                  <a:gd name="connsiteX0" fmla="*/ 0 w 239059"/>
                  <a:gd name="connsiteY0" fmla="*/ 0 h 741082"/>
                  <a:gd name="connsiteX1" fmla="*/ 23906 w 239059"/>
                  <a:gd name="connsiteY1" fmla="*/ 41835 h 741082"/>
                  <a:gd name="connsiteX2" fmla="*/ 53788 w 239059"/>
                  <a:gd name="connsiteY2" fmla="*/ 89647 h 741082"/>
                  <a:gd name="connsiteX3" fmla="*/ 101600 w 239059"/>
                  <a:gd name="connsiteY3" fmla="*/ 179294 h 741082"/>
                  <a:gd name="connsiteX4" fmla="*/ 119529 w 239059"/>
                  <a:gd name="connsiteY4" fmla="*/ 203200 h 741082"/>
                  <a:gd name="connsiteX5" fmla="*/ 143435 w 239059"/>
                  <a:gd name="connsiteY5" fmla="*/ 251011 h 741082"/>
                  <a:gd name="connsiteX6" fmla="*/ 161364 w 239059"/>
                  <a:gd name="connsiteY6" fmla="*/ 298823 h 741082"/>
                  <a:gd name="connsiteX7" fmla="*/ 167341 w 239059"/>
                  <a:gd name="connsiteY7" fmla="*/ 328705 h 741082"/>
                  <a:gd name="connsiteX8" fmla="*/ 185270 w 239059"/>
                  <a:gd name="connsiteY8" fmla="*/ 424329 h 741082"/>
                  <a:gd name="connsiteX9" fmla="*/ 191247 w 239059"/>
                  <a:gd name="connsiteY9" fmla="*/ 519952 h 741082"/>
                  <a:gd name="connsiteX10" fmla="*/ 197223 w 239059"/>
                  <a:gd name="connsiteY10" fmla="*/ 537882 h 741082"/>
                  <a:gd name="connsiteX11" fmla="*/ 209176 w 239059"/>
                  <a:gd name="connsiteY11" fmla="*/ 621552 h 741082"/>
                  <a:gd name="connsiteX12" fmla="*/ 221129 w 239059"/>
                  <a:gd name="connsiteY12" fmla="*/ 705223 h 741082"/>
                  <a:gd name="connsiteX13" fmla="*/ 233082 w 239059"/>
                  <a:gd name="connsiteY13" fmla="*/ 723152 h 741082"/>
                  <a:gd name="connsiteX14" fmla="*/ 239059 w 239059"/>
                  <a:gd name="connsiteY14" fmla="*/ 741082 h 74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9059" h="741082">
                    <a:moveTo>
                      <a:pt x="0" y="0"/>
                    </a:moveTo>
                    <a:cubicBezTo>
                      <a:pt x="7969" y="13945"/>
                      <a:pt x="15642" y="28063"/>
                      <a:pt x="23906" y="41835"/>
                    </a:cubicBezTo>
                    <a:cubicBezTo>
                      <a:pt x="47331" y="80876"/>
                      <a:pt x="24032" y="35093"/>
                      <a:pt x="53788" y="89647"/>
                    </a:cubicBezTo>
                    <a:cubicBezTo>
                      <a:pt x="82662" y="142584"/>
                      <a:pt x="62506" y="115767"/>
                      <a:pt x="101600" y="179294"/>
                    </a:cubicBezTo>
                    <a:cubicBezTo>
                      <a:pt x="106820" y="187777"/>
                      <a:pt x="114692" y="194493"/>
                      <a:pt x="119529" y="203200"/>
                    </a:cubicBezTo>
                    <a:cubicBezTo>
                      <a:pt x="168255" y="290908"/>
                      <a:pt x="102696" y="189904"/>
                      <a:pt x="143435" y="251011"/>
                    </a:cubicBezTo>
                    <a:cubicBezTo>
                      <a:pt x="163258" y="350121"/>
                      <a:pt x="134983" y="228474"/>
                      <a:pt x="161364" y="298823"/>
                    </a:cubicBezTo>
                    <a:cubicBezTo>
                      <a:pt x="164931" y="308334"/>
                      <a:pt x="165576" y="318702"/>
                      <a:pt x="167341" y="328705"/>
                    </a:cubicBezTo>
                    <a:cubicBezTo>
                      <a:pt x="183307" y="419178"/>
                      <a:pt x="172514" y="373300"/>
                      <a:pt x="185270" y="424329"/>
                    </a:cubicBezTo>
                    <a:cubicBezTo>
                      <a:pt x="187262" y="456203"/>
                      <a:pt x="187904" y="488191"/>
                      <a:pt x="191247" y="519952"/>
                    </a:cubicBezTo>
                    <a:cubicBezTo>
                      <a:pt x="191907" y="526217"/>
                      <a:pt x="196332" y="531645"/>
                      <a:pt x="197223" y="537882"/>
                    </a:cubicBezTo>
                    <a:cubicBezTo>
                      <a:pt x="210316" y="629536"/>
                      <a:pt x="194368" y="577125"/>
                      <a:pt x="209176" y="621552"/>
                    </a:cubicBezTo>
                    <a:cubicBezTo>
                      <a:pt x="209802" y="626559"/>
                      <a:pt x="217684" y="694888"/>
                      <a:pt x="221129" y="705223"/>
                    </a:cubicBezTo>
                    <a:cubicBezTo>
                      <a:pt x="223400" y="712037"/>
                      <a:pt x="229870" y="716728"/>
                      <a:pt x="233082" y="723152"/>
                    </a:cubicBezTo>
                    <a:cubicBezTo>
                      <a:pt x="235900" y="728787"/>
                      <a:pt x="239059" y="741082"/>
                      <a:pt x="239059" y="74108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5402596" y="2313255"/>
                <a:ext cx="316753" cy="370541"/>
              </a:xfrm>
              <a:custGeom>
                <a:avLst/>
                <a:gdLst>
                  <a:gd name="connsiteX0" fmla="*/ 316753 w 316753"/>
                  <a:gd name="connsiteY0" fmla="*/ 0 h 370541"/>
                  <a:gd name="connsiteX1" fmla="*/ 280894 w 316753"/>
                  <a:gd name="connsiteY1" fmla="*/ 53789 h 370541"/>
                  <a:gd name="connsiteX2" fmla="*/ 262965 w 316753"/>
                  <a:gd name="connsiteY2" fmla="*/ 89647 h 370541"/>
                  <a:gd name="connsiteX3" fmla="*/ 245036 w 316753"/>
                  <a:gd name="connsiteY3" fmla="*/ 107577 h 370541"/>
                  <a:gd name="connsiteX4" fmla="*/ 221130 w 316753"/>
                  <a:gd name="connsiteY4" fmla="*/ 137459 h 370541"/>
                  <a:gd name="connsiteX5" fmla="*/ 149412 w 316753"/>
                  <a:gd name="connsiteY5" fmla="*/ 203200 h 370541"/>
                  <a:gd name="connsiteX6" fmla="*/ 131483 w 316753"/>
                  <a:gd name="connsiteY6" fmla="*/ 221130 h 370541"/>
                  <a:gd name="connsiteX7" fmla="*/ 95624 w 316753"/>
                  <a:gd name="connsiteY7" fmla="*/ 239059 h 370541"/>
                  <a:gd name="connsiteX8" fmla="*/ 65741 w 316753"/>
                  <a:gd name="connsiteY8" fmla="*/ 262965 h 370541"/>
                  <a:gd name="connsiteX9" fmla="*/ 29883 w 316753"/>
                  <a:gd name="connsiteY9" fmla="*/ 298824 h 370541"/>
                  <a:gd name="connsiteX10" fmla="*/ 23906 w 316753"/>
                  <a:gd name="connsiteY10" fmla="*/ 316753 h 370541"/>
                  <a:gd name="connsiteX11" fmla="*/ 0 w 316753"/>
                  <a:gd name="connsiteY11" fmla="*/ 352612 h 370541"/>
                  <a:gd name="connsiteX12" fmla="*/ 0 w 316753"/>
                  <a:gd name="connsiteY12" fmla="*/ 370541 h 37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753" h="370541">
                    <a:moveTo>
                      <a:pt x="316753" y="0"/>
                    </a:moveTo>
                    <a:cubicBezTo>
                      <a:pt x="288623" y="70325"/>
                      <a:pt x="324982" y="-9194"/>
                      <a:pt x="280894" y="53789"/>
                    </a:cubicBezTo>
                    <a:cubicBezTo>
                      <a:pt x="273231" y="64737"/>
                      <a:pt x="270378" y="78528"/>
                      <a:pt x="262965" y="89647"/>
                    </a:cubicBezTo>
                    <a:cubicBezTo>
                      <a:pt x="258277" y="96680"/>
                      <a:pt x="250602" y="101216"/>
                      <a:pt x="245036" y="107577"/>
                    </a:cubicBezTo>
                    <a:cubicBezTo>
                      <a:pt x="236636" y="117177"/>
                      <a:pt x="229750" y="128056"/>
                      <a:pt x="221130" y="137459"/>
                    </a:cubicBezTo>
                    <a:cubicBezTo>
                      <a:pt x="167363" y="196113"/>
                      <a:pt x="196577" y="161929"/>
                      <a:pt x="149412" y="203200"/>
                    </a:cubicBezTo>
                    <a:cubicBezTo>
                      <a:pt x="143051" y="208766"/>
                      <a:pt x="137976" y="215719"/>
                      <a:pt x="131483" y="221130"/>
                    </a:cubicBezTo>
                    <a:cubicBezTo>
                      <a:pt x="116036" y="234002"/>
                      <a:pt x="113593" y="233070"/>
                      <a:pt x="95624" y="239059"/>
                    </a:cubicBezTo>
                    <a:cubicBezTo>
                      <a:pt x="85663" y="247028"/>
                      <a:pt x="75180" y="254384"/>
                      <a:pt x="65741" y="262965"/>
                    </a:cubicBezTo>
                    <a:cubicBezTo>
                      <a:pt x="53233" y="274336"/>
                      <a:pt x="29883" y="298824"/>
                      <a:pt x="29883" y="298824"/>
                    </a:cubicBezTo>
                    <a:cubicBezTo>
                      <a:pt x="27891" y="304800"/>
                      <a:pt x="26965" y="311246"/>
                      <a:pt x="23906" y="316753"/>
                    </a:cubicBezTo>
                    <a:cubicBezTo>
                      <a:pt x="16929" y="329311"/>
                      <a:pt x="0" y="338246"/>
                      <a:pt x="0" y="352612"/>
                    </a:cubicBezTo>
                    <a:lnTo>
                      <a:pt x="0" y="370541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5323463" y="2127625"/>
                <a:ext cx="234801" cy="508018"/>
              </a:xfrm>
              <a:custGeom>
                <a:avLst/>
                <a:gdLst>
                  <a:gd name="connsiteX0" fmla="*/ 316753 w 316753"/>
                  <a:gd name="connsiteY0" fmla="*/ 0 h 370541"/>
                  <a:gd name="connsiteX1" fmla="*/ 280894 w 316753"/>
                  <a:gd name="connsiteY1" fmla="*/ 53789 h 370541"/>
                  <a:gd name="connsiteX2" fmla="*/ 262965 w 316753"/>
                  <a:gd name="connsiteY2" fmla="*/ 89647 h 370541"/>
                  <a:gd name="connsiteX3" fmla="*/ 245036 w 316753"/>
                  <a:gd name="connsiteY3" fmla="*/ 107577 h 370541"/>
                  <a:gd name="connsiteX4" fmla="*/ 221130 w 316753"/>
                  <a:gd name="connsiteY4" fmla="*/ 137459 h 370541"/>
                  <a:gd name="connsiteX5" fmla="*/ 149412 w 316753"/>
                  <a:gd name="connsiteY5" fmla="*/ 203200 h 370541"/>
                  <a:gd name="connsiteX6" fmla="*/ 131483 w 316753"/>
                  <a:gd name="connsiteY6" fmla="*/ 221130 h 370541"/>
                  <a:gd name="connsiteX7" fmla="*/ 95624 w 316753"/>
                  <a:gd name="connsiteY7" fmla="*/ 239059 h 370541"/>
                  <a:gd name="connsiteX8" fmla="*/ 65741 w 316753"/>
                  <a:gd name="connsiteY8" fmla="*/ 262965 h 370541"/>
                  <a:gd name="connsiteX9" fmla="*/ 29883 w 316753"/>
                  <a:gd name="connsiteY9" fmla="*/ 298824 h 370541"/>
                  <a:gd name="connsiteX10" fmla="*/ 23906 w 316753"/>
                  <a:gd name="connsiteY10" fmla="*/ 316753 h 370541"/>
                  <a:gd name="connsiteX11" fmla="*/ 0 w 316753"/>
                  <a:gd name="connsiteY11" fmla="*/ 352612 h 370541"/>
                  <a:gd name="connsiteX12" fmla="*/ 0 w 316753"/>
                  <a:gd name="connsiteY12" fmla="*/ 370541 h 37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753" h="370541">
                    <a:moveTo>
                      <a:pt x="316753" y="0"/>
                    </a:moveTo>
                    <a:cubicBezTo>
                      <a:pt x="288623" y="70325"/>
                      <a:pt x="324982" y="-9194"/>
                      <a:pt x="280894" y="53789"/>
                    </a:cubicBezTo>
                    <a:cubicBezTo>
                      <a:pt x="273231" y="64737"/>
                      <a:pt x="270378" y="78528"/>
                      <a:pt x="262965" y="89647"/>
                    </a:cubicBezTo>
                    <a:cubicBezTo>
                      <a:pt x="258277" y="96680"/>
                      <a:pt x="250602" y="101216"/>
                      <a:pt x="245036" y="107577"/>
                    </a:cubicBezTo>
                    <a:cubicBezTo>
                      <a:pt x="236636" y="117177"/>
                      <a:pt x="229750" y="128056"/>
                      <a:pt x="221130" y="137459"/>
                    </a:cubicBezTo>
                    <a:cubicBezTo>
                      <a:pt x="167363" y="196113"/>
                      <a:pt x="196577" y="161929"/>
                      <a:pt x="149412" y="203200"/>
                    </a:cubicBezTo>
                    <a:cubicBezTo>
                      <a:pt x="143051" y="208766"/>
                      <a:pt x="137976" y="215719"/>
                      <a:pt x="131483" y="221130"/>
                    </a:cubicBezTo>
                    <a:cubicBezTo>
                      <a:pt x="116036" y="234002"/>
                      <a:pt x="113593" y="233070"/>
                      <a:pt x="95624" y="239059"/>
                    </a:cubicBezTo>
                    <a:cubicBezTo>
                      <a:pt x="85663" y="247028"/>
                      <a:pt x="75180" y="254384"/>
                      <a:pt x="65741" y="262965"/>
                    </a:cubicBezTo>
                    <a:cubicBezTo>
                      <a:pt x="53233" y="274336"/>
                      <a:pt x="29883" y="298824"/>
                      <a:pt x="29883" y="298824"/>
                    </a:cubicBezTo>
                    <a:cubicBezTo>
                      <a:pt x="27891" y="304800"/>
                      <a:pt x="26965" y="311246"/>
                      <a:pt x="23906" y="316753"/>
                    </a:cubicBezTo>
                    <a:cubicBezTo>
                      <a:pt x="16929" y="329311"/>
                      <a:pt x="0" y="338246"/>
                      <a:pt x="0" y="352612"/>
                    </a:cubicBezTo>
                    <a:lnTo>
                      <a:pt x="0" y="370541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5271715" y="1972176"/>
                <a:ext cx="159601" cy="635012"/>
              </a:xfrm>
              <a:custGeom>
                <a:avLst/>
                <a:gdLst>
                  <a:gd name="connsiteX0" fmla="*/ 316753 w 316753"/>
                  <a:gd name="connsiteY0" fmla="*/ 0 h 370541"/>
                  <a:gd name="connsiteX1" fmla="*/ 280894 w 316753"/>
                  <a:gd name="connsiteY1" fmla="*/ 53789 h 370541"/>
                  <a:gd name="connsiteX2" fmla="*/ 262965 w 316753"/>
                  <a:gd name="connsiteY2" fmla="*/ 89647 h 370541"/>
                  <a:gd name="connsiteX3" fmla="*/ 245036 w 316753"/>
                  <a:gd name="connsiteY3" fmla="*/ 107577 h 370541"/>
                  <a:gd name="connsiteX4" fmla="*/ 221130 w 316753"/>
                  <a:gd name="connsiteY4" fmla="*/ 137459 h 370541"/>
                  <a:gd name="connsiteX5" fmla="*/ 149412 w 316753"/>
                  <a:gd name="connsiteY5" fmla="*/ 203200 h 370541"/>
                  <a:gd name="connsiteX6" fmla="*/ 131483 w 316753"/>
                  <a:gd name="connsiteY6" fmla="*/ 221130 h 370541"/>
                  <a:gd name="connsiteX7" fmla="*/ 95624 w 316753"/>
                  <a:gd name="connsiteY7" fmla="*/ 239059 h 370541"/>
                  <a:gd name="connsiteX8" fmla="*/ 65741 w 316753"/>
                  <a:gd name="connsiteY8" fmla="*/ 262965 h 370541"/>
                  <a:gd name="connsiteX9" fmla="*/ 29883 w 316753"/>
                  <a:gd name="connsiteY9" fmla="*/ 298824 h 370541"/>
                  <a:gd name="connsiteX10" fmla="*/ 23906 w 316753"/>
                  <a:gd name="connsiteY10" fmla="*/ 316753 h 370541"/>
                  <a:gd name="connsiteX11" fmla="*/ 0 w 316753"/>
                  <a:gd name="connsiteY11" fmla="*/ 352612 h 370541"/>
                  <a:gd name="connsiteX12" fmla="*/ 0 w 316753"/>
                  <a:gd name="connsiteY12" fmla="*/ 370541 h 37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753" h="370541">
                    <a:moveTo>
                      <a:pt x="316753" y="0"/>
                    </a:moveTo>
                    <a:cubicBezTo>
                      <a:pt x="288623" y="70325"/>
                      <a:pt x="324982" y="-9194"/>
                      <a:pt x="280894" y="53789"/>
                    </a:cubicBezTo>
                    <a:cubicBezTo>
                      <a:pt x="273231" y="64737"/>
                      <a:pt x="270378" y="78528"/>
                      <a:pt x="262965" y="89647"/>
                    </a:cubicBezTo>
                    <a:cubicBezTo>
                      <a:pt x="258277" y="96680"/>
                      <a:pt x="250602" y="101216"/>
                      <a:pt x="245036" y="107577"/>
                    </a:cubicBezTo>
                    <a:cubicBezTo>
                      <a:pt x="236636" y="117177"/>
                      <a:pt x="229750" y="128056"/>
                      <a:pt x="221130" y="137459"/>
                    </a:cubicBezTo>
                    <a:cubicBezTo>
                      <a:pt x="167363" y="196113"/>
                      <a:pt x="196577" y="161929"/>
                      <a:pt x="149412" y="203200"/>
                    </a:cubicBezTo>
                    <a:cubicBezTo>
                      <a:pt x="143051" y="208766"/>
                      <a:pt x="137976" y="215719"/>
                      <a:pt x="131483" y="221130"/>
                    </a:cubicBezTo>
                    <a:cubicBezTo>
                      <a:pt x="116036" y="234002"/>
                      <a:pt x="113593" y="233070"/>
                      <a:pt x="95624" y="239059"/>
                    </a:cubicBezTo>
                    <a:cubicBezTo>
                      <a:pt x="85663" y="247028"/>
                      <a:pt x="75180" y="254384"/>
                      <a:pt x="65741" y="262965"/>
                    </a:cubicBezTo>
                    <a:cubicBezTo>
                      <a:pt x="53233" y="274336"/>
                      <a:pt x="29883" y="298824"/>
                      <a:pt x="29883" y="298824"/>
                    </a:cubicBezTo>
                    <a:cubicBezTo>
                      <a:pt x="27891" y="304800"/>
                      <a:pt x="26965" y="311246"/>
                      <a:pt x="23906" y="316753"/>
                    </a:cubicBezTo>
                    <a:cubicBezTo>
                      <a:pt x="16929" y="329311"/>
                      <a:pt x="0" y="338246"/>
                      <a:pt x="0" y="352612"/>
                    </a:cubicBezTo>
                    <a:lnTo>
                      <a:pt x="0" y="370541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5194122" y="1881184"/>
                <a:ext cx="103439" cy="716123"/>
              </a:xfrm>
              <a:custGeom>
                <a:avLst/>
                <a:gdLst>
                  <a:gd name="connsiteX0" fmla="*/ 316753 w 316753"/>
                  <a:gd name="connsiteY0" fmla="*/ 0 h 370541"/>
                  <a:gd name="connsiteX1" fmla="*/ 280894 w 316753"/>
                  <a:gd name="connsiteY1" fmla="*/ 53789 h 370541"/>
                  <a:gd name="connsiteX2" fmla="*/ 262965 w 316753"/>
                  <a:gd name="connsiteY2" fmla="*/ 89647 h 370541"/>
                  <a:gd name="connsiteX3" fmla="*/ 245036 w 316753"/>
                  <a:gd name="connsiteY3" fmla="*/ 107577 h 370541"/>
                  <a:gd name="connsiteX4" fmla="*/ 221130 w 316753"/>
                  <a:gd name="connsiteY4" fmla="*/ 137459 h 370541"/>
                  <a:gd name="connsiteX5" fmla="*/ 149412 w 316753"/>
                  <a:gd name="connsiteY5" fmla="*/ 203200 h 370541"/>
                  <a:gd name="connsiteX6" fmla="*/ 131483 w 316753"/>
                  <a:gd name="connsiteY6" fmla="*/ 221130 h 370541"/>
                  <a:gd name="connsiteX7" fmla="*/ 95624 w 316753"/>
                  <a:gd name="connsiteY7" fmla="*/ 239059 h 370541"/>
                  <a:gd name="connsiteX8" fmla="*/ 65741 w 316753"/>
                  <a:gd name="connsiteY8" fmla="*/ 262965 h 370541"/>
                  <a:gd name="connsiteX9" fmla="*/ 29883 w 316753"/>
                  <a:gd name="connsiteY9" fmla="*/ 298824 h 370541"/>
                  <a:gd name="connsiteX10" fmla="*/ 23906 w 316753"/>
                  <a:gd name="connsiteY10" fmla="*/ 316753 h 370541"/>
                  <a:gd name="connsiteX11" fmla="*/ 0 w 316753"/>
                  <a:gd name="connsiteY11" fmla="*/ 352612 h 370541"/>
                  <a:gd name="connsiteX12" fmla="*/ 0 w 316753"/>
                  <a:gd name="connsiteY12" fmla="*/ 370541 h 37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753" h="370541">
                    <a:moveTo>
                      <a:pt x="316753" y="0"/>
                    </a:moveTo>
                    <a:cubicBezTo>
                      <a:pt x="288623" y="70325"/>
                      <a:pt x="324982" y="-9194"/>
                      <a:pt x="280894" y="53789"/>
                    </a:cubicBezTo>
                    <a:cubicBezTo>
                      <a:pt x="273231" y="64737"/>
                      <a:pt x="270378" y="78528"/>
                      <a:pt x="262965" y="89647"/>
                    </a:cubicBezTo>
                    <a:cubicBezTo>
                      <a:pt x="258277" y="96680"/>
                      <a:pt x="250602" y="101216"/>
                      <a:pt x="245036" y="107577"/>
                    </a:cubicBezTo>
                    <a:cubicBezTo>
                      <a:pt x="236636" y="117177"/>
                      <a:pt x="229750" y="128056"/>
                      <a:pt x="221130" y="137459"/>
                    </a:cubicBezTo>
                    <a:cubicBezTo>
                      <a:pt x="167363" y="196113"/>
                      <a:pt x="196577" y="161929"/>
                      <a:pt x="149412" y="203200"/>
                    </a:cubicBezTo>
                    <a:cubicBezTo>
                      <a:pt x="143051" y="208766"/>
                      <a:pt x="137976" y="215719"/>
                      <a:pt x="131483" y="221130"/>
                    </a:cubicBezTo>
                    <a:cubicBezTo>
                      <a:pt x="116036" y="234002"/>
                      <a:pt x="113593" y="233070"/>
                      <a:pt x="95624" y="239059"/>
                    </a:cubicBezTo>
                    <a:cubicBezTo>
                      <a:pt x="85663" y="247028"/>
                      <a:pt x="75180" y="254384"/>
                      <a:pt x="65741" y="262965"/>
                    </a:cubicBezTo>
                    <a:cubicBezTo>
                      <a:pt x="53233" y="274336"/>
                      <a:pt x="29883" y="298824"/>
                      <a:pt x="29883" y="298824"/>
                    </a:cubicBezTo>
                    <a:cubicBezTo>
                      <a:pt x="27891" y="304800"/>
                      <a:pt x="26965" y="311246"/>
                      <a:pt x="23906" y="316753"/>
                    </a:cubicBezTo>
                    <a:cubicBezTo>
                      <a:pt x="16929" y="329311"/>
                      <a:pt x="0" y="338246"/>
                      <a:pt x="0" y="352612"/>
                    </a:cubicBezTo>
                    <a:lnTo>
                      <a:pt x="0" y="370541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2435239" y="171005"/>
                <a:ext cx="572464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在我跳下</a:t>
                </a:r>
                <a:r>
                  <a:rPr lang="zh-CN" altLang="en-US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之前我以为</a:t>
                </a:r>
                <a:endParaRPr lang="en-US" altLang="zh-CN" sz="4800" dirty="0" smtClean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  <a:p>
                <a:r>
                  <a:rPr lang="zh-CN" altLang="en-US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我</a:t>
                </a:r>
                <a:r>
                  <a:rPr lang="zh-CN" altLang="en-US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是世上最倒霉的人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2265248" y="424008"/>
              <a:ext cx="5961185" cy="2127738"/>
            </a:xfrm>
            <a:custGeom>
              <a:avLst/>
              <a:gdLst>
                <a:gd name="connsiteX0" fmla="*/ 2198077 w 5961185"/>
                <a:gd name="connsiteY0" fmla="*/ 2110154 h 2127738"/>
                <a:gd name="connsiteX1" fmla="*/ 2110154 w 5961185"/>
                <a:gd name="connsiteY1" fmla="*/ 2039815 h 2127738"/>
                <a:gd name="connsiteX2" fmla="*/ 2057400 w 5961185"/>
                <a:gd name="connsiteY2" fmla="*/ 1934307 h 2127738"/>
                <a:gd name="connsiteX3" fmla="*/ 2022231 w 5961185"/>
                <a:gd name="connsiteY3" fmla="*/ 1881554 h 2127738"/>
                <a:gd name="connsiteX4" fmla="*/ 1987062 w 5961185"/>
                <a:gd name="connsiteY4" fmla="*/ 1776046 h 2127738"/>
                <a:gd name="connsiteX5" fmla="*/ 1793631 w 5961185"/>
                <a:gd name="connsiteY5" fmla="*/ 1758461 h 2127738"/>
                <a:gd name="connsiteX6" fmla="*/ 896815 w 5961185"/>
                <a:gd name="connsiteY6" fmla="*/ 1723292 h 2127738"/>
                <a:gd name="connsiteX7" fmla="*/ 298939 w 5961185"/>
                <a:gd name="connsiteY7" fmla="*/ 1723292 h 2127738"/>
                <a:gd name="connsiteX8" fmla="*/ 246185 w 5961185"/>
                <a:gd name="connsiteY8" fmla="*/ 1705707 h 2127738"/>
                <a:gd name="connsiteX9" fmla="*/ 211015 w 5961185"/>
                <a:gd name="connsiteY9" fmla="*/ 1670538 h 2127738"/>
                <a:gd name="connsiteX10" fmla="*/ 158262 w 5961185"/>
                <a:gd name="connsiteY10" fmla="*/ 1635369 h 2127738"/>
                <a:gd name="connsiteX11" fmla="*/ 123092 w 5961185"/>
                <a:gd name="connsiteY11" fmla="*/ 1582615 h 2127738"/>
                <a:gd name="connsiteX12" fmla="*/ 70339 w 5961185"/>
                <a:gd name="connsiteY12" fmla="*/ 1459523 h 2127738"/>
                <a:gd name="connsiteX13" fmla="*/ 52754 w 5961185"/>
                <a:gd name="connsiteY13" fmla="*/ 1389184 h 2127738"/>
                <a:gd name="connsiteX14" fmla="*/ 17585 w 5961185"/>
                <a:gd name="connsiteY14" fmla="*/ 1336431 h 2127738"/>
                <a:gd name="connsiteX15" fmla="*/ 0 w 5961185"/>
                <a:gd name="connsiteY15" fmla="*/ 1213338 h 2127738"/>
                <a:gd name="connsiteX16" fmla="*/ 17585 w 5961185"/>
                <a:gd name="connsiteY16" fmla="*/ 545123 h 2127738"/>
                <a:gd name="connsiteX17" fmla="*/ 35169 w 5961185"/>
                <a:gd name="connsiteY17" fmla="*/ 492369 h 2127738"/>
                <a:gd name="connsiteX18" fmla="*/ 87923 w 5961185"/>
                <a:gd name="connsiteY18" fmla="*/ 281354 h 2127738"/>
                <a:gd name="connsiteX19" fmla="*/ 140677 w 5961185"/>
                <a:gd name="connsiteY19" fmla="*/ 175846 h 2127738"/>
                <a:gd name="connsiteX20" fmla="*/ 193431 w 5961185"/>
                <a:gd name="connsiteY20" fmla="*/ 140677 h 2127738"/>
                <a:gd name="connsiteX21" fmla="*/ 386862 w 5961185"/>
                <a:gd name="connsiteY21" fmla="*/ 105507 h 2127738"/>
                <a:gd name="connsiteX22" fmla="*/ 650631 w 5961185"/>
                <a:gd name="connsiteY22" fmla="*/ 70338 h 2127738"/>
                <a:gd name="connsiteX23" fmla="*/ 703385 w 5961185"/>
                <a:gd name="connsiteY23" fmla="*/ 52754 h 2127738"/>
                <a:gd name="connsiteX24" fmla="*/ 1266092 w 5961185"/>
                <a:gd name="connsiteY24" fmla="*/ 17584 h 2127738"/>
                <a:gd name="connsiteX25" fmla="*/ 1934308 w 5961185"/>
                <a:gd name="connsiteY25" fmla="*/ 0 h 2127738"/>
                <a:gd name="connsiteX26" fmla="*/ 4607169 w 5961185"/>
                <a:gd name="connsiteY26" fmla="*/ 35169 h 2127738"/>
                <a:gd name="connsiteX27" fmla="*/ 5433646 w 5961185"/>
                <a:gd name="connsiteY27" fmla="*/ 52754 h 2127738"/>
                <a:gd name="connsiteX28" fmla="*/ 5609492 w 5961185"/>
                <a:gd name="connsiteY28" fmla="*/ 70338 h 2127738"/>
                <a:gd name="connsiteX29" fmla="*/ 5662246 w 5961185"/>
                <a:gd name="connsiteY29" fmla="*/ 87923 h 2127738"/>
                <a:gd name="connsiteX30" fmla="*/ 5732585 w 5961185"/>
                <a:gd name="connsiteY30" fmla="*/ 105507 h 2127738"/>
                <a:gd name="connsiteX31" fmla="*/ 5873262 w 5961185"/>
                <a:gd name="connsiteY31" fmla="*/ 123092 h 2127738"/>
                <a:gd name="connsiteX32" fmla="*/ 5926015 w 5961185"/>
                <a:gd name="connsiteY32" fmla="*/ 158261 h 2127738"/>
                <a:gd name="connsiteX33" fmla="*/ 5961185 w 5961185"/>
                <a:gd name="connsiteY33" fmla="*/ 298938 h 2127738"/>
                <a:gd name="connsiteX34" fmla="*/ 5943600 w 5961185"/>
                <a:gd name="connsiteY34" fmla="*/ 650631 h 2127738"/>
                <a:gd name="connsiteX35" fmla="*/ 5926015 w 5961185"/>
                <a:gd name="connsiteY35" fmla="*/ 703384 h 2127738"/>
                <a:gd name="connsiteX36" fmla="*/ 5908431 w 5961185"/>
                <a:gd name="connsiteY36" fmla="*/ 1354015 h 2127738"/>
                <a:gd name="connsiteX37" fmla="*/ 5890846 w 5961185"/>
                <a:gd name="connsiteY37" fmla="*/ 1494692 h 2127738"/>
                <a:gd name="connsiteX38" fmla="*/ 5873262 w 5961185"/>
                <a:gd name="connsiteY38" fmla="*/ 1617784 h 2127738"/>
                <a:gd name="connsiteX39" fmla="*/ 5855677 w 5961185"/>
                <a:gd name="connsiteY39" fmla="*/ 1670538 h 2127738"/>
                <a:gd name="connsiteX40" fmla="*/ 5750169 w 5961185"/>
                <a:gd name="connsiteY40" fmla="*/ 1740877 h 2127738"/>
                <a:gd name="connsiteX41" fmla="*/ 5257800 w 5961185"/>
                <a:gd name="connsiteY41" fmla="*/ 1776046 h 2127738"/>
                <a:gd name="connsiteX42" fmla="*/ 4870939 w 5961185"/>
                <a:gd name="connsiteY42" fmla="*/ 1811215 h 2127738"/>
                <a:gd name="connsiteX43" fmla="*/ 3833446 w 5961185"/>
                <a:gd name="connsiteY43" fmla="*/ 1793631 h 2127738"/>
                <a:gd name="connsiteX44" fmla="*/ 3604846 w 5961185"/>
                <a:gd name="connsiteY44" fmla="*/ 1758461 h 2127738"/>
                <a:gd name="connsiteX45" fmla="*/ 3534508 w 5961185"/>
                <a:gd name="connsiteY45" fmla="*/ 1740877 h 2127738"/>
                <a:gd name="connsiteX46" fmla="*/ 3481754 w 5961185"/>
                <a:gd name="connsiteY46" fmla="*/ 1723292 h 2127738"/>
                <a:gd name="connsiteX47" fmla="*/ 3393831 w 5961185"/>
                <a:gd name="connsiteY47" fmla="*/ 1705707 h 2127738"/>
                <a:gd name="connsiteX48" fmla="*/ 3341077 w 5961185"/>
                <a:gd name="connsiteY48" fmla="*/ 1688123 h 2127738"/>
                <a:gd name="connsiteX49" fmla="*/ 3253154 w 5961185"/>
                <a:gd name="connsiteY49" fmla="*/ 1670538 h 2127738"/>
                <a:gd name="connsiteX50" fmla="*/ 3094892 w 5961185"/>
                <a:gd name="connsiteY50" fmla="*/ 1635369 h 2127738"/>
                <a:gd name="connsiteX51" fmla="*/ 2620108 w 5961185"/>
                <a:gd name="connsiteY51" fmla="*/ 1652954 h 2127738"/>
                <a:gd name="connsiteX52" fmla="*/ 2391508 w 5961185"/>
                <a:gd name="connsiteY52" fmla="*/ 1705707 h 2127738"/>
                <a:gd name="connsiteX53" fmla="*/ 2356339 w 5961185"/>
                <a:gd name="connsiteY53" fmla="*/ 1740877 h 2127738"/>
                <a:gd name="connsiteX54" fmla="*/ 2250831 w 5961185"/>
                <a:gd name="connsiteY54" fmla="*/ 1881554 h 2127738"/>
                <a:gd name="connsiteX55" fmla="*/ 2233246 w 5961185"/>
                <a:gd name="connsiteY55" fmla="*/ 1934307 h 2127738"/>
                <a:gd name="connsiteX56" fmla="*/ 2198077 w 5961185"/>
                <a:gd name="connsiteY56" fmla="*/ 1969477 h 2127738"/>
                <a:gd name="connsiteX57" fmla="*/ 2110154 w 5961185"/>
                <a:gd name="connsiteY57" fmla="*/ 2074984 h 2127738"/>
                <a:gd name="connsiteX58" fmla="*/ 2092569 w 5961185"/>
                <a:gd name="connsiteY58" fmla="*/ 2127738 h 2127738"/>
                <a:gd name="connsiteX59" fmla="*/ 2057400 w 5961185"/>
                <a:gd name="connsiteY59" fmla="*/ 2074984 h 2127738"/>
                <a:gd name="connsiteX60" fmla="*/ 2022231 w 5961185"/>
                <a:gd name="connsiteY60" fmla="*/ 2004646 h 2127738"/>
                <a:gd name="connsiteX61" fmla="*/ 2039815 w 5961185"/>
                <a:gd name="connsiteY61" fmla="*/ 2074984 h 2127738"/>
                <a:gd name="connsiteX62" fmla="*/ 2092569 w 5961185"/>
                <a:gd name="connsiteY62" fmla="*/ 2092569 h 2127738"/>
                <a:gd name="connsiteX63" fmla="*/ 2127739 w 5961185"/>
                <a:gd name="connsiteY63" fmla="*/ 2057400 h 212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961185" h="2127738">
                  <a:moveTo>
                    <a:pt x="2198077" y="2110154"/>
                  </a:moveTo>
                  <a:cubicBezTo>
                    <a:pt x="2168769" y="2086708"/>
                    <a:pt x="2136693" y="2066354"/>
                    <a:pt x="2110154" y="2039815"/>
                  </a:cubicBezTo>
                  <a:cubicBezTo>
                    <a:pt x="2059760" y="1989420"/>
                    <a:pt x="2086004" y="1991514"/>
                    <a:pt x="2057400" y="1934307"/>
                  </a:cubicBezTo>
                  <a:cubicBezTo>
                    <a:pt x="2047949" y="1915404"/>
                    <a:pt x="2030814" y="1900866"/>
                    <a:pt x="2022231" y="1881554"/>
                  </a:cubicBezTo>
                  <a:cubicBezTo>
                    <a:pt x="2007175" y="1847677"/>
                    <a:pt x="2023981" y="1779402"/>
                    <a:pt x="1987062" y="1776046"/>
                  </a:cubicBezTo>
                  <a:cubicBezTo>
                    <a:pt x="1922585" y="1770184"/>
                    <a:pt x="1858255" y="1762378"/>
                    <a:pt x="1793631" y="1758461"/>
                  </a:cubicBezTo>
                  <a:cubicBezTo>
                    <a:pt x="1559827" y="1744291"/>
                    <a:pt x="1110236" y="1730651"/>
                    <a:pt x="896815" y="1723292"/>
                  </a:cubicBezTo>
                  <a:cubicBezTo>
                    <a:pt x="602138" y="1739663"/>
                    <a:pt x="582898" y="1753183"/>
                    <a:pt x="298939" y="1723292"/>
                  </a:cubicBezTo>
                  <a:cubicBezTo>
                    <a:pt x="280505" y="1721352"/>
                    <a:pt x="263770" y="1711569"/>
                    <a:pt x="246185" y="1705707"/>
                  </a:cubicBezTo>
                  <a:cubicBezTo>
                    <a:pt x="234462" y="1693984"/>
                    <a:pt x="223961" y="1680895"/>
                    <a:pt x="211015" y="1670538"/>
                  </a:cubicBezTo>
                  <a:cubicBezTo>
                    <a:pt x="194512" y="1657336"/>
                    <a:pt x="173206" y="1650313"/>
                    <a:pt x="158262" y="1635369"/>
                  </a:cubicBezTo>
                  <a:cubicBezTo>
                    <a:pt x="143318" y="1620425"/>
                    <a:pt x="133578" y="1600965"/>
                    <a:pt x="123092" y="1582615"/>
                  </a:cubicBezTo>
                  <a:cubicBezTo>
                    <a:pt x="96295" y="1535720"/>
                    <a:pt x="84431" y="1508845"/>
                    <a:pt x="70339" y="1459523"/>
                  </a:cubicBezTo>
                  <a:cubicBezTo>
                    <a:pt x="63700" y="1436285"/>
                    <a:pt x="62274" y="1411398"/>
                    <a:pt x="52754" y="1389184"/>
                  </a:cubicBezTo>
                  <a:cubicBezTo>
                    <a:pt x="44429" y="1369759"/>
                    <a:pt x="29308" y="1354015"/>
                    <a:pt x="17585" y="1336431"/>
                  </a:cubicBezTo>
                  <a:cubicBezTo>
                    <a:pt x="11723" y="1295400"/>
                    <a:pt x="0" y="1254786"/>
                    <a:pt x="0" y="1213338"/>
                  </a:cubicBezTo>
                  <a:cubicBezTo>
                    <a:pt x="0" y="990523"/>
                    <a:pt x="6729" y="767674"/>
                    <a:pt x="17585" y="545123"/>
                  </a:cubicBezTo>
                  <a:cubicBezTo>
                    <a:pt x="18488" y="526609"/>
                    <a:pt x="31148" y="510463"/>
                    <a:pt x="35169" y="492369"/>
                  </a:cubicBezTo>
                  <a:cubicBezTo>
                    <a:pt x="82524" y="279269"/>
                    <a:pt x="16863" y="494534"/>
                    <a:pt x="87923" y="281354"/>
                  </a:cubicBezTo>
                  <a:cubicBezTo>
                    <a:pt x="102225" y="238449"/>
                    <a:pt x="106590" y="209933"/>
                    <a:pt x="140677" y="175846"/>
                  </a:cubicBezTo>
                  <a:cubicBezTo>
                    <a:pt x="155621" y="160902"/>
                    <a:pt x="174006" y="149002"/>
                    <a:pt x="193431" y="140677"/>
                  </a:cubicBezTo>
                  <a:cubicBezTo>
                    <a:pt x="235553" y="122624"/>
                    <a:pt x="357194" y="110071"/>
                    <a:pt x="386862" y="105507"/>
                  </a:cubicBezTo>
                  <a:cubicBezTo>
                    <a:pt x="592074" y="73936"/>
                    <a:pt x="386444" y="99693"/>
                    <a:pt x="650631" y="70338"/>
                  </a:cubicBezTo>
                  <a:cubicBezTo>
                    <a:pt x="668216" y="64477"/>
                    <a:pt x="685209" y="56389"/>
                    <a:pt x="703385" y="52754"/>
                  </a:cubicBezTo>
                  <a:cubicBezTo>
                    <a:pt x="873884" y="18654"/>
                    <a:pt x="1131026" y="21872"/>
                    <a:pt x="1266092" y="17584"/>
                  </a:cubicBezTo>
                  <a:lnTo>
                    <a:pt x="1934308" y="0"/>
                  </a:lnTo>
                  <a:cubicBezTo>
                    <a:pt x="3142440" y="52526"/>
                    <a:pt x="1933507" y="4786"/>
                    <a:pt x="4607169" y="35169"/>
                  </a:cubicBezTo>
                  <a:lnTo>
                    <a:pt x="5433646" y="52754"/>
                  </a:lnTo>
                  <a:cubicBezTo>
                    <a:pt x="5492261" y="58615"/>
                    <a:pt x="5551269" y="61381"/>
                    <a:pt x="5609492" y="70338"/>
                  </a:cubicBezTo>
                  <a:cubicBezTo>
                    <a:pt x="5627812" y="73156"/>
                    <a:pt x="5644423" y="82831"/>
                    <a:pt x="5662246" y="87923"/>
                  </a:cubicBezTo>
                  <a:cubicBezTo>
                    <a:pt x="5685484" y="94562"/>
                    <a:pt x="5708746" y="101534"/>
                    <a:pt x="5732585" y="105507"/>
                  </a:cubicBezTo>
                  <a:cubicBezTo>
                    <a:pt x="5779199" y="113276"/>
                    <a:pt x="5826370" y="117230"/>
                    <a:pt x="5873262" y="123092"/>
                  </a:cubicBezTo>
                  <a:cubicBezTo>
                    <a:pt x="5890846" y="134815"/>
                    <a:pt x="5916564" y="139358"/>
                    <a:pt x="5926015" y="158261"/>
                  </a:cubicBezTo>
                  <a:cubicBezTo>
                    <a:pt x="5947631" y="201494"/>
                    <a:pt x="5961185" y="298938"/>
                    <a:pt x="5961185" y="298938"/>
                  </a:cubicBezTo>
                  <a:cubicBezTo>
                    <a:pt x="5955323" y="416169"/>
                    <a:pt x="5953769" y="533695"/>
                    <a:pt x="5943600" y="650631"/>
                  </a:cubicBezTo>
                  <a:cubicBezTo>
                    <a:pt x="5941994" y="669097"/>
                    <a:pt x="5926941" y="684872"/>
                    <a:pt x="5926015" y="703384"/>
                  </a:cubicBezTo>
                  <a:cubicBezTo>
                    <a:pt x="5915181" y="920070"/>
                    <a:pt x="5918064" y="1137273"/>
                    <a:pt x="5908431" y="1354015"/>
                  </a:cubicBezTo>
                  <a:cubicBezTo>
                    <a:pt x="5906333" y="1401226"/>
                    <a:pt x="5897092" y="1447849"/>
                    <a:pt x="5890846" y="1494692"/>
                  </a:cubicBezTo>
                  <a:cubicBezTo>
                    <a:pt x="5885368" y="1535776"/>
                    <a:pt x="5881390" y="1577142"/>
                    <a:pt x="5873262" y="1617784"/>
                  </a:cubicBezTo>
                  <a:cubicBezTo>
                    <a:pt x="5869627" y="1635960"/>
                    <a:pt x="5868784" y="1657431"/>
                    <a:pt x="5855677" y="1670538"/>
                  </a:cubicBezTo>
                  <a:cubicBezTo>
                    <a:pt x="5825789" y="1700426"/>
                    <a:pt x="5791617" y="1732588"/>
                    <a:pt x="5750169" y="1740877"/>
                  </a:cubicBezTo>
                  <a:cubicBezTo>
                    <a:pt x="5529924" y="1784925"/>
                    <a:pt x="5692106" y="1757163"/>
                    <a:pt x="5257800" y="1776046"/>
                  </a:cubicBezTo>
                  <a:cubicBezTo>
                    <a:pt x="5158934" y="1787031"/>
                    <a:pt x="4957573" y="1811215"/>
                    <a:pt x="4870939" y="1811215"/>
                  </a:cubicBezTo>
                  <a:cubicBezTo>
                    <a:pt x="4525058" y="1811215"/>
                    <a:pt x="4179277" y="1799492"/>
                    <a:pt x="3833446" y="1793631"/>
                  </a:cubicBezTo>
                  <a:cubicBezTo>
                    <a:pt x="3711625" y="1778403"/>
                    <a:pt x="3708426" y="1781479"/>
                    <a:pt x="3604846" y="1758461"/>
                  </a:cubicBezTo>
                  <a:cubicBezTo>
                    <a:pt x="3581254" y="1753218"/>
                    <a:pt x="3557746" y="1747516"/>
                    <a:pt x="3534508" y="1740877"/>
                  </a:cubicBezTo>
                  <a:cubicBezTo>
                    <a:pt x="3516685" y="1735785"/>
                    <a:pt x="3499736" y="1727788"/>
                    <a:pt x="3481754" y="1723292"/>
                  </a:cubicBezTo>
                  <a:cubicBezTo>
                    <a:pt x="3452758" y="1716043"/>
                    <a:pt x="3422827" y="1712956"/>
                    <a:pt x="3393831" y="1705707"/>
                  </a:cubicBezTo>
                  <a:cubicBezTo>
                    <a:pt x="3375849" y="1701211"/>
                    <a:pt x="3359059" y="1692619"/>
                    <a:pt x="3341077" y="1688123"/>
                  </a:cubicBezTo>
                  <a:cubicBezTo>
                    <a:pt x="3312081" y="1680874"/>
                    <a:pt x="3282330" y="1677022"/>
                    <a:pt x="3253154" y="1670538"/>
                  </a:cubicBezTo>
                  <a:cubicBezTo>
                    <a:pt x="3029652" y="1620871"/>
                    <a:pt x="3360070" y="1688406"/>
                    <a:pt x="3094892" y="1635369"/>
                  </a:cubicBezTo>
                  <a:cubicBezTo>
                    <a:pt x="2936631" y="1641231"/>
                    <a:pt x="2777960" y="1640155"/>
                    <a:pt x="2620108" y="1652954"/>
                  </a:cubicBezTo>
                  <a:cubicBezTo>
                    <a:pt x="2517557" y="1661269"/>
                    <a:pt x="2472607" y="1678675"/>
                    <a:pt x="2391508" y="1705707"/>
                  </a:cubicBezTo>
                  <a:cubicBezTo>
                    <a:pt x="2379785" y="1717430"/>
                    <a:pt x="2366286" y="1727614"/>
                    <a:pt x="2356339" y="1740877"/>
                  </a:cubicBezTo>
                  <a:cubicBezTo>
                    <a:pt x="2237036" y="1899947"/>
                    <a:pt x="2331486" y="1800897"/>
                    <a:pt x="2250831" y="1881554"/>
                  </a:cubicBezTo>
                  <a:cubicBezTo>
                    <a:pt x="2244969" y="1899138"/>
                    <a:pt x="2242783" y="1918413"/>
                    <a:pt x="2233246" y="1934307"/>
                  </a:cubicBezTo>
                  <a:cubicBezTo>
                    <a:pt x="2224716" y="1948523"/>
                    <a:pt x="2208434" y="1956531"/>
                    <a:pt x="2198077" y="1969477"/>
                  </a:cubicBezTo>
                  <a:cubicBezTo>
                    <a:pt x="2100160" y="2091876"/>
                    <a:pt x="2235456" y="1949684"/>
                    <a:pt x="2110154" y="2074984"/>
                  </a:cubicBezTo>
                  <a:cubicBezTo>
                    <a:pt x="2104292" y="2092569"/>
                    <a:pt x="2111105" y="2127738"/>
                    <a:pt x="2092569" y="2127738"/>
                  </a:cubicBezTo>
                  <a:cubicBezTo>
                    <a:pt x="2071435" y="2127738"/>
                    <a:pt x="2067885" y="2093334"/>
                    <a:pt x="2057400" y="2074984"/>
                  </a:cubicBezTo>
                  <a:cubicBezTo>
                    <a:pt x="2044395" y="2052224"/>
                    <a:pt x="2033954" y="2028092"/>
                    <a:pt x="2022231" y="2004646"/>
                  </a:cubicBezTo>
                  <a:cubicBezTo>
                    <a:pt x="2028092" y="2028092"/>
                    <a:pt x="2024718" y="2056112"/>
                    <a:pt x="2039815" y="2074984"/>
                  </a:cubicBezTo>
                  <a:cubicBezTo>
                    <a:pt x="2051394" y="2089458"/>
                    <a:pt x="2074393" y="2096204"/>
                    <a:pt x="2092569" y="2092569"/>
                  </a:cubicBezTo>
                  <a:cubicBezTo>
                    <a:pt x="2108826" y="2089318"/>
                    <a:pt x="2127739" y="2057400"/>
                    <a:pt x="2127739" y="2057400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072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path" presetSubtype="0" repeatCount="2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00039 0.0379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620108" y="879230"/>
            <a:ext cx="6771498" cy="5171021"/>
            <a:chOff x="2461846" y="527538"/>
            <a:chExt cx="6771498" cy="5171021"/>
          </a:xfrm>
        </p:grpSpPr>
        <p:grpSp>
          <p:nvGrpSpPr>
            <p:cNvPr id="4" name="组合 3"/>
            <p:cNvGrpSpPr/>
            <p:nvPr/>
          </p:nvGrpSpPr>
          <p:grpSpPr>
            <a:xfrm>
              <a:off x="2666544" y="650631"/>
              <a:ext cx="6566800" cy="5047928"/>
              <a:chOff x="2596205" y="115381"/>
              <a:chExt cx="6566800" cy="5047928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4452078" y="1499537"/>
                <a:ext cx="4710927" cy="3663772"/>
                <a:chOff x="2281950" y="904352"/>
                <a:chExt cx="5996636" cy="4663691"/>
              </a:xfrm>
            </p:grpSpPr>
            <p:sp>
              <p:nvSpPr>
                <p:cNvPr id="5" name="任意多边形 4"/>
                <p:cNvSpPr/>
                <p:nvPr/>
              </p:nvSpPr>
              <p:spPr>
                <a:xfrm>
                  <a:off x="2281950" y="3184071"/>
                  <a:ext cx="5996636" cy="2383972"/>
                </a:xfrm>
                <a:custGeom>
                  <a:avLst/>
                  <a:gdLst>
                    <a:gd name="connsiteX0" fmla="*/ 2649279 w 5996636"/>
                    <a:gd name="connsiteY0" fmla="*/ 408215 h 2383972"/>
                    <a:gd name="connsiteX1" fmla="*/ 2567636 w 5996636"/>
                    <a:gd name="connsiteY1" fmla="*/ 375558 h 2383972"/>
                    <a:gd name="connsiteX2" fmla="*/ 2469664 w 5996636"/>
                    <a:gd name="connsiteY2" fmla="*/ 342900 h 2383972"/>
                    <a:gd name="connsiteX3" fmla="*/ 2175750 w 5996636"/>
                    <a:gd name="connsiteY3" fmla="*/ 359229 h 2383972"/>
                    <a:gd name="connsiteX4" fmla="*/ 2110436 w 5996636"/>
                    <a:gd name="connsiteY4" fmla="*/ 375558 h 2383972"/>
                    <a:gd name="connsiteX5" fmla="*/ 2012464 w 5996636"/>
                    <a:gd name="connsiteY5" fmla="*/ 408215 h 2383972"/>
                    <a:gd name="connsiteX6" fmla="*/ 1963479 w 5996636"/>
                    <a:gd name="connsiteY6" fmla="*/ 424543 h 2383972"/>
                    <a:gd name="connsiteX7" fmla="*/ 1914493 w 5996636"/>
                    <a:gd name="connsiteY7" fmla="*/ 440872 h 2383972"/>
                    <a:gd name="connsiteX8" fmla="*/ 1832850 w 5996636"/>
                    <a:gd name="connsiteY8" fmla="*/ 457200 h 2383972"/>
                    <a:gd name="connsiteX9" fmla="*/ 1783864 w 5996636"/>
                    <a:gd name="connsiteY9" fmla="*/ 473529 h 2383972"/>
                    <a:gd name="connsiteX10" fmla="*/ 1685893 w 5996636"/>
                    <a:gd name="connsiteY10" fmla="*/ 489858 h 2383972"/>
                    <a:gd name="connsiteX11" fmla="*/ 1587921 w 5996636"/>
                    <a:gd name="connsiteY11" fmla="*/ 522515 h 2383972"/>
                    <a:gd name="connsiteX12" fmla="*/ 1538936 w 5996636"/>
                    <a:gd name="connsiteY12" fmla="*/ 538843 h 2383972"/>
                    <a:gd name="connsiteX13" fmla="*/ 1473621 w 5996636"/>
                    <a:gd name="connsiteY13" fmla="*/ 555172 h 2383972"/>
                    <a:gd name="connsiteX14" fmla="*/ 1391979 w 5996636"/>
                    <a:gd name="connsiteY14" fmla="*/ 571500 h 2383972"/>
                    <a:gd name="connsiteX15" fmla="*/ 1342993 w 5996636"/>
                    <a:gd name="connsiteY15" fmla="*/ 587829 h 2383972"/>
                    <a:gd name="connsiteX16" fmla="*/ 1163379 w 5996636"/>
                    <a:gd name="connsiteY16" fmla="*/ 604158 h 2383972"/>
                    <a:gd name="connsiteX17" fmla="*/ 1065407 w 5996636"/>
                    <a:gd name="connsiteY17" fmla="*/ 620486 h 2383972"/>
                    <a:gd name="connsiteX18" fmla="*/ 951107 w 5996636"/>
                    <a:gd name="connsiteY18" fmla="*/ 653143 h 2383972"/>
                    <a:gd name="connsiteX19" fmla="*/ 869464 w 5996636"/>
                    <a:gd name="connsiteY19" fmla="*/ 669472 h 2383972"/>
                    <a:gd name="connsiteX20" fmla="*/ 755164 w 5996636"/>
                    <a:gd name="connsiteY20" fmla="*/ 702129 h 2383972"/>
                    <a:gd name="connsiteX21" fmla="*/ 689850 w 5996636"/>
                    <a:gd name="connsiteY21" fmla="*/ 718458 h 2383972"/>
                    <a:gd name="connsiteX22" fmla="*/ 640864 w 5996636"/>
                    <a:gd name="connsiteY22" fmla="*/ 734786 h 2383972"/>
                    <a:gd name="connsiteX23" fmla="*/ 526564 w 5996636"/>
                    <a:gd name="connsiteY23" fmla="*/ 767443 h 2383972"/>
                    <a:gd name="connsiteX24" fmla="*/ 412264 w 5996636"/>
                    <a:gd name="connsiteY24" fmla="*/ 751115 h 2383972"/>
                    <a:gd name="connsiteX25" fmla="*/ 363279 w 5996636"/>
                    <a:gd name="connsiteY25" fmla="*/ 653143 h 2383972"/>
                    <a:gd name="connsiteX26" fmla="*/ 281636 w 5996636"/>
                    <a:gd name="connsiteY26" fmla="*/ 604158 h 2383972"/>
                    <a:gd name="connsiteX27" fmla="*/ 216321 w 5996636"/>
                    <a:gd name="connsiteY27" fmla="*/ 751115 h 2383972"/>
                    <a:gd name="connsiteX28" fmla="*/ 199993 w 5996636"/>
                    <a:gd name="connsiteY28" fmla="*/ 800100 h 2383972"/>
                    <a:gd name="connsiteX29" fmla="*/ 102021 w 5996636"/>
                    <a:gd name="connsiteY29" fmla="*/ 767443 h 2383972"/>
                    <a:gd name="connsiteX30" fmla="*/ 53036 w 5996636"/>
                    <a:gd name="connsiteY30" fmla="*/ 751115 h 2383972"/>
                    <a:gd name="connsiteX31" fmla="*/ 4050 w 5996636"/>
                    <a:gd name="connsiteY31" fmla="*/ 783772 h 2383972"/>
                    <a:gd name="connsiteX32" fmla="*/ 69364 w 5996636"/>
                    <a:gd name="connsiteY32" fmla="*/ 849086 h 2383972"/>
                    <a:gd name="connsiteX33" fmla="*/ 102021 w 5996636"/>
                    <a:gd name="connsiteY33" fmla="*/ 898072 h 2383972"/>
                    <a:gd name="connsiteX34" fmla="*/ 36707 w 5996636"/>
                    <a:gd name="connsiteY34" fmla="*/ 979715 h 2383972"/>
                    <a:gd name="connsiteX35" fmla="*/ 4050 w 5996636"/>
                    <a:gd name="connsiteY35" fmla="*/ 1028700 h 2383972"/>
                    <a:gd name="connsiteX36" fmla="*/ 85693 w 5996636"/>
                    <a:gd name="connsiteY36" fmla="*/ 1077686 h 2383972"/>
                    <a:gd name="connsiteX37" fmla="*/ 118350 w 5996636"/>
                    <a:gd name="connsiteY37" fmla="*/ 1126672 h 2383972"/>
                    <a:gd name="connsiteX38" fmla="*/ 85693 w 5996636"/>
                    <a:gd name="connsiteY38" fmla="*/ 1240972 h 2383972"/>
                    <a:gd name="connsiteX39" fmla="*/ 134679 w 5996636"/>
                    <a:gd name="connsiteY39" fmla="*/ 1273629 h 2383972"/>
                    <a:gd name="connsiteX40" fmla="*/ 232650 w 5996636"/>
                    <a:gd name="connsiteY40" fmla="*/ 1175658 h 2383972"/>
                    <a:gd name="connsiteX41" fmla="*/ 265307 w 5996636"/>
                    <a:gd name="connsiteY41" fmla="*/ 1224643 h 2383972"/>
                    <a:gd name="connsiteX42" fmla="*/ 281636 w 5996636"/>
                    <a:gd name="connsiteY42" fmla="*/ 1289958 h 2383972"/>
                    <a:gd name="connsiteX43" fmla="*/ 330621 w 5996636"/>
                    <a:gd name="connsiteY43" fmla="*/ 1257300 h 2383972"/>
                    <a:gd name="connsiteX44" fmla="*/ 363279 w 5996636"/>
                    <a:gd name="connsiteY44" fmla="*/ 1208315 h 2383972"/>
                    <a:gd name="connsiteX45" fmla="*/ 395936 w 5996636"/>
                    <a:gd name="connsiteY45" fmla="*/ 1110343 h 2383972"/>
                    <a:gd name="connsiteX46" fmla="*/ 444921 w 5996636"/>
                    <a:gd name="connsiteY46" fmla="*/ 1077686 h 2383972"/>
                    <a:gd name="connsiteX47" fmla="*/ 477579 w 5996636"/>
                    <a:gd name="connsiteY47" fmla="*/ 1045029 h 2383972"/>
                    <a:gd name="connsiteX48" fmla="*/ 526564 w 5996636"/>
                    <a:gd name="connsiteY48" fmla="*/ 1028700 h 2383972"/>
                    <a:gd name="connsiteX49" fmla="*/ 575550 w 5996636"/>
                    <a:gd name="connsiteY49" fmla="*/ 996043 h 2383972"/>
                    <a:gd name="connsiteX50" fmla="*/ 738836 w 5996636"/>
                    <a:gd name="connsiteY50" fmla="*/ 963386 h 2383972"/>
                    <a:gd name="connsiteX51" fmla="*/ 869464 w 5996636"/>
                    <a:gd name="connsiteY51" fmla="*/ 930729 h 2383972"/>
                    <a:gd name="connsiteX52" fmla="*/ 967436 w 5996636"/>
                    <a:gd name="connsiteY52" fmla="*/ 898072 h 2383972"/>
                    <a:gd name="connsiteX53" fmla="*/ 1016421 w 5996636"/>
                    <a:gd name="connsiteY53" fmla="*/ 881743 h 2383972"/>
                    <a:gd name="connsiteX54" fmla="*/ 1783864 w 5996636"/>
                    <a:gd name="connsiteY54" fmla="*/ 865415 h 2383972"/>
                    <a:gd name="connsiteX55" fmla="*/ 1930821 w 5996636"/>
                    <a:gd name="connsiteY55" fmla="*/ 849086 h 2383972"/>
                    <a:gd name="connsiteX56" fmla="*/ 2094107 w 5996636"/>
                    <a:gd name="connsiteY56" fmla="*/ 832758 h 2383972"/>
                    <a:gd name="connsiteX57" fmla="*/ 2143093 w 5996636"/>
                    <a:gd name="connsiteY57" fmla="*/ 816429 h 2383972"/>
                    <a:gd name="connsiteX58" fmla="*/ 2241064 w 5996636"/>
                    <a:gd name="connsiteY58" fmla="*/ 800100 h 2383972"/>
                    <a:gd name="connsiteX59" fmla="*/ 2420679 w 5996636"/>
                    <a:gd name="connsiteY59" fmla="*/ 767443 h 2383972"/>
                    <a:gd name="connsiteX60" fmla="*/ 2567636 w 5996636"/>
                    <a:gd name="connsiteY60" fmla="*/ 783772 h 2383972"/>
                    <a:gd name="connsiteX61" fmla="*/ 2600293 w 5996636"/>
                    <a:gd name="connsiteY61" fmla="*/ 881743 h 2383972"/>
                    <a:gd name="connsiteX62" fmla="*/ 2649279 w 5996636"/>
                    <a:gd name="connsiteY62" fmla="*/ 914400 h 2383972"/>
                    <a:gd name="connsiteX63" fmla="*/ 2730921 w 5996636"/>
                    <a:gd name="connsiteY63" fmla="*/ 979715 h 2383972"/>
                    <a:gd name="connsiteX64" fmla="*/ 2779907 w 5996636"/>
                    <a:gd name="connsiteY64" fmla="*/ 996043 h 2383972"/>
                    <a:gd name="connsiteX65" fmla="*/ 2845221 w 5996636"/>
                    <a:gd name="connsiteY65" fmla="*/ 849086 h 2383972"/>
                    <a:gd name="connsiteX66" fmla="*/ 2796236 w 5996636"/>
                    <a:gd name="connsiteY66" fmla="*/ 653143 h 2383972"/>
                    <a:gd name="connsiteX67" fmla="*/ 2763579 w 5996636"/>
                    <a:gd name="connsiteY67" fmla="*/ 555172 h 2383972"/>
                    <a:gd name="connsiteX68" fmla="*/ 2747250 w 5996636"/>
                    <a:gd name="connsiteY68" fmla="*/ 506186 h 2383972"/>
                    <a:gd name="connsiteX69" fmla="*/ 2698264 w 5996636"/>
                    <a:gd name="connsiteY69" fmla="*/ 473529 h 2383972"/>
                    <a:gd name="connsiteX70" fmla="*/ 2665607 w 5996636"/>
                    <a:gd name="connsiteY70" fmla="*/ 424543 h 2383972"/>
                    <a:gd name="connsiteX71" fmla="*/ 2698264 w 5996636"/>
                    <a:gd name="connsiteY71" fmla="*/ 522515 h 2383972"/>
                    <a:gd name="connsiteX72" fmla="*/ 2714593 w 5996636"/>
                    <a:gd name="connsiteY72" fmla="*/ 587829 h 2383972"/>
                    <a:gd name="connsiteX73" fmla="*/ 2747250 w 5996636"/>
                    <a:gd name="connsiteY73" fmla="*/ 685800 h 2383972"/>
                    <a:gd name="connsiteX74" fmla="*/ 2763579 w 5996636"/>
                    <a:gd name="connsiteY74" fmla="*/ 751115 h 2383972"/>
                    <a:gd name="connsiteX75" fmla="*/ 2779907 w 5996636"/>
                    <a:gd name="connsiteY75" fmla="*/ 800100 h 2383972"/>
                    <a:gd name="connsiteX76" fmla="*/ 2796236 w 5996636"/>
                    <a:gd name="connsiteY76" fmla="*/ 881743 h 2383972"/>
                    <a:gd name="connsiteX77" fmla="*/ 2828893 w 5996636"/>
                    <a:gd name="connsiteY77" fmla="*/ 1110343 h 2383972"/>
                    <a:gd name="connsiteX78" fmla="*/ 2910536 w 5996636"/>
                    <a:gd name="connsiteY78" fmla="*/ 1126672 h 2383972"/>
                    <a:gd name="connsiteX79" fmla="*/ 2926864 w 5996636"/>
                    <a:gd name="connsiteY79" fmla="*/ 1175658 h 2383972"/>
                    <a:gd name="connsiteX80" fmla="*/ 2894207 w 5996636"/>
                    <a:gd name="connsiteY80" fmla="*/ 1289958 h 2383972"/>
                    <a:gd name="connsiteX81" fmla="*/ 2910536 w 5996636"/>
                    <a:gd name="connsiteY81" fmla="*/ 1338943 h 2383972"/>
                    <a:gd name="connsiteX82" fmla="*/ 2959521 w 5996636"/>
                    <a:gd name="connsiteY82" fmla="*/ 1355272 h 2383972"/>
                    <a:gd name="connsiteX83" fmla="*/ 3008507 w 5996636"/>
                    <a:gd name="connsiteY83" fmla="*/ 1387929 h 2383972"/>
                    <a:gd name="connsiteX84" fmla="*/ 3041164 w 5996636"/>
                    <a:gd name="connsiteY84" fmla="*/ 1485900 h 2383972"/>
                    <a:gd name="connsiteX85" fmla="*/ 3139136 w 5996636"/>
                    <a:gd name="connsiteY85" fmla="*/ 1518558 h 2383972"/>
                    <a:gd name="connsiteX86" fmla="*/ 3188121 w 5996636"/>
                    <a:gd name="connsiteY86" fmla="*/ 1567543 h 2383972"/>
                    <a:gd name="connsiteX87" fmla="*/ 3237107 w 5996636"/>
                    <a:gd name="connsiteY87" fmla="*/ 1600200 h 2383972"/>
                    <a:gd name="connsiteX88" fmla="*/ 3302421 w 5996636"/>
                    <a:gd name="connsiteY88" fmla="*/ 1681843 h 2383972"/>
                    <a:gd name="connsiteX89" fmla="*/ 3335079 w 5996636"/>
                    <a:gd name="connsiteY89" fmla="*/ 1779815 h 2383972"/>
                    <a:gd name="connsiteX90" fmla="*/ 3351407 w 5996636"/>
                    <a:gd name="connsiteY90" fmla="*/ 1828800 h 2383972"/>
                    <a:gd name="connsiteX91" fmla="*/ 3384064 w 5996636"/>
                    <a:gd name="connsiteY91" fmla="*/ 2090058 h 2383972"/>
                    <a:gd name="connsiteX92" fmla="*/ 3400393 w 5996636"/>
                    <a:gd name="connsiteY92" fmla="*/ 2139043 h 2383972"/>
                    <a:gd name="connsiteX93" fmla="*/ 3482036 w 5996636"/>
                    <a:gd name="connsiteY93" fmla="*/ 2237015 h 2383972"/>
                    <a:gd name="connsiteX94" fmla="*/ 3580007 w 5996636"/>
                    <a:gd name="connsiteY94" fmla="*/ 2286000 h 2383972"/>
                    <a:gd name="connsiteX95" fmla="*/ 3612664 w 5996636"/>
                    <a:gd name="connsiteY95" fmla="*/ 2318658 h 2383972"/>
                    <a:gd name="connsiteX96" fmla="*/ 3988221 w 5996636"/>
                    <a:gd name="connsiteY96" fmla="*/ 2351315 h 2383972"/>
                    <a:gd name="connsiteX97" fmla="*/ 4200493 w 5996636"/>
                    <a:gd name="connsiteY97" fmla="*/ 2383972 h 2383972"/>
                    <a:gd name="connsiteX98" fmla="*/ 4347450 w 5996636"/>
                    <a:gd name="connsiteY98" fmla="*/ 2351315 h 2383972"/>
                    <a:gd name="connsiteX99" fmla="*/ 4396436 w 5996636"/>
                    <a:gd name="connsiteY99" fmla="*/ 2318658 h 2383972"/>
                    <a:gd name="connsiteX100" fmla="*/ 4445421 w 5996636"/>
                    <a:gd name="connsiteY100" fmla="*/ 2220686 h 2383972"/>
                    <a:gd name="connsiteX101" fmla="*/ 4494407 w 5996636"/>
                    <a:gd name="connsiteY101" fmla="*/ 2204358 h 2383972"/>
                    <a:gd name="connsiteX102" fmla="*/ 4527064 w 5996636"/>
                    <a:gd name="connsiteY102" fmla="*/ 2171700 h 2383972"/>
                    <a:gd name="connsiteX103" fmla="*/ 4576050 w 5996636"/>
                    <a:gd name="connsiteY103" fmla="*/ 2155372 h 2383972"/>
                    <a:gd name="connsiteX104" fmla="*/ 4608707 w 5996636"/>
                    <a:gd name="connsiteY104" fmla="*/ 2106386 h 2383972"/>
                    <a:gd name="connsiteX105" fmla="*/ 4657693 w 5996636"/>
                    <a:gd name="connsiteY105" fmla="*/ 2073729 h 2383972"/>
                    <a:gd name="connsiteX106" fmla="*/ 4706679 w 5996636"/>
                    <a:gd name="connsiteY106" fmla="*/ 1992086 h 2383972"/>
                    <a:gd name="connsiteX107" fmla="*/ 4739336 w 5996636"/>
                    <a:gd name="connsiteY107" fmla="*/ 1877786 h 2383972"/>
                    <a:gd name="connsiteX108" fmla="*/ 4771993 w 5996636"/>
                    <a:gd name="connsiteY108" fmla="*/ 1828800 h 2383972"/>
                    <a:gd name="connsiteX109" fmla="*/ 4804650 w 5996636"/>
                    <a:gd name="connsiteY109" fmla="*/ 1730829 h 2383972"/>
                    <a:gd name="connsiteX110" fmla="*/ 4820979 w 5996636"/>
                    <a:gd name="connsiteY110" fmla="*/ 1681843 h 2383972"/>
                    <a:gd name="connsiteX111" fmla="*/ 4837307 w 5996636"/>
                    <a:gd name="connsiteY111" fmla="*/ 1632858 h 2383972"/>
                    <a:gd name="connsiteX112" fmla="*/ 4804650 w 5996636"/>
                    <a:gd name="connsiteY112" fmla="*/ 1747158 h 2383972"/>
                    <a:gd name="connsiteX113" fmla="*/ 4771993 w 5996636"/>
                    <a:gd name="connsiteY113" fmla="*/ 1796143 h 2383972"/>
                    <a:gd name="connsiteX114" fmla="*/ 4674021 w 5996636"/>
                    <a:gd name="connsiteY114" fmla="*/ 1845129 h 2383972"/>
                    <a:gd name="connsiteX115" fmla="*/ 4592379 w 5996636"/>
                    <a:gd name="connsiteY115" fmla="*/ 1763486 h 2383972"/>
                    <a:gd name="connsiteX116" fmla="*/ 4543393 w 5996636"/>
                    <a:gd name="connsiteY116" fmla="*/ 1730829 h 2383972"/>
                    <a:gd name="connsiteX117" fmla="*/ 4478079 w 5996636"/>
                    <a:gd name="connsiteY117" fmla="*/ 1632858 h 2383972"/>
                    <a:gd name="connsiteX118" fmla="*/ 4412764 w 5996636"/>
                    <a:gd name="connsiteY118" fmla="*/ 1551215 h 2383972"/>
                    <a:gd name="connsiteX119" fmla="*/ 4380107 w 5996636"/>
                    <a:gd name="connsiteY119" fmla="*/ 1453243 h 2383972"/>
                    <a:gd name="connsiteX120" fmla="*/ 4347450 w 5996636"/>
                    <a:gd name="connsiteY120" fmla="*/ 1306286 h 2383972"/>
                    <a:gd name="connsiteX121" fmla="*/ 4461750 w 5996636"/>
                    <a:gd name="connsiteY121" fmla="*/ 1338943 h 2383972"/>
                    <a:gd name="connsiteX122" fmla="*/ 4625036 w 5996636"/>
                    <a:gd name="connsiteY122" fmla="*/ 1355272 h 2383972"/>
                    <a:gd name="connsiteX123" fmla="*/ 4674021 w 5996636"/>
                    <a:gd name="connsiteY123" fmla="*/ 1371600 h 2383972"/>
                    <a:gd name="connsiteX124" fmla="*/ 4690350 w 5996636"/>
                    <a:gd name="connsiteY124" fmla="*/ 1420586 h 2383972"/>
                    <a:gd name="connsiteX125" fmla="*/ 4804650 w 5996636"/>
                    <a:gd name="connsiteY125" fmla="*/ 1567543 h 2383972"/>
                    <a:gd name="connsiteX126" fmla="*/ 4820979 w 5996636"/>
                    <a:gd name="connsiteY126" fmla="*/ 1616529 h 2383972"/>
                    <a:gd name="connsiteX127" fmla="*/ 4788321 w 5996636"/>
                    <a:gd name="connsiteY127" fmla="*/ 1583872 h 2383972"/>
                    <a:gd name="connsiteX128" fmla="*/ 4755664 w 5996636"/>
                    <a:gd name="connsiteY128" fmla="*/ 1534886 h 2383972"/>
                    <a:gd name="connsiteX129" fmla="*/ 4706679 w 5996636"/>
                    <a:gd name="connsiteY129" fmla="*/ 1387929 h 2383972"/>
                    <a:gd name="connsiteX130" fmla="*/ 4690350 w 5996636"/>
                    <a:gd name="connsiteY130" fmla="*/ 1338943 h 2383972"/>
                    <a:gd name="connsiteX131" fmla="*/ 4690350 w 5996636"/>
                    <a:gd name="connsiteY131" fmla="*/ 898072 h 2383972"/>
                    <a:gd name="connsiteX132" fmla="*/ 4706679 w 5996636"/>
                    <a:gd name="connsiteY132" fmla="*/ 849086 h 2383972"/>
                    <a:gd name="connsiteX133" fmla="*/ 4837307 w 5996636"/>
                    <a:gd name="connsiteY133" fmla="*/ 800100 h 2383972"/>
                    <a:gd name="connsiteX134" fmla="*/ 5016921 w 5996636"/>
                    <a:gd name="connsiteY134" fmla="*/ 816429 h 2383972"/>
                    <a:gd name="connsiteX135" fmla="*/ 5163879 w 5996636"/>
                    <a:gd name="connsiteY135" fmla="*/ 898072 h 2383972"/>
                    <a:gd name="connsiteX136" fmla="*/ 5261850 w 5996636"/>
                    <a:gd name="connsiteY136" fmla="*/ 996043 h 2383972"/>
                    <a:gd name="connsiteX137" fmla="*/ 5359821 w 5996636"/>
                    <a:gd name="connsiteY137" fmla="*/ 947058 h 2383972"/>
                    <a:gd name="connsiteX138" fmla="*/ 5425136 w 5996636"/>
                    <a:gd name="connsiteY138" fmla="*/ 963386 h 2383972"/>
                    <a:gd name="connsiteX139" fmla="*/ 5539436 w 5996636"/>
                    <a:gd name="connsiteY139" fmla="*/ 1028700 h 2383972"/>
                    <a:gd name="connsiteX140" fmla="*/ 5572093 w 5996636"/>
                    <a:gd name="connsiteY140" fmla="*/ 1061358 h 2383972"/>
                    <a:gd name="connsiteX141" fmla="*/ 5621079 w 5996636"/>
                    <a:gd name="connsiteY141" fmla="*/ 1077686 h 2383972"/>
                    <a:gd name="connsiteX142" fmla="*/ 5735379 w 5996636"/>
                    <a:gd name="connsiteY142" fmla="*/ 1110343 h 2383972"/>
                    <a:gd name="connsiteX143" fmla="*/ 5914993 w 5996636"/>
                    <a:gd name="connsiteY143" fmla="*/ 1094015 h 2383972"/>
                    <a:gd name="connsiteX144" fmla="*/ 5963979 w 5996636"/>
                    <a:gd name="connsiteY144" fmla="*/ 1077686 h 2383972"/>
                    <a:gd name="connsiteX145" fmla="*/ 5996636 w 5996636"/>
                    <a:gd name="connsiteY145" fmla="*/ 979715 h 2383972"/>
                    <a:gd name="connsiteX146" fmla="*/ 5980307 w 5996636"/>
                    <a:gd name="connsiteY146" fmla="*/ 832758 h 2383972"/>
                    <a:gd name="connsiteX147" fmla="*/ 5947650 w 5996636"/>
                    <a:gd name="connsiteY147" fmla="*/ 800100 h 2383972"/>
                    <a:gd name="connsiteX148" fmla="*/ 5931321 w 5996636"/>
                    <a:gd name="connsiteY148" fmla="*/ 751115 h 2383972"/>
                    <a:gd name="connsiteX149" fmla="*/ 5914993 w 5996636"/>
                    <a:gd name="connsiteY149" fmla="*/ 685800 h 2383972"/>
                    <a:gd name="connsiteX150" fmla="*/ 5898664 w 5996636"/>
                    <a:gd name="connsiteY150" fmla="*/ 636815 h 2383972"/>
                    <a:gd name="connsiteX151" fmla="*/ 5882336 w 5996636"/>
                    <a:gd name="connsiteY151" fmla="*/ 555172 h 2383972"/>
                    <a:gd name="connsiteX152" fmla="*/ 5866007 w 5996636"/>
                    <a:gd name="connsiteY152" fmla="*/ 489858 h 2383972"/>
                    <a:gd name="connsiteX153" fmla="*/ 5849679 w 5996636"/>
                    <a:gd name="connsiteY153" fmla="*/ 359229 h 2383972"/>
                    <a:gd name="connsiteX154" fmla="*/ 5817021 w 5996636"/>
                    <a:gd name="connsiteY154" fmla="*/ 212272 h 2383972"/>
                    <a:gd name="connsiteX155" fmla="*/ 5457793 w 5996636"/>
                    <a:gd name="connsiteY155" fmla="*/ 277586 h 2383972"/>
                    <a:gd name="connsiteX156" fmla="*/ 5506779 w 5996636"/>
                    <a:gd name="connsiteY156" fmla="*/ 310243 h 2383972"/>
                    <a:gd name="connsiteX157" fmla="*/ 5539436 w 5996636"/>
                    <a:gd name="connsiteY157" fmla="*/ 359229 h 2383972"/>
                    <a:gd name="connsiteX158" fmla="*/ 5555764 w 5996636"/>
                    <a:gd name="connsiteY158" fmla="*/ 408215 h 2383972"/>
                    <a:gd name="connsiteX159" fmla="*/ 5621079 w 5996636"/>
                    <a:gd name="connsiteY159" fmla="*/ 506186 h 2383972"/>
                    <a:gd name="connsiteX160" fmla="*/ 5621079 w 5996636"/>
                    <a:gd name="connsiteY160" fmla="*/ 751115 h 2383972"/>
                    <a:gd name="connsiteX161" fmla="*/ 5474121 w 5996636"/>
                    <a:gd name="connsiteY161" fmla="*/ 702129 h 2383972"/>
                    <a:gd name="connsiteX162" fmla="*/ 5261850 w 5996636"/>
                    <a:gd name="connsiteY162" fmla="*/ 669472 h 2383972"/>
                    <a:gd name="connsiteX163" fmla="*/ 5278179 w 5996636"/>
                    <a:gd name="connsiteY163" fmla="*/ 718458 h 2383972"/>
                    <a:gd name="connsiteX164" fmla="*/ 5245521 w 5996636"/>
                    <a:gd name="connsiteY164" fmla="*/ 473529 h 2383972"/>
                    <a:gd name="connsiteX165" fmla="*/ 5212864 w 5996636"/>
                    <a:gd name="connsiteY165" fmla="*/ 375558 h 2383972"/>
                    <a:gd name="connsiteX166" fmla="*/ 5180207 w 5996636"/>
                    <a:gd name="connsiteY166" fmla="*/ 277586 h 2383972"/>
                    <a:gd name="connsiteX167" fmla="*/ 5163879 w 5996636"/>
                    <a:gd name="connsiteY167" fmla="*/ 228600 h 2383972"/>
                    <a:gd name="connsiteX168" fmla="*/ 5131221 w 5996636"/>
                    <a:gd name="connsiteY168" fmla="*/ 0 h 2383972"/>
                    <a:gd name="connsiteX169" fmla="*/ 5065907 w 5996636"/>
                    <a:gd name="connsiteY169" fmla="*/ 16329 h 2383972"/>
                    <a:gd name="connsiteX170" fmla="*/ 5049579 w 5996636"/>
                    <a:gd name="connsiteY170" fmla="*/ 65315 h 2383972"/>
                    <a:gd name="connsiteX171" fmla="*/ 4984264 w 5996636"/>
                    <a:gd name="connsiteY171" fmla="*/ 81643 h 2383972"/>
                    <a:gd name="connsiteX172" fmla="*/ 4967936 w 5996636"/>
                    <a:gd name="connsiteY172" fmla="*/ 146958 h 2383972"/>
                    <a:gd name="connsiteX173" fmla="*/ 4918950 w 5996636"/>
                    <a:gd name="connsiteY173" fmla="*/ 130629 h 2383972"/>
                    <a:gd name="connsiteX174" fmla="*/ 4902621 w 5996636"/>
                    <a:gd name="connsiteY174" fmla="*/ 179615 h 2383972"/>
                    <a:gd name="connsiteX175" fmla="*/ 4935279 w 5996636"/>
                    <a:gd name="connsiteY175" fmla="*/ 277586 h 2383972"/>
                    <a:gd name="connsiteX176" fmla="*/ 4951607 w 5996636"/>
                    <a:gd name="connsiteY176" fmla="*/ 326572 h 2383972"/>
                    <a:gd name="connsiteX177" fmla="*/ 4967936 w 5996636"/>
                    <a:gd name="connsiteY177" fmla="*/ 408215 h 2383972"/>
                    <a:gd name="connsiteX178" fmla="*/ 5000593 w 5996636"/>
                    <a:gd name="connsiteY178" fmla="*/ 506186 h 2383972"/>
                    <a:gd name="connsiteX179" fmla="*/ 5016921 w 5996636"/>
                    <a:gd name="connsiteY179" fmla="*/ 555172 h 2383972"/>
                    <a:gd name="connsiteX180" fmla="*/ 5033250 w 5996636"/>
                    <a:gd name="connsiteY180" fmla="*/ 620486 h 2383972"/>
                    <a:gd name="connsiteX181" fmla="*/ 4935279 w 5996636"/>
                    <a:gd name="connsiteY181" fmla="*/ 604158 h 2383972"/>
                    <a:gd name="connsiteX182" fmla="*/ 4837307 w 5996636"/>
                    <a:gd name="connsiteY182" fmla="*/ 571500 h 2383972"/>
                    <a:gd name="connsiteX183" fmla="*/ 4690350 w 5996636"/>
                    <a:gd name="connsiteY183" fmla="*/ 538843 h 2383972"/>
                    <a:gd name="connsiteX184" fmla="*/ 4396436 w 5996636"/>
                    <a:gd name="connsiteY184" fmla="*/ 555172 h 2383972"/>
                    <a:gd name="connsiteX185" fmla="*/ 4380107 w 5996636"/>
                    <a:gd name="connsiteY185" fmla="*/ 702129 h 2383972"/>
                    <a:gd name="connsiteX186" fmla="*/ 4363779 w 5996636"/>
                    <a:gd name="connsiteY186" fmla="*/ 800100 h 2383972"/>
                    <a:gd name="connsiteX187" fmla="*/ 4314793 w 5996636"/>
                    <a:gd name="connsiteY187" fmla="*/ 963386 h 2383972"/>
                    <a:gd name="connsiteX188" fmla="*/ 4298464 w 5996636"/>
                    <a:gd name="connsiteY188" fmla="*/ 1012372 h 2383972"/>
                    <a:gd name="connsiteX189" fmla="*/ 4314793 w 5996636"/>
                    <a:gd name="connsiteY189" fmla="*/ 1355272 h 2383972"/>
                    <a:gd name="connsiteX190" fmla="*/ 4331121 w 5996636"/>
                    <a:gd name="connsiteY190" fmla="*/ 1404258 h 2383972"/>
                    <a:gd name="connsiteX191" fmla="*/ 4314793 w 5996636"/>
                    <a:gd name="connsiteY191" fmla="*/ 1338943 h 2383972"/>
                    <a:gd name="connsiteX192" fmla="*/ 4331121 w 5996636"/>
                    <a:gd name="connsiteY192" fmla="*/ 604158 h 2383972"/>
                    <a:gd name="connsiteX193" fmla="*/ 4363779 w 5996636"/>
                    <a:gd name="connsiteY193" fmla="*/ 506186 h 2383972"/>
                    <a:gd name="connsiteX194" fmla="*/ 4380107 w 5996636"/>
                    <a:gd name="connsiteY194" fmla="*/ 457200 h 2383972"/>
                    <a:gd name="connsiteX195" fmla="*/ 4429093 w 5996636"/>
                    <a:gd name="connsiteY195" fmla="*/ 408215 h 2383972"/>
                    <a:gd name="connsiteX196" fmla="*/ 4494407 w 5996636"/>
                    <a:gd name="connsiteY196" fmla="*/ 310243 h 2383972"/>
                    <a:gd name="connsiteX197" fmla="*/ 4543393 w 5996636"/>
                    <a:gd name="connsiteY197" fmla="*/ 228600 h 2383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5996636" h="2383972">
                      <a:moveTo>
                        <a:pt x="2649279" y="408215"/>
                      </a:moveTo>
                      <a:cubicBezTo>
                        <a:pt x="2622065" y="397329"/>
                        <a:pt x="2595182" y="385575"/>
                        <a:pt x="2567636" y="375558"/>
                      </a:cubicBezTo>
                      <a:cubicBezTo>
                        <a:pt x="2535285" y="363794"/>
                        <a:pt x="2469664" y="342900"/>
                        <a:pt x="2469664" y="342900"/>
                      </a:cubicBezTo>
                      <a:cubicBezTo>
                        <a:pt x="2371693" y="348343"/>
                        <a:pt x="2273469" y="350345"/>
                        <a:pt x="2175750" y="359229"/>
                      </a:cubicBezTo>
                      <a:cubicBezTo>
                        <a:pt x="2153401" y="361261"/>
                        <a:pt x="2131931" y="369109"/>
                        <a:pt x="2110436" y="375558"/>
                      </a:cubicBezTo>
                      <a:cubicBezTo>
                        <a:pt x="2077464" y="385450"/>
                        <a:pt x="2045121" y="397329"/>
                        <a:pt x="2012464" y="408215"/>
                      </a:cubicBezTo>
                      <a:lnTo>
                        <a:pt x="1963479" y="424543"/>
                      </a:lnTo>
                      <a:cubicBezTo>
                        <a:pt x="1947150" y="429986"/>
                        <a:pt x="1931371" y="437497"/>
                        <a:pt x="1914493" y="440872"/>
                      </a:cubicBezTo>
                      <a:cubicBezTo>
                        <a:pt x="1887279" y="446315"/>
                        <a:pt x="1859775" y="450469"/>
                        <a:pt x="1832850" y="457200"/>
                      </a:cubicBezTo>
                      <a:cubicBezTo>
                        <a:pt x="1816152" y="461374"/>
                        <a:pt x="1800666" y="469795"/>
                        <a:pt x="1783864" y="473529"/>
                      </a:cubicBezTo>
                      <a:cubicBezTo>
                        <a:pt x="1751545" y="480711"/>
                        <a:pt x="1718012" y="481828"/>
                        <a:pt x="1685893" y="489858"/>
                      </a:cubicBezTo>
                      <a:cubicBezTo>
                        <a:pt x="1652497" y="498207"/>
                        <a:pt x="1620578" y="511629"/>
                        <a:pt x="1587921" y="522515"/>
                      </a:cubicBezTo>
                      <a:cubicBezTo>
                        <a:pt x="1571593" y="527958"/>
                        <a:pt x="1555634" y="534669"/>
                        <a:pt x="1538936" y="538843"/>
                      </a:cubicBezTo>
                      <a:cubicBezTo>
                        <a:pt x="1517164" y="544286"/>
                        <a:pt x="1495528" y="550304"/>
                        <a:pt x="1473621" y="555172"/>
                      </a:cubicBezTo>
                      <a:cubicBezTo>
                        <a:pt x="1446529" y="561192"/>
                        <a:pt x="1418903" y="564769"/>
                        <a:pt x="1391979" y="571500"/>
                      </a:cubicBezTo>
                      <a:cubicBezTo>
                        <a:pt x="1375281" y="575675"/>
                        <a:pt x="1360032" y="585395"/>
                        <a:pt x="1342993" y="587829"/>
                      </a:cubicBezTo>
                      <a:cubicBezTo>
                        <a:pt x="1283479" y="596331"/>
                        <a:pt x="1223085" y="597134"/>
                        <a:pt x="1163379" y="604158"/>
                      </a:cubicBezTo>
                      <a:cubicBezTo>
                        <a:pt x="1130498" y="608026"/>
                        <a:pt x="1098064" y="615043"/>
                        <a:pt x="1065407" y="620486"/>
                      </a:cubicBezTo>
                      <a:cubicBezTo>
                        <a:pt x="1010852" y="638671"/>
                        <a:pt x="1012623" y="639473"/>
                        <a:pt x="951107" y="653143"/>
                      </a:cubicBezTo>
                      <a:cubicBezTo>
                        <a:pt x="924015" y="659164"/>
                        <a:pt x="896556" y="663451"/>
                        <a:pt x="869464" y="669472"/>
                      </a:cubicBezTo>
                      <a:cubicBezTo>
                        <a:pt x="754608" y="694995"/>
                        <a:pt x="850630" y="674852"/>
                        <a:pt x="755164" y="702129"/>
                      </a:cubicBezTo>
                      <a:cubicBezTo>
                        <a:pt x="733586" y="708294"/>
                        <a:pt x="711428" y="712293"/>
                        <a:pt x="689850" y="718458"/>
                      </a:cubicBezTo>
                      <a:cubicBezTo>
                        <a:pt x="673300" y="723186"/>
                        <a:pt x="657414" y="730058"/>
                        <a:pt x="640864" y="734786"/>
                      </a:cubicBezTo>
                      <a:cubicBezTo>
                        <a:pt x="497343" y="775792"/>
                        <a:pt x="644016" y="728294"/>
                        <a:pt x="526564" y="767443"/>
                      </a:cubicBezTo>
                      <a:cubicBezTo>
                        <a:pt x="488464" y="762000"/>
                        <a:pt x="447434" y="766746"/>
                        <a:pt x="412264" y="751115"/>
                      </a:cubicBezTo>
                      <a:cubicBezTo>
                        <a:pt x="378479" y="736099"/>
                        <a:pt x="378429" y="678392"/>
                        <a:pt x="363279" y="653143"/>
                      </a:cubicBezTo>
                      <a:cubicBezTo>
                        <a:pt x="340866" y="615787"/>
                        <a:pt x="320166" y="617001"/>
                        <a:pt x="281636" y="604158"/>
                      </a:cubicBezTo>
                      <a:cubicBezTo>
                        <a:pt x="229885" y="681784"/>
                        <a:pt x="255184" y="634527"/>
                        <a:pt x="216321" y="751115"/>
                      </a:cubicBezTo>
                      <a:lnTo>
                        <a:pt x="199993" y="800100"/>
                      </a:lnTo>
                      <a:lnTo>
                        <a:pt x="102021" y="767443"/>
                      </a:lnTo>
                      <a:lnTo>
                        <a:pt x="53036" y="751115"/>
                      </a:lnTo>
                      <a:cubicBezTo>
                        <a:pt x="36707" y="762001"/>
                        <a:pt x="11338" y="765551"/>
                        <a:pt x="4050" y="783772"/>
                      </a:cubicBezTo>
                      <a:cubicBezTo>
                        <a:pt x="-16441" y="834999"/>
                        <a:pt x="46312" y="841402"/>
                        <a:pt x="69364" y="849086"/>
                      </a:cubicBezTo>
                      <a:cubicBezTo>
                        <a:pt x="80250" y="865415"/>
                        <a:pt x="98795" y="878714"/>
                        <a:pt x="102021" y="898072"/>
                      </a:cubicBezTo>
                      <a:cubicBezTo>
                        <a:pt x="109908" y="945395"/>
                        <a:pt x="65329" y="960634"/>
                        <a:pt x="36707" y="979715"/>
                      </a:cubicBezTo>
                      <a:cubicBezTo>
                        <a:pt x="25821" y="996043"/>
                        <a:pt x="4050" y="1009076"/>
                        <a:pt x="4050" y="1028700"/>
                      </a:cubicBezTo>
                      <a:cubicBezTo>
                        <a:pt x="4050" y="1058587"/>
                        <a:pt x="72220" y="1073195"/>
                        <a:pt x="85693" y="1077686"/>
                      </a:cubicBezTo>
                      <a:cubicBezTo>
                        <a:pt x="96579" y="1094015"/>
                        <a:pt x="115575" y="1107245"/>
                        <a:pt x="118350" y="1126672"/>
                      </a:cubicBezTo>
                      <a:cubicBezTo>
                        <a:pt x="120400" y="1141021"/>
                        <a:pt x="91820" y="1222591"/>
                        <a:pt x="85693" y="1240972"/>
                      </a:cubicBezTo>
                      <a:cubicBezTo>
                        <a:pt x="102022" y="1251858"/>
                        <a:pt x="116746" y="1281599"/>
                        <a:pt x="134679" y="1273629"/>
                      </a:cubicBezTo>
                      <a:cubicBezTo>
                        <a:pt x="176882" y="1254872"/>
                        <a:pt x="232650" y="1175658"/>
                        <a:pt x="232650" y="1175658"/>
                      </a:cubicBezTo>
                      <a:cubicBezTo>
                        <a:pt x="243536" y="1191986"/>
                        <a:pt x="257577" y="1206605"/>
                        <a:pt x="265307" y="1224643"/>
                      </a:cubicBezTo>
                      <a:cubicBezTo>
                        <a:pt x="274147" y="1245270"/>
                        <a:pt x="261563" y="1279922"/>
                        <a:pt x="281636" y="1289958"/>
                      </a:cubicBezTo>
                      <a:cubicBezTo>
                        <a:pt x="299189" y="1298734"/>
                        <a:pt x="314293" y="1268186"/>
                        <a:pt x="330621" y="1257300"/>
                      </a:cubicBezTo>
                      <a:cubicBezTo>
                        <a:pt x="341507" y="1240972"/>
                        <a:pt x="355309" y="1226248"/>
                        <a:pt x="363279" y="1208315"/>
                      </a:cubicBezTo>
                      <a:cubicBezTo>
                        <a:pt x="377260" y="1176858"/>
                        <a:pt x="367294" y="1129438"/>
                        <a:pt x="395936" y="1110343"/>
                      </a:cubicBezTo>
                      <a:cubicBezTo>
                        <a:pt x="412264" y="1099457"/>
                        <a:pt x="429597" y="1089945"/>
                        <a:pt x="444921" y="1077686"/>
                      </a:cubicBezTo>
                      <a:cubicBezTo>
                        <a:pt x="456942" y="1068069"/>
                        <a:pt x="464378" y="1052950"/>
                        <a:pt x="477579" y="1045029"/>
                      </a:cubicBezTo>
                      <a:cubicBezTo>
                        <a:pt x="492338" y="1036174"/>
                        <a:pt x="511169" y="1036397"/>
                        <a:pt x="526564" y="1028700"/>
                      </a:cubicBezTo>
                      <a:cubicBezTo>
                        <a:pt x="544117" y="1019924"/>
                        <a:pt x="556793" y="1001814"/>
                        <a:pt x="575550" y="996043"/>
                      </a:cubicBezTo>
                      <a:cubicBezTo>
                        <a:pt x="628602" y="979719"/>
                        <a:pt x="686178" y="980938"/>
                        <a:pt x="738836" y="963386"/>
                      </a:cubicBezTo>
                      <a:cubicBezTo>
                        <a:pt x="887473" y="913841"/>
                        <a:pt x="652712" y="989843"/>
                        <a:pt x="869464" y="930729"/>
                      </a:cubicBezTo>
                      <a:cubicBezTo>
                        <a:pt x="902675" y="921671"/>
                        <a:pt x="934779" y="908958"/>
                        <a:pt x="967436" y="898072"/>
                      </a:cubicBezTo>
                      <a:cubicBezTo>
                        <a:pt x="983764" y="892629"/>
                        <a:pt x="999213" y="882109"/>
                        <a:pt x="1016421" y="881743"/>
                      </a:cubicBezTo>
                      <a:lnTo>
                        <a:pt x="1783864" y="865415"/>
                      </a:lnTo>
                      <a:lnTo>
                        <a:pt x="1930821" y="849086"/>
                      </a:lnTo>
                      <a:cubicBezTo>
                        <a:pt x="1985221" y="843360"/>
                        <a:pt x="2040043" y="841075"/>
                        <a:pt x="2094107" y="832758"/>
                      </a:cubicBezTo>
                      <a:cubicBezTo>
                        <a:pt x="2111119" y="830141"/>
                        <a:pt x="2126291" y="820163"/>
                        <a:pt x="2143093" y="816429"/>
                      </a:cubicBezTo>
                      <a:cubicBezTo>
                        <a:pt x="2175412" y="809247"/>
                        <a:pt x="2208341" y="805134"/>
                        <a:pt x="2241064" y="800100"/>
                      </a:cubicBezTo>
                      <a:cubicBezTo>
                        <a:pt x="2393188" y="776696"/>
                        <a:pt x="2308925" y="795382"/>
                        <a:pt x="2420679" y="767443"/>
                      </a:cubicBezTo>
                      <a:cubicBezTo>
                        <a:pt x="2469665" y="772886"/>
                        <a:pt x="2526054" y="757311"/>
                        <a:pt x="2567636" y="783772"/>
                      </a:cubicBezTo>
                      <a:cubicBezTo>
                        <a:pt x="2596678" y="802253"/>
                        <a:pt x="2571651" y="862648"/>
                        <a:pt x="2600293" y="881743"/>
                      </a:cubicBezTo>
                      <a:cubicBezTo>
                        <a:pt x="2616622" y="892629"/>
                        <a:pt x="2633955" y="902141"/>
                        <a:pt x="2649279" y="914400"/>
                      </a:cubicBezTo>
                      <a:cubicBezTo>
                        <a:pt x="2699905" y="954901"/>
                        <a:pt x="2663910" y="946210"/>
                        <a:pt x="2730921" y="979715"/>
                      </a:cubicBezTo>
                      <a:cubicBezTo>
                        <a:pt x="2746316" y="987412"/>
                        <a:pt x="2763578" y="990600"/>
                        <a:pt x="2779907" y="996043"/>
                      </a:cubicBezTo>
                      <a:cubicBezTo>
                        <a:pt x="2863281" y="968253"/>
                        <a:pt x="2845221" y="990640"/>
                        <a:pt x="2845221" y="849086"/>
                      </a:cubicBezTo>
                      <a:cubicBezTo>
                        <a:pt x="2845221" y="783122"/>
                        <a:pt x="2816501" y="713938"/>
                        <a:pt x="2796236" y="653143"/>
                      </a:cubicBezTo>
                      <a:lnTo>
                        <a:pt x="2763579" y="555172"/>
                      </a:lnTo>
                      <a:cubicBezTo>
                        <a:pt x="2758136" y="538843"/>
                        <a:pt x="2761571" y="515733"/>
                        <a:pt x="2747250" y="506186"/>
                      </a:cubicBezTo>
                      <a:lnTo>
                        <a:pt x="2698264" y="473529"/>
                      </a:lnTo>
                      <a:cubicBezTo>
                        <a:pt x="2687378" y="457200"/>
                        <a:pt x="2665607" y="404918"/>
                        <a:pt x="2665607" y="424543"/>
                      </a:cubicBezTo>
                      <a:cubicBezTo>
                        <a:pt x="2665607" y="458967"/>
                        <a:pt x="2689915" y="489119"/>
                        <a:pt x="2698264" y="522515"/>
                      </a:cubicBezTo>
                      <a:cubicBezTo>
                        <a:pt x="2703707" y="544286"/>
                        <a:pt x="2708144" y="566334"/>
                        <a:pt x="2714593" y="587829"/>
                      </a:cubicBezTo>
                      <a:cubicBezTo>
                        <a:pt x="2724485" y="620801"/>
                        <a:pt x="2738901" y="652404"/>
                        <a:pt x="2747250" y="685800"/>
                      </a:cubicBezTo>
                      <a:cubicBezTo>
                        <a:pt x="2752693" y="707572"/>
                        <a:pt x="2757414" y="729537"/>
                        <a:pt x="2763579" y="751115"/>
                      </a:cubicBezTo>
                      <a:cubicBezTo>
                        <a:pt x="2768307" y="767664"/>
                        <a:pt x="2775733" y="783402"/>
                        <a:pt x="2779907" y="800100"/>
                      </a:cubicBezTo>
                      <a:cubicBezTo>
                        <a:pt x="2786638" y="827025"/>
                        <a:pt x="2790793" y="854529"/>
                        <a:pt x="2796236" y="881743"/>
                      </a:cubicBezTo>
                      <a:cubicBezTo>
                        <a:pt x="2781603" y="1071972"/>
                        <a:pt x="2711851" y="1081083"/>
                        <a:pt x="2828893" y="1110343"/>
                      </a:cubicBezTo>
                      <a:cubicBezTo>
                        <a:pt x="2855818" y="1117074"/>
                        <a:pt x="2883322" y="1121229"/>
                        <a:pt x="2910536" y="1126672"/>
                      </a:cubicBezTo>
                      <a:cubicBezTo>
                        <a:pt x="2915979" y="1143001"/>
                        <a:pt x="2926864" y="1158446"/>
                        <a:pt x="2926864" y="1175658"/>
                      </a:cubicBezTo>
                      <a:cubicBezTo>
                        <a:pt x="2926864" y="1196164"/>
                        <a:pt x="2901908" y="1266856"/>
                        <a:pt x="2894207" y="1289958"/>
                      </a:cubicBezTo>
                      <a:cubicBezTo>
                        <a:pt x="2899650" y="1306286"/>
                        <a:pt x="2898366" y="1326773"/>
                        <a:pt x="2910536" y="1338943"/>
                      </a:cubicBezTo>
                      <a:cubicBezTo>
                        <a:pt x="2922706" y="1351113"/>
                        <a:pt x="2944126" y="1347575"/>
                        <a:pt x="2959521" y="1355272"/>
                      </a:cubicBezTo>
                      <a:cubicBezTo>
                        <a:pt x="2977074" y="1364048"/>
                        <a:pt x="2992178" y="1377043"/>
                        <a:pt x="3008507" y="1387929"/>
                      </a:cubicBezTo>
                      <a:cubicBezTo>
                        <a:pt x="3019393" y="1420586"/>
                        <a:pt x="3008507" y="1475014"/>
                        <a:pt x="3041164" y="1485900"/>
                      </a:cubicBezTo>
                      <a:lnTo>
                        <a:pt x="3139136" y="1518558"/>
                      </a:lnTo>
                      <a:cubicBezTo>
                        <a:pt x="3155464" y="1534886"/>
                        <a:pt x="3170381" y="1552760"/>
                        <a:pt x="3188121" y="1567543"/>
                      </a:cubicBezTo>
                      <a:cubicBezTo>
                        <a:pt x="3203197" y="1580106"/>
                        <a:pt x="3221783" y="1587941"/>
                        <a:pt x="3237107" y="1600200"/>
                      </a:cubicBezTo>
                      <a:cubicBezTo>
                        <a:pt x="3260505" y="1618918"/>
                        <a:pt x="3290716" y="1655507"/>
                        <a:pt x="3302421" y="1681843"/>
                      </a:cubicBezTo>
                      <a:cubicBezTo>
                        <a:pt x="3316402" y="1713300"/>
                        <a:pt x="3324193" y="1747158"/>
                        <a:pt x="3335079" y="1779815"/>
                      </a:cubicBezTo>
                      <a:lnTo>
                        <a:pt x="3351407" y="1828800"/>
                      </a:lnTo>
                      <a:cubicBezTo>
                        <a:pt x="3364062" y="1980655"/>
                        <a:pt x="3353737" y="1983913"/>
                        <a:pt x="3384064" y="2090058"/>
                      </a:cubicBezTo>
                      <a:cubicBezTo>
                        <a:pt x="3388792" y="2106607"/>
                        <a:pt x="3392696" y="2123648"/>
                        <a:pt x="3400393" y="2139043"/>
                      </a:cubicBezTo>
                      <a:cubicBezTo>
                        <a:pt x="3418743" y="2175742"/>
                        <a:pt x="3451081" y="2211219"/>
                        <a:pt x="3482036" y="2237015"/>
                      </a:cubicBezTo>
                      <a:cubicBezTo>
                        <a:pt x="3524241" y="2272186"/>
                        <a:pt x="3530911" y="2269635"/>
                        <a:pt x="3580007" y="2286000"/>
                      </a:cubicBezTo>
                      <a:cubicBezTo>
                        <a:pt x="3590893" y="2296886"/>
                        <a:pt x="3597462" y="2316226"/>
                        <a:pt x="3612664" y="2318658"/>
                      </a:cubicBezTo>
                      <a:cubicBezTo>
                        <a:pt x="3736744" y="2338511"/>
                        <a:pt x="3988221" y="2351315"/>
                        <a:pt x="3988221" y="2351315"/>
                      </a:cubicBezTo>
                      <a:cubicBezTo>
                        <a:pt x="4072069" y="2379263"/>
                        <a:pt x="4074208" y="2383972"/>
                        <a:pt x="4200493" y="2383972"/>
                      </a:cubicBezTo>
                      <a:cubicBezTo>
                        <a:pt x="4221218" y="2383972"/>
                        <a:pt x="4322263" y="2357612"/>
                        <a:pt x="4347450" y="2351315"/>
                      </a:cubicBezTo>
                      <a:cubicBezTo>
                        <a:pt x="4363779" y="2340429"/>
                        <a:pt x="4384177" y="2333982"/>
                        <a:pt x="4396436" y="2318658"/>
                      </a:cubicBezTo>
                      <a:cubicBezTo>
                        <a:pt x="4449024" y="2252923"/>
                        <a:pt x="4368950" y="2281863"/>
                        <a:pt x="4445421" y="2220686"/>
                      </a:cubicBezTo>
                      <a:cubicBezTo>
                        <a:pt x="4458861" y="2209934"/>
                        <a:pt x="4478078" y="2209801"/>
                        <a:pt x="4494407" y="2204358"/>
                      </a:cubicBezTo>
                      <a:cubicBezTo>
                        <a:pt x="4505293" y="2193472"/>
                        <a:pt x="4513863" y="2179621"/>
                        <a:pt x="4527064" y="2171700"/>
                      </a:cubicBezTo>
                      <a:cubicBezTo>
                        <a:pt x="4541823" y="2162845"/>
                        <a:pt x="4562610" y="2166124"/>
                        <a:pt x="4576050" y="2155372"/>
                      </a:cubicBezTo>
                      <a:cubicBezTo>
                        <a:pt x="4591374" y="2143113"/>
                        <a:pt x="4594830" y="2120263"/>
                        <a:pt x="4608707" y="2106386"/>
                      </a:cubicBezTo>
                      <a:cubicBezTo>
                        <a:pt x="4622584" y="2092509"/>
                        <a:pt x="4641364" y="2084615"/>
                        <a:pt x="4657693" y="2073729"/>
                      </a:cubicBezTo>
                      <a:cubicBezTo>
                        <a:pt x="4703947" y="1934960"/>
                        <a:pt x="4639437" y="2104155"/>
                        <a:pt x="4706679" y="1992086"/>
                      </a:cubicBezTo>
                      <a:cubicBezTo>
                        <a:pt x="4722562" y="1965615"/>
                        <a:pt x="4728666" y="1902683"/>
                        <a:pt x="4739336" y="1877786"/>
                      </a:cubicBezTo>
                      <a:cubicBezTo>
                        <a:pt x="4747067" y="1859748"/>
                        <a:pt x="4761107" y="1845129"/>
                        <a:pt x="4771993" y="1828800"/>
                      </a:cubicBezTo>
                      <a:lnTo>
                        <a:pt x="4804650" y="1730829"/>
                      </a:lnTo>
                      <a:lnTo>
                        <a:pt x="4820979" y="1681843"/>
                      </a:lnTo>
                      <a:cubicBezTo>
                        <a:pt x="4826422" y="1665515"/>
                        <a:pt x="4841481" y="1616160"/>
                        <a:pt x="4837307" y="1632858"/>
                      </a:cubicBezTo>
                      <a:cubicBezTo>
                        <a:pt x="4832074" y="1653789"/>
                        <a:pt x="4816364" y="1723730"/>
                        <a:pt x="4804650" y="1747158"/>
                      </a:cubicBezTo>
                      <a:cubicBezTo>
                        <a:pt x="4795874" y="1764710"/>
                        <a:pt x="4785870" y="1782267"/>
                        <a:pt x="4771993" y="1796143"/>
                      </a:cubicBezTo>
                      <a:cubicBezTo>
                        <a:pt x="4740340" y="1827796"/>
                        <a:pt x="4713862" y="1831848"/>
                        <a:pt x="4674021" y="1845129"/>
                      </a:cubicBezTo>
                      <a:cubicBezTo>
                        <a:pt x="4543391" y="1758042"/>
                        <a:pt x="4701239" y="1872346"/>
                        <a:pt x="4592379" y="1763486"/>
                      </a:cubicBezTo>
                      <a:cubicBezTo>
                        <a:pt x="4578502" y="1749609"/>
                        <a:pt x="4559722" y="1741715"/>
                        <a:pt x="4543393" y="1730829"/>
                      </a:cubicBezTo>
                      <a:cubicBezTo>
                        <a:pt x="4521622" y="1698172"/>
                        <a:pt x="4505832" y="1660611"/>
                        <a:pt x="4478079" y="1632858"/>
                      </a:cubicBezTo>
                      <a:cubicBezTo>
                        <a:pt x="4431545" y="1586324"/>
                        <a:pt x="4453961" y="1613009"/>
                        <a:pt x="4412764" y="1551215"/>
                      </a:cubicBezTo>
                      <a:lnTo>
                        <a:pt x="4380107" y="1453243"/>
                      </a:lnTo>
                      <a:cubicBezTo>
                        <a:pt x="4369672" y="1421937"/>
                        <a:pt x="4335135" y="1326812"/>
                        <a:pt x="4347450" y="1306286"/>
                      </a:cubicBezTo>
                      <a:cubicBezTo>
                        <a:pt x="4352151" y="1298451"/>
                        <a:pt x="4450769" y="1337254"/>
                        <a:pt x="4461750" y="1338943"/>
                      </a:cubicBezTo>
                      <a:cubicBezTo>
                        <a:pt x="4515814" y="1347260"/>
                        <a:pt x="4570607" y="1349829"/>
                        <a:pt x="4625036" y="1355272"/>
                      </a:cubicBezTo>
                      <a:cubicBezTo>
                        <a:pt x="4641364" y="1360715"/>
                        <a:pt x="4661851" y="1359430"/>
                        <a:pt x="4674021" y="1371600"/>
                      </a:cubicBezTo>
                      <a:cubicBezTo>
                        <a:pt x="4686192" y="1383771"/>
                        <a:pt x="4680802" y="1406265"/>
                        <a:pt x="4690350" y="1420586"/>
                      </a:cubicBezTo>
                      <a:cubicBezTo>
                        <a:pt x="4746705" y="1505119"/>
                        <a:pt x="4761172" y="1437112"/>
                        <a:pt x="4804650" y="1567543"/>
                      </a:cubicBezTo>
                      <a:cubicBezTo>
                        <a:pt x="4810093" y="1583872"/>
                        <a:pt x="4833150" y="1604358"/>
                        <a:pt x="4820979" y="1616529"/>
                      </a:cubicBezTo>
                      <a:cubicBezTo>
                        <a:pt x="4810093" y="1627415"/>
                        <a:pt x="4797938" y="1595893"/>
                        <a:pt x="4788321" y="1583872"/>
                      </a:cubicBezTo>
                      <a:cubicBezTo>
                        <a:pt x="4776062" y="1568548"/>
                        <a:pt x="4766550" y="1551215"/>
                        <a:pt x="4755664" y="1534886"/>
                      </a:cubicBezTo>
                      <a:lnTo>
                        <a:pt x="4706679" y="1387929"/>
                      </a:lnTo>
                      <a:lnTo>
                        <a:pt x="4690350" y="1338943"/>
                      </a:lnTo>
                      <a:cubicBezTo>
                        <a:pt x="4664501" y="1132156"/>
                        <a:pt x="4663868" y="1189366"/>
                        <a:pt x="4690350" y="898072"/>
                      </a:cubicBezTo>
                      <a:cubicBezTo>
                        <a:pt x="4691908" y="880931"/>
                        <a:pt x="4695927" y="862526"/>
                        <a:pt x="4706679" y="849086"/>
                      </a:cubicBezTo>
                      <a:cubicBezTo>
                        <a:pt x="4738713" y="809043"/>
                        <a:pt x="4793051" y="808951"/>
                        <a:pt x="4837307" y="800100"/>
                      </a:cubicBezTo>
                      <a:cubicBezTo>
                        <a:pt x="4897178" y="805543"/>
                        <a:pt x="4957407" y="807927"/>
                        <a:pt x="5016921" y="816429"/>
                      </a:cubicBezTo>
                      <a:cubicBezTo>
                        <a:pt x="5064830" y="823273"/>
                        <a:pt x="5138949" y="873142"/>
                        <a:pt x="5163879" y="898072"/>
                      </a:cubicBezTo>
                      <a:lnTo>
                        <a:pt x="5261850" y="996043"/>
                      </a:lnTo>
                      <a:cubicBezTo>
                        <a:pt x="5286617" y="979532"/>
                        <a:pt x="5326019" y="947058"/>
                        <a:pt x="5359821" y="947058"/>
                      </a:cubicBezTo>
                      <a:cubicBezTo>
                        <a:pt x="5382263" y="947058"/>
                        <a:pt x="5403364" y="957943"/>
                        <a:pt x="5425136" y="963386"/>
                      </a:cubicBezTo>
                      <a:cubicBezTo>
                        <a:pt x="5469831" y="985733"/>
                        <a:pt x="5500972" y="997929"/>
                        <a:pt x="5539436" y="1028700"/>
                      </a:cubicBezTo>
                      <a:cubicBezTo>
                        <a:pt x="5551457" y="1038317"/>
                        <a:pt x="5558892" y="1053437"/>
                        <a:pt x="5572093" y="1061358"/>
                      </a:cubicBezTo>
                      <a:cubicBezTo>
                        <a:pt x="5586852" y="1070213"/>
                        <a:pt x="5604529" y="1072958"/>
                        <a:pt x="5621079" y="1077686"/>
                      </a:cubicBezTo>
                      <a:cubicBezTo>
                        <a:pt x="5764600" y="1118692"/>
                        <a:pt x="5617927" y="1071194"/>
                        <a:pt x="5735379" y="1110343"/>
                      </a:cubicBezTo>
                      <a:cubicBezTo>
                        <a:pt x="5795250" y="1104900"/>
                        <a:pt x="5855479" y="1102517"/>
                        <a:pt x="5914993" y="1094015"/>
                      </a:cubicBezTo>
                      <a:cubicBezTo>
                        <a:pt x="5932032" y="1091581"/>
                        <a:pt x="5953975" y="1091692"/>
                        <a:pt x="5963979" y="1077686"/>
                      </a:cubicBezTo>
                      <a:cubicBezTo>
                        <a:pt x="5983987" y="1049674"/>
                        <a:pt x="5996636" y="979715"/>
                        <a:pt x="5996636" y="979715"/>
                      </a:cubicBezTo>
                      <a:cubicBezTo>
                        <a:pt x="5991193" y="930729"/>
                        <a:pt x="5993275" y="880308"/>
                        <a:pt x="5980307" y="832758"/>
                      </a:cubicBezTo>
                      <a:cubicBezTo>
                        <a:pt x="5976256" y="817906"/>
                        <a:pt x="5955571" y="813301"/>
                        <a:pt x="5947650" y="800100"/>
                      </a:cubicBezTo>
                      <a:cubicBezTo>
                        <a:pt x="5938795" y="785341"/>
                        <a:pt x="5936049" y="767664"/>
                        <a:pt x="5931321" y="751115"/>
                      </a:cubicBezTo>
                      <a:cubicBezTo>
                        <a:pt x="5925156" y="729537"/>
                        <a:pt x="5921158" y="707378"/>
                        <a:pt x="5914993" y="685800"/>
                      </a:cubicBezTo>
                      <a:cubicBezTo>
                        <a:pt x="5910265" y="669251"/>
                        <a:pt x="5902838" y="653513"/>
                        <a:pt x="5898664" y="636815"/>
                      </a:cubicBezTo>
                      <a:cubicBezTo>
                        <a:pt x="5891933" y="609890"/>
                        <a:pt x="5888357" y="582264"/>
                        <a:pt x="5882336" y="555172"/>
                      </a:cubicBezTo>
                      <a:cubicBezTo>
                        <a:pt x="5877468" y="533265"/>
                        <a:pt x="5871450" y="511629"/>
                        <a:pt x="5866007" y="489858"/>
                      </a:cubicBezTo>
                      <a:cubicBezTo>
                        <a:pt x="5860564" y="446315"/>
                        <a:pt x="5856352" y="402601"/>
                        <a:pt x="5849679" y="359229"/>
                      </a:cubicBezTo>
                      <a:cubicBezTo>
                        <a:pt x="5841387" y="305334"/>
                        <a:pt x="5830023" y="264280"/>
                        <a:pt x="5817021" y="212272"/>
                      </a:cubicBezTo>
                      <a:cubicBezTo>
                        <a:pt x="5741884" y="215403"/>
                        <a:pt x="5302127" y="121920"/>
                        <a:pt x="5457793" y="277586"/>
                      </a:cubicBezTo>
                      <a:cubicBezTo>
                        <a:pt x="5471670" y="291463"/>
                        <a:pt x="5490450" y="299357"/>
                        <a:pt x="5506779" y="310243"/>
                      </a:cubicBezTo>
                      <a:cubicBezTo>
                        <a:pt x="5517665" y="326572"/>
                        <a:pt x="5530660" y="341676"/>
                        <a:pt x="5539436" y="359229"/>
                      </a:cubicBezTo>
                      <a:cubicBezTo>
                        <a:pt x="5547133" y="374624"/>
                        <a:pt x="5547405" y="393169"/>
                        <a:pt x="5555764" y="408215"/>
                      </a:cubicBezTo>
                      <a:cubicBezTo>
                        <a:pt x="5574825" y="442525"/>
                        <a:pt x="5621079" y="506186"/>
                        <a:pt x="5621079" y="506186"/>
                      </a:cubicBezTo>
                      <a:cubicBezTo>
                        <a:pt x="5639392" y="579440"/>
                        <a:pt x="5673181" y="684126"/>
                        <a:pt x="5621079" y="751115"/>
                      </a:cubicBezTo>
                      <a:cubicBezTo>
                        <a:pt x="5618420" y="754534"/>
                        <a:pt x="5499943" y="708585"/>
                        <a:pt x="5474121" y="702129"/>
                      </a:cubicBezTo>
                      <a:cubicBezTo>
                        <a:pt x="5360992" y="673846"/>
                        <a:pt x="5431111" y="688278"/>
                        <a:pt x="5261850" y="669472"/>
                      </a:cubicBezTo>
                      <a:cubicBezTo>
                        <a:pt x="5267293" y="685801"/>
                        <a:pt x="5278179" y="735670"/>
                        <a:pt x="5278179" y="718458"/>
                      </a:cubicBezTo>
                      <a:cubicBezTo>
                        <a:pt x="5278179" y="668653"/>
                        <a:pt x="5262892" y="537221"/>
                        <a:pt x="5245521" y="473529"/>
                      </a:cubicBezTo>
                      <a:cubicBezTo>
                        <a:pt x="5236464" y="440318"/>
                        <a:pt x="5223750" y="408215"/>
                        <a:pt x="5212864" y="375558"/>
                      </a:cubicBezTo>
                      <a:lnTo>
                        <a:pt x="5180207" y="277586"/>
                      </a:lnTo>
                      <a:cubicBezTo>
                        <a:pt x="5174764" y="261257"/>
                        <a:pt x="5167255" y="245478"/>
                        <a:pt x="5163879" y="228600"/>
                      </a:cubicBezTo>
                      <a:cubicBezTo>
                        <a:pt x="5137884" y="98628"/>
                        <a:pt x="5150615" y="174541"/>
                        <a:pt x="5131221" y="0"/>
                      </a:cubicBezTo>
                      <a:cubicBezTo>
                        <a:pt x="5109450" y="5443"/>
                        <a:pt x="5083431" y="2310"/>
                        <a:pt x="5065907" y="16329"/>
                      </a:cubicBezTo>
                      <a:cubicBezTo>
                        <a:pt x="5052467" y="27081"/>
                        <a:pt x="5063019" y="54563"/>
                        <a:pt x="5049579" y="65315"/>
                      </a:cubicBezTo>
                      <a:cubicBezTo>
                        <a:pt x="5032055" y="79334"/>
                        <a:pt x="5006036" y="76200"/>
                        <a:pt x="4984264" y="81643"/>
                      </a:cubicBezTo>
                      <a:cubicBezTo>
                        <a:pt x="4978821" y="103415"/>
                        <a:pt x="4985889" y="133493"/>
                        <a:pt x="4967936" y="146958"/>
                      </a:cubicBezTo>
                      <a:cubicBezTo>
                        <a:pt x="4954166" y="157285"/>
                        <a:pt x="4934345" y="122932"/>
                        <a:pt x="4918950" y="130629"/>
                      </a:cubicBezTo>
                      <a:cubicBezTo>
                        <a:pt x="4903555" y="138326"/>
                        <a:pt x="4908064" y="163286"/>
                        <a:pt x="4902621" y="179615"/>
                      </a:cubicBezTo>
                      <a:lnTo>
                        <a:pt x="4935279" y="277586"/>
                      </a:lnTo>
                      <a:cubicBezTo>
                        <a:pt x="4940722" y="293915"/>
                        <a:pt x="4948231" y="309694"/>
                        <a:pt x="4951607" y="326572"/>
                      </a:cubicBezTo>
                      <a:cubicBezTo>
                        <a:pt x="4957050" y="353786"/>
                        <a:pt x="4960634" y="381440"/>
                        <a:pt x="4967936" y="408215"/>
                      </a:cubicBezTo>
                      <a:cubicBezTo>
                        <a:pt x="4976993" y="441426"/>
                        <a:pt x="4989707" y="473529"/>
                        <a:pt x="5000593" y="506186"/>
                      </a:cubicBezTo>
                      <a:cubicBezTo>
                        <a:pt x="5006036" y="522515"/>
                        <a:pt x="5012746" y="538474"/>
                        <a:pt x="5016921" y="555172"/>
                      </a:cubicBezTo>
                      <a:lnTo>
                        <a:pt x="5033250" y="620486"/>
                      </a:lnTo>
                      <a:cubicBezTo>
                        <a:pt x="4949783" y="648309"/>
                        <a:pt x="5016672" y="640333"/>
                        <a:pt x="4935279" y="604158"/>
                      </a:cubicBezTo>
                      <a:cubicBezTo>
                        <a:pt x="4903822" y="590177"/>
                        <a:pt x="4869964" y="582386"/>
                        <a:pt x="4837307" y="571500"/>
                      </a:cubicBezTo>
                      <a:cubicBezTo>
                        <a:pt x="4756919" y="544704"/>
                        <a:pt x="4805286" y="558000"/>
                        <a:pt x="4690350" y="538843"/>
                      </a:cubicBezTo>
                      <a:cubicBezTo>
                        <a:pt x="4592379" y="544286"/>
                        <a:pt x="4483266" y="509472"/>
                        <a:pt x="4396436" y="555172"/>
                      </a:cubicBezTo>
                      <a:cubicBezTo>
                        <a:pt x="4352821" y="578127"/>
                        <a:pt x="4386621" y="653274"/>
                        <a:pt x="4380107" y="702129"/>
                      </a:cubicBezTo>
                      <a:cubicBezTo>
                        <a:pt x="4375731" y="734946"/>
                        <a:pt x="4370272" y="767635"/>
                        <a:pt x="4363779" y="800100"/>
                      </a:cubicBezTo>
                      <a:cubicBezTo>
                        <a:pt x="4351441" y="861790"/>
                        <a:pt x="4335618" y="900911"/>
                        <a:pt x="4314793" y="963386"/>
                      </a:cubicBezTo>
                      <a:lnTo>
                        <a:pt x="4298464" y="1012372"/>
                      </a:lnTo>
                      <a:cubicBezTo>
                        <a:pt x="4303907" y="1126672"/>
                        <a:pt x="4305290" y="1241238"/>
                        <a:pt x="4314793" y="1355272"/>
                      </a:cubicBezTo>
                      <a:cubicBezTo>
                        <a:pt x="4316222" y="1372424"/>
                        <a:pt x="4331121" y="1421470"/>
                        <a:pt x="4331121" y="1404258"/>
                      </a:cubicBezTo>
                      <a:cubicBezTo>
                        <a:pt x="4331121" y="1381816"/>
                        <a:pt x="4320236" y="1360715"/>
                        <a:pt x="4314793" y="1338943"/>
                      </a:cubicBezTo>
                      <a:cubicBezTo>
                        <a:pt x="4320236" y="1094015"/>
                        <a:pt x="4316735" y="848724"/>
                        <a:pt x="4331121" y="604158"/>
                      </a:cubicBezTo>
                      <a:cubicBezTo>
                        <a:pt x="4333142" y="569793"/>
                        <a:pt x="4352893" y="538843"/>
                        <a:pt x="4363779" y="506186"/>
                      </a:cubicBezTo>
                      <a:cubicBezTo>
                        <a:pt x="4369222" y="489857"/>
                        <a:pt x="4367936" y="469370"/>
                        <a:pt x="4380107" y="457200"/>
                      </a:cubicBezTo>
                      <a:cubicBezTo>
                        <a:pt x="4396436" y="440872"/>
                        <a:pt x="4414916" y="426443"/>
                        <a:pt x="4429093" y="408215"/>
                      </a:cubicBezTo>
                      <a:cubicBezTo>
                        <a:pt x="4453190" y="377234"/>
                        <a:pt x="4472636" y="342900"/>
                        <a:pt x="4494407" y="310243"/>
                      </a:cubicBezTo>
                      <a:cubicBezTo>
                        <a:pt x="4533817" y="251128"/>
                        <a:pt x="4518287" y="278812"/>
                        <a:pt x="4543393" y="22860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任意多边形 5"/>
                <p:cNvSpPr/>
                <p:nvPr/>
              </p:nvSpPr>
              <p:spPr>
                <a:xfrm>
                  <a:off x="4865914" y="1774979"/>
                  <a:ext cx="2766036" cy="2813350"/>
                </a:xfrm>
                <a:custGeom>
                  <a:avLst/>
                  <a:gdLst>
                    <a:gd name="connsiteX0" fmla="*/ 2204357 w 2766036"/>
                    <a:gd name="connsiteY0" fmla="*/ 1866292 h 2813350"/>
                    <a:gd name="connsiteX1" fmla="*/ 2122715 w 2766036"/>
                    <a:gd name="connsiteY1" fmla="*/ 1360107 h 2813350"/>
                    <a:gd name="connsiteX2" fmla="*/ 2090057 w 2766036"/>
                    <a:gd name="connsiteY2" fmla="*/ 1327450 h 2813350"/>
                    <a:gd name="connsiteX3" fmla="*/ 2041072 w 2766036"/>
                    <a:gd name="connsiteY3" fmla="*/ 1311121 h 2813350"/>
                    <a:gd name="connsiteX4" fmla="*/ 1975757 w 2766036"/>
                    <a:gd name="connsiteY4" fmla="*/ 1327450 h 2813350"/>
                    <a:gd name="connsiteX5" fmla="*/ 1877786 w 2766036"/>
                    <a:gd name="connsiteY5" fmla="*/ 1360107 h 2813350"/>
                    <a:gd name="connsiteX6" fmla="*/ 1861457 w 2766036"/>
                    <a:gd name="connsiteY6" fmla="*/ 1409092 h 2813350"/>
                    <a:gd name="connsiteX7" fmla="*/ 1828800 w 2766036"/>
                    <a:gd name="connsiteY7" fmla="*/ 1441750 h 2813350"/>
                    <a:gd name="connsiteX8" fmla="*/ 1796143 w 2766036"/>
                    <a:gd name="connsiteY8" fmla="*/ 1490735 h 2813350"/>
                    <a:gd name="connsiteX9" fmla="*/ 1779815 w 2766036"/>
                    <a:gd name="connsiteY9" fmla="*/ 1539721 h 2813350"/>
                    <a:gd name="connsiteX10" fmla="*/ 1730829 w 2766036"/>
                    <a:gd name="connsiteY10" fmla="*/ 1621364 h 2813350"/>
                    <a:gd name="connsiteX11" fmla="*/ 1698172 w 2766036"/>
                    <a:gd name="connsiteY11" fmla="*/ 1800978 h 2813350"/>
                    <a:gd name="connsiteX12" fmla="*/ 1681843 w 2766036"/>
                    <a:gd name="connsiteY12" fmla="*/ 1849964 h 2813350"/>
                    <a:gd name="connsiteX13" fmla="*/ 1665515 w 2766036"/>
                    <a:gd name="connsiteY13" fmla="*/ 1947935 h 2813350"/>
                    <a:gd name="connsiteX14" fmla="*/ 1649186 w 2766036"/>
                    <a:gd name="connsiteY14" fmla="*/ 2029578 h 2813350"/>
                    <a:gd name="connsiteX15" fmla="*/ 1632857 w 2766036"/>
                    <a:gd name="connsiteY15" fmla="*/ 2127550 h 2813350"/>
                    <a:gd name="connsiteX16" fmla="*/ 1649186 w 2766036"/>
                    <a:gd name="connsiteY16" fmla="*/ 2045907 h 2813350"/>
                    <a:gd name="connsiteX17" fmla="*/ 1681843 w 2766036"/>
                    <a:gd name="connsiteY17" fmla="*/ 1947935 h 2813350"/>
                    <a:gd name="connsiteX18" fmla="*/ 1698172 w 2766036"/>
                    <a:gd name="connsiteY18" fmla="*/ 1898950 h 2813350"/>
                    <a:gd name="connsiteX19" fmla="*/ 1714500 w 2766036"/>
                    <a:gd name="connsiteY19" fmla="*/ 1833635 h 2813350"/>
                    <a:gd name="connsiteX20" fmla="*/ 1665515 w 2766036"/>
                    <a:gd name="connsiteY20" fmla="*/ 1849964 h 2813350"/>
                    <a:gd name="connsiteX21" fmla="*/ 1632857 w 2766036"/>
                    <a:gd name="connsiteY21" fmla="*/ 1882621 h 2813350"/>
                    <a:gd name="connsiteX22" fmla="*/ 1583872 w 2766036"/>
                    <a:gd name="connsiteY22" fmla="*/ 1915278 h 2813350"/>
                    <a:gd name="connsiteX23" fmla="*/ 1534886 w 2766036"/>
                    <a:gd name="connsiteY23" fmla="*/ 2013250 h 2813350"/>
                    <a:gd name="connsiteX24" fmla="*/ 1469572 w 2766036"/>
                    <a:gd name="connsiteY24" fmla="*/ 2111221 h 2813350"/>
                    <a:gd name="connsiteX25" fmla="*/ 1436915 w 2766036"/>
                    <a:gd name="connsiteY25" fmla="*/ 2160207 h 2813350"/>
                    <a:gd name="connsiteX26" fmla="*/ 1404257 w 2766036"/>
                    <a:gd name="connsiteY26" fmla="*/ 2258178 h 2813350"/>
                    <a:gd name="connsiteX27" fmla="*/ 1387929 w 2766036"/>
                    <a:gd name="connsiteY27" fmla="*/ 2372478 h 2813350"/>
                    <a:gd name="connsiteX28" fmla="*/ 1404257 w 2766036"/>
                    <a:gd name="connsiteY28" fmla="*/ 2143878 h 2813350"/>
                    <a:gd name="connsiteX29" fmla="*/ 1420586 w 2766036"/>
                    <a:gd name="connsiteY29" fmla="*/ 2094892 h 2813350"/>
                    <a:gd name="connsiteX30" fmla="*/ 1355272 w 2766036"/>
                    <a:gd name="connsiteY30" fmla="*/ 2111221 h 2813350"/>
                    <a:gd name="connsiteX31" fmla="*/ 1306286 w 2766036"/>
                    <a:gd name="connsiteY31" fmla="*/ 2143878 h 2813350"/>
                    <a:gd name="connsiteX32" fmla="*/ 1240972 w 2766036"/>
                    <a:gd name="connsiteY32" fmla="*/ 2241850 h 2813350"/>
                    <a:gd name="connsiteX33" fmla="*/ 1191986 w 2766036"/>
                    <a:gd name="connsiteY33" fmla="*/ 2421464 h 2813350"/>
                    <a:gd name="connsiteX34" fmla="*/ 1143000 w 2766036"/>
                    <a:gd name="connsiteY34" fmla="*/ 2470450 h 2813350"/>
                    <a:gd name="connsiteX35" fmla="*/ 1094015 w 2766036"/>
                    <a:gd name="connsiteY35" fmla="*/ 2633735 h 2813350"/>
                    <a:gd name="connsiteX36" fmla="*/ 1077686 w 2766036"/>
                    <a:gd name="connsiteY36" fmla="*/ 2748035 h 2813350"/>
                    <a:gd name="connsiteX37" fmla="*/ 1061357 w 2766036"/>
                    <a:gd name="connsiteY37" fmla="*/ 2797021 h 2813350"/>
                    <a:gd name="connsiteX38" fmla="*/ 1094015 w 2766036"/>
                    <a:gd name="connsiteY38" fmla="*/ 2682721 h 2813350"/>
                    <a:gd name="connsiteX39" fmla="*/ 1110343 w 2766036"/>
                    <a:gd name="connsiteY39" fmla="*/ 2617407 h 2813350"/>
                    <a:gd name="connsiteX40" fmla="*/ 1077686 w 2766036"/>
                    <a:gd name="connsiteY40" fmla="*/ 2666392 h 2813350"/>
                    <a:gd name="connsiteX41" fmla="*/ 1045029 w 2766036"/>
                    <a:gd name="connsiteY41" fmla="*/ 2764364 h 2813350"/>
                    <a:gd name="connsiteX42" fmla="*/ 1028700 w 2766036"/>
                    <a:gd name="connsiteY42" fmla="*/ 2813350 h 2813350"/>
                    <a:gd name="connsiteX43" fmla="*/ 1012372 w 2766036"/>
                    <a:gd name="connsiteY43" fmla="*/ 2748035 h 2813350"/>
                    <a:gd name="connsiteX44" fmla="*/ 1028700 w 2766036"/>
                    <a:gd name="connsiteY44" fmla="*/ 2699050 h 2813350"/>
                    <a:gd name="connsiteX45" fmla="*/ 1077686 w 2766036"/>
                    <a:gd name="connsiteY45" fmla="*/ 2584750 h 2813350"/>
                    <a:gd name="connsiteX46" fmla="*/ 1094015 w 2766036"/>
                    <a:gd name="connsiteY46" fmla="*/ 2535764 h 2813350"/>
                    <a:gd name="connsiteX47" fmla="*/ 1143000 w 2766036"/>
                    <a:gd name="connsiteY47" fmla="*/ 2486778 h 2813350"/>
                    <a:gd name="connsiteX48" fmla="*/ 1175657 w 2766036"/>
                    <a:gd name="connsiteY48" fmla="*/ 2437792 h 2813350"/>
                    <a:gd name="connsiteX49" fmla="*/ 1110343 w 2766036"/>
                    <a:gd name="connsiteY49" fmla="*/ 2454121 h 2813350"/>
                    <a:gd name="connsiteX50" fmla="*/ 1028700 w 2766036"/>
                    <a:gd name="connsiteY50" fmla="*/ 2535764 h 2813350"/>
                    <a:gd name="connsiteX51" fmla="*/ 1077686 w 2766036"/>
                    <a:gd name="connsiteY51" fmla="*/ 2503107 h 2813350"/>
                    <a:gd name="connsiteX52" fmla="*/ 1175657 w 2766036"/>
                    <a:gd name="connsiteY52" fmla="*/ 2405135 h 2813350"/>
                    <a:gd name="connsiteX53" fmla="*/ 1208315 w 2766036"/>
                    <a:gd name="connsiteY53" fmla="*/ 2372478 h 2813350"/>
                    <a:gd name="connsiteX54" fmla="*/ 1077686 w 2766036"/>
                    <a:gd name="connsiteY54" fmla="*/ 2372478 h 2813350"/>
                    <a:gd name="connsiteX55" fmla="*/ 979715 w 2766036"/>
                    <a:gd name="connsiteY55" fmla="*/ 2405135 h 2813350"/>
                    <a:gd name="connsiteX56" fmla="*/ 1045029 w 2766036"/>
                    <a:gd name="connsiteY56" fmla="*/ 2388807 h 2813350"/>
                    <a:gd name="connsiteX57" fmla="*/ 1175657 w 2766036"/>
                    <a:gd name="connsiteY57" fmla="*/ 2307164 h 2813350"/>
                    <a:gd name="connsiteX58" fmla="*/ 1257300 w 2766036"/>
                    <a:gd name="connsiteY58" fmla="*/ 2258178 h 2813350"/>
                    <a:gd name="connsiteX59" fmla="*/ 1289957 w 2766036"/>
                    <a:gd name="connsiteY59" fmla="*/ 2209192 h 2813350"/>
                    <a:gd name="connsiteX60" fmla="*/ 1240972 w 2766036"/>
                    <a:gd name="connsiteY60" fmla="*/ 2160207 h 2813350"/>
                    <a:gd name="connsiteX61" fmla="*/ 1159329 w 2766036"/>
                    <a:gd name="connsiteY61" fmla="*/ 2094892 h 2813350"/>
                    <a:gd name="connsiteX62" fmla="*/ 1094015 w 2766036"/>
                    <a:gd name="connsiteY62" fmla="*/ 2013250 h 2813350"/>
                    <a:gd name="connsiteX63" fmla="*/ 1077686 w 2766036"/>
                    <a:gd name="connsiteY63" fmla="*/ 1964264 h 2813350"/>
                    <a:gd name="connsiteX64" fmla="*/ 1028700 w 2766036"/>
                    <a:gd name="connsiteY64" fmla="*/ 1866292 h 2813350"/>
                    <a:gd name="connsiteX65" fmla="*/ 1012372 w 2766036"/>
                    <a:gd name="connsiteY65" fmla="*/ 1474407 h 2813350"/>
                    <a:gd name="connsiteX66" fmla="*/ 963386 w 2766036"/>
                    <a:gd name="connsiteY66" fmla="*/ 1458078 h 2813350"/>
                    <a:gd name="connsiteX67" fmla="*/ 898072 w 2766036"/>
                    <a:gd name="connsiteY67" fmla="*/ 1474407 h 2813350"/>
                    <a:gd name="connsiteX68" fmla="*/ 849086 w 2766036"/>
                    <a:gd name="connsiteY68" fmla="*/ 1490735 h 2813350"/>
                    <a:gd name="connsiteX69" fmla="*/ 816429 w 2766036"/>
                    <a:gd name="connsiteY69" fmla="*/ 1539721 h 2813350"/>
                    <a:gd name="connsiteX70" fmla="*/ 800100 w 2766036"/>
                    <a:gd name="connsiteY70" fmla="*/ 1588707 h 2813350"/>
                    <a:gd name="connsiteX71" fmla="*/ 881743 w 2766036"/>
                    <a:gd name="connsiteY71" fmla="*/ 1523392 h 2813350"/>
                    <a:gd name="connsiteX72" fmla="*/ 996043 w 2766036"/>
                    <a:gd name="connsiteY72" fmla="*/ 1539721 h 2813350"/>
                    <a:gd name="connsiteX73" fmla="*/ 1061357 w 2766036"/>
                    <a:gd name="connsiteY73" fmla="*/ 1556050 h 2813350"/>
                    <a:gd name="connsiteX74" fmla="*/ 1175657 w 2766036"/>
                    <a:gd name="connsiteY74" fmla="*/ 1490735 h 2813350"/>
                    <a:gd name="connsiteX75" fmla="*/ 1208315 w 2766036"/>
                    <a:gd name="connsiteY75" fmla="*/ 1458078 h 2813350"/>
                    <a:gd name="connsiteX76" fmla="*/ 1257300 w 2766036"/>
                    <a:gd name="connsiteY76" fmla="*/ 1441750 h 2813350"/>
                    <a:gd name="connsiteX77" fmla="*/ 1322615 w 2766036"/>
                    <a:gd name="connsiteY77" fmla="*/ 1376435 h 2813350"/>
                    <a:gd name="connsiteX78" fmla="*/ 1355272 w 2766036"/>
                    <a:gd name="connsiteY78" fmla="*/ 1327450 h 2813350"/>
                    <a:gd name="connsiteX79" fmla="*/ 1453243 w 2766036"/>
                    <a:gd name="connsiteY79" fmla="*/ 1294792 h 2813350"/>
                    <a:gd name="connsiteX80" fmla="*/ 1502229 w 2766036"/>
                    <a:gd name="connsiteY80" fmla="*/ 1278464 h 2813350"/>
                    <a:gd name="connsiteX81" fmla="*/ 1551215 w 2766036"/>
                    <a:gd name="connsiteY81" fmla="*/ 1245807 h 2813350"/>
                    <a:gd name="connsiteX82" fmla="*/ 1600200 w 2766036"/>
                    <a:gd name="connsiteY82" fmla="*/ 1229478 h 2813350"/>
                    <a:gd name="connsiteX83" fmla="*/ 1698172 w 2766036"/>
                    <a:gd name="connsiteY83" fmla="*/ 1164164 h 2813350"/>
                    <a:gd name="connsiteX84" fmla="*/ 1747157 w 2766036"/>
                    <a:gd name="connsiteY84" fmla="*/ 1115178 h 2813350"/>
                    <a:gd name="connsiteX85" fmla="*/ 1861457 w 2766036"/>
                    <a:gd name="connsiteY85" fmla="*/ 1066192 h 2813350"/>
                    <a:gd name="connsiteX86" fmla="*/ 1943100 w 2766036"/>
                    <a:gd name="connsiteY86" fmla="*/ 1017207 h 2813350"/>
                    <a:gd name="connsiteX87" fmla="*/ 2041072 w 2766036"/>
                    <a:gd name="connsiteY87" fmla="*/ 951892 h 2813350"/>
                    <a:gd name="connsiteX88" fmla="*/ 2090057 w 2766036"/>
                    <a:gd name="connsiteY88" fmla="*/ 919235 h 2813350"/>
                    <a:gd name="connsiteX89" fmla="*/ 2139043 w 2766036"/>
                    <a:gd name="connsiteY89" fmla="*/ 902907 h 2813350"/>
                    <a:gd name="connsiteX90" fmla="*/ 2188029 w 2766036"/>
                    <a:gd name="connsiteY90" fmla="*/ 870250 h 2813350"/>
                    <a:gd name="connsiteX91" fmla="*/ 2237015 w 2766036"/>
                    <a:gd name="connsiteY91" fmla="*/ 853921 h 2813350"/>
                    <a:gd name="connsiteX92" fmla="*/ 2334986 w 2766036"/>
                    <a:gd name="connsiteY92" fmla="*/ 788607 h 2813350"/>
                    <a:gd name="connsiteX93" fmla="*/ 2432957 w 2766036"/>
                    <a:gd name="connsiteY93" fmla="*/ 739621 h 2813350"/>
                    <a:gd name="connsiteX94" fmla="*/ 2694215 w 2766036"/>
                    <a:gd name="connsiteY94" fmla="*/ 755950 h 2813350"/>
                    <a:gd name="connsiteX95" fmla="*/ 2759529 w 2766036"/>
                    <a:gd name="connsiteY95" fmla="*/ 739621 h 2813350"/>
                    <a:gd name="connsiteX96" fmla="*/ 2710543 w 2766036"/>
                    <a:gd name="connsiteY96" fmla="*/ 723292 h 2813350"/>
                    <a:gd name="connsiteX97" fmla="*/ 2661557 w 2766036"/>
                    <a:gd name="connsiteY97" fmla="*/ 690635 h 2813350"/>
                    <a:gd name="connsiteX98" fmla="*/ 2710543 w 2766036"/>
                    <a:gd name="connsiteY98" fmla="*/ 674307 h 2813350"/>
                    <a:gd name="connsiteX99" fmla="*/ 2743200 w 2766036"/>
                    <a:gd name="connsiteY99" fmla="*/ 560007 h 2813350"/>
                    <a:gd name="connsiteX100" fmla="*/ 2661557 w 2766036"/>
                    <a:gd name="connsiteY100" fmla="*/ 543678 h 2813350"/>
                    <a:gd name="connsiteX101" fmla="*/ 2694215 w 2766036"/>
                    <a:gd name="connsiteY101" fmla="*/ 511021 h 2813350"/>
                    <a:gd name="connsiteX102" fmla="*/ 2677886 w 2766036"/>
                    <a:gd name="connsiteY102" fmla="*/ 462035 h 2813350"/>
                    <a:gd name="connsiteX103" fmla="*/ 2628900 w 2766036"/>
                    <a:gd name="connsiteY103" fmla="*/ 445707 h 2813350"/>
                    <a:gd name="connsiteX104" fmla="*/ 2498272 w 2766036"/>
                    <a:gd name="connsiteY104" fmla="*/ 429378 h 2813350"/>
                    <a:gd name="connsiteX105" fmla="*/ 2432957 w 2766036"/>
                    <a:gd name="connsiteY105" fmla="*/ 347735 h 2813350"/>
                    <a:gd name="connsiteX106" fmla="*/ 2367643 w 2766036"/>
                    <a:gd name="connsiteY106" fmla="*/ 380392 h 2813350"/>
                    <a:gd name="connsiteX107" fmla="*/ 2302329 w 2766036"/>
                    <a:gd name="connsiteY107" fmla="*/ 462035 h 2813350"/>
                    <a:gd name="connsiteX108" fmla="*/ 2286000 w 2766036"/>
                    <a:gd name="connsiteY108" fmla="*/ 511021 h 2813350"/>
                    <a:gd name="connsiteX109" fmla="*/ 2237015 w 2766036"/>
                    <a:gd name="connsiteY109" fmla="*/ 445707 h 2813350"/>
                    <a:gd name="connsiteX110" fmla="*/ 2171700 w 2766036"/>
                    <a:gd name="connsiteY110" fmla="*/ 380392 h 2813350"/>
                    <a:gd name="connsiteX111" fmla="*/ 2139043 w 2766036"/>
                    <a:gd name="connsiteY111" fmla="*/ 478364 h 2813350"/>
                    <a:gd name="connsiteX112" fmla="*/ 2171700 w 2766036"/>
                    <a:gd name="connsiteY112" fmla="*/ 625321 h 2813350"/>
                    <a:gd name="connsiteX113" fmla="*/ 2139043 w 2766036"/>
                    <a:gd name="connsiteY113" fmla="*/ 674307 h 2813350"/>
                    <a:gd name="connsiteX114" fmla="*/ 2090057 w 2766036"/>
                    <a:gd name="connsiteY114" fmla="*/ 690635 h 2813350"/>
                    <a:gd name="connsiteX115" fmla="*/ 2041072 w 2766036"/>
                    <a:gd name="connsiteY115" fmla="*/ 723292 h 2813350"/>
                    <a:gd name="connsiteX116" fmla="*/ 1992086 w 2766036"/>
                    <a:gd name="connsiteY116" fmla="*/ 739621 h 2813350"/>
                    <a:gd name="connsiteX117" fmla="*/ 1943100 w 2766036"/>
                    <a:gd name="connsiteY117" fmla="*/ 772278 h 2813350"/>
                    <a:gd name="connsiteX118" fmla="*/ 1894115 w 2766036"/>
                    <a:gd name="connsiteY118" fmla="*/ 821264 h 2813350"/>
                    <a:gd name="connsiteX119" fmla="*/ 1796143 w 2766036"/>
                    <a:gd name="connsiteY119" fmla="*/ 853921 h 2813350"/>
                    <a:gd name="connsiteX120" fmla="*/ 1649186 w 2766036"/>
                    <a:gd name="connsiteY120" fmla="*/ 902907 h 2813350"/>
                    <a:gd name="connsiteX121" fmla="*/ 1600200 w 2766036"/>
                    <a:gd name="connsiteY121" fmla="*/ 919235 h 2813350"/>
                    <a:gd name="connsiteX122" fmla="*/ 1551215 w 2766036"/>
                    <a:gd name="connsiteY122" fmla="*/ 951892 h 2813350"/>
                    <a:gd name="connsiteX123" fmla="*/ 1453243 w 2766036"/>
                    <a:gd name="connsiteY123" fmla="*/ 984550 h 2813350"/>
                    <a:gd name="connsiteX124" fmla="*/ 1355272 w 2766036"/>
                    <a:gd name="connsiteY124" fmla="*/ 1033535 h 2813350"/>
                    <a:gd name="connsiteX125" fmla="*/ 1208315 w 2766036"/>
                    <a:gd name="connsiteY125" fmla="*/ 1115178 h 2813350"/>
                    <a:gd name="connsiteX126" fmla="*/ 1110343 w 2766036"/>
                    <a:gd name="connsiteY126" fmla="*/ 1180492 h 2813350"/>
                    <a:gd name="connsiteX127" fmla="*/ 1061357 w 2766036"/>
                    <a:gd name="connsiteY127" fmla="*/ 1196821 h 2813350"/>
                    <a:gd name="connsiteX128" fmla="*/ 1012372 w 2766036"/>
                    <a:gd name="connsiteY128" fmla="*/ 1229478 h 2813350"/>
                    <a:gd name="connsiteX129" fmla="*/ 865415 w 2766036"/>
                    <a:gd name="connsiteY129" fmla="*/ 1311121 h 2813350"/>
                    <a:gd name="connsiteX130" fmla="*/ 832757 w 2766036"/>
                    <a:gd name="connsiteY130" fmla="*/ 1343778 h 2813350"/>
                    <a:gd name="connsiteX131" fmla="*/ 734786 w 2766036"/>
                    <a:gd name="connsiteY131" fmla="*/ 1376435 h 2813350"/>
                    <a:gd name="connsiteX132" fmla="*/ 669472 w 2766036"/>
                    <a:gd name="connsiteY132" fmla="*/ 1458078 h 2813350"/>
                    <a:gd name="connsiteX133" fmla="*/ 702129 w 2766036"/>
                    <a:gd name="connsiteY133" fmla="*/ 1523392 h 2813350"/>
                    <a:gd name="connsiteX134" fmla="*/ 636815 w 2766036"/>
                    <a:gd name="connsiteY134" fmla="*/ 1441750 h 2813350"/>
                    <a:gd name="connsiteX135" fmla="*/ 604157 w 2766036"/>
                    <a:gd name="connsiteY135" fmla="*/ 1392764 h 2813350"/>
                    <a:gd name="connsiteX136" fmla="*/ 653143 w 2766036"/>
                    <a:gd name="connsiteY136" fmla="*/ 1409092 h 2813350"/>
                    <a:gd name="connsiteX137" fmla="*/ 636815 w 2766036"/>
                    <a:gd name="connsiteY137" fmla="*/ 1360107 h 2813350"/>
                    <a:gd name="connsiteX138" fmla="*/ 604157 w 2766036"/>
                    <a:gd name="connsiteY138" fmla="*/ 1327450 h 2813350"/>
                    <a:gd name="connsiteX139" fmla="*/ 685800 w 2766036"/>
                    <a:gd name="connsiteY139" fmla="*/ 1278464 h 2813350"/>
                    <a:gd name="connsiteX140" fmla="*/ 751115 w 2766036"/>
                    <a:gd name="connsiteY140" fmla="*/ 1245807 h 2813350"/>
                    <a:gd name="connsiteX141" fmla="*/ 800100 w 2766036"/>
                    <a:gd name="connsiteY141" fmla="*/ 1229478 h 2813350"/>
                    <a:gd name="connsiteX142" fmla="*/ 865415 w 2766036"/>
                    <a:gd name="connsiteY142" fmla="*/ 1196821 h 2813350"/>
                    <a:gd name="connsiteX143" fmla="*/ 914400 w 2766036"/>
                    <a:gd name="connsiteY143" fmla="*/ 1180492 h 2813350"/>
                    <a:gd name="connsiteX144" fmla="*/ 963386 w 2766036"/>
                    <a:gd name="connsiteY144" fmla="*/ 1147835 h 2813350"/>
                    <a:gd name="connsiteX145" fmla="*/ 1028700 w 2766036"/>
                    <a:gd name="connsiteY145" fmla="*/ 1066192 h 2813350"/>
                    <a:gd name="connsiteX146" fmla="*/ 1094015 w 2766036"/>
                    <a:gd name="connsiteY146" fmla="*/ 984550 h 2813350"/>
                    <a:gd name="connsiteX147" fmla="*/ 1143000 w 2766036"/>
                    <a:gd name="connsiteY147" fmla="*/ 886578 h 2813350"/>
                    <a:gd name="connsiteX148" fmla="*/ 1175657 w 2766036"/>
                    <a:gd name="connsiteY148" fmla="*/ 772278 h 2813350"/>
                    <a:gd name="connsiteX149" fmla="*/ 1208315 w 2766036"/>
                    <a:gd name="connsiteY149" fmla="*/ 576335 h 2813350"/>
                    <a:gd name="connsiteX150" fmla="*/ 1191986 w 2766036"/>
                    <a:gd name="connsiteY150" fmla="*/ 511021 h 2813350"/>
                    <a:gd name="connsiteX151" fmla="*/ 1143000 w 2766036"/>
                    <a:gd name="connsiteY151" fmla="*/ 527350 h 2813350"/>
                    <a:gd name="connsiteX152" fmla="*/ 1077686 w 2766036"/>
                    <a:gd name="connsiteY152" fmla="*/ 543678 h 2813350"/>
                    <a:gd name="connsiteX153" fmla="*/ 979715 w 2766036"/>
                    <a:gd name="connsiteY153" fmla="*/ 576335 h 2813350"/>
                    <a:gd name="connsiteX154" fmla="*/ 963386 w 2766036"/>
                    <a:gd name="connsiteY154" fmla="*/ 625321 h 2813350"/>
                    <a:gd name="connsiteX155" fmla="*/ 930729 w 2766036"/>
                    <a:gd name="connsiteY155" fmla="*/ 804935 h 2813350"/>
                    <a:gd name="connsiteX156" fmla="*/ 898072 w 2766036"/>
                    <a:gd name="connsiteY156" fmla="*/ 853921 h 2813350"/>
                    <a:gd name="connsiteX157" fmla="*/ 881743 w 2766036"/>
                    <a:gd name="connsiteY157" fmla="*/ 902907 h 2813350"/>
                    <a:gd name="connsiteX158" fmla="*/ 849086 w 2766036"/>
                    <a:gd name="connsiteY158" fmla="*/ 951892 h 2813350"/>
                    <a:gd name="connsiteX159" fmla="*/ 783772 w 2766036"/>
                    <a:gd name="connsiteY159" fmla="*/ 1033535 h 2813350"/>
                    <a:gd name="connsiteX160" fmla="*/ 669472 w 2766036"/>
                    <a:gd name="connsiteY160" fmla="*/ 1164164 h 2813350"/>
                    <a:gd name="connsiteX161" fmla="*/ 620486 w 2766036"/>
                    <a:gd name="connsiteY161" fmla="*/ 1213150 h 2813350"/>
                    <a:gd name="connsiteX162" fmla="*/ 538843 w 2766036"/>
                    <a:gd name="connsiteY162" fmla="*/ 1294792 h 2813350"/>
                    <a:gd name="connsiteX163" fmla="*/ 473529 w 2766036"/>
                    <a:gd name="connsiteY163" fmla="*/ 1376435 h 2813350"/>
                    <a:gd name="connsiteX164" fmla="*/ 424543 w 2766036"/>
                    <a:gd name="connsiteY164" fmla="*/ 1409092 h 2813350"/>
                    <a:gd name="connsiteX165" fmla="*/ 391886 w 2766036"/>
                    <a:gd name="connsiteY165" fmla="*/ 1441750 h 2813350"/>
                    <a:gd name="connsiteX166" fmla="*/ 342900 w 2766036"/>
                    <a:gd name="connsiteY166" fmla="*/ 1474407 h 2813350"/>
                    <a:gd name="connsiteX167" fmla="*/ 408215 w 2766036"/>
                    <a:gd name="connsiteY167" fmla="*/ 1458078 h 2813350"/>
                    <a:gd name="connsiteX168" fmla="*/ 506186 w 2766036"/>
                    <a:gd name="connsiteY168" fmla="*/ 1392764 h 2813350"/>
                    <a:gd name="connsiteX169" fmla="*/ 620486 w 2766036"/>
                    <a:gd name="connsiteY169" fmla="*/ 1278464 h 2813350"/>
                    <a:gd name="connsiteX170" fmla="*/ 734786 w 2766036"/>
                    <a:gd name="connsiteY170" fmla="*/ 1147835 h 2813350"/>
                    <a:gd name="connsiteX171" fmla="*/ 767443 w 2766036"/>
                    <a:gd name="connsiteY171" fmla="*/ 1098850 h 2813350"/>
                    <a:gd name="connsiteX172" fmla="*/ 800100 w 2766036"/>
                    <a:gd name="connsiteY172" fmla="*/ 1066192 h 2813350"/>
                    <a:gd name="connsiteX173" fmla="*/ 865415 w 2766036"/>
                    <a:gd name="connsiteY173" fmla="*/ 984550 h 2813350"/>
                    <a:gd name="connsiteX174" fmla="*/ 930729 w 2766036"/>
                    <a:gd name="connsiteY174" fmla="*/ 886578 h 2813350"/>
                    <a:gd name="connsiteX175" fmla="*/ 979715 w 2766036"/>
                    <a:gd name="connsiteY175" fmla="*/ 788607 h 2813350"/>
                    <a:gd name="connsiteX176" fmla="*/ 1012372 w 2766036"/>
                    <a:gd name="connsiteY176" fmla="*/ 690635 h 2813350"/>
                    <a:gd name="connsiteX177" fmla="*/ 1028700 w 2766036"/>
                    <a:gd name="connsiteY177" fmla="*/ 641650 h 2813350"/>
                    <a:gd name="connsiteX178" fmla="*/ 1012372 w 2766036"/>
                    <a:gd name="connsiteY178" fmla="*/ 396721 h 2813350"/>
                    <a:gd name="connsiteX179" fmla="*/ 979715 w 2766036"/>
                    <a:gd name="connsiteY179" fmla="*/ 298750 h 2813350"/>
                    <a:gd name="connsiteX180" fmla="*/ 947057 w 2766036"/>
                    <a:gd name="connsiteY180" fmla="*/ 184450 h 2813350"/>
                    <a:gd name="connsiteX181" fmla="*/ 930729 w 2766036"/>
                    <a:gd name="connsiteY181" fmla="*/ 4835 h 2813350"/>
                    <a:gd name="connsiteX182" fmla="*/ 881743 w 2766036"/>
                    <a:gd name="connsiteY182" fmla="*/ 37492 h 2813350"/>
                    <a:gd name="connsiteX183" fmla="*/ 816429 w 2766036"/>
                    <a:gd name="connsiteY183" fmla="*/ 151792 h 2813350"/>
                    <a:gd name="connsiteX184" fmla="*/ 767443 w 2766036"/>
                    <a:gd name="connsiteY184" fmla="*/ 200778 h 2813350"/>
                    <a:gd name="connsiteX185" fmla="*/ 702129 w 2766036"/>
                    <a:gd name="connsiteY185" fmla="*/ 298750 h 2813350"/>
                    <a:gd name="connsiteX186" fmla="*/ 669472 w 2766036"/>
                    <a:gd name="connsiteY186" fmla="*/ 347735 h 2813350"/>
                    <a:gd name="connsiteX187" fmla="*/ 620486 w 2766036"/>
                    <a:gd name="connsiteY187" fmla="*/ 396721 h 2813350"/>
                    <a:gd name="connsiteX188" fmla="*/ 555172 w 2766036"/>
                    <a:gd name="connsiteY188" fmla="*/ 527350 h 2813350"/>
                    <a:gd name="connsiteX189" fmla="*/ 489857 w 2766036"/>
                    <a:gd name="connsiteY189" fmla="*/ 657978 h 2813350"/>
                    <a:gd name="connsiteX190" fmla="*/ 424543 w 2766036"/>
                    <a:gd name="connsiteY190" fmla="*/ 804935 h 2813350"/>
                    <a:gd name="connsiteX191" fmla="*/ 408215 w 2766036"/>
                    <a:gd name="connsiteY191" fmla="*/ 853921 h 2813350"/>
                    <a:gd name="connsiteX192" fmla="*/ 375557 w 2766036"/>
                    <a:gd name="connsiteY192" fmla="*/ 1327450 h 2813350"/>
                    <a:gd name="connsiteX193" fmla="*/ 342900 w 2766036"/>
                    <a:gd name="connsiteY193" fmla="*/ 1441750 h 2813350"/>
                    <a:gd name="connsiteX194" fmla="*/ 293915 w 2766036"/>
                    <a:gd name="connsiteY194" fmla="*/ 1425421 h 2813350"/>
                    <a:gd name="connsiteX195" fmla="*/ 261257 w 2766036"/>
                    <a:gd name="connsiteY195" fmla="*/ 1392764 h 2813350"/>
                    <a:gd name="connsiteX196" fmla="*/ 212272 w 2766036"/>
                    <a:gd name="connsiteY196" fmla="*/ 1360107 h 2813350"/>
                    <a:gd name="connsiteX197" fmla="*/ 146957 w 2766036"/>
                    <a:gd name="connsiteY197" fmla="*/ 1229478 h 2813350"/>
                    <a:gd name="connsiteX198" fmla="*/ 130629 w 2766036"/>
                    <a:gd name="connsiteY198" fmla="*/ 1180492 h 2813350"/>
                    <a:gd name="connsiteX199" fmla="*/ 114300 w 2766036"/>
                    <a:gd name="connsiteY199" fmla="*/ 1229478 h 2813350"/>
                    <a:gd name="connsiteX200" fmla="*/ 130629 w 2766036"/>
                    <a:gd name="connsiteY200" fmla="*/ 1327450 h 2813350"/>
                    <a:gd name="connsiteX201" fmla="*/ 195943 w 2766036"/>
                    <a:gd name="connsiteY201" fmla="*/ 1425421 h 2813350"/>
                    <a:gd name="connsiteX202" fmla="*/ 212272 w 2766036"/>
                    <a:gd name="connsiteY202" fmla="*/ 1474407 h 2813350"/>
                    <a:gd name="connsiteX203" fmla="*/ 163286 w 2766036"/>
                    <a:gd name="connsiteY203" fmla="*/ 1507064 h 2813350"/>
                    <a:gd name="connsiteX204" fmla="*/ 114300 w 2766036"/>
                    <a:gd name="connsiteY204" fmla="*/ 1507064 h 2813350"/>
                    <a:gd name="connsiteX205" fmla="*/ 97972 w 2766036"/>
                    <a:gd name="connsiteY205" fmla="*/ 1458078 h 2813350"/>
                    <a:gd name="connsiteX206" fmla="*/ 0 w 2766036"/>
                    <a:gd name="connsiteY206" fmla="*/ 1409092 h 2813350"/>
                    <a:gd name="connsiteX207" fmla="*/ 16329 w 2766036"/>
                    <a:gd name="connsiteY207" fmla="*/ 1490735 h 2813350"/>
                    <a:gd name="connsiteX208" fmla="*/ 97972 w 2766036"/>
                    <a:gd name="connsiteY208" fmla="*/ 1588707 h 2813350"/>
                    <a:gd name="connsiteX209" fmla="*/ 81643 w 2766036"/>
                    <a:gd name="connsiteY209" fmla="*/ 1637692 h 281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</a:cxnLst>
                  <a:rect l="l" t="t" r="r" b="b"/>
                  <a:pathLst>
                    <a:path w="2766036" h="2813350">
                      <a:moveTo>
                        <a:pt x="2204357" y="1866292"/>
                      </a:moveTo>
                      <a:cubicBezTo>
                        <a:pt x="2196642" y="1673413"/>
                        <a:pt x="2260634" y="1498021"/>
                        <a:pt x="2122715" y="1360107"/>
                      </a:cubicBezTo>
                      <a:cubicBezTo>
                        <a:pt x="2111829" y="1349221"/>
                        <a:pt x="2103258" y="1335371"/>
                        <a:pt x="2090057" y="1327450"/>
                      </a:cubicBezTo>
                      <a:cubicBezTo>
                        <a:pt x="2075298" y="1318595"/>
                        <a:pt x="2057400" y="1316564"/>
                        <a:pt x="2041072" y="1311121"/>
                      </a:cubicBezTo>
                      <a:cubicBezTo>
                        <a:pt x="2019300" y="1316564"/>
                        <a:pt x="1997252" y="1321001"/>
                        <a:pt x="1975757" y="1327450"/>
                      </a:cubicBezTo>
                      <a:cubicBezTo>
                        <a:pt x="1942785" y="1337342"/>
                        <a:pt x="1877786" y="1360107"/>
                        <a:pt x="1877786" y="1360107"/>
                      </a:cubicBezTo>
                      <a:cubicBezTo>
                        <a:pt x="1872343" y="1376435"/>
                        <a:pt x="1870312" y="1394333"/>
                        <a:pt x="1861457" y="1409092"/>
                      </a:cubicBezTo>
                      <a:cubicBezTo>
                        <a:pt x="1853536" y="1422293"/>
                        <a:pt x="1838417" y="1429729"/>
                        <a:pt x="1828800" y="1441750"/>
                      </a:cubicBezTo>
                      <a:cubicBezTo>
                        <a:pt x="1816541" y="1457074"/>
                        <a:pt x="1807029" y="1474407"/>
                        <a:pt x="1796143" y="1490735"/>
                      </a:cubicBezTo>
                      <a:cubicBezTo>
                        <a:pt x="1790700" y="1507064"/>
                        <a:pt x="1788670" y="1524962"/>
                        <a:pt x="1779815" y="1539721"/>
                      </a:cubicBezTo>
                      <a:cubicBezTo>
                        <a:pt x="1730302" y="1622242"/>
                        <a:pt x="1757262" y="1515630"/>
                        <a:pt x="1730829" y="1621364"/>
                      </a:cubicBezTo>
                      <a:cubicBezTo>
                        <a:pt x="1701102" y="1740274"/>
                        <a:pt x="1727300" y="1669902"/>
                        <a:pt x="1698172" y="1800978"/>
                      </a:cubicBezTo>
                      <a:cubicBezTo>
                        <a:pt x="1694438" y="1817780"/>
                        <a:pt x="1687286" y="1833635"/>
                        <a:pt x="1681843" y="1849964"/>
                      </a:cubicBezTo>
                      <a:cubicBezTo>
                        <a:pt x="1676400" y="1882621"/>
                        <a:pt x="1671437" y="1915362"/>
                        <a:pt x="1665515" y="1947935"/>
                      </a:cubicBezTo>
                      <a:cubicBezTo>
                        <a:pt x="1660550" y="1975241"/>
                        <a:pt x="1654151" y="2002272"/>
                        <a:pt x="1649186" y="2029578"/>
                      </a:cubicBezTo>
                      <a:cubicBezTo>
                        <a:pt x="1643263" y="2062152"/>
                        <a:pt x="1632857" y="2094442"/>
                        <a:pt x="1632857" y="2127550"/>
                      </a:cubicBezTo>
                      <a:cubicBezTo>
                        <a:pt x="1632857" y="2155303"/>
                        <a:pt x="1641884" y="2072682"/>
                        <a:pt x="1649186" y="2045907"/>
                      </a:cubicBezTo>
                      <a:cubicBezTo>
                        <a:pt x="1658244" y="2012696"/>
                        <a:pt x="1670957" y="1980592"/>
                        <a:pt x="1681843" y="1947935"/>
                      </a:cubicBezTo>
                      <a:cubicBezTo>
                        <a:pt x="1687286" y="1931607"/>
                        <a:pt x="1693998" y="1915648"/>
                        <a:pt x="1698172" y="1898950"/>
                      </a:cubicBezTo>
                      <a:cubicBezTo>
                        <a:pt x="1703615" y="1877178"/>
                        <a:pt x="1726948" y="1852308"/>
                        <a:pt x="1714500" y="1833635"/>
                      </a:cubicBezTo>
                      <a:cubicBezTo>
                        <a:pt x="1704953" y="1819314"/>
                        <a:pt x="1681843" y="1844521"/>
                        <a:pt x="1665515" y="1849964"/>
                      </a:cubicBezTo>
                      <a:cubicBezTo>
                        <a:pt x="1654629" y="1860850"/>
                        <a:pt x="1644878" y="1873004"/>
                        <a:pt x="1632857" y="1882621"/>
                      </a:cubicBezTo>
                      <a:cubicBezTo>
                        <a:pt x="1617533" y="1894880"/>
                        <a:pt x="1597748" y="1901401"/>
                        <a:pt x="1583872" y="1915278"/>
                      </a:cubicBezTo>
                      <a:cubicBezTo>
                        <a:pt x="1529507" y="1969644"/>
                        <a:pt x="1568087" y="1953489"/>
                        <a:pt x="1534886" y="2013250"/>
                      </a:cubicBezTo>
                      <a:cubicBezTo>
                        <a:pt x="1515825" y="2047560"/>
                        <a:pt x="1491343" y="2078564"/>
                        <a:pt x="1469572" y="2111221"/>
                      </a:cubicBezTo>
                      <a:cubicBezTo>
                        <a:pt x="1458686" y="2127550"/>
                        <a:pt x="1443121" y="2141590"/>
                        <a:pt x="1436915" y="2160207"/>
                      </a:cubicBezTo>
                      <a:lnTo>
                        <a:pt x="1404257" y="2258178"/>
                      </a:lnTo>
                      <a:cubicBezTo>
                        <a:pt x="1398814" y="2296278"/>
                        <a:pt x="1387929" y="2410965"/>
                        <a:pt x="1387929" y="2372478"/>
                      </a:cubicBezTo>
                      <a:cubicBezTo>
                        <a:pt x="1387929" y="2296084"/>
                        <a:pt x="1395331" y="2219749"/>
                        <a:pt x="1404257" y="2143878"/>
                      </a:cubicBezTo>
                      <a:cubicBezTo>
                        <a:pt x="1406268" y="2126784"/>
                        <a:pt x="1434907" y="2104440"/>
                        <a:pt x="1420586" y="2094892"/>
                      </a:cubicBezTo>
                      <a:cubicBezTo>
                        <a:pt x="1401914" y="2082444"/>
                        <a:pt x="1377043" y="2105778"/>
                        <a:pt x="1355272" y="2111221"/>
                      </a:cubicBezTo>
                      <a:cubicBezTo>
                        <a:pt x="1338943" y="2122107"/>
                        <a:pt x="1319209" y="2129109"/>
                        <a:pt x="1306286" y="2143878"/>
                      </a:cubicBezTo>
                      <a:cubicBezTo>
                        <a:pt x="1280440" y="2173416"/>
                        <a:pt x="1240972" y="2241850"/>
                        <a:pt x="1240972" y="2241850"/>
                      </a:cubicBezTo>
                      <a:cubicBezTo>
                        <a:pt x="1234595" y="2273735"/>
                        <a:pt x="1212701" y="2400749"/>
                        <a:pt x="1191986" y="2421464"/>
                      </a:cubicBezTo>
                      <a:lnTo>
                        <a:pt x="1143000" y="2470450"/>
                      </a:lnTo>
                      <a:cubicBezTo>
                        <a:pt x="1125956" y="2521582"/>
                        <a:pt x="1103887" y="2579440"/>
                        <a:pt x="1094015" y="2633735"/>
                      </a:cubicBezTo>
                      <a:cubicBezTo>
                        <a:pt x="1087130" y="2671601"/>
                        <a:pt x="1085234" y="2710296"/>
                        <a:pt x="1077686" y="2748035"/>
                      </a:cubicBezTo>
                      <a:cubicBezTo>
                        <a:pt x="1074310" y="2764913"/>
                        <a:pt x="1061357" y="2814233"/>
                        <a:pt x="1061357" y="2797021"/>
                      </a:cubicBezTo>
                      <a:cubicBezTo>
                        <a:pt x="1061357" y="2771498"/>
                        <a:pt x="1086315" y="2709671"/>
                        <a:pt x="1094015" y="2682721"/>
                      </a:cubicBezTo>
                      <a:cubicBezTo>
                        <a:pt x="1100180" y="2661143"/>
                        <a:pt x="1126211" y="2633275"/>
                        <a:pt x="1110343" y="2617407"/>
                      </a:cubicBezTo>
                      <a:cubicBezTo>
                        <a:pt x="1096467" y="2603531"/>
                        <a:pt x="1085656" y="2648459"/>
                        <a:pt x="1077686" y="2666392"/>
                      </a:cubicBezTo>
                      <a:cubicBezTo>
                        <a:pt x="1063705" y="2697849"/>
                        <a:pt x="1055915" y="2731707"/>
                        <a:pt x="1045029" y="2764364"/>
                      </a:cubicBezTo>
                      <a:lnTo>
                        <a:pt x="1028700" y="2813350"/>
                      </a:lnTo>
                      <a:cubicBezTo>
                        <a:pt x="1023257" y="2791578"/>
                        <a:pt x="1012372" y="2770477"/>
                        <a:pt x="1012372" y="2748035"/>
                      </a:cubicBezTo>
                      <a:cubicBezTo>
                        <a:pt x="1012372" y="2730823"/>
                        <a:pt x="1023972" y="2715599"/>
                        <a:pt x="1028700" y="2699050"/>
                      </a:cubicBezTo>
                      <a:cubicBezTo>
                        <a:pt x="1074010" y="2540464"/>
                        <a:pt x="1011400" y="2717321"/>
                        <a:pt x="1077686" y="2584750"/>
                      </a:cubicBezTo>
                      <a:cubicBezTo>
                        <a:pt x="1085383" y="2569355"/>
                        <a:pt x="1084468" y="2550085"/>
                        <a:pt x="1094015" y="2535764"/>
                      </a:cubicBezTo>
                      <a:cubicBezTo>
                        <a:pt x="1106824" y="2516550"/>
                        <a:pt x="1128217" y="2504518"/>
                        <a:pt x="1143000" y="2486778"/>
                      </a:cubicBezTo>
                      <a:cubicBezTo>
                        <a:pt x="1155563" y="2471702"/>
                        <a:pt x="1189534" y="2451669"/>
                        <a:pt x="1175657" y="2437792"/>
                      </a:cubicBezTo>
                      <a:cubicBezTo>
                        <a:pt x="1159789" y="2421924"/>
                        <a:pt x="1132114" y="2448678"/>
                        <a:pt x="1110343" y="2454121"/>
                      </a:cubicBezTo>
                      <a:cubicBezTo>
                        <a:pt x="1110343" y="2454121"/>
                        <a:pt x="1006928" y="2513992"/>
                        <a:pt x="1028700" y="2535764"/>
                      </a:cubicBezTo>
                      <a:cubicBezTo>
                        <a:pt x="1042577" y="2549641"/>
                        <a:pt x="1063018" y="2516145"/>
                        <a:pt x="1077686" y="2503107"/>
                      </a:cubicBezTo>
                      <a:cubicBezTo>
                        <a:pt x="1112204" y="2472424"/>
                        <a:pt x="1143000" y="2437792"/>
                        <a:pt x="1175657" y="2405135"/>
                      </a:cubicBezTo>
                      <a:lnTo>
                        <a:pt x="1208315" y="2372478"/>
                      </a:lnTo>
                      <a:cubicBezTo>
                        <a:pt x="1140332" y="2349818"/>
                        <a:pt x="1164383" y="2348834"/>
                        <a:pt x="1077686" y="2372478"/>
                      </a:cubicBezTo>
                      <a:cubicBezTo>
                        <a:pt x="1044475" y="2381535"/>
                        <a:pt x="946319" y="2413484"/>
                        <a:pt x="979715" y="2405135"/>
                      </a:cubicBezTo>
                      <a:lnTo>
                        <a:pt x="1045029" y="2388807"/>
                      </a:lnTo>
                      <a:cubicBezTo>
                        <a:pt x="1062219" y="2378493"/>
                        <a:pt x="1150524" y="2327270"/>
                        <a:pt x="1175657" y="2307164"/>
                      </a:cubicBezTo>
                      <a:cubicBezTo>
                        <a:pt x="1239696" y="2255933"/>
                        <a:pt x="1172233" y="2286535"/>
                        <a:pt x="1257300" y="2258178"/>
                      </a:cubicBezTo>
                      <a:cubicBezTo>
                        <a:pt x="1268186" y="2241849"/>
                        <a:pt x="1293183" y="2228550"/>
                        <a:pt x="1289957" y="2209192"/>
                      </a:cubicBezTo>
                      <a:cubicBezTo>
                        <a:pt x="1286161" y="2186414"/>
                        <a:pt x="1255755" y="2177947"/>
                        <a:pt x="1240972" y="2160207"/>
                      </a:cubicBezTo>
                      <a:cubicBezTo>
                        <a:pt x="1184158" y="2092030"/>
                        <a:pt x="1239746" y="2121698"/>
                        <a:pt x="1159329" y="2094892"/>
                      </a:cubicBezTo>
                      <a:cubicBezTo>
                        <a:pt x="1118285" y="1971765"/>
                        <a:pt x="1178424" y="2118762"/>
                        <a:pt x="1094015" y="2013250"/>
                      </a:cubicBezTo>
                      <a:cubicBezTo>
                        <a:pt x="1083263" y="1999810"/>
                        <a:pt x="1085383" y="1979659"/>
                        <a:pt x="1077686" y="1964264"/>
                      </a:cubicBezTo>
                      <a:cubicBezTo>
                        <a:pt x="1014379" y="1837649"/>
                        <a:pt x="1069743" y="1989420"/>
                        <a:pt x="1028700" y="1866292"/>
                      </a:cubicBezTo>
                      <a:cubicBezTo>
                        <a:pt x="1023257" y="1735664"/>
                        <a:pt x="1033028" y="1603507"/>
                        <a:pt x="1012372" y="1474407"/>
                      </a:cubicBezTo>
                      <a:cubicBezTo>
                        <a:pt x="1009653" y="1457411"/>
                        <a:pt x="980598" y="1458078"/>
                        <a:pt x="963386" y="1458078"/>
                      </a:cubicBezTo>
                      <a:cubicBezTo>
                        <a:pt x="940945" y="1458078"/>
                        <a:pt x="919650" y="1468242"/>
                        <a:pt x="898072" y="1474407"/>
                      </a:cubicBezTo>
                      <a:cubicBezTo>
                        <a:pt x="881522" y="1479135"/>
                        <a:pt x="865415" y="1485292"/>
                        <a:pt x="849086" y="1490735"/>
                      </a:cubicBezTo>
                      <a:cubicBezTo>
                        <a:pt x="838200" y="1507064"/>
                        <a:pt x="825205" y="1522168"/>
                        <a:pt x="816429" y="1539721"/>
                      </a:cubicBezTo>
                      <a:cubicBezTo>
                        <a:pt x="808732" y="1555116"/>
                        <a:pt x="784705" y="1581009"/>
                        <a:pt x="800100" y="1588707"/>
                      </a:cubicBezTo>
                      <a:cubicBezTo>
                        <a:pt x="813833" y="1595574"/>
                        <a:pt x="872913" y="1532223"/>
                        <a:pt x="881743" y="1523392"/>
                      </a:cubicBezTo>
                      <a:cubicBezTo>
                        <a:pt x="919843" y="1528835"/>
                        <a:pt x="958177" y="1532836"/>
                        <a:pt x="996043" y="1539721"/>
                      </a:cubicBezTo>
                      <a:cubicBezTo>
                        <a:pt x="1018122" y="1543736"/>
                        <a:pt x="1039089" y="1558834"/>
                        <a:pt x="1061357" y="1556050"/>
                      </a:cubicBezTo>
                      <a:cubicBezTo>
                        <a:pt x="1081223" y="1553567"/>
                        <a:pt x="1157211" y="1505492"/>
                        <a:pt x="1175657" y="1490735"/>
                      </a:cubicBezTo>
                      <a:cubicBezTo>
                        <a:pt x="1187678" y="1481118"/>
                        <a:pt x="1195114" y="1465999"/>
                        <a:pt x="1208315" y="1458078"/>
                      </a:cubicBezTo>
                      <a:cubicBezTo>
                        <a:pt x="1223074" y="1449223"/>
                        <a:pt x="1240972" y="1447193"/>
                        <a:pt x="1257300" y="1441750"/>
                      </a:cubicBezTo>
                      <a:cubicBezTo>
                        <a:pt x="1279072" y="1419978"/>
                        <a:pt x="1305536" y="1402054"/>
                        <a:pt x="1322615" y="1376435"/>
                      </a:cubicBezTo>
                      <a:cubicBezTo>
                        <a:pt x="1333501" y="1360107"/>
                        <a:pt x="1338631" y="1337851"/>
                        <a:pt x="1355272" y="1327450"/>
                      </a:cubicBezTo>
                      <a:cubicBezTo>
                        <a:pt x="1384463" y="1309205"/>
                        <a:pt x="1420586" y="1305678"/>
                        <a:pt x="1453243" y="1294792"/>
                      </a:cubicBezTo>
                      <a:lnTo>
                        <a:pt x="1502229" y="1278464"/>
                      </a:lnTo>
                      <a:cubicBezTo>
                        <a:pt x="1518558" y="1267578"/>
                        <a:pt x="1533662" y="1254583"/>
                        <a:pt x="1551215" y="1245807"/>
                      </a:cubicBezTo>
                      <a:cubicBezTo>
                        <a:pt x="1566610" y="1238110"/>
                        <a:pt x="1585154" y="1237837"/>
                        <a:pt x="1600200" y="1229478"/>
                      </a:cubicBezTo>
                      <a:cubicBezTo>
                        <a:pt x="1634510" y="1210417"/>
                        <a:pt x="1670419" y="1191918"/>
                        <a:pt x="1698172" y="1164164"/>
                      </a:cubicBezTo>
                      <a:cubicBezTo>
                        <a:pt x="1714500" y="1147835"/>
                        <a:pt x="1728366" y="1128600"/>
                        <a:pt x="1747157" y="1115178"/>
                      </a:cubicBezTo>
                      <a:cubicBezTo>
                        <a:pt x="1782464" y="1089959"/>
                        <a:pt x="1821484" y="1079517"/>
                        <a:pt x="1861457" y="1066192"/>
                      </a:cubicBezTo>
                      <a:cubicBezTo>
                        <a:pt x="1934728" y="992923"/>
                        <a:pt x="1847712" y="1070201"/>
                        <a:pt x="1943100" y="1017207"/>
                      </a:cubicBezTo>
                      <a:cubicBezTo>
                        <a:pt x="1977410" y="998146"/>
                        <a:pt x="2008415" y="973664"/>
                        <a:pt x="2041072" y="951892"/>
                      </a:cubicBezTo>
                      <a:cubicBezTo>
                        <a:pt x="2057400" y="941006"/>
                        <a:pt x="2071440" y="925441"/>
                        <a:pt x="2090057" y="919235"/>
                      </a:cubicBezTo>
                      <a:lnTo>
                        <a:pt x="2139043" y="902907"/>
                      </a:lnTo>
                      <a:cubicBezTo>
                        <a:pt x="2155372" y="892021"/>
                        <a:pt x="2170476" y="879026"/>
                        <a:pt x="2188029" y="870250"/>
                      </a:cubicBezTo>
                      <a:cubicBezTo>
                        <a:pt x="2203424" y="862553"/>
                        <a:pt x="2221969" y="862280"/>
                        <a:pt x="2237015" y="853921"/>
                      </a:cubicBezTo>
                      <a:cubicBezTo>
                        <a:pt x="2271325" y="834860"/>
                        <a:pt x="2297751" y="801019"/>
                        <a:pt x="2334986" y="788607"/>
                      </a:cubicBezTo>
                      <a:cubicBezTo>
                        <a:pt x="2402589" y="766072"/>
                        <a:pt x="2369651" y="781826"/>
                        <a:pt x="2432957" y="739621"/>
                      </a:cubicBezTo>
                      <a:cubicBezTo>
                        <a:pt x="2520043" y="745064"/>
                        <a:pt x="2606959" y="755950"/>
                        <a:pt x="2694215" y="755950"/>
                      </a:cubicBezTo>
                      <a:cubicBezTo>
                        <a:pt x="2716656" y="755950"/>
                        <a:pt x="2749493" y="759693"/>
                        <a:pt x="2759529" y="739621"/>
                      </a:cubicBezTo>
                      <a:cubicBezTo>
                        <a:pt x="2767226" y="724226"/>
                        <a:pt x="2725938" y="730989"/>
                        <a:pt x="2710543" y="723292"/>
                      </a:cubicBezTo>
                      <a:cubicBezTo>
                        <a:pt x="2692990" y="714516"/>
                        <a:pt x="2677886" y="701521"/>
                        <a:pt x="2661557" y="690635"/>
                      </a:cubicBezTo>
                      <a:cubicBezTo>
                        <a:pt x="2677886" y="685192"/>
                        <a:pt x="2696222" y="683854"/>
                        <a:pt x="2710543" y="674307"/>
                      </a:cubicBezTo>
                      <a:cubicBezTo>
                        <a:pt x="2742172" y="653221"/>
                        <a:pt x="2797418" y="605189"/>
                        <a:pt x="2743200" y="560007"/>
                      </a:cubicBezTo>
                      <a:cubicBezTo>
                        <a:pt x="2721879" y="542240"/>
                        <a:pt x="2688771" y="549121"/>
                        <a:pt x="2661557" y="543678"/>
                      </a:cubicBezTo>
                      <a:cubicBezTo>
                        <a:pt x="2672443" y="532792"/>
                        <a:pt x="2691196" y="526117"/>
                        <a:pt x="2694215" y="511021"/>
                      </a:cubicBezTo>
                      <a:cubicBezTo>
                        <a:pt x="2697591" y="494143"/>
                        <a:pt x="2690057" y="474206"/>
                        <a:pt x="2677886" y="462035"/>
                      </a:cubicBezTo>
                      <a:cubicBezTo>
                        <a:pt x="2665715" y="449864"/>
                        <a:pt x="2645834" y="448786"/>
                        <a:pt x="2628900" y="445707"/>
                      </a:cubicBezTo>
                      <a:cubicBezTo>
                        <a:pt x="2585726" y="437857"/>
                        <a:pt x="2541815" y="434821"/>
                        <a:pt x="2498272" y="429378"/>
                      </a:cubicBezTo>
                      <a:cubicBezTo>
                        <a:pt x="2488076" y="398790"/>
                        <a:pt x="2482196" y="347735"/>
                        <a:pt x="2432957" y="347735"/>
                      </a:cubicBezTo>
                      <a:cubicBezTo>
                        <a:pt x="2408616" y="347735"/>
                        <a:pt x="2389414" y="369506"/>
                        <a:pt x="2367643" y="380392"/>
                      </a:cubicBezTo>
                      <a:cubicBezTo>
                        <a:pt x="2337269" y="410767"/>
                        <a:pt x="2322926" y="420840"/>
                        <a:pt x="2302329" y="462035"/>
                      </a:cubicBezTo>
                      <a:cubicBezTo>
                        <a:pt x="2294632" y="477430"/>
                        <a:pt x="2291443" y="494692"/>
                        <a:pt x="2286000" y="511021"/>
                      </a:cubicBezTo>
                      <a:cubicBezTo>
                        <a:pt x="2269672" y="489250"/>
                        <a:pt x="2254936" y="466188"/>
                        <a:pt x="2237015" y="445707"/>
                      </a:cubicBezTo>
                      <a:cubicBezTo>
                        <a:pt x="2216740" y="422535"/>
                        <a:pt x="2171700" y="380392"/>
                        <a:pt x="2171700" y="380392"/>
                      </a:cubicBezTo>
                      <a:cubicBezTo>
                        <a:pt x="2160814" y="413049"/>
                        <a:pt x="2141902" y="444059"/>
                        <a:pt x="2139043" y="478364"/>
                      </a:cubicBezTo>
                      <a:cubicBezTo>
                        <a:pt x="2135212" y="524340"/>
                        <a:pt x="2156855" y="580784"/>
                        <a:pt x="2171700" y="625321"/>
                      </a:cubicBezTo>
                      <a:cubicBezTo>
                        <a:pt x="2160814" y="641650"/>
                        <a:pt x="2154367" y="662048"/>
                        <a:pt x="2139043" y="674307"/>
                      </a:cubicBezTo>
                      <a:cubicBezTo>
                        <a:pt x="2125603" y="685059"/>
                        <a:pt x="2105452" y="682938"/>
                        <a:pt x="2090057" y="690635"/>
                      </a:cubicBezTo>
                      <a:cubicBezTo>
                        <a:pt x="2072504" y="699411"/>
                        <a:pt x="2058624" y="714516"/>
                        <a:pt x="2041072" y="723292"/>
                      </a:cubicBezTo>
                      <a:cubicBezTo>
                        <a:pt x="2025677" y="730989"/>
                        <a:pt x="2007481" y="731924"/>
                        <a:pt x="1992086" y="739621"/>
                      </a:cubicBezTo>
                      <a:cubicBezTo>
                        <a:pt x="1974533" y="748397"/>
                        <a:pt x="1958176" y="759715"/>
                        <a:pt x="1943100" y="772278"/>
                      </a:cubicBezTo>
                      <a:cubicBezTo>
                        <a:pt x="1925360" y="787061"/>
                        <a:pt x="1914301" y="810050"/>
                        <a:pt x="1894115" y="821264"/>
                      </a:cubicBezTo>
                      <a:cubicBezTo>
                        <a:pt x="1864023" y="837982"/>
                        <a:pt x="1828800" y="843035"/>
                        <a:pt x="1796143" y="853921"/>
                      </a:cubicBezTo>
                      <a:lnTo>
                        <a:pt x="1649186" y="902907"/>
                      </a:lnTo>
                      <a:lnTo>
                        <a:pt x="1600200" y="919235"/>
                      </a:lnTo>
                      <a:cubicBezTo>
                        <a:pt x="1583872" y="930121"/>
                        <a:pt x="1569148" y="943922"/>
                        <a:pt x="1551215" y="951892"/>
                      </a:cubicBezTo>
                      <a:cubicBezTo>
                        <a:pt x="1519758" y="965873"/>
                        <a:pt x="1481886" y="965455"/>
                        <a:pt x="1453243" y="984550"/>
                      </a:cubicBezTo>
                      <a:cubicBezTo>
                        <a:pt x="1389936" y="1026754"/>
                        <a:pt x="1422875" y="1011001"/>
                        <a:pt x="1355272" y="1033535"/>
                      </a:cubicBezTo>
                      <a:cubicBezTo>
                        <a:pt x="1242979" y="1108397"/>
                        <a:pt x="1294535" y="1086439"/>
                        <a:pt x="1208315" y="1115178"/>
                      </a:cubicBezTo>
                      <a:cubicBezTo>
                        <a:pt x="1175658" y="1136949"/>
                        <a:pt x="1147578" y="1168080"/>
                        <a:pt x="1110343" y="1180492"/>
                      </a:cubicBezTo>
                      <a:cubicBezTo>
                        <a:pt x="1094014" y="1185935"/>
                        <a:pt x="1076752" y="1189124"/>
                        <a:pt x="1061357" y="1196821"/>
                      </a:cubicBezTo>
                      <a:cubicBezTo>
                        <a:pt x="1043805" y="1205597"/>
                        <a:pt x="1029924" y="1220702"/>
                        <a:pt x="1012372" y="1229478"/>
                      </a:cubicBezTo>
                      <a:cubicBezTo>
                        <a:pt x="930238" y="1270545"/>
                        <a:pt x="968388" y="1208151"/>
                        <a:pt x="865415" y="1311121"/>
                      </a:cubicBezTo>
                      <a:cubicBezTo>
                        <a:pt x="854529" y="1322007"/>
                        <a:pt x="846527" y="1336893"/>
                        <a:pt x="832757" y="1343778"/>
                      </a:cubicBezTo>
                      <a:cubicBezTo>
                        <a:pt x="801968" y="1359173"/>
                        <a:pt x="734786" y="1376435"/>
                        <a:pt x="734786" y="1376435"/>
                      </a:cubicBezTo>
                      <a:cubicBezTo>
                        <a:pt x="719653" y="1386523"/>
                        <a:pt x="649754" y="1418642"/>
                        <a:pt x="669472" y="1458078"/>
                      </a:cubicBezTo>
                      <a:cubicBezTo>
                        <a:pt x="706998" y="1533129"/>
                        <a:pt x="812800" y="1560283"/>
                        <a:pt x="702129" y="1523392"/>
                      </a:cubicBezTo>
                      <a:cubicBezTo>
                        <a:pt x="670340" y="1428028"/>
                        <a:pt x="710672" y="1515607"/>
                        <a:pt x="636815" y="1441750"/>
                      </a:cubicBezTo>
                      <a:cubicBezTo>
                        <a:pt x="622938" y="1427873"/>
                        <a:pt x="585118" y="1388004"/>
                        <a:pt x="604157" y="1392764"/>
                      </a:cubicBezTo>
                      <a:cubicBezTo>
                        <a:pt x="656240" y="1405784"/>
                        <a:pt x="768186" y="1524135"/>
                        <a:pt x="653143" y="1409092"/>
                      </a:cubicBezTo>
                      <a:cubicBezTo>
                        <a:pt x="647700" y="1392764"/>
                        <a:pt x="645670" y="1374866"/>
                        <a:pt x="636815" y="1360107"/>
                      </a:cubicBezTo>
                      <a:cubicBezTo>
                        <a:pt x="628894" y="1346906"/>
                        <a:pt x="604157" y="1342845"/>
                        <a:pt x="604157" y="1327450"/>
                      </a:cubicBezTo>
                      <a:cubicBezTo>
                        <a:pt x="604157" y="1296416"/>
                        <a:pt x="672327" y="1284238"/>
                        <a:pt x="685800" y="1278464"/>
                      </a:cubicBezTo>
                      <a:cubicBezTo>
                        <a:pt x="708173" y="1268876"/>
                        <a:pt x="728742" y="1255396"/>
                        <a:pt x="751115" y="1245807"/>
                      </a:cubicBezTo>
                      <a:cubicBezTo>
                        <a:pt x="766935" y="1239027"/>
                        <a:pt x="784280" y="1236258"/>
                        <a:pt x="800100" y="1229478"/>
                      </a:cubicBezTo>
                      <a:cubicBezTo>
                        <a:pt x="822473" y="1219889"/>
                        <a:pt x="843042" y="1206410"/>
                        <a:pt x="865415" y="1196821"/>
                      </a:cubicBezTo>
                      <a:cubicBezTo>
                        <a:pt x="881235" y="1190041"/>
                        <a:pt x="899005" y="1188189"/>
                        <a:pt x="914400" y="1180492"/>
                      </a:cubicBezTo>
                      <a:cubicBezTo>
                        <a:pt x="931953" y="1171716"/>
                        <a:pt x="947057" y="1158721"/>
                        <a:pt x="963386" y="1147835"/>
                      </a:cubicBezTo>
                      <a:cubicBezTo>
                        <a:pt x="1063900" y="997066"/>
                        <a:pt x="935634" y="1182526"/>
                        <a:pt x="1028700" y="1066192"/>
                      </a:cubicBezTo>
                      <a:cubicBezTo>
                        <a:pt x="1111083" y="963212"/>
                        <a:pt x="1015170" y="1063392"/>
                        <a:pt x="1094015" y="984550"/>
                      </a:cubicBezTo>
                      <a:cubicBezTo>
                        <a:pt x="1135054" y="861429"/>
                        <a:pt x="1079697" y="1013185"/>
                        <a:pt x="1143000" y="886578"/>
                      </a:cubicBezTo>
                      <a:cubicBezTo>
                        <a:pt x="1153109" y="866360"/>
                        <a:pt x="1172517" y="789024"/>
                        <a:pt x="1175657" y="772278"/>
                      </a:cubicBezTo>
                      <a:cubicBezTo>
                        <a:pt x="1187860" y="707197"/>
                        <a:pt x="1208315" y="576335"/>
                        <a:pt x="1208315" y="576335"/>
                      </a:cubicBezTo>
                      <a:cubicBezTo>
                        <a:pt x="1202872" y="554564"/>
                        <a:pt x="1209939" y="524486"/>
                        <a:pt x="1191986" y="511021"/>
                      </a:cubicBezTo>
                      <a:cubicBezTo>
                        <a:pt x="1178216" y="500694"/>
                        <a:pt x="1159550" y="522622"/>
                        <a:pt x="1143000" y="527350"/>
                      </a:cubicBezTo>
                      <a:cubicBezTo>
                        <a:pt x="1121422" y="533515"/>
                        <a:pt x="1099181" y="537230"/>
                        <a:pt x="1077686" y="543678"/>
                      </a:cubicBezTo>
                      <a:cubicBezTo>
                        <a:pt x="1044714" y="553569"/>
                        <a:pt x="979715" y="576335"/>
                        <a:pt x="979715" y="576335"/>
                      </a:cubicBezTo>
                      <a:cubicBezTo>
                        <a:pt x="974272" y="592664"/>
                        <a:pt x="966762" y="608443"/>
                        <a:pt x="963386" y="625321"/>
                      </a:cubicBezTo>
                      <a:cubicBezTo>
                        <a:pt x="956765" y="658423"/>
                        <a:pt x="948880" y="762583"/>
                        <a:pt x="930729" y="804935"/>
                      </a:cubicBezTo>
                      <a:cubicBezTo>
                        <a:pt x="922999" y="822973"/>
                        <a:pt x="906848" y="836368"/>
                        <a:pt x="898072" y="853921"/>
                      </a:cubicBezTo>
                      <a:cubicBezTo>
                        <a:pt x="890375" y="869316"/>
                        <a:pt x="889440" y="887512"/>
                        <a:pt x="881743" y="902907"/>
                      </a:cubicBezTo>
                      <a:cubicBezTo>
                        <a:pt x="872967" y="920459"/>
                        <a:pt x="857862" y="934340"/>
                        <a:pt x="849086" y="951892"/>
                      </a:cubicBezTo>
                      <a:cubicBezTo>
                        <a:pt x="809650" y="1030762"/>
                        <a:pt x="866348" y="978484"/>
                        <a:pt x="783772" y="1033535"/>
                      </a:cubicBezTo>
                      <a:cubicBezTo>
                        <a:pt x="729766" y="1114544"/>
                        <a:pt x="764992" y="1068644"/>
                        <a:pt x="669472" y="1164164"/>
                      </a:cubicBezTo>
                      <a:cubicBezTo>
                        <a:pt x="653143" y="1180493"/>
                        <a:pt x="633295" y="1193936"/>
                        <a:pt x="620486" y="1213150"/>
                      </a:cubicBezTo>
                      <a:cubicBezTo>
                        <a:pt x="564501" y="1297127"/>
                        <a:pt x="616600" y="1232586"/>
                        <a:pt x="538843" y="1294792"/>
                      </a:cubicBezTo>
                      <a:cubicBezTo>
                        <a:pt x="458051" y="1359427"/>
                        <a:pt x="558397" y="1291568"/>
                        <a:pt x="473529" y="1376435"/>
                      </a:cubicBezTo>
                      <a:cubicBezTo>
                        <a:pt x="459652" y="1390312"/>
                        <a:pt x="439867" y="1396833"/>
                        <a:pt x="424543" y="1409092"/>
                      </a:cubicBezTo>
                      <a:cubicBezTo>
                        <a:pt x="412522" y="1418709"/>
                        <a:pt x="403907" y="1432133"/>
                        <a:pt x="391886" y="1441750"/>
                      </a:cubicBezTo>
                      <a:cubicBezTo>
                        <a:pt x="376562" y="1454009"/>
                        <a:pt x="329023" y="1460531"/>
                        <a:pt x="342900" y="1474407"/>
                      </a:cubicBezTo>
                      <a:cubicBezTo>
                        <a:pt x="358769" y="1490275"/>
                        <a:pt x="386443" y="1463521"/>
                        <a:pt x="408215" y="1458078"/>
                      </a:cubicBezTo>
                      <a:cubicBezTo>
                        <a:pt x="440872" y="1436307"/>
                        <a:pt x="484415" y="1425421"/>
                        <a:pt x="506186" y="1392764"/>
                      </a:cubicBezTo>
                      <a:cubicBezTo>
                        <a:pt x="581047" y="1280471"/>
                        <a:pt x="534265" y="1307203"/>
                        <a:pt x="620486" y="1278464"/>
                      </a:cubicBezTo>
                      <a:cubicBezTo>
                        <a:pt x="696686" y="1164163"/>
                        <a:pt x="653143" y="1202263"/>
                        <a:pt x="734786" y="1147835"/>
                      </a:cubicBezTo>
                      <a:cubicBezTo>
                        <a:pt x="745672" y="1131507"/>
                        <a:pt x="755184" y="1114174"/>
                        <a:pt x="767443" y="1098850"/>
                      </a:cubicBezTo>
                      <a:cubicBezTo>
                        <a:pt x="777060" y="1086829"/>
                        <a:pt x="792179" y="1079393"/>
                        <a:pt x="800100" y="1066192"/>
                      </a:cubicBezTo>
                      <a:cubicBezTo>
                        <a:pt x="852679" y="978560"/>
                        <a:pt x="767852" y="1049591"/>
                        <a:pt x="865415" y="984550"/>
                      </a:cubicBezTo>
                      <a:cubicBezTo>
                        <a:pt x="887186" y="951893"/>
                        <a:pt x="918318" y="923813"/>
                        <a:pt x="930729" y="886578"/>
                      </a:cubicBezTo>
                      <a:cubicBezTo>
                        <a:pt x="953263" y="818975"/>
                        <a:pt x="937509" y="851913"/>
                        <a:pt x="979715" y="788607"/>
                      </a:cubicBezTo>
                      <a:lnTo>
                        <a:pt x="1012372" y="690635"/>
                      </a:lnTo>
                      <a:lnTo>
                        <a:pt x="1028700" y="641650"/>
                      </a:lnTo>
                      <a:cubicBezTo>
                        <a:pt x="1023257" y="560007"/>
                        <a:pt x="1023944" y="477723"/>
                        <a:pt x="1012372" y="396721"/>
                      </a:cubicBezTo>
                      <a:cubicBezTo>
                        <a:pt x="1007504" y="362643"/>
                        <a:pt x="988064" y="332146"/>
                        <a:pt x="979715" y="298750"/>
                      </a:cubicBezTo>
                      <a:cubicBezTo>
                        <a:pt x="959212" y="216737"/>
                        <a:pt x="970483" y="254725"/>
                        <a:pt x="947057" y="184450"/>
                      </a:cubicBezTo>
                      <a:cubicBezTo>
                        <a:pt x="941614" y="124578"/>
                        <a:pt x="955145" y="59772"/>
                        <a:pt x="930729" y="4835"/>
                      </a:cubicBezTo>
                      <a:cubicBezTo>
                        <a:pt x="922759" y="-13098"/>
                        <a:pt x="895620" y="23615"/>
                        <a:pt x="881743" y="37492"/>
                      </a:cubicBezTo>
                      <a:cubicBezTo>
                        <a:pt x="843177" y="76058"/>
                        <a:pt x="848445" y="106970"/>
                        <a:pt x="816429" y="151792"/>
                      </a:cubicBezTo>
                      <a:cubicBezTo>
                        <a:pt x="803007" y="170583"/>
                        <a:pt x="781620" y="182550"/>
                        <a:pt x="767443" y="200778"/>
                      </a:cubicBezTo>
                      <a:cubicBezTo>
                        <a:pt x="743346" y="231759"/>
                        <a:pt x="723900" y="266093"/>
                        <a:pt x="702129" y="298750"/>
                      </a:cubicBezTo>
                      <a:cubicBezTo>
                        <a:pt x="691243" y="315078"/>
                        <a:pt x="683348" y="333859"/>
                        <a:pt x="669472" y="347735"/>
                      </a:cubicBezTo>
                      <a:lnTo>
                        <a:pt x="620486" y="396721"/>
                      </a:lnTo>
                      <a:cubicBezTo>
                        <a:pt x="582961" y="509297"/>
                        <a:pt x="612170" y="470351"/>
                        <a:pt x="555172" y="527350"/>
                      </a:cubicBezTo>
                      <a:cubicBezTo>
                        <a:pt x="517647" y="639926"/>
                        <a:pt x="546856" y="600980"/>
                        <a:pt x="489857" y="657978"/>
                      </a:cubicBezTo>
                      <a:cubicBezTo>
                        <a:pt x="450994" y="774567"/>
                        <a:pt x="476295" y="727308"/>
                        <a:pt x="424543" y="804935"/>
                      </a:cubicBezTo>
                      <a:cubicBezTo>
                        <a:pt x="419100" y="821264"/>
                        <a:pt x="411949" y="837119"/>
                        <a:pt x="408215" y="853921"/>
                      </a:cubicBezTo>
                      <a:cubicBezTo>
                        <a:pt x="372485" y="1014708"/>
                        <a:pt x="388785" y="1148868"/>
                        <a:pt x="375557" y="1327450"/>
                      </a:cubicBezTo>
                      <a:cubicBezTo>
                        <a:pt x="373604" y="1353815"/>
                        <a:pt x="352099" y="1414154"/>
                        <a:pt x="342900" y="1441750"/>
                      </a:cubicBezTo>
                      <a:cubicBezTo>
                        <a:pt x="326572" y="1436307"/>
                        <a:pt x="308674" y="1434276"/>
                        <a:pt x="293915" y="1425421"/>
                      </a:cubicBezTo>
                      <a:cubicBezTo>
                        <a:pt x="280714" y="1417500"/>
                        <a:pt x="273278" y="1402381"/>
                        <a:pt x="261257" y="1392764"/>
                      </a:cubicBezTo>
                      <a:cubicBezTo>
                        <a:pt x="245933" y="1380505"/>
                        <a:pt x="228600" y="1370993"/>
                        <a:pt x="212272" y="1360107"/>
                      </a:cubicBezTo>
                      <a:cubicBezTo>
                        <a:pt x="174747" y="1247530"/>
                        <a:pt x="203957" y="1286476"/>
                        <a:pt x="146957" y="1229478"/>
                      </a:cubicBezTo>
                      <a:cubicBezTo>
                        <a:pt x="141514" y="1213149"/>
                        <a:pt x="147841" y="1180492"/>
                        <a:pt x="130629" y="1180492"/>
                      </a:cubicBezTo>
                      <a:cubicBezTo>
                        <a:pt x="113417" y="1180492"/>
                        <a:pt x="114300" y="1212266"/>
                        <a:pt x="114300" y="1229478"/>
                      </a:cubicBezTo>
                      <a:cubicBezTo>
                        <a:pt x="114300" y="1262586"/>
                        <a:pt x="117895" y="1296889"/>
                        <a:pt x="130629" y="1327450"/>
                      </a:cubicBezTo>
                      <a:cubicBezTo>
                        <a:pt x="145725" y="1363680"/>
                        <a:pt x="183531" y="1388186"/>
                        <a:pt x="195943" y="1425421"/>
                      </a:cubicBezTo>
                      <a:lnTo>
                        <a:pt x="212272" y="1474407"/>
                      </a:lnTo>
                      <a:cubicBezTo>
                        <a:pt x="195943" y="1485293"/>
                        <a:pt x="175545" y="1491740"/>
                        <a:pt x="163286" y="1507064"/>
                      </a:cubicBezTo>
                      <a:cubicBezTo>
                        <a:pt x="126411" y="1553157"/>
                        <a:pt x="172854" y="1594897"/>
                        <a:pt x="114300" y="1507064"/>
                      </a:cubicBezTo>
                      <a:cubicBezTo>
                        <a:pt x="108857" y="1490735"/>
                        <a:pt x="108724" y="1471518"/>
                        <a:pt x="97972" y="1458078"/>
                      </a:cubicBezTo>
                      <a:cubicBezTo>
                        <a:pt x="74952" y="1429303"/>
                        <a:pt x="32269" y="1419849"/>
                        <a:pt x="0" y="1409092"/>
                      </a:cubicBezTo>
                      <a:cubicBezTo>
                        <a:pt x="5443" y="1436306"/>
                        <a:pt x="6584" y="1464749"/>
                        <a:pt x="16329" y="1490735"/>
                      </a:cubicBezTo>
                      <a:cubicBezTo>
                        <a:pt x="29969" y="1527109"/>
                        <a:pt x="72559" y="1563294"/>
                        <a:pt x="97972" y="1588707"/>
                      </a:cubicBezTo>
                      <a:cubicBezTo>
                        <a:pt x="62296" y="1642221"/>
                        <a:pt x="45691" y="1637692"/>
                        <a:pt x="81643" y="1637692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>
                  <a:off x="5372100" y="3767136"/>
                  <a:ext cx="233444" cy="119064"/>
                </a:xfrm>
                <a:custGeom>
                  <a:avLst/>
                  <a:gdLst>
                    <a:gd name="connsiteX0" fmla="*/ 0 w 233444"/>
                    <a:gd name="connsiteY0" fmla="*/ 119064 h 119064"/>
                    <a:gd name="connsiteX1" fmla="*/ 228600 w 233444"/>
                    <a:gd name="connsiteY1" fmla="*/ 53750 h 119064"/>
                    <a:gd name="connsiteX2" fmla="*/ 195943 w 233444"/>
                    <a:gd name="connsiteY2" fmla="*/ 4764 h 119064"/>
                    <a:gd name="connsiteX3" fmla="*/ 114300 w 233444"/>
                    <a:gd name="connsiteY3" fmla="*/ 4764 h 119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3444" h="119064">
                      <a:moveTo>
                        <a:pt x="0" y="119064"/>
                      </a:moveTo>
                      <a:cubicBezTo>
                        <a:pt x="76200" y="97293"/>
                        <a:pt x="160146" y="93681"/>
                        <a:pt x="228600" y="53750"/>
                      </a:cubicBezTo>
                      <a:cubicBezTo>
                        <a:pt x="245551" y="43862"/>
                        <a:pt x="213981" y="12495"/>
                        <a:pt x="195943" y="4764"/>
                      </a:cubicBezTo>
                      <a:cubicBezTo>
                        <a:pt x="170929" y="-5956"/>
                        <a:pt x="141514" y="4764"/>
                        <a:pt x="114300" y="4764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任意多边形 7"/>
                <p:cNvSpPr/>
                <p:nvPr/>
              </p:nvSpPr>
              <p:spPr>
                <a:xfrm>
                  <a:off x="4049486" y="2890157"/>
                  <a:ext cx="734785" cy="473529"/>
                </a:xfrm>
                <a:custGeom>
                  <a:avLst/>
                  <a:gdLst>
                    <a:gd name="connsiteX0" fmla="*/ 734785 w 734785"/>
                    <a:gd name="connsiteY0" fmla="*/ 326572 h 473529"/>
                    <a:gd name="connsiteX1" fmla="*/ 489857 w 734785"/>
                    <a:gd name="connsiteY1" fmla="*/ 440872 h 473529"/>
                    <a:gd name="connsiteX2" fmla="*/ 326571 w 734785"/>
                    <a:gd name="connsiteY2" fmla="*/ 473529 h 473529"/>
                    <a:gd name="connsiteX3" fmla="*/ 261257 w 734785"/>
                    <a:gd name="connsiteY3" fmla="*/ 457200 h 473529"/>
                    <a:gd name="connsiteX4" fmla="*/ 195943 w 734785"/>
                    <a:gd name="connsiteY4" fmla="*/ 359229 h 473529"/>
                    <a:gd name="connsiteX5" fmla="*/ 163285 w 734785"/>
                    <a:gd name="connsiteY5" fmla="*/ 326572 h 473529"/>
                    <a:gd name="connsiteX6" fmla="*/ 97971 w 734785"/>
                    <a:gd name="connsiteY6" fmla="*/ 228600 h 473529"/>
                    <a:gd name="connsiteX7" fmla="*/ 0 w 734785"/>
                    <a:gd name="connsiteY7" fmla="*/ 261257 h 473529"/>
                    <a:gd name="connsiteX8" fmla="*/ 48985 w 734785"/>
                    <a:gd name="connsiteY8" fmla="*/ 179614 h 473529"/>
                    <a:gd name="connsiteX9" fmla="*/ 65314 w 734785"/>
                    <a:gd name="connsiteY9" fmla="*/ 130629 h 473529"/>
                    <a:gd name="connsiteX10" fmla="*/ 97971 w 734785"/>
                    <a:gd name="connsiteY10" fmla="*/ 81643 h 473529"/>
                    <a:gd name="connsiteX11" fmla="*/ 114300 w 734785"/>
                    <a:gd name="connsiteY11" fmla="*/ 32657 h 473529"/>
                    <a:gd name="connsiteX12" fmla="*/ 130628 w 734785"/>
                    <a:gd name="connsiteY12" fmla="*/ 0 h 473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34785" h="473529">
                      <a:moveTo>
                        <a:pt x="734785" y="326572"/>
                      </a:moveTo>
                      <a:cubicBezTo>
                        <a:pt x="653142" y="364672"/>
                        <a:pt x="572892" y="405910"/>
                        <a:pt x="489857" y="440872"/>
                      </a:cubicBezTo>
                      <a:cubicBezTo>
                        <a:pt x="457943" y="454309"/>
                        <a:pt x="350018" y="469621"/>
                        <a:pt x="326571" y="473529"/>
                      </a:cubicBezTo>
                      <a:cubicBezTo>
                        <a:pt x="304800" y="468086"/>
                        <a:pt x="280742" y="468334"/>
                        <a:pt x="261257" y="457200"/>
                      </a:cubicBezTo>
                      <a:cubicBezTo>
                        <a:pt x="185432" y="413871"/>
                        <a:pt x="230507" y="416834"/>
                        <a:pt x="195943" y="359229"/>
                      </a:cubicBezTo>
                      <a:cubicBezTo>
                        <a:pt x="188022" y="346028"/>
                        <a:pt x="174171" y="337458"/>
                        <a:pt x="163285" y="326572"/>
                      </a:cubicBezTo>
                      <a:cubicBezTo>
                        <a:pt x="155092" y="293799"/>
                        <a:pt x="154354" y="228600"/>
                        <a:pt x="97971" y="228600"/>
                      </a:cubicBezTo>
                      <a:cubicBezTo>
                        <a:pt x="63547" y="228600"/>
                        <a:pt x="0" y="261257"/>
                        <a:pt x="0" y="261257"/>
                      </a:cubicBezTo>
                      <a:cubicBezTo>
                        <a:pt x="46252" y="122498"/>
                        <a:pt x="-18253" y="291678"/>
                        <a:pt x="48985" y="179614"/>
                      </a:cubicBezTo>
                      <a:cubicBezTo>
                        <a:pt x="57840" y="164855"/>
                        <a:pt x="57617" y="146024"/>
                        <a:pt x="65314" y="130629"/>
                      </a:cubicBezTo>
                      <a:cubicBezTo>
                        <a:pt x="74090" y="113076"/>
                        <a:pt x="89195" y="99196"/>
                        <a:pt x="97971" y="81643"/>
                      </a:cubicBezTo>
                      <a:cubicBezTo>
                        <a:pt x="105668" y="66248"/>
                        <a:pt x="107908" y="48638"/>
                        <a:pt x="114300" y="32657"/>
                      </a:cubicBezTo>
                      <a:cubicBezTo>
                        <a:pt x="118820" y="21357"/>
                        <a:pt x="125185" y="10886"/>
                        <a:pt x="130628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任意多边形 8"/>
                <p:cNvSpPr/>
                <p:nvPr/>
              </p:nvSpPr>
              <p:spPr>
                <a:xfrm>
                  <a:off x="3902529" y="2663432"/>
                  <a:ext cx="342900" cy="308368"/>
                </a:xfrm>
                <a:custGeom>
                  <a:avLst/>
                  <a:gdLst>
                    <a:gd name="connsiteX0" fmla="*/ 130628 w 342900"/>
                    <a:gd name="connsiteY0" fmla="*/ 14454 h 308368"/>
                    <a:gd name="connsiteX1" fmla="*/ 0 w 342900"/>
                    <a:gd name="connsiteY1" fmla="*/ 194068 h 308368"/>
                    <a:gd name="connsiteX2" fmla="*/ 16328 w 342900"/>
                    <a:gd name="connsiteY2" fmla="*/ 243054 h 308368"/>
                    <a:gd name="connsiteX3" fmla="*/ 48985 w 342900"/>
                    <a:gd name="connsiteY3" fmla="*/ 292039 h 308368"/>
                    <a:gd name="connsiteX4" fmla="*/ 97971 w 342900"/>
                    <a:gd name="connsiteY4" fmla="*/ 308368 h 308368"/>
                    <a:gd name="connsiteX5" fmla="*/ 310242 w 342900"/>
                    <a:gd name="connsiteY5" fmla="*/ 259382 h 308368"/>
                    <a:gd name="connsiteX6" fmla="*/ 342900 w 342900"/>
                    <a:gd name="connsiteY6" fmla="*/ 161411 h 308368"/>
                    <a:gd name="connsiteX7" fmla="*/ 326571 w 342900"/>
                    <a:gd name="connsiteY7" fmla="*/ 112425 h 308368"/>
                    <a:gd name="connsiteX8" fmla="*/ 228600 w 342900"/>
                    <a:gd name="connsiteY8" fmla="*/ 47111 h 308368"/>
                    <a:gd name="connsiteX9" fmla="*/ 195942 w 342900"/>
                    <a:gd name="connsiteY9" fmla="*/ 14454 h 308368"/>
                    <a:gd name="connsiteX10" fmla="*/ 130628 w 342900"/>
                    <a:gd name="connsiteY10" fmla="*/ 14454 h 308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2900" h="308368">
                      <a:moveTo>
                        <a:pt x="130628" y="14454"/>
                      </a:moveTo>
                      <a:cubicBezTo>
                        <a:pt x="97971" y="44390"/>
                        <a:pt x="0" y="129762"/>
                        <a:pt x="0" y="194068"/>
                      </a:cubicBezTo>
                      <a:cubicBezTo>
                        <a:pt x="0" y="211280"/>
                        <a:pt x="8631" y="227659"/>
                        <a:pt x="16328" y="243054"/>
                      </a:cubicBezTo>
                      <a:cubicBezTo>
                        <a:pt x="25104" y="260607"/>
                        <a:pt x="33661" y="279780"/>
                        <a:pt x="48985" y="292039"/>
                      </a:cubicBezTo>
                      <a:cubicBezTo>
                        <a:pt x="62425" y="302791"/>
                        <a:pt x="81642" y="302925"/>
                        <a:pt x="97971" y="308368"/>
                      </a:cubicBezTo>
                      <a:cubicBezTo>
                        <a:pt x="116891" y="306476"/>
                        <a:pt x="274542" y="316501"/>
                        <a:pt x="310242" y="259382"/>
                      </a:cubicBezTo>
                      <a:cubicBezTo>
                        <a:pt x="328487" y="230191"/>
                        <a:pt x="342900" y="161411"/>
                        <a:pt x="342900" y="161411"/>
                      </a:cubicBezTo>
                      <a:cubicBezTo>
                        <a:pt x="337457" y="145082"/>
                        <a:pt x="338742" y="124596"/>
                        <a:pt x="326571" y="112425"/>
                      </a:cubicBezTo>
                      <a:cubicBezTo>
                        <a:pt x="298818" y="84672"/>
                        <a:pt x="256354" y="74864"/>
                        <a:pt x="228600" y="47111"/>
                      </a:cubicBezTo>
                      <a:cubicBezTo>
                        <a:pt x="217714" y="36225"/>
                        <a:pt x="209712" y="21339"/>
                        <a:pt x="195942" y="14454"/>
                      </a:cubicBezTo>
                      <a:cubicBezTo>
                        <a:pt x="186206" y="9586"/>
                        <a:pt x="163285" y="-15482"/>
                        <a:pt x="130628" y="14454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>
                  <a:off x="4294415" y="2434832"/>
                  <a:ext cx="342900" cy="308368"/>
                </a:xfrm>
                <a:custGeom>
                  <a:avLst/>
                  <a:gdLst>
                    <a:gd name="connsiteX0" fmla="*/ 130628 w 342900"/>
                    <a:gd name="connsiteY0" fmla="*/ 14454 h 308368"/>
                    <a:gd name="connsiteX1" fmla="*/ 0 w 342900"/>
                    <a:gd name="connsiteY1" fmla="*/ 194068 h 308368"/>
                    <a:gd name="connsiteX2" fmla="*/ 16328 w 342900"/>
                    <a:gd name="connsiteY2" fmla="*/ 243054 h 308368"/>
                    <a:gd name="connsiteX3" fmla="*/ 48985 w 342900"/>
                    <a:gd name="connsiteY3" fmla="*/ 292039 h 308368"/>
                    <a:gd name="connsiteX4" fmla="*/ 97971 w 342900"/>
                    <a:gd name="connsiteY4" fmla="*/ 308368 h 308368"/>
                    <a:gd name="connsiteX5" fmla="*/ 310242 w 342900"/>
                    <a:gd name="connsiteY5" fmla="*/ 259382 h 308368"/>
                    <a:gd name="connsiteX6" fmla="*/ 342900 w 342900"/>
                    <a:gd name="connsiteY6" fmla="*/ 161411 h 308368"/>
                    <a:gd name="connsiteX7" fmla="*/ 326571 w 342900"/>
                    <a:gd name="connsiteY7" fmla="*/ 112425 h 308368"/>
                    <a:gd name="connsiteX8" fmla="*/ 228600 w 342900"/>
                    <a:gd name="connsiteY8" fmla="*/ 47111 h 308368"/>
                    <a:gd name="connsiteX9" fmla="*/ 195942 w 342900"/>
                    <a:gd name="connsiteY9" fmla="*/ 14454 h 308368"/>
                    <a:gd name="connsiteX10" fmla="*/ 130628 w 342900"/>
                    <a:gd name="connsiteY10" fmla="*/ 14454 h 308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2900" h="308368">
                      <a:moveTo>
                        <a:pt x="130628" y="14454"/>
                      </a:moveTo>
                      <a:cubicBezTo>
                        <a:pt x="97971" y="44390"/>
                        <a:pt x="0" y="129762"/>
                        <a:pt x="0" y="194068"/>
                      </a:cubicBezTo>
                      <a:cubicBezTo>
                        <a:pt x="0" y="211280"/>
                        <a:pt x="8631" y="227659"/>
                        <a:pt x="16328" y="243054"/>
                      </a:cubicBezTo>
                      <a:cubicBezTo>
                        <a:pt x="25104" y="260607"/>
                        <a:pt x="33661" y="279780"/>
                        <a:pt x="48985" y="292039"/>
                      </a:cubicBezTo>
                      <a:cubicBezTo>
                        <a:pt x="62425" y="302791"/>
                        <a:pt x="81642" y="302925"/>
                        <a:pt x="97971" y="308368"/>
                      </a:cubicBezTo>
                      <a:cubicBezTo>
                        <a:pt x="116891" y="306476"/>
                        <a:pt x="274542" y="316501"/>
                        <a:pt x="310242" y="259382"/>
                      </a:cubicBezTo>
                      <a:cubicBezTo>
                        <a:pt x="328487" y="230191"/>
                        <a:pt x="342900" y="161411"/>
                        <a:pt x="342900" y="161411"/>
                      </a:cubicBezTo>
                      <a:cubicBezTo>
                        <a:pt x="337457" y="145082"/>
                        <a:pt x="338742" y="124596"/>
                        <a:pt x="326571" y="112425"/>
                      </a:cubicBezTo>
                      <a:cubicBezTo>
                        <a:pt x="298818" y="84672"/>
                        <a:pt x="256354" y="74864"/>
                        <a:pt x="228600" y="47111"/>
                      </a:cubicBezTo>
                      <a:cubicBezTo>
                        <a:pt x="217714" y="36225"/>
                        <a:pt x="209712" y="21339"/>
                        <a:pt x="195942" y="14454"/>
                      </a:cubicBezTo>
                      <a:cubicBezTo>
                        <a:pt x="186206" y="9586"/>
                        <a:pt x="163285" y="-15482"/>
                        <a:pt x="130628" y="14454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>
                  <a:off x="4931229" y="2237014"/>
                  <a:ext cx="326571" cy="525706"/>
                </a:xfrm>
                <a:custGeom>
                  <a:avLst/>
                  <a:gdLst>
                    <a:gd name="connsiteX0" fmla="*/ 0 w 326571"/>
                    <a:gd name="connsiteY0" fmla="*/ 0 h 525706"/>
                    <a:gd name="connsiteX1" fmla="*/ 97971 w 326571"/>
                    <a:gd name="connsiteY1" fmla="*/ 342900 h 525706"/>
                    <a:gd name="connsiteX2" fmla="*/ 32657 w 326571"/>
                    <a:gd name="connsiteY2" fmla="*/ 440872 h 525706"/>
                    <a:gd name="connsiteX3" fmla="*/ 48985 w 326571"/>
                    <a:gd name="connsiteY3" fmla="*/ 489857 h 525706"/>
                    <a:gd name="connsiteX4" fmla="*/ 244928 w 326571"/>
                    <a:gd name="connsiteY4" fmla="*/ 506186 h 525706"/>
                    <a:gd name="connsiteX5" fmla="*/ 293914 w 326571"/>
                    <a:gd name="connsiteY5" fmla="*/ 473529 h 525706"/>
                    <a:gd name="connsiteX6" fmla="*/ 326571 w 326571"/>
                    <a:gd name="connsiteY6" fmla="*/ 375557 h 525706"/>
                    <a:gd name="connsiteX7" fmla="*/ 277585 w 326571"/>
                    <a:gd name="connsiteY7" fmla="*/ 342900 h 525706"/>
                    <a:gd name="connsiteX8" fmla="*/ 228600 w 326571"/>
                    <a:gd name="connsiteY8" fmla="*/ 293915 h 525706"/>
                    <a:gd name="connsiteX9" fmla="*/ 179614 w 326571"/>
                    <a:gd name="connsiteY9" fmla="*/ 277586 h 525706"/>
                    <a:gd name="connsiteX10" fmla="*/ 81642 w 326571"/>
                    <a:gd name="connsiteY10" fmla="*/ 261257 h 525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6571" h="525706">
                      <a:moveTo>
                        <a:pt x="0" y="0"/>
                      </a:moveTo>
                      <a:cubicBezTo>
                        <a:pt x="32657" y="114300"/>
                        <a:pt x="89190" y="224351"/>
                        <a:pt x="97971" y="342900"/>
                      </a:cubicBezTo>
                      <a:cubicBezTo>
                        <a:pt x="100870" y="382042"/>
                        <a:pt x="32657" y="440872"/>
                        <a:pt x="32657" y="440872"/>
                      </a:cubicBezTo>
                      <a:cubicBezTo>
                        <a:pt x="38100" y="457200"/>
                        <a:pt x="38233" y="476417"/>
                        <a:pt x="48985" y="489857"/>
                      </a:cubicBezTo>
                      <a:cubicBezTo>
                        <a:pt x="100411" y="554140"/>
                        <a:pt x="175331" y="513919"/>
                        <a:pt x="244928" y="506186"/>
                      </a:cubicBezTo>
                      <a:cubicBezTo>
                        <a:pt x="261257" y="495300"/>
                        <a:pt x="283513" y="490171"/>
                        <a:pt x="293914" y="473529"/>
                      </a:cubicBezTo>
                      <a:cubicBezTo>
                        <a:pt x="312159" y="444338"/>
                        <a:pt x="326571" y="375557"/>
                        <a:pt x="326571" y="375557"/>
                      </a:cubicBezTo>
                      <a:cubicBezTo>
                        <a:pt x="310242" y="364671"/>
                        <a:pt x="292661" y="355463"/>
                        <a:pt x="277585" y="342900"/>
                      </a:cubicBezTo>
                      <a:cubicBezTo>
                        <a:pt x="259845" y="328117"/>
                        <a:pt x="247813" y="306724"/>
                        <a:pt x="228600" y="293915"/>
                      </a:cubicBezTo>
                      <a:cubicBezTo>
                        <a:pt x="214279" y="284368"/>
                        <a:pt x="196312" y="281761"/>
                        <a:pt x="179614" y="277586"/>
                      </a:cubicBezTo>
                      <a:cubicBezTo>
                        <a:pt x="110030" y="260190"/>
                        <a:pt x="122313" y="261257"/>
                        <a:pt x="81642" y="261257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4049486" y="2790758"/>
                  <a:ext cx="100484" cy="53716"/>
                </a:xfrm>
                <a:custGeom>
                  <a:avLst/>
                  <a:gdLst>
                    <a:gd name="connsiteX0" fmla="*/ 0 w 140677"/>
                    <a:gd name="connsiteY0" fmla="*/ 0 h 124055"/>
                    <a:gd name="connsiteX1" fmla="*/ 50241 w 140677"/>
                    <a:gd name="connsiteY1" fmla="*/ 50242 h 124055"/>
                    <a:gd name="connsiteX2" fmla="*/ 110532 w 140677"/>
                    <a:gd name="connsiteY2" fmla="*/ 90435 h 124055"/>
                    <a:gd name="connsiteX3" fmla="*/ 140677 w 140677"/>
                    <a:gd name="connsiteY3" fmla="*/ 120580 h 124055"/>
                    <a:gd name="connsiteX4" fmla="*/ 110532 w 140677"/>
                    <a:gd name="connsiteY4" fmla="*/ 100484 h 124055"/>
                    <a:gd name="connsiteX5" fmla="*/ 110532 w 140677"/>
                    <a:gd name="connsiteY5" fmla="*/ 80387 h 12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77" h="124055">
                      <a:moveTo>
                        <a:pt x="0" y="0"/>
                      </a:moveTo>
                      <a:cubicBezTo>
                        <a:pt x="16747" y="16747"/>
                        <a:pt x="31911" y="35244"/>
                        <a:pt x="50241" y="50242"/>
                      </a:cubicBezTo>
                      <a:cubicBezTo>
                        <a:pt x="68935" y="65537"/>
                        <a:pt x="93453" y="73356"/>
                        <a:pt x="110532" y="90435"/>
                      </a:cubicBezTo>
                      <a:cubicBezTo>
                        <a:pt x="120580" y="100483"/>
                        <a:pt x="140677" y="106370"/>
                        <a:pt x="140677" y="120580"/>
                      </a:cubicBezTo>
                      <a:cubicBezTo>
                        <a:pt x="140677" y="132656"/>
                        <a:pt x="117778" y="110145"/>
                        <a:pt x="110532" y="100484"/>
                      </a:cubicBezTo>
                      <a:cubicBezTo>
                        <a:pt x="106513" y="95125"/>
                        <a:pt x="110532" y="87086"/>
                        <a:pt x="110532" y="80387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>
                  <a:off x="4404946" y="2582889"/>
                  <a:ext cx="100484" cy="53716"/>
                </a:xfrm>
                <a:custGeom>
                  <a:avLst/>
                  <a:gdLst>
                    <a:gd name="connsiteX0" fmla="*/ 0 w 140677"/>
                    <a:gd name="connsiteY0" fmla="*/ 0 h 124055"/>
                    <a:gd name="connsiteX1" fmla="*/ 50241 w 140677"/>
                    <a:gd name="connsiteY1" fmla="*/ 50242 h 124055"/>
                    <a:gd name="connsiteX2" fmla="*/ 110532 w 140677"/>
                    <a:gd name="connsiteY2" fmla="*/ 90435 h 124055"/>
                    <a:gd name="connsiteX3" fmla="*/ 140677 w 140677"/>
                    <a:gd name="connsiteY3" fmla="*/ 120580 h 124055"/>
                    <a:gd name="connsiteX4" fmla="*/ 110532 w 140677"/>
                    <a:gd name="connsiteY4" fmla="*/ 100484 h 124055"/>
                    <a:gd name="connsiteX5" fmla="*/ 110532 w 140677"/>
                    <a:gd name="connsiteY5" fmla="*/ 80387 h 12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77" h="124055">
                      <a:moveTo>
                        <a:pt x="0" y="0"/>
                      </a:moveTo>
                      <a:cubicBezTo>
                        <a:pt x="16747" y="16747"/>
                        <a:pt x="31911" y="35244"/>
                        <a:pt x="50241" y="50242"/>
                      </a:cubicBezTo>
                      <a:cubicBezTo>
                        <a:pt x="68935" y="65537"/>
                        <a:pt x="93453" y="73356"/>
                        <a:pt x="110532" y="90435"/>
                      </a:cubicBezTo>
                      <a:cubicBezTo>
                        <a:pt x="120580" y="100483"/>
                        <a:pt x="140677" y="106370"/>
                        <a:pt x="140677" y="120580"/>
                      </a:cubicBezTo>
                      <a:cubicBezTo>
                        <a:pt x="140677" y="132656"/>
                        <a:pt x="117778" y="110145"/>
                        <a:pt x="110532" y="100484"/>
                      </a:cubicBezTo>
                      <a:cubicBezTo>
                        <a:pt x="106513" y="95125"/>
                        <a:pt x="110532" y="87086"/>
                        <a:pt x="110532" y="80387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 14"/>
                <p:cNvSpPr/>
                <p:nvPr/>
              </p:nvSpPr>
              <p:spPr>
                <a:xfrm>
                  <a:off x="3907988" y="1999622"/>
                  <a:ext cx="10869" cy="522514"/>
                </a:xfrm>
                <a:custGeom>
                  <a:avLst/>
                  <a:gdLst>
                    <a:gd name="connsiteX0" fmla="*/ 821 w 10869"/>
                    <a:gd name="connsiteY0" fmla="*/ 522514 h 522514"/>
                    <a:gd name="connsiteX1" fmla="*/ 10869 w 10869"/>
                    <a:gd name="connsiteY1" fmla="*/ 90435 h 522514"/>
                    <a:gd name="connsiteX2" fmla="*/ 821 w 10869"/>
                    <a:gd name="connsiteY2" fmla="*/ 50242 h 522514"/>
                    <a:gd name="connsiteX3" fmla="*/ 821 w 10869"/>
                    <a:gd name="connsiteY3" fmla="*/ 0 h 522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69" h="522514">
                      <a:moveTo>
                        <a:pt x="821" y="522514"/>
                      </a:moveTo>
                      <a:cubicBezTo>
                        <a:pt x="4170" y="378488"/>
                        <a:pt x="10869" y="234500"/>
                        <a:pt x="10869" y="90435"/>
                      </a:cubicBezTo>
                      <a:cubicBezTo>
                        <a:pt x="10869" y="76625"/>
                        <a:pt x="2346" y="63968"/>
                        <a:pt x="821" y="50242"/>
                      </a:cubicBezTo>
                      <a:cubicBezTo>
                        <a:pt x="-1028" y="33597"/>
                        <a:pt x="821" y="16747"/>
                        <a:pt x="821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3567165" y="1467059"/>
                  <a:ext cx="462224" cy="633046"/>
                </a:xfrm>
                <a:custGeom>
                  <a:avLst/>
                  <a:gdLst>
                    <a:gd name="connsiteX0" fmla="*/ 0 w 462224"/>
                    <a:gd name="connsiteY0" fmla="*/ 0 h 633046"/>
                    <a:gd name="connsiteX1" fmla="*/ 462224 w 462224"/>
                    <a:gd name="connsiteY1" fmla="*/ 633046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2224" h="633046">
                      <a:moveTo>
                        <a:pt x="0" y="0"/>
                      </a:moveTo>
                      <a:cubicBezTo>
                        <a:pt x="153474" y="211453"/>
                        <a:pt x="277472" y="448294"/>
                        <a:pt x="462224" y="63304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4883165" y="1414843"/>
                  <a:ext cx="631610" cy="643095"/>
                </a:xfrm>
                <a:custGeom>
                  <a:avLst/>
                  <a:gdLst>
                    <a:gd name="connsiteX0" fmla="*/ 432079 w 432079"/>
                    <a:gd name="connsiteY0" fmla="*/ 0 h 703385"/>
                    <a:gd name="connsiteX1" fmla="*/ 30145 w 432079"/>
                    <a:gd name="connsiteY1" fmla="*/ 633046 h 703385"/>
                    <a:gd name="connsiteX2" fmla="*/ 0 w 432079"/>
                    <a:gd name="connsiteY2" fmla="*/ 703385 h 703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2079" h="703385">
                      <a:moveTo>
                        <a:pt x="432079" y="0"/>
                      </a:moveTo>
                      <a:cubicBezTo>
                        <a:pt x="298101" y="211015"/>
                        <a:pt x="160109" y="419535"/>
                        <a:pt x="30145" y="633046"/>
                      </a:cubicBezTo>
                      <a:cubicBezTo>
                        <a:pt x="-37045" y="743429"/>
                        <a:pt x="35222" y="668160"/>
                        <a:pt x="0" y="703385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>
                  <a:off x="6645385" y="3838470"/>
                  <a:ext cx="961669" cy="341644"/>
                </a:xfrm>
                <a:custGeom>
                  <a:avLst/>
                  <a:gdLst>
                    <a:gd name="connsiteX0" fmla="*/ 529138 w 961669"/>
                    <a:gd name="connsiteY0" fmla="*/ 190919 h 341644"/>
                    <a:gd name="connsiteX1" fmla="*/ 6624 w 961669"/>
                    <a:gd name="connsiteY1" fmla="*/ 180871 h 341644"/>
                    <a:gd name="connsiteX2" fmla="*/ 107107 w 961669"/>
                    <a:gd name="connsiteY2" fmla="*/ 190919 h 341644"/>
                    <a:gd name="connsiteX3" fmla="*/ 498993 w 961669"/>
                    <a:gd name="connsiteY3" fmla="*/ 180871 h 341644"/>
                    <a:gd name="connsiteX4" fmla="*/ 689912 w 961669"/>
                    <a:gd name="connsiteY4" fmla="*/ 190919 h 341644"/>
                    <a:gd name="connsiteX5" fmla="*/ 750202 w 961669"/>
                    <a:gd name="connsiteY5" fmla="*/ 211016 h 341644"/>
                    <a:gd name="connsiteX6" fmla="*/ 780347 w 961669"/>
                    <a:gd name="connsiteY6" fmla="*/ 221064 h 341644"/>
                    <a:gd name="connsiteX7" fmla="*/ 800444 w 961669"/>
                    <a:gd name="connsiteY7" fmla="*/ 251209 h 341644"/>
                    <a:gd name="connsiteX8" fmla="*/ 860734 w 961669"/>
                    <a:gd name="connsiteY8" fmla="*/ 291403 h 341644"/>
                    <a:gd name="connsiteX9" fmla="*/ 880830 w 961669"/>
                    <a:gd name="connsiteY9" fmla="*/ 321548 h 341644"/>
                    <a:gd name="connsiteX10" fmla="*/ 961217 w 961669"/>
                    <a:gd name="connsiteY10" fmla="*/ 291403 h 341644"/>
                    <a:gd name="connsiteX11" fmla="*/ 941120 w 961669"/>
                    <a:gd name="connsiteY11" fmla="*/ 90435 h 341644"/>
                    <a:gd name="connsiteX12" fmla="*/ 921024 w 961669"/>
                    <a:gd name="connsiteY12" fmla="*/ 30145 h 341644"/>
                    <a:gd name="connsiteX13" fmla="*/ 910975 w 961669"/>
                    <a:gd name="connsiteY13" fmla="*/ 0 h 341644"/>
                    <a:gd name="connsiteX14" fmla="*/ 921024 w 961669"/>
                    <a:gd name="connsiteY14" fmla="*/ 30145 h 341644"/>
                    <a:gd name="connsiteX15" fmla="*/ 951169 w 961669"/>
                    <a:gd name="connsiteY15" fmla="*/ 120581 h 341644"/>
                    <a:gd name="connsiteX16" fmla="*/ 961217 w 961669"/>
                    <a:gd name="connsiteY16" fmla="*/ 150726 h 341644"/>
                    <a:gd name="connsiteX17" fmla="*/ 931072 w 961669"/>
                    <a:gd name="connsiteY17" fmla="*/ 321548 h 341644"/>
                    <a:gd name="connsiteX18" fmla="*/ 900927 w 961669"/>
                    <a:gd name="connsiteY18" fmla="*/ 341644 h 341644"/>
                    <a:gd name="connsiteX19" fmla="*/ 830589 w 961669"/>
                    <a:gd name="connsiteY19" fmla="*/ 321548 h 341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61669" h="341644">
                      <a:moveTo>
                        <a:pt x="529138" y="190919"/>
                      </a:moveTo>
                      <a:cubicBezTo>
                        <a:pt x="400884" y="182644"/>
                        <a:pt x="149996" y="154803"/>
                        <a:pt x="6624" y="180871"/>
                      </a:cubicBezTo>
                      <a:cubicBezTo>
                        <a:pt x="-26494" y="186893"/>
                        <a:pt x="73613" y="187570"/>
                        <a:pt x="107107" y="190919"/>
                      </a:cubicBezTo>
                      <a:cubicBezTo>
                        <a:pt x="237736" y="187570"/>
                        <a:pt x="368321" y="180871"/>
                        <a:pt x="498993" y="180871"/>
                      </a:cubicBezTo>
                      <a:cubicBezTo>
                        <a:pt x="562721" y="180871"/>
                        <a:pt x="626638" y="183326"/>
                        <a:pt x="689912" y="190919"/>
                      </a:cubicBezTo>
                      <a:cubicBezTo>
                        <a:pt x="710945" y="193443"/>
                        <a:pt x="730105" y="204317"/>
                        <a:pt x="750202" y="211016"/>
                      </a:cubicBezTo>
                      <a:lnTo>
                        <a:pt x="780347" y="221064"/>
                      </a:lnTo>
                      <a:cubicBezTo>
                        <a:pt x="787046" y="231112"/>
                        <a:pt x="791355" y="243256"/>
                        <a:pt x="800444" y="251209"/>
                      </a:cubicBezTo>
                      <a:cubicBezTo>
                        <a:pt x="818621" y="267114"/>
                        <a:pt x="860734" y="291403"/>
                        <a:pt x="860734" y="291403"/>
                      </a:cubicBezTo>
                      <a:cubicBezTo>
                        <a:pt x="867433" y="301451"/>
                        <a:pt x="869218" y="318230"/>
                        <a:pt x="880830" y="321548"/>
                      </a:cubicBezTo>
                      <a:cubicBezTo>
                        <a:pt x="911250" y="330239"/>
                        <a:pt x="939251" y="306047"/>
                        <a:pt x="961217" y="291403"/>
                      </a:cubicBezTo>
                      <a:cubicBezTo>
                        <a:pt x="957920" y="245243"/>
                        <a:pt x="955343" y="147328"/>
                        <a:pt x="941120" y="90435"/>
                      </a:cubicBezTo>
                      <a:cubicBezTo>
                        <a:pt x="935982" y="69884"/>
                        <a:pt x="927723" y="50242"/>
                        <a:pt x="921024" y="30145"/>
                      </a:cubicBezTo>
                      <a:lnTo>
                        <a:pt x="910975" y="0"/>
                      </a:lnTo>
                      <a:lnTo>
                        <a:pt x="921024" y="30145"/>
                      </a:lnTo>
                      <a:lnTo>
                        <a:pt x="951169" y="120581"/>
                      </a:lnTo>
                      <a:lnTo>
                        <a:pt x="961217" y="150726"/>
                      </a:lnTo>
                      <a:cubicBezTo>
                        <a:pt x="957222" y="206663"/>
                        <a:pt x="975471" y="277150"/>
                        <a:pt x="931072" y="321548"/>
                      </a:cubicBezTo>
                      <a:cubicBezTo>
                        <a:pt x="922533" y="330087"/>
                        <a:pt x="910975" y="334945"/>
                        <a:pt x="900927" y="341644"/>
                      </a:cubicBezTo>
                      <a:cubicBezTo>
                        <a:pt x="835965" y="330817"/>
                        <a:pt x="855043" y="346002"/>
                        <a:pt x="830589" y="321548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>
                  <a:off x="3687746" y="1406769"/>
                  <a:ext cx="381838" cy="706254"/>
                </a:xfrm>
                <a:custGeom>
                  <a:avLst/>
                  <a:gdLst>
                    <a:gd name="connsiteX0" fmla="*/ 0 w 462224"/>
                    <a:gd name="connsiteY0" fmla="*/ 0 h 633046"/>
                    <a:gd name="connsiteX1" fmla="*/ 462224 w 462224"/>
                    <a:gd name="connsiteY1" fmla="*/ 633046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2224" h="633046">
                      <a:moveTo>
                        <a:pt x="0" y="0"/>
                      </a:moveTo>
                      <a:cubicBezTo>
                        <a:pt x="153474" y="211453"/>
                        <a:pt x="277472" y="448294"/>
                        <a:pt x="462224" y="63304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>
                  <a:off x="3840983" y="1157454"/>
                  <a:ext cx="258745" cy="928758"/>
                </a:xfrm>
                <a:custGeom>
                  <a:avLst/>
                  <a:gdLst>
                    <a:gd name="connsiteX0" fmla="*/ 0 w 462224"/>
                    <a:gd name="connsiteY0" fmla="*/ 0 h 633046"/>
                    <a:gd name="connsiteX1" fmla="*/ 462224 w 462224"/>
                    <a:gd name="connsiteY1" fmla="*/ 633046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2224" h="633046">
                      <a:moveTo>
                        <a:pt x="0" y="0"/>
                      </a:moveTo>
                      <a:cubicBezTo>
                        <a:pt x="153474" y="211453"/>
                        <a:pt x="277472" y="448294"/>
                        <a:pt x="462224" y="63304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任意多边形 20"/>
                <p:cNvSpPr/>
                <p:nvPr/>
              </p:nvSpPr>
              <p:spPr>
                <a:xfrm>
                  <a:off x="3985862" y="1130643"/>
                  <a:ext cx="175412" cy="949956"/>
                </a:xfrm>
                <a:custGeom>
                  <a:avLst/>
                  <a:gdLst>
                    <a:gd name="connsiteX0" fmla="*/ 0 w 462224"/>
                    <a:gd name="connsiteY0" fmla="*/ 0 h 633046"/>
                    <a:gd name="connsiteX1" fmla="*/ 462224 w 462224"/>
                    <a:gd name="connsiteY1" fmla="*/ 633046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2224" h="633046">
                      <a:moveTo>
                        <a:pt x="0" y="0"/>
                      </a:moveTo>
                      <a:cubicBezTo>
                        <a:pt x="153474" y="211453"/>
                        <a:pt x="277472" y="448294"/>
                        <a:pt x="462224" y="63304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>
                  <a:off x="4190165" y="1130642"/>
                  <a:ext cx="62800" cy="889501"/>
                </a:xfrm>
                <a:custGeom>
                  <a:avLst/>
                  <a:gdLst>
                    <a:gd name="connsiteX0" fmla="*/ 0 w 462224"/>
                    <a:gd name="connsiteY0" fmla="*/ 0 h 633046"/>
                    <a:gd name="connsiteX1" fmla="*/ 462224 w 462224"/>
                    <a:gd name="connsiteY1" fmla="*/ 633046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2224" h="633046">
                      <a:moveTo>
                        <a:pt x="0" y="0"/>
                      </a:moveTo>
                      <a:cubicBezTo>
                        <a:pt x="153474" y="211453"/>
                        <a:pt x="277472" y="448294"/>
                        <a:pt x="462224" y="63304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 flipH="1">
                  <a:off x="4315142" y="1007496"/>
                  <a:ext cx="106762" cy="1012647"/>
                </a:xfrm>
                <a:custGeom>
                  <a:avLst/>
                  <a:gdLst>
                    <a:gd name="connsiteX0" fmla="*/ 0 w 462224"/>
                    <a:gd name="connsiteY0" fmla="*/ 0 h 633046"/>
                    <a:gd name="connsiteX1" fmla="*/ 462224 w 462224"/>
                    <a:gd name="connsiteY1" fmla="*/ 633046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2224" h="633046">
                      <a:moveTo>
                        <a:pt x="0" y="0"/>
                      </a:moveTo>
                      <a:cubicBezTo>
                        <a:pt x="153474" y="211453"/>
                        <a:pt x="277472" y="448294"/>
                        <a:pt x="462224" y="63304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任意多边形 23"/>
                <p:cNvSpPr/>
                <p:nvPr/>
              </p:nvSpPr>
              <p:spPr>
                <a:xfrm flipH="1">
                  <a:off x="4383907" y="904352"/>
                  <a:ext cx="350121" cy="1124069"/>
                </a:xfrm>
                <a:custGeom>
                  <a:avLst/>
                  <a:gdLst>
                    <a:gd name="connsiteX0" fmla="*/ 0 w 462224"/>
                    <a:gd name="connsiteY0" fmla="*/ 0 h 633046"/>
                    <a:gd name="connsiteX1" fmla="*/ 462224 w 462224"/>
                    <a:gd name="connsiteY1" fmla="*/ 633046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2224" h="633046">
                      <a:moveTo>
                        <a:pt x="0" y="0"/>
                      </a:moveTo>
                      <a:cubicBezTo>
                        <a:pt x="153474" y="211453"/>
                        <a:pt x="277472" y="448294"/>
                        <a:pt x="462224" y="63304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 flipH="1">
                  <a:off x="4455187" y="904352"/>
                  <a:ext cx="653143" cy="1124069"/>
                </a:xfrm>
                <a:custGeom>
                  <a:avLst/>
                  <a:gdLst>
                    <a:gd name="connsiteX0" fmla="*/ 0 w 462224"/>
                    <a:gd name="connsiteY0" fmla="*/ 0 h 633046"/>
                    <a:gd name="connsiteX1" fmla="*/ 462224 w 462224"/>
                    <a:gd name="connsiteY1" fmla="*/ 633046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2224" h="633046">
                      <a:moveTo>
                        <a:pt x="0" y="0"/>
                      </a:moveTo>
                      <a:cubicBezTo>
                        <a:pt x="153474" y="211453"/>
                        <a:pt x="277472" y="448294"/>
                        <a:pt x="462224" y="63304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 flipH="1">
                  <a:off x="4606224" y="904352"/>
                  <a:ext cx="924133" cy="1075721"/>
                </a:xfrm>
                <a:custGeom>
                  <a:avLst/>
                  <a:gdLst>
                    <a:gd name="connsiteX0" fmla="*/ 0 w 462224"/>
                    <a:gd name="connsiteY0" fmla="*/ 0 h 633046"/>
                    <a:gd name="connsiteX1" fmla="*/ 462224 w 462224"/>
                    <a:gd name="connsiteY1" fmla="*/ 633046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2224" h="633046">
                      <a:moveTo>
                        <a:pt x="0" y="0"/>
                      </a:moveTo>
                      <a:cubicBezTo>
                        <a:pt x="153474" y="211453"/>
                        <a:pt x="277472" y="448294"/>
                        <a:pt x="462224" y="63304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任意多边形 26"/>
                <p:cNvSpPr/>
                <p:nvPr/>
              </p:nvSpPr>
              <p:spPr>
                <a:xfrm flipH="1">
                  <a:off x="4750004" y="923901"/>
                  <a:ext cx="924133" cy="1075721"/>
                </a:xfrm>
                <a:custGeom>
                  <a:avLst/>
                  <a:gdLst>
                    <a:gd name="connsiteX0" fmla="*/ 0 w 462224"/>
                    <a:gd name="connsiteY0" fmla="*/ 0 h 633046"/>
                    <a:gd name="connsiteX1" fmla="*/ 462224 w 462224"/>
                    <a:gd name="connsiteY1" fmla="*/ 633046 h 6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2224" h="633046">
                      <a:moveTo>
                        <a:pt x="0" y="0"/>
                      </a:moveTo>
                      <a:cubicBezTo>
                        <a:pt x="153474" y="211453"/>
                        <a:pt x="277472" y="448294"/>
                        <a:pt x="462224" y="63304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" name="任意多边形 28"/>
              <p:cNvSpPr/>
              <p:nvPr/>
            </p:nvSpPr>
            <p:spPr>
              <a:xfrm>
                <a:off x="2776251" y="2027104"/>
                <a:ext cx="0" cy="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2596205" y="115381"/>
                <a:ext cx="592051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现在我才</a:t>
                </a:r>
                <a:r>
                  <a:rPr lang="zh-CN" altLang="en-US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知道每个人</a:t>
                </a:r>
                <a:endParaRPr lang="en-US" altLang="zh-CN" sz="4800" dirty="0" smtClean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  <a:p>
                <a:r>
                  <a:rPr lang="zh-CN" altLang="en-US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都</a:t>
                </a:r>
                <a:r>
                  <a:rPr lang="zh-CN" altLang="en-US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有不为人知的困境</a:t>
                </a:r>
              </a:p>
            </p:txBody>
          </p:sp>
        </p:grpSp>
        <p:sp>
          <p:nvSpPr>
            <p:cNvPr id="12" name="任意多边形 11"/>
            <p:cNvSpPr/>
            <p:nvPr/>
          </p:nvSpPr>
          <p:spPr>
            <a:xfrm>
              <a:off x="2461846" y="527538"/>
              <a:ext cx="6013979" cy="2127961"/>
            </a:xfrm>
            <a:custGeom>
              <a:avLst/>
              <a:gdLst>
                <a:gd name="connsiteX0" fmla="*/ 2883877 w 6013979"/>
                <a:gd name="connsiteY0" fmla="*/ 2127739 h 2127961"/>
                <a:gd name="connsiteX1" fmla="*/ 2831123 w 6013979"/>
                <a:gd name="connsiteY1" fmla="*/ 1969477 h 2127961"/>
                <a:gd name="connsiteX2" fmla="*/ 2813539 w 6013979"/>
                <a:gd name="connsiteY2" fmla="*/ 1916724 h 2127961"/>
                <a:gd name="connsiteX3" fmla="*/ 2778369 w 6013979"/>
                <a:gd name="connsiteY3" fmla="*/ 1881554 h 2127961"/>
                <a:gd name="connsiteX4" fmla="*/ 2637692 w 6013979"/>
                <a:gd name="connsiteY4" fmla="*/ 1705708 h 2127961"/>
                <a:gd name="connsiteX5" fmla="*/ 2584939 w 6013979"/>
                <a:gd name="connsiteY5" fmla="*/ 1688124 h 2127961"/>
                <a:gd name="connsiteX6" fmla="*/ 263769 w 6013979"/>
                <a:gd name="connsiteY6" fmla="*/ 1705708 h 2127961"/>
                <a:gd name="connsiteX7" fmla="*/ 211016 w 6013979"/>
                <a:gd name="connsiteY7" fmla="*/ 1688124 h 2127961"/>
                <a:gd name="connsiteX8" fmla="*/ 175846 w 6013979"/>
                <a:gd name="connsiteY8" fmla="*/ 1652954 h 2127961"/>
                <a:gd name="connsiteX9" fmla="*/ 87923 w 6013979"/>
                <a:gd name="connsiteY9" fmla="*/ 1494693 h 2127961"/>
                <a:gd name="connsiteX10" fmla="*/ 70339 w 6013979"/>
                <a:gd name="connsiteY10" fmla="*/ 1213339 h 2127961"/>
                <a:gd name="connsiteX11" fmla="*/ 52754 w 6013979"/>
                <a:gd name="connsiteY11" fmla="*/ 1090247 h 2127961"/>
                <a:gd name="connsiteX12" fmla="*/ 35169 w 6013979"/>
                <a:gd name="connsiteY12" fmla="*/ 931985 h 2127961"/>
                <a:gd name="connsiteX13" fmla="*/ 0 w 6013979"/>
                <a:gd name="connsiteY13" fmla="*/ 668216 h 2127961"/>
                <a:gd name="connsiteX14" fmla="*/ 17585 w 6013979"/>
                <a:gd name="connsiteY14" fmla="*/ 228600 h 2127961"/>
                <a:gd name="connsiteX15" fmla="*/ 35169 w 6013979"/>
                <a:gd name="connsiteY15" fmla="*/ 175847 h 2127961"/>
                <a:gd name="connsiteX16" fmla="*/ 123092 w 6013979"/>
                <a:gd name="connsiteY16" fmla="*/ 123093 h 2127961"/>
                <a:gd name="connsiteX17" fmla="*/ 263769 w 6013979"/>
                <a:gd name="connsiteY17" fmla="*/ 87924 h 2127961"/>
                <a:gd name="connsiteX18" fmla="*/ 334108 w 6013979"/>
                <a:gd name="connsiteY18" fmla="*/ 70339 h 2127961"/>
                <a:gd name="connsiteX19" fmla="*/ 439616 w 6013979"/>
                <a:gd name="connsiteY19" fmla="*/ 35170 h 2127961"/>
                <a:gd name="connsiteX20" fmla="*/ 668216 w 6013979"/>
                <a:gd name="connsiteY20" fmla="*/ 0 h 2127961"/>
                <a:gd name="connsiteX21" fmla="*/ 1107831 w 6013979"/>
                <a:gd name="connsiteY21" fmla="*/ 17585 h 2127961"/>
                <a:gd name="connsiteX22" fmla="*/ 1248508 w 6013979"/>
                <a:gd name="connsiteY22" fmla="*/ 35170 h 2127961"/>
                <a:gd name="connsiteX23" fmla="*/ 1301262 w 6013979"/>
                <a:gd name="connsiteY23" fmla="*/ 52754 h 2127961"/>
                <a:gd name="connsiteX24" fmla="*/ 1916723 w 6013979"/>
                <a:gd name="connsiteY24" fmla="*/ 87924 h 2127961"/>
                <a:gd name="connsiteX25" fmla="*/ 3727939 w 6013979"/>
                <a:gd name="connsiteY25" fmla="*/ 87924 h 2127961"/>
                <a:gd name="connsiteX26" fmla="*/ 5345723 w 6013979"/>
                <a:gd name="connsiteY26" fmla="*/ 52754 h 2127961"/>
                <a:gd name="connsiteX27" fmla="*/ 5750169 w 6013979"/>
                <a:gd name="connsiteY27" fmla="*/ 70339 h 2127961"/>
                <a:gd name="connsiteX28" fmla="*/ 5873262 w 6013979"/>
                <a:gd name="connsiteY28" fmla="*/ 105508 h 2127961"/>
                <a:gd name="connsiteX29" fmla="*/ 5943600 w 6013979"/>
                <a:gd name="connsiteY29" fmla="*/ 211016 h 2127961"/>
                <a:gd name="connsiteX30" fmla="*/ 5978769 w 6013979"/>
                <a:gd name="connsiteY30" fmla="*/ 263770 h 2127961"/>
                <a:gd name="connsiteX31" fmla="*/ 6013939 w 6013979"/>
                <a:gd name="connsiteY31" fmla="*/ 404447 h 2127961"/>
                <a:gd name="connsiteX32" fmla="*/ 5996354 w 6013979"/>
                <a:gd name="connsiteY32" fmla="*/ 1125416 h 2127961"/>
                <a:gd name="connsiteX33" fmla="*/ 5961185 w 6013979"/>
                <a:gd name="connsiteY33" fmla="*/ 1248508 h 2127961"/>
                <a:gd name="connsiteX34" fmla="*/ 5926016 w 6013979"/>
                <a:gd name="connsiteY34" fmla="*/ 1371600 h 2127961"/>
                <a:gd name="connsiteX35" fmla="*/ 5890846 w 6013979"/>
                <a:gd name="connsiteY35" fmla="*/ 1652954 h 2127961"/>
                <a:gd name="connsiteX36" fmla="*/ 5873262 w 6013979"/>
                <a:gd name="connsiteY36" fmla="*/ 1723293 h 2127961"/>
                <a:gd name="connsiteX37" fmla="*/ 5820508 w 6013979"/>
                <a:gd name="connsiteY37" fmla="*/ 1740877 h 2127961"/>
                <a:gd name="connsiteX38" fmla="*/ 3552092 w 6013979"/>
                <a:gd name="connsiteY38" fmla="*/ 1758462 h 2127961"/>
                <a:gd name="connsiteX39" fmla="*/ 2901462 w 6013979"/>
                <a:gd name="connsiteY39" fmla="*/ 1846385 h 2127961"/>
                <a:gd name="connsiteX40" fmla="*/ 2883877 w 6013979"/>
                <a:gd name="connsiteY40" fmla="*/ 1934308 h 2127961"/>
                <a:gd name="connsiteX41" fmla="*/ 2883877 w 6013979"/>
                <a:gd name="connsiteY41" fmla="*/ 2127739 h 212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013979" h="2127961">
                  <a:moveTo>
                    <a:pt x="2883877" y="2127739"/>
                  </a:moveTo>
                  <a:cubicBezTo>
                    <a:pt x="2875085" y="2133600"/>
                    <a:pt x="2848708" y="2022231"/>
                    <a:pt x="2831123" y="1969477"/>
                  </a:cubicBezTo>
                  <a:cubicBezTo>
                    <a:pt x="2825262" y="1951893"/>
                    <a:pt x="2826646" y="1929831"/>
                    <a:pt x="2813539" y="1916724"/>
                  </a:cubicBezTo>
                  <a:cubicBezTo>
                    <a:pt x="2801816" y="1905001"/>
                    <a:pt x="2788317" y="1894817"/>
                    <a:pt x="2778369" y="1881554"/>
                  </a:cubicBezTo>
                  <a:cubicBezTo>
                    <a:pt x="2760025" y="1857096"/>
                    <a:pt x="2682702" y="1720711"/>
                    <a:pt x="2637692" y="1705708"/>
                  </a:cubicBezTo>
                  <a:lnTo>
                    <a:pt x="2584939" y="1688124"/>
                  </a:lnTo>
                  <a:cubicBezTo>
                    <a:pt x="814768" y="1729775"/>
                    <a:pt x="1588502" y="1733894"/>
                    <a:pt x="263769" y="1705708"/>
                  </a:cubicBezTo>
                  <a:cubicBezTo>
                    <a:pt x="246185" y="1699847"/>
                    <a:pt x="226910" y="1697660"/>
                    <a:pt x="211016" y="1688124"/>
                  </a:cubicBezTo>
                  <a:cubicBezTo>
                    <a:pt x="196799" y="1679594"/>
                    <a:pt x="185794" y="1666217"/>
                    <a:pt x="175846" y="1652954"/>
                  </a:cubicBezTo>
                  <a:cubicBezTo>
                    <a:pt x="103289" y="1556211"/>
                    <a:pt x="115339" y="1576939"/>
                    <a:pt x="87923" y="1494693"/>
                  </a:cubicBezTo>
                  <a:cubicBezTo>
                    <a:pt x="82062" y="1400908"/>
                    <a:pt x="78479" y="1306953"/>
                    <a:pt x="70339" y="1213339"/>
                  </a:cubicBezTo>
                  <a:cubicBezTo>
                    <a:pt x="66748" y="1172048"/>
                    <a:pt x="57895" y="1131374"/>
                    <a:pt x="52754" y="1090247"/>
                  </a:cubicBezTo>
                  <a:cubicBezTo>
                    <a:pt x="46170" y="1037578"/>
                    <a:pt x="40725" y="984772"/>
                    <a:pt x="35169" y="931985"/>
                  </a:cubicBezTo>
                  <a:cubicBezTo>
                    <a:pt x="12326" y="714973"/>
                    <a:pt x="30298" y="819700"/>
                    <a:pt x="0" y="668216"/>
                  </a:cubicBezTo>
                  <a:cubicBezTo>
                    <a:pt x="5862" y="521677"/>
                    <a:pt x="7136" y="374883"/>
                    <a:pt x="17585" y="228600"/>
                  </a:cubicBezTo>
                  <a:cubicBezTo>
                    <a:pt x="18906" y="210112"/>
                    <a:pt x="25633" y="191741"/>
                    <a:pt x="35169" y="175847"/>
                  </a:cubicBezTo>
                  <a:cubicBezTo>
                    <a:pt x="57694" y="138306"/>
                    <a:pt x="83401" y="133918"/>
                    <a:pt x="123092" y="123093"/>
                  </a:cubicBezTo>
                  <a:cubicBezTo>
                    <a:pt x="169724" y="110375"/>
                    <a:pt x="216877" y="99647"/>
                    <a:pt x="263769" y="87924"/>
                  </a:cubicBezTo>
                  <a:cubicBezTo>
                    <a:pt x="287215" y="82062"/>
                    <a:pt x="311180" y="77982"/>
                    <a:pt x="334108" y="70339"/>
                  </a:cubicBezTo>
                  <a:cubicBezTo>
                    <a:pt x="369277" y="58616"/>
                    <a:pt x="402917" y="40413"/>
                    <a:pt x="439616" y="35170"/>
                  </a:cubicBezTo>
                  <a:cubicBezTo>
                    <a:pt x="598004" y="12543"/>
                    <a:pt x="521825" y="24399"/>
                    <a:pt x="668216" y="0"/>
                  </a:cubicBezTo>
                  <a:cubicBezTo>
                    <a:pt x="814754" y="5862"/>
                    <a:pt x="961444" y="8713"/>
                    <a:pt x="1107831" y="17585"/>
                  </a:cubicBezTo>
                  <a:cubicBezTo>
                    <a:pt x="1155002" y="20444"/>
                    <a:pt x="1202013" y="26716"/>
                    <a:pt x="1248508" y="35170"/>
                  </a:cubicBezTo>
                  <a:cubicBezTo>
                    <a:pt x="1266745" y="38486"/>
                    <a:pt x="1282784" y="51295"/>
                    <a:pt x="1301262" y="52754"/>
                  </a:cubicBezTo>
                  <a:cubicBezTo>
                    <a:pt x="1506113" y="68927"/>
                    <a:pt x="1916723" y="87924"/>
                    <a:pt x="1916723" y="87924"/>
                  </a:cubicBezTo>
                  <a:cubicBezTo>
                    <a:pt x="2566538" y="217883"/>
                    <a:pt x="2001937" y="111248"/>
                    <a:pt x="3727939" y="87924"/>
                  </a:cubicBezTo>
                  <a:lnTo>
                    <a:pt x="5345723" y="52754"/>
                  </a:lnTo>
                  <a:cubicBezTo>
                    <a:pt x="5480538" y="58616"/>
                    <a:pt x="5615595" y="60370"/>
                    <a:pt x="5750169" y="70339"/>
                  </a:cubicBezTo>
                  <a:cubicBezTo>
                    <a:pt x="5778554" y="72442"/>
                    <a:pt x="5843549" y="95604"/>
                    <a:pt x="5873262" y="105508"/>
                  </a:cubicBezTo>
                  <a:lnTo>
                    <a:pt x="5943600" y="211016"/>
                  </a:lnTo>
                  <a:lnTo>
                    <a:pt x="5978769" y="263770"/>
                  </a:lnTo>
                  <a:cubicBezTo>
                    <a:pt x="5990492" y="310662"/>
                    <a:pt x="6015118" y="356126"/>
                    <a:pt x="6013939" y="404447"/>
                  </a:cubicBezTo>
                  <a:cubicBezTo>
                    <a:pt x="6008077" y="644770"/>
                    <a:pt x="6007028" y="885259"/>
                    <a:pt x="5996354" y="1125416"/>
                  </a:cubicBezTo>
                  <a:cubicBezTo>
                    <a:pt x="5994908" y="1157958"/>
                    <a:pt x="5970585" y="1215606"/>
                    <a:pt x="5961185" y="1248508"/>
                  </a:cubicBezTo>
                  <a:cubicBezTo>
                    <a:pt x="5917028" y="1403061"/>
                    <a:pt x="5968174" y="1245123"/>
                    <a:pt x="5926016" y="1371600"/>
                  </a:cubicBezTo>
                  <a:cubicBezTo>
                    <a:pt x="5910770" y="1539307"/>
                    <a:pt x="5918800" y="1527162"/>
                    <a:pt x="5890846" y="1652954"/>
                  </a:cubicBezTo>
                  <a:cubicBezTo>
                    <a:pt x="5885603" y="1676546"/>
                    <a:pt x="5888359" y="1704421"/>
                    <a:pt x="5873262" y="1723293"/>
                  </a:cubicBezTo>
                  <a:cubicBezTo>
                    <a:pt x="5861683" y="1737767"/>
                    <a:pt x="5839042" y="1740596"/>
                    <a:pt x="5820508" y="1740877"/>
                  </a:cubicBezTo>
                  <a:lnTo>
                    <a:pt x="3552092" y="1758462"/>
                  </a:lnTo>
                  <a:cubicBezTo>
                    <a:pt x="3144521" y="1781105"/>
                    <a:pt x="2964477" y="1594324"/>
                    <a:pt x="2901462" y="1846385"/>
                  </a:cubicBezTo>
                  <a:cubicBezTo>
                    <a:pt x="2894213" y="1875381"/>
                    <a:pt x="2885632" y="1904471"/>
                    <a:pt x="2883877" y="1934308"/>
                  </a:cubicBezTo>
                  <a:cubicBezTo>
                    <a:pt x="2879746" y="2004525"/>
                    <a:pt x="2892669" y="2121878"/>
                    <a:pt x="2883877" y="2127739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422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path" presetSubtype="0" repeatCount="2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00039 0.0379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856561" y="733266"/>
            <a:ext cx="7480077" cy="5302152"/>
            <a:chOff x="1504869" y="487081"/>
            <a:chExt cx="7480077" cy="5302152"/>
          </a:xfrm>
        </p:grpSpPr>
        <p:grpSp>
          <p:nvGrpSpPr>
            <p:cNvPr id="4" name="组合 3"/>
            <p:cNvGrpSpPr/>
            <p:nvPr/>
          </p:nvGrpSpPr>
          <p:grpSpPr>
            <a:xfrm>
              <a:off x="1745404" y="682237"/>
              <a:ext cx="7239542" cy="5106996"/>
              <a:chOff x="1745404" y="189869"/>
              <a:chExt cx="7239542" cy="5106996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5272831" y="1394084"/>
                <a:ext cx="3712115" cy="3902781"/>
                <a:chOff x="3281819" y="939452"/>
                <a:chExt cx="4443953" cy="4672208"/>
              </a:xfrm>
            </p:grpSpPr>
            <p:sp>
              <p:nvSpPr>
                <p:cNvPr id="5" name="任意多边形 4"/>
                <p:cNvSpPr/>
                <p:nvPr/>
              </p:nvSpPr>
              <p:spPr>
                <a:xfrm>
                  <a:off x="3281819" y="1979112"/>
                  <a:ext cx="4443953" cy="3632548"/>
                </a:xfrm>
                <a:custGeom>
                  <a:avLst/>
                  <a:gdLst>
                    <a:gd name="connsiteX0" fmla="*/ 438411 w 4443953"/>
                    <a:gd name="connsiteY0" fmla="*/ 2617940 h 3632548"/>
                    <a:gd name="connsiteX1" fmla="*/ 413359 w 4443953"/>
                    <a:gd name="connsiteY1" fmla="*/ 1916483 h 3632548"/>
                    <a:gd name="connsiteX2" fmla="*/ 400833 w 4443953"/>
                    <a:gd name="connsiteY2" fmla="*/ 1878904 h 3632548"/>
                    <a:gd name="connsiteX3" fmla="*/ 388307 w 4443953"/>
                    <a:gd name="connsiteY3" fmla="*/ 1753644 h 3632548"/>
                    <a:gd name="connsiteX4" fmla="*/ 363255 w 4443953"/>
                    <a:gd name="connsiteY4" fmla="*/ 1615858 h 3632548"/>
                    <a:gd name="connsiteX5" fmla="*/ 350729 w 4443953"/>
                    <a:gd name="connsiteY5" fmla="*/ 1540702 h 3632548"/>
                    <a:gd name="connsiteX6" fmla="*/ 338203 w 4443953"/>
                    <a:gd name="connsiteY6" fmla="*/ 1503124 h 3632548"/>
                    <a:gd name="connsiteX7" fmla="*/ 325677 w 4443953"/>
                    <a:gd name="connsiteY7" fmla="*/ 1440493 h 3632548"/>
                    <a:gd name="connsiteX8" fmla="*/ 313151 w 4443953"/>
                    <a:gd name="connsiteY8" fmla="*/ 726510 h 3632548"/>
                    <a:gd name="connsiteX9" fmla="*/ 263047 w 4443953"/>
                    <a:gd name="connsiteY9" fmla="*/ 651354 h 3632548"/>
                    <a:gd name="connsiteX10" fmla="*/ 225469 w 4443953"/>
                    <a:gd name="connsiteY10" fmla="*/ 626302 h 3632548"/>
                    <a:gd name="connsiteX11" fmla="*/ 175365 w 4443953"/>
                    <a:gd name="connsiteY11" fmla="*/ 551146 h 3632548"/>
                    <a:gd name="connsiteX12" fmla="*/ 187891 w 4443953"/>
                    <a:gd name="connsiteY12" fmla="*/ 475989 h 3632548"/>
                    <a:gd name="connsiteX13" fmla="*/ 225469 w 4443953"/>
                    <a:gd name="connsiteY13" fmla="*/ 450937 h 3632548"/>
                    <a:gd name="connsiteX14" fmla="*/ 313151 w 4443953"/>
                    <a:gd name="connsiteY14" fmla="*/ 425885 h 3632548"/>
                    <a:gd name="connsiteX15" fmla="*/ 350729 w 4443953"/>
                    <a:gd name="connsiteY15" fmla="*/ 400833 h 3632548"/>
                    <a:gd name="connsiteX16" fmla="*/ 388307 w 4443953"/>
                    <a:gd name="connsiteY16" fmla="*/ 388307 h 3632548"/>
                    <a:gd name="connsiteX17" fmla="*/ 463463 w 4443953"/>
                    <a:gd name="connsiteY17" fmla="*/ 338203 h 3632548"/>
                    <a:gd name="connsiteX18" fmla="*/ 501041 w 4443953"/>
                    <a:gd name="connsiteY18" fmla="*/ 225469 h 3632548"/>
                    <a:gd name="connsiteX19" fmla="*/ 513567 w 4443953"/>
                    <a:gd name="connsiteY19" fmla="*/ 187891 h 3632548"/>
                    <a:gd name="connsiteX20" fmla="*/ 526093 w 4443953"/>
                    <a:gd name="connsiteY20" fmla="*/ 150313 h 3632548"/>
                    <a:gd name="connsiteX21" fmla="*/ 538619 w 4443953"/>
                    <a:gd name="connsiteY21" fmla="*/ 100209 h 3632548"/>
                    <a:gd name="connsiteX22" fmla="*/ 638828 w 4443953"/>
                    <a:gd name="connsiteY22" fmla="*/ 87683 h 3632548"/>
                    <a:gd name="connsiteX23" fmla="*/ 676406 w 4443953"/>
                    <a:gd name="connsiteY23" fmla="*/ 75156 h 3632548"/>
                    <a:gd name="connsiteX24" fmla="*/ 726510 w 4443953"/>
                    <a:gd name="connsiteY24" fmla="*/ 62630 h 3632548"/>
                    <a:gd name="connsiteX25" fmla="*/ 776614 w 4443953"/>
                    <a:gd name="connsiteY25" fmla="*/ 25052 h 3632548"/>
                    <a:gd name="connsiteX26" fmla="*/ 826718 w 4443953"/>
                    <a:gd name="connsiteY26" fmla="*/ 0 h 3632548"/>
                    <a:gd name="connsiteX27" fmla="*/ 851770 w 4443953"/>
                    <a:gd name="connsiteY27" fmla="*/ 37578 h 3632548"/>
                    <a:gd name="connsiteX28" fmla="*/ 951978 w 4443953"/>
                    <a:gd name="connsiteY28" fmla="*/ 75156 h 3632548"/>
                    <a:gd name="connsiteX29" fmla="*/ 989556 w 4443953"/>
                    <a:gd name="connsiteY29" fmla="*/ 100209 h 3632548"/>
                    <a:gd name="connsiteX30" fmla="*/ 1002082 w 4443953"/>
                    <a:gd name="connsiteY30" fmla="*/ 137787 h 3632548"/>
                    <a:gd name="connsiteX31" fmla="*/ 951978 w 4443953"/>
                    <a:gd name="connsiteY31" fmla="*/ 200417 h 3632548"/>
                    <a:gd name="connsiteX32" fmla="*/ 914400 w 4443953"/>
                    <a:gd name="connsiteY32" fmla="*/ 212943 h 3632548"/>
                    <a:gd name="connsiteX33" fmla="*/ 839244 w 4443953"/>
                    <a:gd name="connsiteY33" fmla="*/ 250521 h 3632548"/>
                    <a:gd name="connsiteX34" fmla="*/ 764088 w 4443953"/>
                    <a:gd name="connsiteY34" fmla="*/ 325677 h 3632548"/>
                    <a:gd name="connsiteX35" fmla="*/ 726510 w 4443953"/>
                    <a:gd name="connsiteY35" fmla="*/ 363255 h 3632548"/>
                    <a:gd name="connsiteX36" fmla="*/ 701458 w 4443953"/>
                    <a:gd name="connsiteY36" fmla="*/ 400833 h 3632548"/>
                    <a:gd name="connsiteX37" fmla="*/ 663880 w 4443953"/>
                    <a:gd name="connsiteY37" fmla="*/ 413359 h 3632548"/>
                    <a:gd name="connsiteX38" fmla="*/ 613776 w 4443953"/>
                    <a:gd name="connsiteY38" fmla="*/ 475989 h 3632548"/>
                    <a:gd name="connsiteX39" fmla="*/ 601249 w 4443953"/>
                    <a:gd name="connsiteY39" fmla="*/ 513567 h 3632548"/>
                    <a:gd name="connsiteX40" fmla="*/ 576197 w 4443953"/>
                    <a:gd name="connsiteY40" fmla="*/ 538620 h 3632548"/>
                    <a:gd name="connsiteX41" fmla="*/ 538619 w 4443953"/>
                    <a:gd name="connsiteY41" fmla="*/ 613776 h 3632548"/>
                    <a:gd name="connsiteX42" fmla="*/ 551145 w 4443953"/>
                    <a:gd name="connsiteY42" fmla="*/ 1202499 h 3632548"/>
                    <a:gd name="connsiteX43" fmla="*/ 563671 w 4443953"/>
                    <a:gd name="connsiteY43" fmla="*/ 1302707 h 3632548"/>
                    <a:gd name="connsiteX44" fmla="*/ 588723 w 4443953"/>
                    <a:gd name="connsiteY44" fmla="*/ 1490598 h 3632548"/>
                    <a:gd name="connsiteX45" fmla="*/ 601249 w 4443953"/>
                    <a:gd name="connsiteY45" fmla="*/ 1653436 h 3632548"/>
                    <a:gd name="connsiteX46" fmla="*/ 626302 w 4443953"/>
                    <a:gd name="connsiteY46" fmla="*/ 1853852 h 3632548"/>
                    <a:gd name="connsiteX47" fmla="*/ 638828 w 4443953"/>
                    <a:gd name="connsiteY47" fmla="*/ 1903956 h 3632548"/>
                    <a:gd name="connsiteX48" fmla="*/ 651354 w 4443953"/>
                    <a:gd name="connsiteY48" fmla="*/ 1979113 h 3632548"/>
                    <a:gd name="connsiteX49" fmla="*/ 676406 w 4443953"/>
                    <a:gd name="connsiteY49" fmla="*/ 2066795 h 3632548"/>
                    <a:gd name="connsiteX50" fmla="*/ 688932 w 4443953"/>
                    <a:gd name="connsiteY50" fmla="*/ 2167003 h 3632548"/>
                    <a:gd name="connsiteX51" fmla="*/ 701458 w 4443953"/>
                    <a:gd name="connsiteY51" fmla="*/ 2242159 h 3632548"/>
                    <a:gd name="connsiteX52" fmla="*/ 713984 w 4443953"/>
                    <a:gd name="connsiteY52" fmla="*/ 2430050 h 3632548"/>
                    <a:gd name="connsiteX53" fmla="*/ 739036 w 4443953"/>
                    <a:gd name="connsiteY53" fmla="*/ 2680570 h 3632548"/>
                    <a:gd name="connsiteX54" fmla="*/ 751562 w 4443953"/>
                    <a:gd name="connsiteY54" fmla="*/ 2642992 h 3632548"/>
                    <a:gd name="connsiteX55" fmla="*/ 726510 w 4443953"/>
                    <a:gd name="connsiteY55" fmla="*/ 2329841 h 3632548"/>
                    <a:gd name="connsiteX56" fmla="*/ 701458 w 4443953"/>
                    <a:gd name="connsiteY56" fmla="*/ 2254685 h 3632548"/>
                    <a:gd name="connsiteX57" fmla="*/ 663880 w 4443953"/>
                    <a:gd name="connsiteY57" fmla="*/ 2179529 h 3632548"/>
                    <a:gd name="connsiteX58" fmla="*/ 663880 w 4443953"/>
                    <a:gd name="connsiteY58" fmla="*/ 1853852 h 3632548"/>
                    <a:gd name="connsiteX59" fmla="*/ 713984 w 4443953"/>
                    <a:gd name="connsiteY59" fmla="*/ 1828800 h 3632548"/>
                    <a:gd name="connsiteX60" fmla="*/ 864296 w 4443953"/>
                    <a:gd name="connsiteY60" fmla="*/ 1841326 h 3632548"/>
                    <a:gd name="connsiteX61" fmla="*/ 901874 w 4443953"/>
                    <a:gd name="connsiteY61" fmla="*/ 1853852 h 3632548"/>
                    <a:gd name="connsiteX62" fmla="*/ 926926 w 4443953"/>
                    <a:gd name="connsiteY62" fmla="*/ 1929009 h 3632548"/>
                    <a:gd name="connsiteX63" fmla="*/ 939452 w 4443953"/>
                    <a:gd name="connsiteY63" fmla="*/ 1966587 h 3632548"/>
                    <a:gd name="connsiteX64" fmla="*/ 951978 w 4443953"/>
                    <a:gd name="connsiteY64" fmla="*/ 2004165 h 3632548"/>
                    <a:gd name="connsiteX65" fmla="*/ 989556 w 4443953"/>
                    <a:gd name="connsiteY65" fmla="*/ 2016691 h 3632548"/>
                    <a:gd name="connsiteX66" fmla="*/ 1127343 w 4443953"/>
                    <a:gd name="connsiteY66" fmla="*/ 2004165 h 3632548"/>
                    <a:gd name="connsiteX67" fmla="*/ 1114817 w 4443953"/>
                    <a:gd name="connsiteY67" fmla="*/ 1778696 h 3632548"/>
                    <a:gd name="connsiteX68" fmla="*/ 1089765 w 4443953"/>
                    <a:gd name="connsiteY68" fmla="*/ 1640910 h 3632548"/>
                    <a:gd name="connsiteX69" fmla="*/ 1077239 w 4443953"/>
                    <a:gd name="connsiteY69" fmla="*/ 1565754 h 3632548"/>
                    <a:gd name="connsiteX70" fmla="*/ 1039660 w 4443953"/>
                    <a:gd name="connsiteY70" fmla="*/ 1340285 h 3632548"/>
                    <a:gd name="connsiteX71" fmla="*/ 1014608 w 4443953"/>
                    <a:gd name="connsiteY71" fmla="*/ 1127343 h 3632548"/>
                    <a:gd name="connsiteX72" fmla="*/ 1002082 w 4443953"/>
                    <a:gd name="connsiteY72" fmla="*/ 1064713 h 3632548"/>
                    <a:gd name="connsiteX73" fmla="*/ 964504 w 4443953"/>
                    <a:gd name="connsiteY73" fmla="*/ 989556 h 3632548"/>
                    <a:gd name="connsiteX74" fmla="*/ 889348 w 4443953"/>
                    <a:gd name="connsiteY74" fmla="*/ 939452 h 3632548"/>
                    <a:gd name="connsiteX75" fmla="*/ 839244 w 4443953"/>
                    <a:gd name="connsiteY75" fmla="*/ 901874 h 3632548"/>
                    <a:gd name="connsiteX76" fmla="*/ 814192 w 4443953"/>
                    <a:gd name="connsiteY76" fmla="*/ 826718 h 3632548"/>
                    <a:gd name="connsiteX77" fmla="*/ 801666 w 4443953"/>
                    <a:gd name="connsiteY77" fmla="*/ 789140 h 3632548"/>
                    <a:gd name="connsiteX78" fmla="*/ 851770 w 4443953"/>
                    <a:gd name="connsiteY78" fmla="*/ 764088 h 3632548"/>
                    <a:gd name="connsiteX79" fmla="*/ 876822 w 4443953"/>
                    <a:gd name="connsiteY79" fmla="*/ 726510 h 3632548"/>
                    <a:gd name="connsiteX80" fmla="*/ 951978 w 4443953"/>
                    <a:gd name="connsiteY80" fmla="*/ 701458 h 3632548"/>
                    <a:gd name="connsiteX81" fmla="*/ 1027134 w 4443953"/>
                    <a:gd name="connsiteY81" fmla="*/ 663880 h 3632548"/>
                    <a:gd name="connsiteX82" fmla="*/ 1064713 w 4443953"/>
                    <a:gd name="connsiteY82" fmla="*/ 626302 h 3632548"/>
                    <a:gd name="connsiteX83" fmla="*/ 1139869 w 4443953"/>
                    <a:gd name="connsiteY83" fmla="*/ 576198 h 3632548"/>
                    <a:gd name="connsiteX84" fmla="*/ 1164921 w 4443953"/>
                    <a:gd name="connsiteY84" fmla="*/ 538620 h 3632548"/>
                    <a:gd name="connsiteX85" fmla="*/ 1189973 w 4443953"/>
                    <a:gd name="connsiteY85" fmla="*/ 513567 h 3632548"/>
                    <a:gd name="connsiteX86" fmla="*/ 1240077 w 4443953"/>
                    <a:gd name="connsiteY86" fmla="*/ 438411 h 3632548"/>
                    <a:gd name="connsiteX87" fmla="*/ 1265129 w 4443953"/>
                    <a:gd name="connsiteY87" fmla="*/ 400833 h 3632548"/>
                    <a:gd name="connsiteX88" fmla="*/ 1302707 w 4443953"/>
                    <a:gd name="connsiteY88" fmla="*/ 375781 h 3632548"/>
                    <a:gd name="connsiteX89" fmla="*/ 1377863 w 4443953"/>
                    <a:gd name="connsiteY89" fmla="*/ 438411 h 3632548"/>
                    <a:gd name="connsiteX90" fmla="*/ 1478071 w 4443953"/>
                    <a:gd name="connsiteY90" fmla="*/ 463463 h 3632548"/>
                    <a:gd name="connsiteX91" fmla="*/ 1553228 w 4443953"/>
                    <a:gd name="connsiteY91" fmla="*/ 488515 h 3632548"/>
                    <a:gd name="connsiteX92" fmla="*/ 1565754 w 4443953"/>
                    <a:gd name="connsiteY92" fmla="*/ 526093 h 3632548"/>
                    <a:gd name="connsiteX93" fmla="*/ 1603332 w 4443953"/>
                    <a:gd name="connsiteY93" fmla="*/ 588724 h 3632548"/>
                    <a:gd name="connsiteX94" fmla="*/ 1503123 w 4443953"/>
                    <a:gd name="connsiteY94" fmla="*/ 613776 h 3632548"/>
                    <a:gd name="connsiteX95" fmla="*/ 1377863 w 4443953"/>
                    <a:gd name="connsiteY95" fmla="*/ 663880 h 3632548"/>
                    <a:gd name="connsiteX96" fmla="*/ 1327759 w 4443953"/>
                    <a:gd name="connsiteY96" fmla="*/ 739036 h 3632548"/>
                    <a:gd name="connsiteX97" fmla="*/ 1290181 w 4443953"/>
                    <a:gd name="connsiteY97" fmla="*/ 851770 h 3632548"/>
                    <a:gd name="connsiteX98" fmla="*/ 1277655 w 4443953"/>
                    <a:gd name="connsiteY98" fmla="*/ 889348 h 3632548"/>
                    <a:gd name="connsiteX99" fmla="*/ 1265129 w 4443953"/>
                    <a:gd name="connsiteY99" fmla="*/ 939452 h 3632548"/>
                    <a:gd name="connsiteX100" fmla="*/ 1252603 w 4443953"/>
                    <a:gd name="connsiteY100" fmla="*/ 1077239 h 3632548"/>
                    <a:gd name="connsiteX101" fmla="*/ 1277655 w 4443953"/>
                    <a:gd name="connsiteY101" fmla="*/ 1716066 h 3632548"/>
                    <a:gd name="connsiteX102" fmla="*/ 1302707 w 4443953"/>
                    <a:gd name="connsiteY102" fmla="*/ 1803748 h 3632548"/>
                    <a:gd name="connsiteX103" fmla="*/ 1327759 w 4443953"/>
                    <a:gd name="connsiteY103" fmla="*/ 1841326 h 3632548"/>
                    <a:gd name="connsiteX104" fmla="*/ 1365337 w 4443953"/>
                    <a:gd name="connsiteY104" fmla="*/ 1929009 h 3632548"/>
                    <a:gd name="connsiteX105" fmla="*/ 1377863 w 4443953"/>
                    <a:gd name="connsiteY105" fmla="*/ 1991639 h 3632548"/>
                    <a:gd name="connsiteX106" fmla="*/ 1402915 w 4443953"/>
                    <a:gd name="connsiteY106" fmla="*/ 2066795 h 3632548"/>
                    <a:gd name="connsiteX107" fmla="*/ 1415441 w 4443953"/>
                    <a:gd name="connsiteY107" fmla="*/ 2104373 h 3632548"/>
                    <a:gd name="connsiteX108" fmla="*/ 1427967 w 4443953"/>
                    <a:gd name="connsiteY108" fmla="*/ 2141951 h 3632548"/>
                    <a:gd name="connsiteX109" fmla="*/ 1440493 w 4443953"/>
                    <a:gd name="connsiteY109" fmla="*/ 2179529 h 3632548"/>
                    <a:gd name="connsiteX110" fmla="*/ 1465545 w 4443953"/>
                    <a:gd name="connsiteY110" fmla="*/ 2217107 h 3632548"/>
                    <a:gd name="connsiteX111" fmla="*/ 1478071 w 4443953"/>
                    <a:gd name="connsiteY111" fmla="*/ 2279737 h 3632548"/>
                    <a:gd name="connsiteX112" fmla="*/ 1515649 w 4443953"/>
                    <a:gd name="connsiteY112" fmla="*/ 2329841 h 3632548"/>
                    <a:gd name="connsiteX113" fmla="*/ 1528176 w 4443953"/>
                    <a:gd name="connsiteY113" fmla="*/ 2367420 h 3632548"/>
                    <a:gd name="connsiteX114" fmla="*/ 1578280 w 4443953"/>
                    <a:gd name="connsiteY114" fmla="*/ 2279737 h 3632548"/>
                    <a:gd name="connsiteX115" fmla="*/ 1603332 w 4443953"/>
                    <a:gd name="connsiteY115" fmla="*/ 2242159 h 3632548"/>
                    <a:gd name="connsiteX116" fmla="*/ 1628384 w 4443953"/>
                    <a:gd name="connsiteY116" fmla="*/ 2167003 h 3632548"/>
                    <a:gd name="connsiteX117" fmla="*/ 1615858 w 4443953"/>
                    <a:gd name="connsiteY117" fmla="*/ 2016691 h 3632548"/>
                    <a:gd name="connsiteX118" fmla="*/ 1503123 w 4443953"/>
                    <a:gd name="connsiteY118" fmla="*/ 1954061 h 3632548"/>
                    <a:gd name="connsiteX119" fmla="*/ 1465545 w 4443953"/>
                    <a:gd name="connsiteY119" fmla="*/ 1929009 h 3632548"/>
                    <a:gd name="connsiteX120" fmla="*/ 1503123 w 4443953"/>
                    <a:gd name="connsiteY120" fmla="*/ 1941535 h 3632548"/>
                    <a:gd name="connsiteX121" fmla="*/ 1578280 w 4443953"/>
                    <a:gd name="connsiteY121" fmla="*/ 1991639 h 3632548"/>
                    <a:gd name="connsiteX122" fmla="*/ 1615858 w 4443953"/>
                    <a:gd name="connsiteY122" fmla="*/ 2066795 h 3632548"/>
                    <a:gd name="connsiteX123" fmla="*/ 1628384 w 4443953"/>
                    <a:gd name="connsiteY123" fmla="*/ 2104373 h 3632548"/>
                    <a:gd name="connsiteX124" fmla="*/ 1603332 w 4443953"/>
                    <a:gd name="connsiteY124" fmla="*/ 2267211 h 3632548"/>
                    <a:gd name="connsiteX125" fmla="*/ 1565754 w 4443953"/>
                    <a:gd name="connsiteY125" fmla="*/ 2292263 h 3632548"/>
                    <a:gd name="connsiteX126" fmla="*/ 1478071 w 4443953"/>
                    <a:gd name="connsiteY126" fmla="*/ 2317315 h 3632548"/>
                    <a:gd name="connsiteX127" fmla="*/ 1440493 w 4443953"/>
                    <a:gd name="connsiteY127" fmla="*/ 2329841 h 3632548"/>
                    <a:gd name="connsiteX128" fmla="*/ 1377863 w 4443953"/>
                    <a:gd name="connsiteY128" fmla="*/ 2417524 h 3632548"/>
                    <a:gd name="connsiteX129" fmla="*/ 1352811 w 4443953"/>
                    <a:gd name="connsiteY129" fmla="*/ 2455102 h 3632548"/>
                    <a:gd name="connsiteX130" fmla="*/ 1277655 w 4443953"/>
                    <a:gd name="connsiteY130" fmla="*/ 2517732 h 3632548"/>
                    <a:gd name="connsiteX131" fmla="*/ 1240077 w 4443953"/>
                    <a:gd name="connsiteY131" fmla="*/ 2555310 h 3632548"/>
                    <a:gd name="connsiteX132" fmla="*/ 1164921 w 4443953"/>
                    <a:gd name="connsiteY132" fmla="*/ 2605414 h 3632548"/>
                    <a:gd name="connsiteX133" fmla="*/ 1127343 w 4443953"/>
                    <a:gd name="connsiteY133" fmla="*/ 2630466 h 3632548"/>
                    <a:gd name="connsiteX134" fmla="*/ 1052186 w 4443953"/>
                    <a:gd name="connsiteY134" fmla="*/ 2693096 h 3632548"/>
                    <a:gd name="connsiteX135" fmla="*/ 1027134 w 4443953"/>
                    <a:gd name="connsiteY135" fmla="*/ 2730674 h 3632548"/>
                    <a:gd name="connsiteX136" fmla="*/ 951978 w 4443953"/>
                    <a:gd name="connsiteY136" fmla="*/ 2793304 h 3632548"/>
                    <a:gd name="connsiteX137" fmla="*/ 914400 w 4443953"/>
                    <a:gd name="connsiteY137" fmla="*/ 2805830 h 3632548"/>
                    <a:gd name="connsiteX138" fmla="*/ 776614 w 4443953"/>
                    <a:gd name="connsiteY138" fmla="*/ 2780778 h 3632548"/>
                    <a:gd name="connsiteX139" fmla="*/ 701458 w 4443953"/>
                    <a:gd name="connsiteY139" fmla="*/ 2755726 h 3632548"/>
                    <a:gd name="connsiteX140" fmla="*/ 626302 w 4443953"/>
                    <a:gd name="connsiteY140" fmla="*/ 2730674 h 3632548"/>
                    <a:gd name="connsiteX141" fmla="*/ 588723 w 4443953"/>
                    <a:gd name="connsiteY141" fmla="*/ 2718148 h 3632548"/>
                    <a:gd name="connsiteX142" fmla="*/ 413359 w 4443953"/>
                    <a:gd name="connsiteY142" fmla="*/ 2668044 h 3632548"/>
                    <a:gd name="connsiteX143" fmla="*/ 375781 w 4443953"/>
                    <a:gd name="connsiteY143" fmla="*/ 2642992 h 3632548"/>
                    <a:gd name="connsiteX144" fmla="*/ 275573 w 4443953"/>
                    <a:gd name="connsiteY144" fmla="*/ 2492680 h 3632548"/>
                    <a:gd name="connsiteX145" fmla="*/ 250521 w 4443953"/>
                    <a:gd name="connsiteY145" fmla="*/ 2455102 h 3632548"/>
                    <a:gd name="connsiteX146" fmla="*/ 225469 w 4443953"/>
                    <a:gd name="connsiteY146" fmla="*/ 2417524 h 3632548"/>
                    <a:gd name="connsiteX147" fmla="*/ 200417 w 4443953"/>
                    <a:gd name="connsiteY147" fmla="*/ 2367420 h 3632548"/>
                    <a:gd name="connsiteX148" fmla="*/ 175365 w 4443953"/>
                    <a:gd name="connsiteY148" fmla="*/ 2267211 h 3632548"/>
                    <a:gd name="connsiteX149" fmla="*/ 187891 w 4443953"/>
                    <a:gd name="connsiteY149" fmla="*/ 2204581 h 3632548"/>
                    <a:gd name="connsiteX150" fmla="*/ 225469 w 4443953"/>
                    <a:gd name="connsiteY150" fmla="*/ 2342367 h 3632548"/>
                    <a:gd name="connsiteX151" fmla="*/ 212943 w 4443953"/>
                    <a:gd name="connsiteY151" fmla="*/ 2517732 h 3632548"/>
                    <a:gd name="connsiteX152" fmla="*/ 175365 w 4443953"/>
                    <a:gd name="connsiteY152" fmla="*/ 2530258 h 3632548"/>
                    <a:gd name="connsiteX153" fmla="*/ 137786 w 4443953"/>
                    <a:gd name="connsiteY153" fmla="*/ 2480154 h 3632548"/>
                    <a:gd name="connsiteX154" fmla="*/ 62630 w 4443953"/>
                    <a:gd name="connsiteY154" fmla="*/ 2367420 h 3632548"/>
                    <a:gd name="connsiteX155" fmla="*/ 37578 w 4443953"/>
                    <a:gd name="connsiteY155" fmla="*/ 2329841 h 3632548"/>
                    <a:gd name="connsiteX156" fmla="*/ 0 w 4443953"/>
                    <a:gd name="connsiteY156" fmla="*/ 2254685 h 3632548"/>
                    <a:gd name="connsiteX157" fmla="*/ 12526 w 4443953"/>
                    <a:gd name="connsiteY157" fmla="*/ 2029217 h 3632548"/>
                    <a:gd name="connsiteX158" fmla="*/ 37578 w 4443953"/>
                    <a:gd name="connsiteY158" fmla="*/ 1954061 h 3632548"/>
                    <a:gd name="connsiteX159" fmla="*/ 137786 w 4443953"/>
                    <a:gd name="connsiteY159" fmla="*/ 1866378 h 3632548"/>
                    <a:gd name="connsiteX160" fmla="*/ 212943 w 4443953"/>
                    <a:gd name="connsiteY160" fmla="*/ 1841326 h 3632548"/>
                    <a:gd name="connsiteX161" fmla="*/ 250521 w 4443953"/>
                    <a:gd name="connsiteY161" fmla="*/ 1828800 h 3632548"/>
                    <a:gd name="connsiteX162" fmla="*/ 237995 w 4443953"/>
                    <a:gd name="connsiteY162" fmla="*/ 1866378 h 3632548"/>
                    <a:gd name="connsiteX163" fmla="*/ 200417 w 4443953"/>
                    <a:gd name="connsiteY163" fmla="*/ 1878904 h 3632548"/>
                    <a:gd name="connsiteX164" fmla="*/ 162839 w 4443953"/>
                    <a:gd name="connsiteY164" fmla="*/ 1903956 h 3632548"/>
                    <a:gd name="connsiteX165" fmla="*/ 137786 w 4443953"/>
                    <a:gd name="connsiteY165" fmla="*/ 1954061 h 3632548"/>
                    <a:gd name="connsiteX166" fmla="*/ 87682 w 4443953"/>
                    <a:gd name="connsiteY166" fmla="*/ 2029217 h 3632548"/>
                    <a:gd name="connsiteX167" fmla="*/ 50104 w 4443953"/>
                    <a:gd name="connsiteY167" fmla="*/ 2167003 h 3632548"/>
                    <a:gd name="connsiteX168" fmla="*/ 75156 w 4443953"/>
                    <a:gd name="connsiteY168" fmla="*/ 2430050 h 3632548"/>
                    <a:gd name="connsiteX169" fmla="*/ 87682 w 4443953"/>
                    <a:gd name="connsiteY169" fmla="*/ 2467628 h 3632548"/>
                    <a:gd name="connsiteX170" fmla="*/ 112734 w 4443953"/>
                    <a:gd name="connsiteY170" fmla="*/ 2617940 h 3632548"/>
                    <a:gd name="connsiteX171" fmla="*/ 137786 w 4443953"/>
                    <a:gd name="connsiteY171" fmla="*/ 2693096 h 3632548"/>
                    <a:gd name="connsiteX172" fmla="*/ 162839 w 4443953"/>
                    <a:gd name="connsiteY172" fmla="*/ 2718148 h 3632548"/>
                    <a:gd name="connsiteX173" fmla="*/ 200417 w 4443953"/>
                    <a:gd name="connsiteY173" fmla="*/ 2793304 h 3632548"/>
                    <a:gd name="connsiteX174" fmla="*/ 263047 w 4443953"/>
                    <a:gd name="connsiteY174" fmla="*/ 2868461 h 3632548"/>
                    <a:gd name="connsiteX175" fmla="*/ 275573 w 4443953"/>
                    <a:gd name="connsiteY175" fmla="*/ 2906039 h 3632548"/>
                    <a:gd name="connsiteX176" fmla="*/ 300625 w 4443953"/>
                    <a:gd name="connsiteY176" fmla="*/ 2943617 h 3632548"/>
                    <a:gd name="connsiteX177" fmla="*/ 313151 w 4443953"/>
                    <a:gd name="connsiteY177" fmla="*/ 2981195 h 3632548"/>
                    <a:gd name="connsiteX178" fmla="*/ 338203 w 4443953"/>
                    <a:gd name="connsiteY178" fmla="*/ 3018773 h 3632548"/>
                    <a:gd name="connsiteX179" fmla="*/ 350729 w 4443953"/>
                    <a:gd name="connsiteY179" fmla="*/ 3056351 h 3632548"/>
                    <a:gd name="connsiteX180" fmla="*/ 375781 w 4443953"/>
                    <a:gd name="connsiteY180" fmla="*/ 3144033 h 3632548"/>
                    <a:gd name="connsiteX181" fmla="*/ 400833 w 4443953"/>
                    <a:gd name="connsiteY181" fmla="*/ 3181611 h 3632548"/>
                    <a:gd name="connsiteX182" fmla="*/ 425885 w 4443953"/>
                    <a:gd name="connsiteY182" fmla="*/ 3256767 h 3632548"/>
                    <a:gd name="connsiteX183" fmla="*/ 526093 w 4443953"/>
                    <a:gd name="connsiteY183" fmla="*/ 3407080 h 3632548"/>
                    <a:gd name="connsiteX184" fmla="*/ 588723 w 4443953"/>
                    <a:gd name="connsiteY184" fmla="*/ 3482236 h 3632548"/>
                    <a:gd name="connsiteX185" fmla="*/ 713984 w 4443953"/>
                    <a:gd name="connsiteY185" fmla="*/ 3557392 h 3632548"/>
                    <a:gd name="connsiteX186" fmla="*/ 839244 w 4443953"/>
                    <a:gd name="connsiteY186" fmla="*/ 3620022 h 3632548"/>
                    <a:gd name="connsiteX187" fmla="*/ 1039660 w 4443953"/>
                    <a:gd name="connsiteY187" fmla="*/ 3632548 h 3632548"/>
                    <a:gd name="connsiteX188" fmla="*/ 1453019 w 4443953"/>
                    <a:gd name="connsiteY188" fmla="*/ 3620022 h 3632548"/>
                    <a:gd name="connsiteX189" fmla="*/ 1528176 w 4443953"/>
                    <a:gd name="connsiteY189" fmla="*/ 3582444 h 3632548"/>
                    <a:gd name="connsiteX190" fmla="*/ 1603332 w 4443953"/>
                    <a:gd name="connsiteY190" fmla="*/ 3557392 h 3632548"/>
                    <a:gd name="connsiteX191" fmla="*/ 1640910 w 4443953"/>
                    <a:gd name="connsiteY191" fmla="*/ 3532340 h 3632548"/>
                    <a:gd name="connsiteX192" fmla="*/ 1716066 w 4443953"/>
                    <a:gd name="connsiteY192" fmla="*/ 3507288 h 3632548"/>
                    <a:gd name="connsiteX193" fmla="*/ 1753644 w 4443953"/>
                    <a:gd name="connsiteY193" fmla="*/ 3482236 h 3632548"/>
                    <a:gd name="connsiteX194" fmla="*/ 1803748 w 4443953"/>
                    <a:gd name="connsiteY194" fmla="*/ 3469710 h 3632548"/>
                    <a:gd name="connsiteX195" fmla="*/ 1853852 w 4443953"/>
                    <a:gd name="connsiteY195" fmla="*/ 3444658 h 3632548"/>
                    <a:gd name="connsiteX196" fmla="*/ 1878904 w 4443953"/>
                    <a:gd name="connsiteY196" fmla="*/ 3407080 h 3632548"/>
                    <a:gd name="connsiteX197" fmla="*/ 1916482 w 4443953"/>
                    <a:gd name="connsiteY197" fmla="*/ 3382028 h 3632548"/>
                    <a:gd name="connsiteX198" fmla="*/ 1929008 w 4443953"/>
                    <a:gd name="connsiteY198" fmla="*/ 3344450 h 3632548"/>
                    <a:gd name="connsiteX199" fmla="*/ 1954060 w 4443953"/>
                    <a:gd name="connsiteY199" fmla="*/ 3294346 h 3632548"/>
                    <a:gd name="connsiteX200" fmla="*/ 1979113 w 4443953"/>
                    <a:gd name="connsiteY200" fmla="*/ 3219189 h 3632548"/>
                    <a:gd name="connsiteX201" fmla="*/ 1991639 w 4443953"/>
                    <a:gd name="connsiteY201" fmla="*/ 3181611 h 3632548"/>
                    <a:gd name="connsiteX202" fmla="*/ 2016691 w 4443953"/>
                    <a:gd name="connsiteY202" fmla="*/ 3131507 h 3632548"/>
                    <a:gd name="connsiteX203" fmla="*/ 2041743 w 4443953"/>
                    <a:gd name="connsiteY203" fmla="*/ 3181611 h 3632548"/>
                    <a:gd name="connsiteX204" fmla="*/ 2054269 w 4443953"/>
                    <a:gd name="connsiteY204" fmla="*/ 3231715 h 3632548"/>
                    <a:gd name="connsiteX205" fmla="*/ 2091847 w 4443953"/>
                    <a:gd name="connsiteY205" fmla="*/ 3256767 h 3632548"/>
                    <a:gd name="connsiteX206" fmla="*/ 2217107 w 4443953"/>
                    <a:gd name="connsiteY206" fmla="*/ 3194137 h 3632548"/>
                    <a:gd name="connsiteX207" fmla="*/ 2404997 w 4443953"/>
                    <a:gd name="connsiteY207" fmla="*/ 3081403 h 3632548"/>
                    <a:gd name="connsiteX208" fmla="*/ 2442576 w 4443953"/>
                    <a:gd name="connsiteY208" fmla="*/ 3068877 h 3632548"/>
                    <a:gd name="connsiteX209" fmla="*/ 2505206 w 4443953"/>
                    <a:gd name="connsiteY209" fmla="*/ 2968669 h 3632548"/>
                    <a:gd name="connsiteX210" fmla="*/ 2530258 w 4443953"/>
                    <a:gd name="connsiteY210" fmla="*/ 2918565 h 3632548"/>
                    <a:gd name="connsiteX211" fmla="*/ 2555310 w 4443953"/>
                    <a:gd name="connsiteY211" fmla="*/ 2843409 h 3632548"/>
                    <a:gd name="connsiteX212" fmla="*/ 2580362 w 4443953"/>
                    <a:gd name="connsiteY212" fmla="*/ 2805830 h 3632548"/>
                    <a:gd name="connsiteX213" fmla="*/ 2630466 w 4443953"/>
                    <a:gd name="connsiteY213" fmla="*/ 2755726 h 3632548"/>
                    <a:gd name="connsiteX214" fmla="*/ 2705622 w 4443953"/>
                    <a:gd name="connsiteY214" fmla="*/ 2705622 h 3632548"/>
                    <a:gd name="connsiteX215" fmla="*/ 2793304 w 4443953"/>
                    <a:gd name="connsiteY215" fmla="*/ 2655518 h 3632548"/>
                    <a:gd name="connsiteX216" fmla="*/ 2830882 w 4443953"/>
                    <a:gd name="connsiteY216" fmla="*/ 2617940 h 3632548"/>
                    <a:gd name="connsiteX217" fmla="*/ 2868460 w 4443953"/>
                    <a:gd name="connsiteY217" fmla="*/ 2542784 h 3632548"/>
                    <a:gd name="connsiteX218" fmla="*/ 2893513 w 4443953"/>
                    <a:gd name="connsiteY218" fmla="*/ 2492680 h 3632548"/>
                    <a:gd name="connsiteX219" fmla="*/ 2906039 w 4443953"/>
                    <a:gd name="connsiteY219" fmla="*/ 2455102 h 3632548"/>
                    <a:gd name="connsiteX220" fmla="*/ 2981195 w 4443953"/>
                    <a:gd name="connsiteY220" fmla="*/ 2392472 h 3632548"/>
                    <a:gd name="connsiteX221" fmla="*/ 3056351 w 4443953"/>
                    <a:gd name="connsiteY221" fmla="*/ 2417524 h 3632548"/>
                    <a:gd name="connsiteX222" fmla="*/ 3093929 w 4443953"/>
                    <a:gd name="connsiteY222" fmla="*/ 2555310 h 3632548"/>
                    <a:gd name="connsiteX223" fmla="*/ 3081403 w 4443953"/>
                    <a:gd name="connsiteY223" fmla="*/ 2693096 h 3632548"/>
                    <a:gd name="connsiteX224" fmla="*/ 2943617 w 4443953"/>
                    <a:gd name="connsiteY224" fmla="*/ 2705622 h 3632548"/>
                    <a:gd name="connsiteX225" fmla="*/ 2880986 w 4443953"/>
                    <a:gd name="connsiteY225" fmla="*/ 2755726 h 3632548"/>
                    <a:gd name="connsiteX226" fmla="*/ 2918565 w 4443953"/>
                    <a:gd name="connsiteY226" fmla="*/ 2768252 h 3632548"/>
                    <a:gd name="connsiteX227" fmla="*/ 3031299 w 4443953"/>
                    <a:gd name="connsiteY227" fmla="*/ 2780778 h 3632548"/>
                    <a:gd name="connsiteX228" fmla="*/ 2981195 w 4443953"/>
                    <a:gd name="connsiteY228" fmla="*/ 2843409 h 3632548"/>
                    <a:gd name="connsiteX229" fmla="*/ 2943617 w 4443953"/>
                    <a:gd name="connsiteY229" fmla="*/ 2931091 h 3632548"/>
                    <a:gd name="connsiteX230" fmla="*/ 2993721 w 4443953"/>
                    <a:gd name="connsiteY230" fmla="*/ 2943617 h 3632548"/>
                    <a:gd name="connsiteX231" fmla="*/ 3043825 w 4443953"/>
                    <a:gd name="connsiteY231" fmla="*/ 2906039 h 3632548"/>
                    <a:gd name="connsiteX232" fmla="*/ 3081403 w 4443953"/>
                    <a:gd name="connsiteY232" fmla="*/ 2880987 h 3632548"/>
                    <a:gd name="connsiteX233" fmla="*/ 3093929 w 4443953"/>
                    <a:gd name="connsiteY233" fmla="*/ 2943617 h 3632548"/>
                    <a:gd name="connsiteX234" fmla="*/ 3106455 w 4443953"/>
                    <a:gd name="connsiteY234" fmla="*/ 2981195 h 3632548"/>
                    <a:gd name="connsiteX235" fmla="*/ 3118981 w 4443953"/>
                    <a:gd name="connsiteY235" fmla="*/ 3031299 h 3632548"/>
                    <a:gd name="connsiteX236" fmla="*/ 3144033 w 4443953"/>
                    <a:gd name="connsiteY236" fmla="*/ 2981195 h 3632548"/>
                    <a:gd name="connsiteX237" fmla="*/ 3156559 w 4443953"/>
                    <a:gd name="connsiteY237" fmla="*/ 2931091 h 3632548"/>
                    <a:gd name="connsiteX238" fmla="*/ 3194137 w 4443953"/>
                    <a:gd name="connsiteY238" fmla="*/ 2943617 h 3632548"/>
                    <a:gd name="connsiteX239" fmla="*/ 3306871 w 4443953"/>
                    <a:gd name="connsiteY239" fmla="*/ 3006247 h 3632548"/>
                    <a:gd name="connsiteX240" fmla="*/ 3319397 w 4443953"/>
                    <a:gd name="connsiteY240" fmla="*/ 2943617 h 3632548"/>
                    <a:gd name="connsiteX241" fmla="*/ 3331923 w 4443953"/>
                    <a:gd name="connsiteY241" fmla="*/ 2893513 h 3632548"/>
                    <a:gd name="connsiteX242" fmla="*/ 3394554 w 4443953"/>
                    <a:gd name="connsiteY242" fmla="*/ 2868461 h 3632548"/>
                    <a:gd name="connsiteX243" fmla="*/ 3382028 w 4443953"/>
                    <a:gd name="connsiteY243" fmla="*/ 2805830 h 3632548"/>
                    <a:gd name="connsiteX244" fmla="*/ 3344449 w 4443953"/>
                    <a:gd name="connsiteY244" fmla="*/ 2793304 h 3632548"/>
                    <a:gd name="connsiteX245" fmla="*/ 3306871 w 4443953"/>
                    <a:gd name="connsiteY245" fmla="*/ 2768252 h 3632548"/>
                    <a:gd name="connsiteX246" fmla="*/ 3269293 w 4443953"/>
                    <a:gd name="connsiteY246" fmla="*/ 2517732 h 3632548"/>
                    <a:gd name="connsiteX247" fmla="*/ 3256767 w 4443953"/>
                    <a:gd name="connsiteY247" fmla="*/ 2329841 h 3632548"/>
                    <a:gd name="connsiteX248" fmla="*/ 3181611 w 4443953"/>
                    <a:gd name="connsiteY248" fmla="*/ 2304789 h 3632548"/>
                    <a:gd name="connsiteX249" fmla="*/ 3144033 w 4443953"/>
                    <a:gd name="connsiteY249" fmla="*/ 2267211 h 3632548"/>
                    <a:gd name="connsiteX250" fmla="*/ 3106455 w 4443953"/>
                    <a:gd name="connsiteY250" fmla="*/ 2254685 h 3632548"/>
                    <a:gd name="connsiteX251" fmla="*/ 3006247 w 4443953"/>
                    <a:gd name="connsiteY251" fmla="*/ 2141951 h 3632548"/>
                    <a:gd name="connsiteX252" fmla="*/ 2981195 w 4443953"/>
                    <a:gd name="connsiteY252" fmla="*/ 2091847 h 3632548"/>
                    <a:gd name="connsiteX253" fmla="*/ 2956143 w 4443953"/>
                    <a:gd name="connsiteY253" fmla="*/ 1991639 h 3632548"/>
                    <a:gd name="connsiteX254" fmla="*/ 2993721 w 4443953"/>
                    <a:gd name="connsiteY254" fmla="*/ 1891430 h 3632548"/>
                    <a:gd name="connsiteX255" fmla="*/ 3031299 w 4443953"/>
                    <a:gd name="connsiteY255" fmla="*/ 1866378 h 3632548"/>
                    <a:gd name="connsiteX256" fmla="*/ 3056351 w 4443953"/>
                    <a:gd name="connsiteY256" fmla="*/ 1828800 h 3632548"/>
                    <a:gd name="connsiteX257" fmla="*/ 3131507 w 4443953"/>
                    <a:gd name="connsiteY257" fmla="*/ 1791222 h 3632548"/>
                    <a:gd name="connsiteX258" fmla="*/ 3169085 w 4443953"/>
                    <a:gd name="connsiteY258" fmla="*/ 1753644 h 3632548"/>
                    <a:gd name="connsiteX259" fmla="*/ 3206663 w 4443953"/>
                    <a:gd name="connsiteY259" fmla="*/ 1741118 h 3632548"/>
                    <a:gd name="connsiteX260" fmla="*/ 3156559 w 4443953"/>
                    <a:gd name="connsiteY260" fmla="*/ 1778696 h 3632548"/>
                    <a:gd name="connsiteX261" fmla="*/ 3118981 w 4443953"/>
                    <a:gd name="connsiteY261" fmla="*/ 1816274 h 3632548"/>
                    <a:gd name="connsiteX262" fmla="*/ 3169085 w 4443953"/>
                    <a:gd name="connsiteY262" fmla="*/ 1778696 h 3632548"/>
                    <a:gd name="connsiteX263" fmla="*/ 3206663 w 4443953"/>
                    <a:gd name="connsiteY263" fmla="*/ 1753644 h 3632548"/>
                    <a:gd name="connsiteX264" fmla="*/ 3344449 w 4443953"/>
                    <a:gd name="connsiteY264" fmla="*/ 1728592 h 3632548"/>
                    <a:gd name="connsiteX265" fmla="*/ 3494762 w 4443953"/>
                    <a:gd name="connsiteY265" fmla="*/ 1703540 h 3632548"/>
                    <a:gd name="connsiteX266" fmla="*/ 3632548 w 4443953"/>
                    <a:gd name="connsiteY266" fmla="*/ 1716066 h 3632548"/>
                    <a:gd name="connsiteX267" fmla="*/ 3795386 w 4443953"/>
                    <a:gd name="connsiteY267" fmla="*/ 1728592 h 3632548"/>
                    <a:gd name="connsiteX268" fmla="*/ 3908121 w 4443953"/>
                    <a:gd name="connsiteY268" fmla="*/ 1741118 h 3632548"/>
                    <a:gd name="connsiteX269" fmla="*/ 3995803 w 4443953"/>
                    <a:gd name="connsiteY269" fmla="*/ 1778696 h 3632548"/>
                    <a:gd name="connsiteX270" fmla="*/ 4121063 w 4443953"/>
                    <a:gd name="connsiteY270" fmla="*/ 1853852 h 3632548"/>
                    <a:gd name="connsiteX271" fmla="*/ 4221271 w 4443953"/>
                    <a:gd name="connsiteY271" fmla="*/ 1979113 h 3632548"/>
                    <a:gd name="connsiteX272" fmla="*/ 4246323 w 4443953"/>
                    <a:gd name="connsiteY272" fmla="*/ 2755726 h 3632548"/>
                    <a:gd name="connsiteX273" fmla="*/ 4258849 w 4443953"/>
                    <a:gd name="connsiteY273" fmla="*/ 2818356 h 3632548"/>
                    <a:gd name="connsiteX274" fmla="*/ 4308954 w 4443953"/>
                    <a:gd name="connsiteY274" fmla="*/ 2931091 h 3632548"/>
                    <a:gd name="connsiteX275" fmla="*/ 4346532 w 4443953"/>
                    <a:gd name="connsiteY275" fmla="*/ 2968669 h 3632548"/>
                    <a:gd name="connsiteX276" fmla="*/ 4384110 w 4443953"/>
                    <a:gd name="connsiteY276" fmla="*/ 2993721 h 3632548"/>
                    <a:gd name="connsiteX277" fmla="*/ 4396636 w 4443953"/>
                    <a:gd name="connsiteY277" fmla="*/ 3068877 h 3632548"/>
                    <a:gd name="connsiteX278" fmla="*/ 4421688 w 4443953"/>
                    <a:gd name="connsiteY278" fmla="*/ 3144033 h 3632548"/>
                    <a:gd name="connsiteX279" fmla="*/ 4371584 w 4443953"/>
                    <a:gd name="connsiteY279" fmla="*/ 3156559 h 3632548"/>
                    <a:gd name="connsiteX280" fmla="*/ 4258849 w 4443953"/>
                    <a:gd name="connsiteY280" fmla="*/ 3118981 h 3632548"/>
                    <a:gd name="connsiteX281" fmla="*/ 4221271 w 4443953"/>
                    <a:gd name="connsiteY281" fmla="*/ 3106455 h 3632548"/>
                    <a:gd name="connsiteX282" fmla="*/ 4258849 w 4443953"/>
                    <a:gd name="connsiteY282" fmla="*/ 3156559 h 3632548"/>
                    <a:gd name="connsiteX283" fmla="*/ 4283902 w 4443953"/>
                    <a:gd name="connsiteY283" fmla="*/ 3181611 h 3632548"/>
                    <a:gd name="connsiteX284" fmla="*/ 4308954 w 4443953"/>
                    <a:gd name="connsiteY284" fmla="*/ 3219189 h 3632548"/>
                    <a:gd name="connsiteX285" fmla="*/ 4121063 w 4443953"/>
                    <a:gd name="connsiteY285" fmla="*/ 3219189 h 3632548"/>
                    <a:gd name="connsiteX286" fmla="*/ 4083485 w 4443953"/>
                    <a:gd name="connsiteY286" fmla="*/ 3181611 h 3632548"/>
                    <a:gd name="connsiteX287" fmla="*/ 4058433 w 4443953"/>
                    <a:gd name="connsiteY287" fmla="*/ 3144033 h 3632548"/>
                    <a:gd name="connsiteX288" fmla="*/ 4083485 w 4443953"/>
                    <a:gd name="connsiteY288" fmla="*/ 3219189 h 3632548"/>
                    <a:gd name="connsiteX289" fmla="*/ 4096011 w 4443953"/>
                    <a:gd name="connsiteY289" fmla="*/ 3294346 h 3632548"/>
                    <a:gd name="connsiteX290" fmla="*/ 4020855 w 4443953"/>
                    <a:gd name="connsiteY290" fmla="*/ 3281820 h 3632548"/>
                    <a:gd name="connsiteX291" fmla="*/ 3970751 w 4443953"/>
                    <a:gd name="connsiteY291" fmla="*/ 3206663 h 3632548"/>
                    <a:gd name="connsiteX292" fmla="*/ 3958225 w 4443953"/>
                    <a:gd name="connsiteY292" fmla="*/ 3031299 h 3632548"/>
                    <a:gd name="connsiteX293" fmla="*/ 3720230 w 4443953"/>
                    <a:gd name="connsiteY293" fmla="*/ 3093929 h 3632548"/>
                    <a:gd name="connsiteX294" fmla="*/ 3707704 w 4443953"/>
                    <a:gd name="connsiteY294" fmla="*/ 3043825 h 3632548"/>
                    <a:gd name="connsiteX295" fmla="*/ 3770334 w 4443953"/>
                    <a:gd name="connsiteY295" fmla="*/ 2956143 h 3632548"/>
                    <a:gd name="connsiteX296" fmla="*/ 3807913 w 4443953"/>
                    <a:gd name="connsiteY296" fmla="*/ 2943617 h 3632548"/>
                    <a:gd name="connsiteX297" fmla="*/ 3958225 w 4443953"/>
                    <a:gd name="connsiteY297" fmla="*/ 2855935 h 3632548"/>
                    <a:gd name="connsiteX298" fmla="*/ 3983277 w 4443953"/>
                    <a:gd name="connsiteY298" fmla="*/ 2818356 h 3632548"/>
                    <a:gd name="connsiteX299" fmla="*/ 4020855 w 4443953"/>
                    <a:gd name="connsiteY299" fmla="*/ 2780778 h 3632548"/>
                    <a:gd name="connsiteX300" fmla="*/ 4033381 w 4443953"/>
                    <a:gd name="connsiteY300" fmla="*/ 2718148 h 3632548"/>
                    <a:gd name="connsiteX301" fmla="*/ 4020855 w 4443953"/>
                    <a:gd name="connsiteY301" fmla="*/ 2354893 h 3632548"/>
                    <a:gd name="connsiteX302" fmla="*/ 4008329 w 4443953"/>
                    <a:gd name="connsiteY302" fmla="*/ 2292263 h 3632548"/>
                    <a:gd name="connsiteX303" fmla="*/ 3958225 w 4443953"/>
                    <a:gd name="connsiteY303" fmla="*/ 2179529 h 3632548"/>
                    <a:gd name="connsiteX304" fmla="*/ 3920647 w 4443953"/>
                    <a:gd name="connsiteY304" fmla="*/ 2154477 h 3632548"/>
                    <a:gd name="connsiteX305" fmla="*/ 3858017 w 4443953"/>
                    <a:gd name="connsiteY305" fmla="*/ 2091847 h 3632548"/>
                    <a:gd name="connsiteX306" fmla="*/ 3832965 w 4443953"/>
                    <a:gd name="connsiteY306" fmla="*/ 2054269 h 3632548"/>
                    <a:gd name="connsiteX307" fmla="*/ 3795386 w 4443953"/>
                    <a:gd name="connsiteY307" fmla="*/ 2029217 h 3632548"/>
                    <a:gd name="connsiteX308" fmla="*/ 3657600 w 4443953"/>
                    <a:gd name="connsiteY308" fmla="*/ 1991639 h 3632548"/>
                    <a:gd name="connsiteX309" fmla="*/ 3419606 w 4443953"/>
                    <a:gd name="connsiteY309" fmla="*/ 2004165 h 3632548"/>
                    <a:gd name="connsiteX310" fmla="*/ 3382028 w 4443953"/>
                    <a:gd name="connsiteY310" fmla="*/ 2016691 h 3632548"/>
                    <a:gd name="connsiteX311" fmla="*/ 3319397 w 4443953"/>
                    <a:gd name="connsiteY311" fmla="*/ 2029217 h 3632548"/>
                    <a:gd name="connsiteX312" fmla="*/ 3244241 w 4443953"/>
                    <a:gd name="connsiteY312" fmla="*/ 2054269 h 3632548"/>
                    <a:gd name="connsiteX313" fmla="*/ 3169085 w 4443953"/>
                    <a:gd name="connsiteY313" fmla="*/ 2116899 h 3632548"/>
                    <a:gd name="connsiteX314" fmla="*/ 3131507 w 4443953"/>
                    <a:gd name="connsiteY314" fmla="*/ 2154477 h 3632548"/>
                    <a:gd name="connsiteX315" fmla="*/ 3093929 w 4443953"/>
                    <a:gd name="connsiteY315" fmla="*/ 2229633 h 3632548"/>
                    <a:gd name="connsiteX316" fmla="*/ 3056351 w 4443953"/>
                    <a:gd name="connsiteY316" fmla="*/ 2254685 h 3632548"/>
                    <a:gd name="connsiteX317" fmla="*/ 3031299 w 4443953"/>
                    <a:gd name="connsiteY317" fmla="*/ 2204581 h 3632548"/>
                    <a:gd name="connsiteX318" fmla="*/ 3006247 w 4443953"/>
                    <a:gd name="connsiteY318" fmla="*/ 2167003 h 3632548"/>
                    <a:gd name="connsiteX319" fmla="*/ 2981195 w 4443953"/>
                    <a:gd name="connsiteY319" fmla="*/ 2091847 h 3632548"/>
                    <a:gd name="connsiteX320" fmla="*/ 2956143 w 4443953"/>
                    <a:gd name="connsiteY320" fmla="*/ 1979113 h 3632548"/>
                    <a:gd name="connsiteX321" fmla="*/ 2968669 w 4443953"/>
                    <a:gd name="connsiteY321" fmla="*/ 1891430 h 3632548"/>
                    <a:gd name="connsiteX322" fmla="*/ 2981195 w 4443953"/>
                    <a:gd name="connsiteY322" fmla="*/ 1853852 h 3632548"/>
                    <a:gd name="connsiteX323" fmla="*/ 3018773 w 4443953"/>
                    <a:gd name="connsiteY323" fmla="*/ 1828800 h 3632548"/>
                    <a:gd name="connsiteX324" fmla="*/ 3068877 w 4443953"/>
                    <a:gd name="connsiteY324" fmla="*/ 1791222 h 3632548"/>
                    <a:gd name="connsiteX325" fmla="*/ 3181611 w 4443953"/>
                    <a:gd name="connsiteY325" fmla="*/ 1741118 h 3632548"/>
                    <a:gd name="connsiteX326" fmla="*/ 3219189 w 4443953"/>
                    <a:gd name="connsiteY326" fmla="*/ 1728592 h 3632548"/>
                    <a:gd name="connsiteX327" fmla="*/ 3256767 w 4443953"/>
                    <a:gd name="connsiteY327" fmla="*/ 1716066 h 3632548"/>
                    <a:gd name="connsiteX328" fmla="*/ 3883069 w 4443953"/>
                    <a:gd name="connsiteY328" fmla="*/ 1691014 h 3632548"/>
                    <a:gd name="connsiteX329" fmla="*/ 3958225 w 4443953"/>
                    <a:gd name="connsiteY329" fmla="*/ 1640910 h 3632548"/>
                    <a:gd name="connsiteX330" fmla="*/ 3995803 w 4443953"/>
                    <a:gd name="connsiteY330" fmla="*/ 1615858 h 3632548"/>
                    <a:gd name="connsiteX331" fmla="*/ 4070959 w 4443953"/>
                    <a:gd name="connsiteY331" fmla="*/ 1590806 h 3632548"/>
                    <a:gd name="connsiteX332" fmla="*/ 4158641 w 4443953"/>
                    <a:gd name="connsiteY332" fmla="*/ 1540702 h 3632548"/>
                    <a:gd name="connsiteX333" fmla="*/ 4233797 w 4443953"/>
                    <a:gd name="connsiteY333" fmla="*/ 1440493 h 3632548"/>
                    <a:gd name="connsiteX334" fmla="*/ 4246323 w 4443953"/>
                    <a:gd name="connsiteY334" fmla="*/ 1402915 h 3632548"/>
                    <a:gd name="connsiteX335" fmla="*/ 4271376 w 4443953"/>
                    <a:gd name="connsiteY335" fmla="*/ 1365337 h 3632548"/>
                    <a:gd name="connsiteX336" fmla="*/ 4308954 w 4443953"/>
                    <a:gd name="connsiteY336" fmla="*/ 1302707 h 3632548"/>
                    <a:gd name="connsiteX337" fmla="*/ 4334006 w 4443953"/>
                    <a:gd name="connsiteY337" fmla="*/ 1240077 h 3632548"/>
                    <a:gd name="connsiteX338" fmla="*/ 4359058 w 4443953"/>
                    <a:gd name="connsiteY338" fmla="*/ 1139869 h 3632548"/>
                    <a:gd name="connsiteX339" fmla="*/ 4384110 w 4443953"/>
                    <a:gd name="connsiteY339" fmla="*/ 1102291 h 3632548"/>
                    <a:gd name="connsiteX340" fmla="*/ 4384110 w 4443953"/>
                    <a:gd name="connsiteY340" fmla="*/ 964504 h 3632548"/>
                    <a:gd name="connsiteX341" fmla="*/ 4334006 w 4443953"/>
                    <a:gd name="connsiteY341" fmla="*/ 977030 h 3632548"/>
                    <a:gd name="connsiteX342" fmla="*/ 4258849 w 4443953"/>
                    <a:gd name="connsiteY342" fmla="*/ 1039661 h 3632548"/>
                    <a:gd name="connsiteX343" fmla="*/ 4221271 w 4443953"/>
                    <a:gd name="connsiteY343" fmla="*/ 1064713 h 3632548"/>
                    <a:gd name="connsiteX344" fmla="*/ 4083485 w 4443953"/>
                    <a:gd name="connsiteY344" fmla="*/ 1177447 h 3632548"/>
                    <a:gd name="connsiteX345" fmla="*/ 4033381 w 4443953"/>
                    <a:gd name="connsiteY345" fmla="*/ 1202499 h 3632548"/>
                    <a:gd name="connsiteX346" fmla="*/ 3995803 w 4443953"/>
                    <a:gd name="connsiteY346" fmla="*/ 1227551 h 3632548"/>
                    <a:gd name="connsiteX347" fmla="*/ 3858017 w 4443953"/>
                    <a:gd name="connsiteY347" fmla="*/ 1290181 h 3632548"/>
                    <a:gd name="connsiteX348" fmla="*/ 3757808 w 4443953"/>
                    <a:gd name="connsiteY348" fmla="*/ 1302707 h 3632548"/>
                    <a:gd name="connsiteX349" fmla="*/ 3682652 w 4443953"/>
                    <a:gd name="connsiteY349" fmla="*/ 1327759 h 3632548"/>
                    <a:gd name="connsiteX350" fmla="*/ 3645074 w 4443953"/>
                    <a:gd name="connsiteY350" fmla="*/ 1340285 h 3632548"/>
                    <a:gd name="connsiteX351" fmla="*/ 3544866 w 4443953"/>
                    <a:gd name="connsiteY351" fmla="*/ 1390389 h 3632548"/>
                    <a:gd name="connsiteX352" fmla="*/ 3507288 w 4443953"/>
                    <a:gd name="connsiteY352" fmla="*/ 1427967 h 3632548"/>
                    <a:gd name="connsiteX353" fmla="*/ 3432132 w 4443953"/>
                    <a:gd name="connsiteY353" fmla="*/ 1465546 h 3632548"/>
                    <a:gd name="connsiteX354" fmla="*/ 3394554 w 4443953"/>
                    <a:gd name="connsiteY354" fmla="*/ 1490598 h 3632548"/>
                    <a:gd name="connsiteX355" fmla="*/ 3356976 w 4443953"/>
                    <a:gd name="connsiteY355" fmla="*/ 1503124 h 3632548"/>
                    <a:gd name="connsiteX356" fmla="*/ 3306871 w 4443953"/>
                    <a:gd name="connsiteY356" fmla="*/ 1528176 h 3632548"/>
                    <a:gd name="connsiteX357" fmla="*/ 3231715 w 4443953"/>
                    <a:gd name="connsiteY357" fmla="*/ 1553228 h 3632548"/>
                    <a:gd name="connsiteX358" fmla="*/ 3181611 w 4443953"/>
                    <a:gd name="connsiteY358" fmla="*/ 1540702 h 3632548"/>
                    <a:gd name="connsiteX359" fmla="*/ 3169085 w 4443953"/>
                    <a:gd name="connsiteY359" fmla="*/ 1503124 h 3632548"/>
                    <a:gd name="connsiteX360" fmla="*/ 3269293 w 4443953"/>
                    <a:gd name="connsiteY360" fmla="*/ 1427967 h 3632548"/>
                    <a:gd name="connsiteX361" fmla="*/ 3444658 w 4443953"/>
                    <a:gd name="connsiteY361" fmla="*/ 1327759 h 3632548"/>
                    <a:gd name="connsiteX362" fmla="*/ 3482236 w 4443953"/>
                    <a:gd name="connsiteY362" fmla="*/ 1315233 h 3632548"/>
                    <a:gd name="connsiteX363" fmla="*/ 3532340 w 4443953"/>
                    <a:gd name="connsiteY363" fmla="*/ 1290181 h 3632548"/>
                    <a:gd name="connsiteX364" fmla="*/ 3632548 w 4443953"/>
                    <a:gd name="connsiteY364" fmla="*/ 1252603 h 3632548"/>
                    <a:gd name="connsiteX365" fmla="*/ 3682652 w 4443953"/>
                    <a:gd name="connsiteY365" fmla="*/ 1215025 h 3632548"/>
                    <a:gd name="connsiteX366" fmla="*/ 3720230 w 4443953"/>
                    <a:gd name="connsiteY366" fmla="*/ 1189973 h 3632548"/>
                    <a:gd name="connsiteX367" fmla="*/ 3745282 w 4443953"/>
                    <a:gd name="connsiteY367" fmla="*/ 1152395 h 3632548"/>
                    <a:gd name="connsiteX368" fmla="*/ 3807913 w 4443953"/>
                    <a:gd name="connsiteY368" fmla="*/ 1102291 h 3632548"/>
                    <a:gd name="connsiteX369" fmla="*/ 3870543 w 4443953"/>
                    <a:gd name="connsiteY369" fmla="*/ 1014609 h 3632548"/>
                    <a:gd name="connsiteX370" fmla="*/ 3895595 w 4443953"/>
                    <a:gd name="connsiteY370" fmla="*/ 939452 h 3632548"/>
                    <a:gd name="connsiteX371" fmla="*/ 3958225 w 4443953"/>
                    <a:gd name="connsiteY371" fmla="*/ 839244 h 3632548"/>
                    <a:gd name="connsiteX372" fmla="*/ 3983277 w 4443953"/>
                    <a:gd name="connsiteY372" fmla="*/ 801666 h 3632548"/>
                    <a:gd name="connsiteX373" fmla="*/ 3995803 w 4443953"/>
                    <a:gd name="connsiteY373" fmla="*/ 764088 h 3632548"/>
                    <a:gd name="connsiteX374" fmla="*/ 4045907 w 4443953"/>
                    <a:gd name="connsiteY374" fmla="*/ 676406 h 3632548"/>
                    <a:gd name="connsiteX375" fmla="*/ 4083485 w 4443953"/>
                    <a:gd name="connsiteY375" fmla="*/ 601250 h 3632548"/>
                    <a:gd name="connsiteX376" fmla="*/ 4171167 w 4443953"/>
                    <a:gd name="connsiteY376" fmla="*/ 538620 h 3632548"/>
                    <a:gd name="connsiteX377" fmla="*/ 4196219 w 4443953"/>
                    <a:gd name="connsiteY377" fmla="*/ 513567 h 3632548"/>
                    <a:gd name="connsiteX378" fmla="*/ 4233797 w 4443953"/>
                    <a:gd name="connsiteY378" fmla="*/ 501041 h 3632548"/>
                    <a:gd name="connsiteX379" fmla="*/ 4346532 w 4443953"/>
                    <a:gd name="connsiteY379" fmla="*/ 438411 h 3632548"/>
                    <a:gd name="connsiteX380" fmla="*/ 4396636 w 4443953"/>
                    <a:gd name="connsiteY380" fmla="*/ 400833 h 3632548"/>
                    <a:gd name="connsiteX381" fmla="*/ 4384110 w 4443953"/>
                    <a:gd name="connsiteY381" fmla="*/ 488515 h 3632548"/>
                    <a:gd name="connsiteX382" fmla="*/ 4359058 w 4443953"/>
                    <a:gd name="connsiteY382" fmla="*/ 538620 h 3632548"/>
                    <a:gd name="connsiteX383" fmla="*/ 4346532 w 4443953"/>
                    <a:gd name="connsiteY383" fmla="*/ 588724 h 3632548"/>
                    <a:gd name="connsiteX384" fmla="*/ 4334006 w 4443953"/>
                    <a:gd name="connsiteY384" fmla="*/ 626302 h 3632548"/>
                    <a:gd name="connsiteX385" fmla="*/ 4308954 w 4443953"/>
                    <a:gd name="connsiteY385" fmla="*/ 801666 h 3632548"/>
                    <a:gd name="connsiteX386" fmla="*/ 4334006 w 4443953"/>
                    <a:gd name="connsiteY386" fmla="*/ 851770 h 3632548"/>
                    <a:gd name="connsiteX387" fmla="*/ 4371584 w 4443953"/>
                    <a:gd name="connsiteY387" fmla="*/ 764088 h 3632548"/>
                    <a:gd name="connsiteX388" fmla="*/ 4396636 w 4443953"/>
                    <a:gd name="connsiteY388" fmla="*/ 626302 h 3632548"/>
                    <a:gd name="connsiteX389" fmla="*/ 4421688 w 4443953"/>
                    <a:gd name="connsiteY389" fmla="*/ 538620 h 3632548"/>
                    <a:gd name="connsiteX390" fmla="*/ 4434214 w 4443953"/>
                    <a:gd name="connsiteY390" fmla="*/ 450937 h 3632548"/>
                    <a:gd name="connsiteX391" fmla="*/ 4258849 w 4443953"/>
                    <a:gd name="connsiteY391" fmla="*/ 488515 h 3632548"/>
                    <a:gd name="connsiteX392" fmla="*/ 4208745 w 4443953"/>
                    <a:gd name="connsiteY392" fmla="*/ 513567 h 3632548"/>
                    <a:gd name="connsiteX393" fmla="*/ 4171167 w 4443953"/>
                    <a:gd name="connsiteY393" fmla="*/ 526093 h 3632548"/>
                    <a:gd name="connsiteX394" fmla="*/ 4146115 w 4443953"/>
                    <a:gd name="connsiteY394" fmla="*/ 551146 h 3632548"/>
                    <a:gd name="connsiteX395" fmla="*/ 4108537 w 4443953"/>
                    <a:gd name="connsiteY395" fmla="*/ 576198 h 3632548"/>
                    <a:gd name="connsiteX396" fmla="*/ 4033381 w 4443953"/>
                    <a:gd name="connsiteY396" fmla="*/ 676406 h 3632548"/>
                    <a:gd name="connsiteX397" fmla="*/ 4008329 w 4443953"/>
                    <a:gd name="connsiteY397" fmla="*/ 713984 h 3632548"/>
                    <a:gd name="connsiteX398" fmla="*/ 3958225 w 4443953"/>
                    <a:gd name="connsiteY398" fmla="*/ 764088 h 3632548"/>
                    <a:gd name="connsiteX399" fmla="*/ 3945699 w 4443953"/>
                    <a:gd name="connsiteY399" fmla="*/ 801666 h 3632548"/>
                    <a:gd name="connsiteX400" fmla="*/ 3895595 w 4443953"/>
                    <a:gd name="connsiteY400" fmla="*/ 876822 h 3632548"/>
                    <a:gd name="connsiteX401" fmla="*/ 3845491 w 4443953"/>
                    <a:gd name="connsiteY401" fmla="*/ 964504 h 3632548"/>
                    <a:gd name="connsiteX402" fmla="*/ 3807913 w 4443953"/>
                    <a:gd name="connsiteY402" fmla="*/ 1039661 h 3632548"/>
                    <a:gd name="connsiteX403" fmla="*/ 3770334 w 4443953"/>
                    <a:gd name="connsiteY403" fmla="*/ 1114817 h 3632548"/>
                    <a:gd name="connsiteX404" fmla="*/ 3707704 w 4443953"/>
                    <a:gd name="connsiteY404" fmla="*/ 1164921 h 3632548"/>
                    <a:gd name="connsiteX405" fmla="*/ 3670126 w 4443953"/>
                    <a:gd name="connsiteY405" fmla="*/ 1202499 h 3632548"/>
                    <a:gd name="connsiteX406" fmla="*/ 3632548 w 4443953"/>
                    <a:gd name="connsiteY406" fmla="*/ 1215025 h 3632548"/>
                    <a:gd name="connsiteX407" fmla="*/ 3532340 w 4443953"/>
                    <a:gd name="connsiteY407" fmla="*/ 1277655 h 3632548"/>
                    <a:gd name="connsiteX408" fmla="*/ 3457184 w 4443953"/>
                    <a:gd name="connsiteY408" fmla="*/ 1315233 h 3632548"/>
                    <a:gd name="connsiteX409" fmla="*/ 3382028 w 4443953"/>
                    <a:gd name="connsiteY409" fmla="*/ 1377863 h 3632548"/>
                    <a:gd name="connsiteX410" fmla="*/ 3344449 w 4443953"/>
                    <a:gd name="connsiteY410" fmla="*/ 1390389 h 3632548"/>
                    <a:gd name="connsiteX411" fmla="*/ 3294345 w 4443953"/>
                    <a:gd name="connsiteY411" fmla="*/ 1427967 h 3632548"/>
                    <a:gd name="connsiteX412" fmla="*/ 3194137 w 4443953"/>
                    <a:gd name="connsiteY412" fmla="*/ 1503124 h 3632548"/>
                    <a:gd name="connsiteX413" fmla="*/ 2981195 w 4443953"/>
                    <a:gd name="connsiteY413" fmla="*/ 1528176 h 3632548"/>
                    <a:gd name="connsiteX414" fmla="*/ 2880986 w 4443953"/>
                    <a:gd name="connsiteY414" fmla="*/ 1540702 h 3632548"/>
                    <a:gd name="connsiteX415" fmla="*/ 2843408 w 4443953"/>
                    <a:gd name="connsiteY415" fmla="*/ 1716066 h 3632548"/>
                    <a:gd name="connsiteX416" fmla="*/ 2918565 w 4443953"/>
                    <a:gd name="connsiteY416" fmla="*/ 1703540 h 3632548"/>
                    <a:gd name="connsiteX417" fmla="*/ 3043825 w 4443953"/>
                    <a:gd name="connsiteY417" fmla="*/ 1665962 h 3632548"/>
                    <a:gd name="connsiteX418" fmla="*/ 3031299 w 4443953"/>
                    <a:gd name="connsiteY418" fmla="*/ 1578280 h 3632548"/>
                    <a:gd name="connsiteX419" fmla="*/ 2993721 w 4443953"/>
                    <a:gd name="connsiteY419" fmla="*/ 1540702 h 3632548"/>
                    <a:gd name="connsiteX420" fmla="*/ 2981195 w 4443953"/>
                    <a:gd name="connsiteY420" fmla="*/ 1503124 h 3632548"/>
                    <a:gd name="connsiteX421" fmla="*/ 2830882 w 4443953"/>
                    <a:gd name="connsiteY421" fmla="*/ 1640910 h 3632548"/>
                    <a:gd name="connsiteX422" fmla="*/ 2805830 w 4443953"/>
                    <a:gd name="connsiteY422" fmla="*/ 1716066 h 3632548"/>
                    <a:gd name="connsiteX423" fmla="*/ 2768252 w 4443953"/>
                    <a:gd name="connsiteY423" fmla="*/ 1678488 h 3632548"/>
                    <a:gd name="connsiteX424" fmla="*/ 2718148 w 4443953"/>
                    <a:gd name="connsiteY424" fmla="*/ 1603332 h 3632548"/>
                    <a:gd name="connsiteX425" fmla="*/ 2680570 w 4443953"/>
                    <a:gd name="connsiteY425" fmla="*/ 1578280 h 3632548"/>
                    <a:gd name="connsiteX426" fmla="*/ 2655518 w 4443953"/>
                    <a:gd name="connsiteY426" fmla="*/ 1540702 h 3632548"/>
                    <a:gd name="connsiteX427" fmla="*/ 2617940 w 4443953"/>
                    <a:gd name="connsiteY427" fmla="*/ 1528176 h 3632548"/>
                    <a:gd name="connsiteX428" fmla="*/ 2580362 w 4443953"/>
                    <a:gd name="connsiteY428" fmla="*/ 1503124 h 3632548"/>
                    <a:gd name="connsiteX429" fmla="*/ 2442576 w 4443953"/>
                    <a:gd name="connsiteY429" fmla="*/ 1540702 h 3632548"/>
                    <a:gd name="connsiteX430" fmla="*/ 2379945 w 4443953"/>
                    <a:gd name="connsiteY430" fmla="*/ 1603332 h 3632548"/>
                    <a:gd name="connsiteX431" fmla="*/ 2392471 w 4443953"/>
                    <a:gd name="connsiteY431" fmla="*/ 1691014 h 3632548"/>
                    <a:gd name="connsiteX432" fmla="*/ 2404997 w 4443953"/>
                    <a:gd name="connsiteY432" fmla="*/ 1728592 h 3632548"/>
                    <a:gd name="connsiteX433" fmla="*/ 2354893 w 4443953"/>
                    <a:gd name="connsiteY433" fmla="*/ 1628384 h 3632548"/>
                    <a:gd name="connsiteX434" fmla="*/ 2279737 w 4443953"/>
                    <a:gd name="connsiteY434" fmla="*/ 1553228 h 3632548"/>
                    <a:gd name="connsiteX435" fmla="*/ 2079321 w 4443953"/>
                    <a:gd name="connsiteY435" fmla="*/ 1565754 h 3632548"/>
                    <a:gd name="connsiteX436" fmla="*/ 2054269 w 4443953"/>
                    <a:gd name="connsiteY436" fmla="*/ 1628384 h 3632548"/>
                    <a:gd name="connsiteX437" fmla="*/ 2079321 w 4443953"/>
                    <a:gd name="connsiteY437" fmla="*/ 1891430 h 3632548"/>
                    <a:gd name="connsiteX438" fmla="*/ 1929008 w 4443953"/>
                    <a:gd name="connsiteY438" fmla="*/ 1929009 h 3632548"/>
                    <a:gd name="connsiteX439" fmla="*/ 1916482 w 4443953"/>
                    <a:gd name="connsiteY439" fmla="*/ 1966587 h 3632548"/>
                    <a:gd name="connsiteX440" fmla="*/ 1891430 w 4443953"/>
                    <a:gd name="connsiteY440" fmla="*/ 2004165 h 3632548"/>
                    <a:gd name="connsiteX441" fmla="*/ 1841326 w 4443953"/>
                    <a:gd name="connsiteY441" fmla="*/ 2116899 h 3632548"/>
                    <a:gd name="connsiteX442" fmla="*/ 1728592 w 4443953"/>
                    <a:gd name="connsiteY442" fmla="*/ 2116899 h 3632548"/>
                    <a:gd name="connsiteX443" fmla="*/ 1753644 w 4443953"/>
                    <a:gd name="connsiteY443" fmla="*/ 2179529 h 3632548"/>
                    <a:gd name="connsiteX444" fmla="*/ 1778696 w 4443953"/>
                    <a:gd name="connsiteY444" fmla="*/ 2254685 h 3632548"/>
                    <a:gd name="connsiteX445" fmla="*/ 1791222 w 4443953"/>
                    <a:gd name="connsiteY445" fmla="*/ 2505206 h 3632548"/>
                    <a:gd name="connsiteX446" fmla="*/ 1816274 w 4443953"/>
                    <a:gd name="connsiteY446" fmla="*/ 2542784 h 3632548"/>
                    <a:gd name="connsiteX447" fmla="*/ 1803748 w 4443953"/>
                    <a:gd name="connsiteY447" fmla="*/ 2505206 h 3632548"/>
                    <a:gd name="connsiteX448" fmla="*/ 1791222 w 4443953"/>
                    <a:gd name="connsiteY448" fmla="*/ 2192055 h 3632548"/>
                    <a:gd name="connsiteX449" fmla="*/ 1753644 w 4443953"/>
                    <a:gd name="connsiteY449" fmla="*/ 2154477 h 3632548"/>
                    <a:gd name="connsiteX450" fmla="*/ 1678488 w 4443953"/>
                    <a:gd name="connsiteY450" fmla="*/ 2129425 h 3632548"/>
                    <a:gd name="connsiteX451" fmla="*/ 1665962 w 4443953"/>
                    <a:gd name="connsiteY451" fmla="*/ 2192055 h 3632548"/>
                    <a:gd name="connsiteX452" fmla="*/ 1653436 w 4443953"/>
                    <a:gd name="connsiteY452" fmla="*/ 2141951 h 3632548"/>
                    <a:gd name="connsiteX453" fmla="*/ 1628384 w 4443953"/>
                    <a:gd name="connsiteY453" fmla="*/ 2066795 h 3632548"/>
                    <a:gd name="connsiteX454" fmla="*/ 1615858 w 4443953"/>
                    <a:gd name="connsiteY454" fmla="*/ 2029217 h 3632548"/>
                    <a:gd name="connsiteX455" fmla="*/ 1578280 w 4443953"/>
                    <a:gd name="connsiteY455" fmla="*/ 2004165 h 3632548"/>
                    <a:gd name="connsiteX456" fmla="*/ 1478071 w 4443953"/>
                    <a:gd name="connsiteY456" fmla="*/ 1941535 h 3632548"/>
                    <a:gd name="connsiteX457" fmla="*/ 1440493 w 4443953"/>
                    <a:gd name="connsiteY457" fmla="*/ 1929009 h 3632548"/>
                    <a:gd name="connsiteX458" fmla="*/ 1478071 w 4443953"/>
                    <a:gd name="connsiteY458" fmla="*/ 1941535 h 3632548"/>
                    <a:gd name="connsiteX459" fmla="*/ 1515649 w 4443953"/>
                    <a:gd name="connsiteY459" fmla="*/ 1979113 h 3632548"/>
                    <a:gd name="connsiteX460" fmla="*/ 1565754 w 4443953"/>
                    <a:gd name="connsiteY460" fmla="*/ 2116899 h 3632548"/>
                    <a:gd name="connsiteX461" fmla="*/ 1578280 w 4443953"/>
                    <a:gd name="connsiteY461" fmla="*/ 2154477 h 3632548"/>
                    <a:gd name="connsiteX462" fmla="*/ 1590806 w 4443953"/>
                    <a:gd name="connsiteY462" fmla="*/ 2192055 h 3632548"/>
                    <a:gd name="connsiteX463" fmla="*/ 1603332 w 4443953"/>
                    <a:gd name="connsiteY463" fmla="*/ 2267211 h 3632548"/>
                    <a:gd name="connsiteX464" fmla="*/ 1615858 w 4443953"/>
                    <a:gd name="connsiteY464" fmla="*/ 2329841 h 3632548"/>
                    <a:gd name="connsiteX465" fmla="*/ 1615858 w 4443953"/>
                    <a:gd name="connsiteY465" fmla="*/ 2442576 h 3632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</a:cxnLst>
                  <a:rect l="l" t="t" r="r" b="b"/>
                  <a:pathLst>
                    <a:path w="4443953" h="3632548">
                      <a:moveTo>
                        <a:pt x="438411" y="2617940"/>
                      </a:moveTo>
                      <a:cubicBezTo>
                        <a:pt x="430060" y="2384121"/>
                        <a:pt x="425240" y="2150149"/>
                        <a:pt x="413359" y="1916483"/>
                      </a:cubicBezTo>
                      <a:cubicBezTo>
                        <a:pt x="412688" y="1903296"/>
                        <a:pt x="402841" y="1891954"/>
                        <a:pt x="400833" y="1878904"/>
                      </a:cubicBezTo>
                      <a:cubicBezTo>
                        <a:pt x="394452" y="1837430"/>
                        <a:pt x="393512" y="1795282"/>
                        <a:pt x="388307" y="1753644"/>
                      </a:cubicBezTo>
                      <a:cubicBezTo>
                        <a:pt x="380925" y="1694587"/>
                        <a:pt x="373516" y="1672293"/>
                        <a:pt x="363255" y="1615858"/>
                      </a:cubicBezTo>
                      <a:cubicBezTo>
                        <a:pt x="358712" y="1590870"/>
                        <a:pt x="356239" y="1565495"/>
                        <a:pt x="350729" y="1540702"/>
                      </a:cubicBezTo>
                      <a:cubicBezTo>
                        <a:pt x="347865" y="1527813"/>
                        <a:pt x="341405" y="1515933"/>
                        <a:pt x="338203" y="1503124"/>
                      </a:cubicBezTo>
                      <a:cubicBezTo>
                        <a:pt x="333039" y="1482469"/>
                        <a:pt x="329852" y="1461370"/>
                        <a:pt x="325677" y="1440493"/>
                      </a:cubicBezTo>
                      <a:cubicBezTo>
                        <a:pt x="321502" y="1202499"/>
                        <a:pt x="331983" y="963795"/>
                        <a:pt x="313151" y="726510"/>
                      </a:cubicBezTo>
                      <a:cubicBezTo>
                        <a:pt x="310769" y="696496"/>
                        <a:pt x="288099" y="668055"/>
                        <a:pt x="263047" y="651354"/>
                      </a:cubicBezTo>
                      <a:lnTo>
                        <a:pt x="225469" y="626302"/>
                      </a:lnTo>
                      <a:cubicBezTo>
                        <a:pt x="208768" y="601250"/>
                        <a:pt x="170415" y="580845"/>
                        <a:pt x="175365" y="551146"/>
                      </a:cubicBezTo>
                      <a:cubicBezTo>
                        <a:pt x="179540" y="526094"/>
                        <a:pt x="176533" y="498706"/>
                        <a:pt x="187891" y="475989"/>
                      </a:cubicBezTo>
                      <a:cubicBezTo>
                        <a:pt x="194623" y="462524"/>
                        <a:pt x="212004" y="457670"/>
                        <a:pt x="225469" y="450937"/>
                      </a:cubicBezTo>
                      <a:cubicBezTo>
                        <a:pt x="243439" y="441952"/>
                        <a:pt x="297098" y="429898"/>
                        <a:pt x="313151" y="425885"/>
                      </a:cubicBezTo>
                      <a:cubicBezTo>
                        <a:pt x="325677" y="417534"/>
                        <a:pt x="337264" y="407566"/>
                        <a:pt x="350729" y="400833"/>
                      </a:cubicBezTo>
                      <a:cubicBezTo>
                        <a:pt x="362539" y="394928"/>
                        <a:pt x="376765" y="394719"/>
                        <a:pt x="388307" y="388307"/>
                      </a:cubicBezTo>
                      <a:cubicBezTo>
                        <a:pt x="414627" y="373685"/>
                        <a:pt x="463463" y="338203"/>
                        <a:pt x="463463" y="338203"/>
                      </a:cubicBezTo>
                      <a:lnTo>
                        <a:pt x="501041" y="225469"/>
                      </a:lnTo>
                      <a:lnTo>
                        <a:pt x="513567" y="187891"/>
                      </a:lnTo>
                      <a:cubicBezTo>
                        <a:pt x="517742" y="175365"/>
                        <a:pt x="522891" y="163122"/>
                        <a:pt x="526093" y="150313"/>
                      </a:cubicBezTo>
                      <a:cubicBezTo>
                        <a:pt x="530268" y="133612"/>
                        <a:pt x="523570" y="108569"/>
                        <a:pt x="538619" y="100209"/>
                      </a:cubicBezTo>
                      <a:cubicBezTo>
                        <a:pt x="568046" y="83861"/>
                        <a:pt x="605425" y="91858"/>
                        <a:pt x="638828" y="87683"/>
                      </a:cubicBezTo>
                      <a:cubicBezTo>
                        <a:pt x="651354" y="83507"/>
                        <a:pt x="663710" y="78783"/>
                        <a:pt x="676406" y="75156"/>
                      </a:cubicBezTo>
                      <a:cubicBezTo>
                        <a:pt x="692959" y="70426"/>
                        <a:pt x="711112" y="70329"/>
                        <a:pt x="726510" y="62630"/>
                      </a:cubicBezTo>
                      <a:cubicBezTo>
                        <a:pt x="745183" y="53294"/>
                        <a:pt x="758911" y="36117"/>
                        <a:pt x="776614" y="25052"/>
                      </a:cubicBezTo>
                      <a:cubicBezTo>
                        <a:pt x="792448" y="15156"/>
                        <a:pt x="810017" y="8351"/>
                        <a:pt x="826718" y="0"/>
                      </a:cubicBezTo>
                      <a:cubicBezTo>
                        <a:pt x="835069" y="12526"/>
                        <a:pt x="840205" y="27940"/>
                        <a:pt x="851770" y="37578"/>
                      </a:cubicBezTo>
                      <a:cubicBezTo>
                        <a:pt x="879842" y="60972"/>
                        <a:pt x="918267" y="66728"/>
                        <a:pt x="951978" y="75156"/>
                      </a:cubicBezTo>
                      <a:cubicBezTo>
                        <a:pt x="964504" y="83507"/>
                        <a:pt x="980152" y="88453"/>
                        <a:pt x="989556" y="100209"/>
                      </a:cubicBezTo>
                      <a:cubicBezTo>
                        <a:pt x="997804" y="110519"/>
                        <a:pt x="1002082" y="124583"/>
                        <a:pt x="1002082" y="137787"/>
                      </a:cubicBezTo>
                      <a:cubicBezTo>
                        <a:pt x="1002082" y="173905"/>
                        <a:pt x="980832" y="185990"/>
                        <a:pt x="951978" y="200417"/>
                      </a:cubicBezTo>
                      <a:cubicBezTo>
                        <a:pt x="940168" y="206322"/>
                        <a:pt x="926210" y="207038"/>
                        <a:pt x="914400" y="212943"/>
                      </a:cubicBezTo>
                      <a:cubicBezTo>
                        <a:pt x="817272" y="261507"/>
                        <a:pt x="933697" y="219037"/>
                        <a:pt x="839244" y="250521"/>
                      </a:cubicBezTo>
                      <a:lnTo>
                        <a:pt x="764088" y="325677"/>
                      </a:lnTo>
                      <a:cubicBezTo>
                        <a:pt x="751562" y="338203"/>
                        <a:pt x="736336" y="348516"/>
                        <a:pt x="726510" y="363255"/>
                      </a:cubicBezTo>
                      <a:cubicBezTo>
                        <a:pt x="718159" y="375781"/>
                        <a:pt x="713213" y="391429"/>
                        <a:pt x="701458" y="400833"/>
                      </a:cubicBezTo>
                      <a:cubicBezTo>
                        <a:pt x="691148" y="409081"/>
                        <a:pt x="676406" y="409184"/>
                        <a:pt x="663880" y="413359"/>
                      </a:cubicBezTo>
                      <a:cubicBezTo>
                        <a:pt x="632396" y="507810"/>
                        <a:pt x="678527" y="395052"/>
                        <a:pt x="613776" y="475989"/>
                      </a:cubicBezTo>
                      <a:cubicBezTo>
                        <a:pt x="605528" y="486299"/>
                        <a:pt x="608042" y="502245"/>
                        <a:pt x="601249" y="513567"/>
                      </a:cubicBezTo>
                      <a:cubicBezTo>
                        <a:pt x="595173" y="523694"/>
                        <a:pt x="583574" y="529398"/>
                        <a:pt x="576197" y="538620"/>
                      </a:cubicBezTo>
                      <a:cubicBezTo>
                        <a:pt x="548446" y="573310"/>
                        <a:pt x="551849" y="574085"/>
                        <a:pt x="538619" y="613776"/>
                      </a:cubicBezTo>
                      <a:cubicBezTo>
                        <a:pt x="542794" y="810017"/>
                        <a:pt x="544012" y="1006343"/>
                        <a:pt x="551145" y="1202499"/>
                      </a:cubicBezTo>
                      <a:cubicBezTo>
                        <a:pt x="552368" y="1236139"/>
                        <a:pt x="559222" y="1269340"/>
                        <a:pt x="563671" y="1302707"/>
                      </a:cubicBezTo>
                      <a:cubicBezTo>
                        <a:pt x="572008" y="1365232"/>
                        <a:pt x="582740" y="1427773"/>
                        <a:pt x="588723" y="1490598"/>
                      </a:cubicBezTo>
                      <a:cubicBezTo>
                        <a:pt x="593884" y="1544792"/>
                        <a:pt x="596320" y="1599220"/>
                        <a:pt x="601249" y="1653436"/>
                      </a:cubicBezTo>
                      <a:cubicBezTo>
                        <a:pt x="605052" y="1695262"/>
                        <a:pt x="617788" y="1807024"/>
                        <a:pt x="626302" y="1853852"/>
                      </a:cubicBezTo>
                      <a:cubicBezTo>
                        <a:pt x="629382" y="1870790"/>
                        <a:pt x="635452" y="1887075"/>
                        <a:pt x="638828" y="1903956"/>
                      </a:cubicBezTo>
                      <a:cubicBezTo>
                        <a:pt x="643809" y="1928861"/>
                        <a:pt x="645844" y="1954320"/>
                        <a:pt x="651354" y="1979113"/>
                      </a:cubicBezTo>
                      <a:cubicBezTo>
                        <a:pt x="671210" y="2068467"/>
                        <a:pt x="658218" y="1957668"/>
                        <a:pt x="676406" y="2066795"/>
                      </a:cubicBezTo>
                      <a:cubicBezTo>
                        <a:pt x="681940" y="2100000"/>
                        <a:pt x="684171" y="2133679"/>
                        <a:pt x="688932" y="2167003"/>
                      </a:cubicBezTo>
                      <a:cubicBezTo>
                        <a:pt x="692524" y="2192145"/>
                        <a:pt x="697283" y="2217107"/>
                        <a:pt x="701458" y="2242159"/>
                      </a:cubicBezTo>
                      <a:cubicBezTo>
                        <a:pt x="705633" y="2304789"/>
                        <a:pt x="710069" y="2367403"/>
                        <a:pt x="713984" y="2430050"/>
                      </a:cubicBezTo>
                      <a:cubicBezTo>
                        <a:pt x="728308" y="2659242"/>
                        <a:pt x="703835" y="2574967"/>
                        <a:pt x="739036" y="2680570"/>
                      </a:cubicBezTo>
                      <a:cubicBezTo>
                        <a:pt x="743211" y="2668044"/>
                        <a:pt x="751562" y="2656196"/>
                        <a:pt x="751562" y="2642992"/>
                      </a:cubicBezTo>
                      <a:cubicBezTo>
                        <a:pt x="751562" y="2522191"/>
                        <a:pt x="757709" y="2433837"/>
                        <a:pt x="726510" y="2329841"/>
                      </a:cubicBezTo>
                      <a:cubicBezTo>
                        <a:pt x="718922" y="2304548"/>
                        <a:pt x="716106" y="2276657"/>
                        <a:pt x="701458" y="2254685"/>
                      </a:cubicBezTo>
                      <a:cubicBezTo>
                        <a:pt x="669082" y="2206121"/>
                        <a:pt x="681167" y="2231389"/>
                        <a:pt x="663880" y="2179529"/>
                      </a:cubicBezTo>
                      <a:cubicBezTo>
                        <a:pt x="651588" y="2068903"/>
                        <a:pt x="633927" y="1967675"/>
                        <a:pt x="663880" y="1853852"/>
                      </a:cubicBezTo>
                      <a:cubicBezTo>
                        <a:pt x="668632" y="1835794"/>
                        <a:pt x="697283" y="1837151"/>
                        <a:pt x="713984" y="1828800"/>
                      </a:cubicBezTo>
                      <a:cubicBezTo>
                        <a:pt x="764088" y="1832975"/>
                        <a:pt x="814459" y="1834681"/>
                        <a:pt x="864296" y="1841326"/>
                      </a:cubicBezTo>
                      <a:cubicBezTo>
                        <a:pt x="877384" y="1843071"/>
                        <a:pt x="894200" y="1843108"/>
                        <a:pt x="901874" y="1853852"/>
                      </a:cubicBezTo>
                      <a:cubicBezTo>
                        <a:pt x="917223" y="1875341"/>
                        <a:pt x="918575" y="1903957"/>
                        <a:pt x="926926" y="1929009"/>
                      </a:cubicBezTo>
                      <a:lnTo>
                        <a:pt x="939452" y="1966587"/>
                      </a:lnTo>
                      <a:cubicBezTo>
                        <a:pt x="943627" y="1979113"/>
                        <a:pt x="939452" y="1999990"/>
                        <a:pt x="951978" y="2004165"/>
                      </a:cubicBezTo>
                      <a:lnTo>
                        <a:pt x="989556" y="2016691"/>
                      </a:lnTo>
                      <a:cubicBezTo>
                        <a:pt x="1035485" y="2012516"/>
                        <a:pt x="1105863" y="2044976"/>
                        <a:pt x="1127343" y="2004165"/>
                      </a:cubicBezTo>
                      <a:cubicBezTo>
                        <a:pt x="1162401" y="1937555"/>
                        <a:pt x="1120820" y="1853729"/>
                        <a:pt x="1114817" y="1778696"/>
                      </a:cubicBezTo>
                      <a:cubicBezTo>
                        <a:pt x="1106326" y="1672557"/>
                        <a:pt x="1105679" y="1720481"/>
                        <a:pt x="1089765" y="1640910"/>
                      </a:cubicBezTo>
                      <a:cubicBezTo>
                        <a:pt x="1084784" y="1616006"/>
                        <a:pt x="1081007" y="1590871"/>
                        <a:pt x="1077239" y="1565754"/>
                      </a:cubicBezTo>
                      <a:cubicBezTo>
                        <a:pt x="1046316" y="1359606"/>
                        <a:pt x="1067509" y="1451681"/>
                        <a:pt x="1039660" y="1340285"/>
                      </a:cubicBezTo>
                      <a:cubicBezTo>
                        <a:pt x="1030755" y="1251240"/>
                        <a:pt x="1028453" y="1210414"/>
                        <a:pt x="1014608" y="1127343"/>
                      </a:cubicBezTo>
                      <a:cubicBezTo>
                        <a:pt x="1011108" y="1106343"/>
                        <a:pt x="1007246" y="1085367"/>
                        <a:pt x="1002082" y="1064713"/>
                      </a:cubicBezTo>
                      <a:cubicBezTo>
                        <a:pt x="996006" y="1040410"/>
                        <a:pt x="984097" y="1006700"/>
                        <a:pt x="964504" y="989556"/>
                      </a:cubicBezTo>
                      <a:cubicBezTo>
                        <a:pt x="941845" y="969729"/>
                        <a:pt x="913435" y="957517"/>
                        <a:pt x="889348" y="939452"/>
                      </a:cubicBezTo>
                      <a:lnTo>
                        <a:pt x="839244" y="901874"/>
                      </a:lnTo>
                      <a:lnTo>
                        <a:pt x="814192" y="826718"/>
                      </a:lnTo>
                      <a:lnTo>
                        <a:pt x="801666" y="789140"/>
                      </a:lnTo>
                      <a:cubicBezTo>
                        <a:pt x="818367" y="780789"/>
                        <a:pt x="837425" y="776042"/>
                        <a:pt x="851770" y="764088"/>
                      </a:cubicBezTo>
                      <a:cubicBezTo>
                        <a:pt x="863335" y="754450"/>
                        <a:pt x="864056" y="734489"/>
                        <a:pt x="876822" y="726510"/>
                      </a:cubicBezTo>
                      <a:cubicBezTo>
                        <a:pt x="899215" y="712514"/>
                        <a:pt x="930006" y="716106"/>
                        <a:pt x="951978" y="701458"/>
                      </a:cubicBezTo>
                      <a:cubicBezTo>
                        <a:pt x="1000542" y="669082"/>
                        <a:pt x="975274" y="681167"/>
                        <a:pt x="1027134" y="663880"/>
                      </a:cubicBezTo>
                      <a:cubicBezTo>
                        <a:pt x="1039660" y="651354"/>
                        <a:pt x="1050730" y="637178"/>
                        <a:pt x="1064713" y="626302"/>
                      </a:cubicBezTo>
                      <a:cubicBezTo>
                        <a:pt x="1088479" y="607817"/>
                        <a:pt x="1139869" y="576198"/>
                        <a:pt x="1139869" y="576198"/>
                      </a:cubicBezTo>
                      <a:cubicBezTo>
                        <a:pt x="1148220" y="563672"/>
                        <a:pt x="1155517" y="550376"/>
                        <a:pt x="1164921" y="538620"/>
                      </a:cubicBezTo>
                      <a:cubicBezTo>
                        <a:pt x="1172298" y="529398"/>
                        <a:pt x="1182887" y="523015"/>
                        <a:pt x="1189973" y="513567"/>
                      </a:cubicBezTo>
                      <a:cubicBezTo>
                        <a:pt x="1208038" y="489480"/>
                        <a:pt x="1223376" y="463463"/>
                        <a:pt x="1240077" y="438411"/>
                      </a:cubicBezTo>
                      <a:cubicBezTo>
                        <a:pt x="1248428" y="425885"/>
                        <a:pt x="1252603" y="409184"/>
                        <a:pt x="1265129" y="400833"/>
                      </a:cubicBezTo>
                      <a:lnTo>
                        <a:pt x="1302707" y="375781"/>
                      </a:lnTo>
                      <a:cubicBezTo>
                        <a:pt x="1330410" y="403484"/>
                        <a:pt x="1342985" y="420972"/>
                        <a:pt x="1377863" y="438411"/>
                      </a:cubicBezTo>
                      <a:cubicBezTo>
                        <a:pt x="1408268" y="453614"/>
                        <a:pt x="1446627" y="454887"/>
                        <a:pt x="1478071" y="463463"/>
                      </a:cubicBezTo>
                      <a:cubicBezTo>
                        <a:pt x="1503548" y="470411"/>
                        <a:pt x="1553228" y="488515"/>
                        <a:pt x="1553228" y="488515"/>
                      </a:cubicBezTo>
                      <a:cubicBezTo>
                        <a:pt x="1557403" y="501041"/>
                        <a:pt x="1558961" y="514771"/>
                        <a:pt x="1565754" y="526093"/>
                      </a:cubicBezTo>
                      <a:cubicBezTo>
                        <a:pt x="1617336" y="612065"/>
                        <a:pt x="1567848" y="482273"/>
                        <a:pt x="1603332" y="588724"/>
                      </a:cubicBezTo>
                      <a:cubicBezTo>
                        <a:pt x="1489312" y="626731"/>
                        <a:pt x="1669394" y="568430"/>
                        <a:pt x="1503123" y="613776"/>
                      </a:cubicBezTo>
                      <a:cubicBezTo>
                        <a:pt x="1435019" y="632350"/>
                        <a:pt x="1434074" y="635774"/>
                        <a:pt x="1377863" y="663880"/>
                      </a:cubicBezTo>
                      <a:cubicBezTo>
                        <a:pt x="1361162" y="688932"/>
                        <a:pt x="1337280" y="710472"/>
                        <a:pt x="1327759" y="739036"/>
                      </a:cubicBezTo>
                      <a:lnTo>
                        <a:pt x="1290181" y="851770"/>
                      </a:lnTo>
                      <a:cubicBezTo>
                        <a:pt x="1286006" y="864296"/>
                        <a:pt x="1280857" y="876539"/>
                        <a:pt x="1277655" y="889348"/>
                      </a:cubicBezTo>
                      <a:lnTo>
                        <a:pt x="1265129" y="939452"/>
                      </a:lnTo>
                      <a:cubicBezTo>
                        <a:pt x="1260954" y="985381"/>
                        <a:pt x="1252603" y="1031121"/>
                        <a:pt x="1252603" y="1077239"/>
                      </a:cubicBezTo>
                      <a:cubicBezTo>
                        <a:pt x="1252603" y="1389773"/>
                        <a:pt x="1228892" y="1496634"/>
                        <a:pt x="1277655" y="1716066"/>
                      </a:cubicBezTo>
                      <a:cubicBezTo>
                        <a:pt x="1280866" y="1730514"/>
                        <a:pt x="1294338" y="1787009"/>
                        <a:pt x="1302707" y="1803748"/>
                      </a:cubicBezTo>
                      <a:cubicBezTo>
                        <a:pt x="1309440" y="1817213"/>
                        <a:pt x="1320290" y="1828255"/>
                        <a:pt x="1327759" y="1841326"/>
                      </a:cubicBezTo>
                      <a:cubicBezTo>
                        <a:pt x="1343693" y="1869210"/>
                        <a:pt x="1357529" y="1897779"/>
                        <a:pt x="1365337" y="1929009"/>
                      </a:cubicBezTo>
                      <a:cubicBezTo>
                        <a:pt x="1370501" y="1949663"/>
                        <a:pt x="1372261" y="1971099"/>
                        <a:pt x="1377863" y="1991639"/>
                      </a:cubicBezTo>
                      <a:cubicBezTo>
                        <a:pt x="1384811" y="2017116"/>
                        <a:pt x="1394564" y="2041743"/>
                        <a:pt x="1402915" y="2066795"/>
                      </a:cubicBezTo>
                      <a:lnTo>
                        <a:pt x="1415441" y="2104373"/>
                      </a:lnTo>
                      <a:lnTo>
                        <a:pt x="1427967" y="2141951"/>
                      </a:lnTo>
                      <a:cubicBezTo>
                        <a:pt x="1432142" y="2154477"/>
                        <a:pt x="1433169" y="2168543"/>
                        <a:pt x="1440493" y="2179529"/>
                      </a:cubicBezTo>
                      <a:lnTo>
                        <a:pt x="1465545" y="2217107"/>
                      </a:lnTo>
                      <a:cubicBezTo>
                        <a:pt x="1469720" y="2237984"/>
                        <a:pt x="1469424" y="2260282"/>
                        <a:pt x="1478071" y="2279737"/>
                      </a:cubicBezTo>
                      <a:cubicBezTo>
                        <a:pt x="1486550" y="2298814"/>
                        <a:pt x="1505291" y="2311715"/>
                        <a:pt x="1515649" y="2329841"/>
                      </a:cubicBezTo>
                      <a:cubicBezTo>
                        <a:pt x="1522200" y="2341305"/>
                        <a:pt x="1524000" y="2354894"/>
                        <a:pt x="1528176" y="2367420"/>
                      </a:cubicBezTo>
                      <a:cubicBezTo>
                        <a:pt x="1619044" y="2246260"/>
                        <a:pt x="1530459" y="2375379"/>
                        <a:pt x="1578280" y="2279737"/>
                      </a:cubicBezTo>
                      <a:cubicBezTo>
                        <a:pt x="1585013" y="2266272"/>
                        <a:pt x="1597218" y="2255916"/>
                        <a:pt x="1603332" y="2242159"/>
                      </a:cubicBezTo>
                      <a:cubicBezTo>
                        <a:pt x="1614057" y="2218028"/>
                        <a:pt x="1628384" y="2167003"/>
                        <a:pt x="1628384" y="2167003"/>
                      </a:cubicBezTo>
                      <a:cubicBezTo>
                        <a:pt x="1624209" y="2116899"/>
                        <a:pt x="1636010" y="2062753"/>
                        <a:pt x="1615858" y="2016691"/>
                      </a:cubicBezTo>
                      <a:cubicBezTo>
                        <a:pt x="1601150" y="1983074"/>
                        <a:pt x="1537939" y="1965666"/>
                        <a:pt x="1503123" y="1954061"/>
                      </a:cubicBezTo>
                      <a:cubicBezTo>
                        <a:pt x="1490597" y="1945710"/>
                        <a:pt x="1465545" y="1944063"/>
                        <a:pt x="1465545" y="1929009"/>
                      </a:cubicBezTo>
                      <a:cubicBezTo>
                        <a:pt x="1465545" y="1915805"/>
                        <a:pt x="1491581" y="1935123"/>
                        <a:pt x="1503123" y="1941535"/>
                      </a:cubicBezTo>
                      <a:cubicBezTo>
                        <a:pt x="1529443" y="1956157"/>
                        <a:pt x="1578280" y="1991639"/>
                        <a:pt x="1578280" y="1991639"/>
                      </a:cubicBezTo>
                      <a:cubicBezTo>
                        <a:pt x="1609764" y="2086092"/>
                        <a:pt x="1567294" y="1969667"/>
                        <a:pt x="1615858" y="2066795"/>
                      </a:cubicBezTo>
                      <a:cubicBezTo>
                        <a:pt x="1621763" y="2078605"/>
                        <a:pt x="1624209" y="2091847"/>
                        <a:pt x="1628384" y="2104373"/>
                      </a:cubicBezTo>
                      <a:cubicBezTo>
                        <a:pt x="1620033" y="2158652"/>
                        <a:pt x="1620699" y="2215111"/>
                        <a:pt x="1603332" y="2267211"/>
                      </a:cubicBezTo>
                      <a:cubicBezTo>
                        <a:pt x="1598571" y="2281493"/>
                        <a:pt x="1579219" y="2285530"/>
                        <a:pt x="1565754" y="2292263"/>
                      </a:cubicBezTo>
                      <a:cubicBezTo>
                        <a:pt x="1545731" y="2302274"/>
                        <a:pt x="1496801" y="2311964"/>
                        <a:pt x="1478071" y="2317315"/>
                      </a:cubicBezTo>
                      <a:cubicBezTo>
                        <a:pt x="1465375" y="2320942"/>
                        <a:pt x="1453019" y="2325666"/>
                        <a:pt x="1440493" y="2329841"/>
                      </a:cubicBezTo>
                      <a:cubicBezTo>
                        <a:pt x="1381462" y="2418390"/>
                        <a:pt x="1455535" y="2308783"/>
                        <a:pt x="1377863" y="2417524"/>
                      </a:cubicBezTo>
                      <a:cubicBezTo>
                        <a:pt x="1369113" y="2429774"/>
                        <a:pt x="1362449" y="2443537"/>
                        <a:pt x="1352811" y="2455102"/>
                      </a:cubicBezTo>
                      <a:cubicBezTo>
                        <a:pt x="1302909" y="2514985"/>
                        <a:pt x="1331399" y="2472945"/>
                        <a:pt x="1277655" y="2517732"/>
                      </a:cubicBezTo>
                      <a:cubicBezTo>
                        <a:pt x="1264046" y="2529073"/>
                        <a:pt x="1254060" y="2544434"/>
                        <a:pt x="1240077" y="2555310"/>
                      </a:cubicBezTo>
                      <a:cubicBezTo>
                        <a:pt x="1216311" y="2573795"/>
                        <a:pt x="1189973" y="2588713"/>
                        <a:pt x="1164921" y="2605414"/>
                      </a:cubicBezTo>
                      <a:cubicBezTo>
                        <a:pt x="1152395" y="2613765"/>
                        <a:pt x="1137988" y="2619821"/>
                        <a:pt x="1127343" y="2630466"/>
                      </a:cubicBezTo>
                      <a:cubicBezTo>
                        <a:pt x="1079120" y="2678689"/>
                        <a:pt x="1104504" y="2658218"/>
                        <a:pt x="1052186" y="2693096"/>
                      </a:cubicBezTo>
                      <a:cubicBezTo>
                        <a:pt x="1043835" y="2705622"/>
                        <a:pt x="1036772" y="2719109"/>
                        <a:pt x="1027134" y="2730674"/>
                      </a:cubicBezTo>
                      <a:cubicBezTo>
                        <a:pt x="1007346" y="2754419"/>
                        <a:pt x="980130" y="2779228"/>
                        <a:pt x="951978" y="2793304"/>
                      </a:cubicBezTo>
                      <a:cubicBezTo>
                        <a:pt x="940168" y="2799209"/>
                        <a:pt x="926926" y="2801655"/>
                        <a:pt x="914400" y="2805830"/>
                      </a:cubicBezTo>
                      <a:cubicBezTo>
                        <a:pt x="889847" y="2801738"/>
                        <a:pt x="804125" y="2788281"/>
                        <a:pt x="776614" y="2780778"/>
                      </a:cubicBezTo>
                      <a:cubicBezTo>
                        <a:pt x="751137" y="2773830"/>
                        <a:pt x="726510" y="2764077"/>
                        <a:pt x="701458" y="2755726"/>
                      </a:cubicBezTo>
                      <a:lnTo>
                        <a:pt x="626302" y="2730674"/>
                      </a:lnTo>
                      <a:cubicBezTo>
                        <a:pt x="613776" y="2726499"/>
                        <a:pt x="601533" y="2721350"/>
                        <a:pt x="588723" y="2718148"/>
                      </a:cubicBezTo>
                      <a:cubicBezTo>
                        <a:pt x="575360" y="2714807"/>
                        <a:pt x="434923" y="2682420"/>
                        <a:pt x="413359" y="2668044"/>
                      </a:cubicBezTo>
                      <a:lnTo>
                        <a:pt x="375781" y="2642992"/>
                      </a:lnTo>
                      <a:lnTo>
                        <a:pt x="275573" y="2492680"/>
                      </a:lnTo>
                      <a:lnTo>
                        <a:pt x="250521" y="2455102"/>
                      </a:lnTo>
                      <a:cubicBezTo>
                        <a:pt x="242170" y="2442576"/>
                        <a:pt x="232202" y="2430989"/>
                        <a:pt x="225469" y="2417524"/>
                      </a:cubicBezTo>
                      <a:cubicBezTo>
                        <a:pt x="217118" y="2400823"/>
                        <a:pt x="207772" y="2384583"/>
                        <a:pt x="200417" y="2367420"/>
                      </a:cubicBezTo>
                      <a:cubicBezTo>
                        <a:pt x="185974" y="2333718"/>
                        <a:pt x="182717" y="2303969"/>
                        <a:pt x="175365" y="2267211"/>
                      </a:cubicBezTo>
                      <a:cubicBezTo>
                        <a:pt x="179540" y="2246334"/>
                        <a:pt x="167693" y="2197848"/>
                        <a:pt x="187891" y="2204581"/>
                      </a:cubicBezTo>
                      <a:cubicBezTo>
                        <a:pt x="201513" y="2209122"/>
                        <a:pt x="222407" y="2327058"/>
                        <a:pt x="225469" y="2342367"/>
                      </a:cubicBezTo>
                      <a:cubicBezTo>
                        <a:pt x="221294" y="2400822"/>
                        <a:pt x="228043" y="2461107"/>
                        <a:pt x="212943" y="2517732"/>
                      </a:cubicBezTo>
                      <a:cubicBezTo>
                        <a:pt x="209541" y="2530490"/>
                        <a:pt x="187175" y="2536163"/>
                        <a:pt x="175365" y="2530258"/>
                      </a:cubicBezTo>
                      <a:cubicBezTo>
                        <a:pt x="156692" y="2520922"/>
                        <a:pt x="149758" y="2497257"/>
                        <a:pt x="137786" y="2480154"/>
                      </a:cubicBezTo>
                      <a:cubicBezTo>
                        <a:pt x="111886" y="2443155"/>
                        <a:pt x="87682" y="2404998"/>
                        <a:pt x="62630" y="2367420"/>
                      </a:cubicBezTo>
                      <a:cubicBezTo>
                        <a:pt x="54279" y="2354894"/>
                        <a:pt x="42339" y="2344123"/>
                        <a:pt x="37578" y="2329841"/>
                      </a:cubicBezTo>
                      <a:cubicBezTo>
                        <a:pt x="20291" y="2277981"/>
                        <a:pt x="32376" y="2303249"/>
                        <a:pt x="0" y="2254685"/>
                      </a:cubicBezTo>
                      <a:cubicBezTo>
                        <a:pt x="4175" y="2179529"/>
                        <a:pt x="3190" y="2103908"/>
                        <a:pt x="12526" y="2029217"/>
                      </a:cubicBezTo>
                      <a:cubicBezTo>
                        <a:pt x="15801" y="2003014"/>
                        <a:pt x="18905" y="1972734"/>
                        <a:pt x="37578" y="1954061"/>
                      </a:cubicBezTo>
                      <a:cubicBezTo>
                        <a:pt x="62104" y="1929535"/>
                        <a:pt x="100499" y="1882950"/>
                        <a:pt x="137786" y="1866378"/>
                      </a:cubicBezTo>
                      <a:cubicBezTo>
                        <a:pt x="161917" y="1855653"/>
                        <a:pt x="187891" y="1849677"/>
                        <a:pt x="212943" y="1841326"/>
                      </a:cubicBezTo>
                      <a:lnTo>
                        <a:pt x="250521" y="1828800"/>
                      </a:lnTo>
                      <a:cubicBezTo>
                        <a:pt x="246346" y="1841326"/>
                        <a:pt x="247331" y="1857042"/>
                        <a:pt x="237995" y="1866378"/>
                      </a:cubicBezTo>
                      <a:cubicBezTo>
                        <a:pt x="228659" y="1875714"/>
                        <a:pt x="212227" y="1872999"/>
                        <a:pt x="200417" y="1878904"/>
                      </a:cubicBezTo>
                      <a:cubicBezTo>
                        <a:pt x="186952" y="1885637"/>
                        <a:pt x="175365" y="1895605"/>
                        <a:pt x="162839" y="1903956"/>
                      </a:cubicBezTo>
                      <a:cubicBezTo>
                        <a:pt x="154488" y="1920658"/>
                        <a:pt x="147393" y="1938049"/>
                        <a:pt x="137786" y="1954061"/>
                      </a:cubicBezTo>
                      <a:cubicBezTo>
                        <a:pt x="122295" y="1979879"/>
                        <a:pt x="97203" y="2000653"/>
                        <a:pt x="87682" y="2029217"/>
                      </a:cubicBezTo>
                      <a:cubicBezTo>
                        <a:pt x="55897" y="2124571"/>
                        <a:pt x="67809" y="2078479"/>
                        <a:pt x="50104" y="2167003"/>
                      </a:cubicBezTo>
                      <a:cubicBezTo>
                        <a:pt x="56254" y="2259246"/>
                        <a:pt x="55575" y="2341933"/>
                        <a:pt x="75156" y="2430050"/>
                      </a:cubicBezTo>
                      <a:cubicBezTo>
                        <a:pt x="78020" y="2442939"/>
                        <a:pt x="83507" y="2455102"/>
                        <a:pt x="87682" y="2467628"/>
                      </a:cubicBezTo>
                      <a:cubicBezTo>
                        <a:pt x="93059" y="2505266"/>
                        <a:pt x="101744" y="2577644"/>
                        <a:pt x="112734" y="2617940"/>
                      </a:cubicBezTo>
                      <a:cubicBezTo>
                        <a:pt x="119682" y="2643417"/>
                        <a:pt x="119113" y="2674424"/>
                        <a:pt x="137786" y="2693096"/>
                      </a:cubicBezTo>
                      <a:lnTo>
                        <a:pt x="162839" y="2718148"/>
                      </a:lnTo>
                      <a:cubicBezTo>
                        <a:pt x="175393" y="2755811"/>
                        <a:pt x="173437" y="2760927"/>
                        <a:pt x="200417" y="2793304"/>
                      </a:cubicBezTo>
                      <a:cubicBezTo>
                        <a:pt x="235044" y="2834856"/>
                        <a:pt x="239723" y="2821813"/>
                        <a:pt x="263047" y="2868461"/>
                      </a:cubicBezTo>
                      <a:cubicBezTo>
                        <a:pt x="268952" y="2880271"/>
                        <a:pt x="269668" y="2894229"/>
                        <a:pt x="275573" y="2906039"/>
                      </a:cubicBezTo>
                      <a:cubicBezTo>
                        <a:pt x="282306" y="2919504"/>
                        <a:pt x="293892" y="2930152"/>
                        <a:pt x="300625" y="2943617"/>
                      </a:cubicBezTo>
                      <a:cubicBezTo>
                        <a:pt x="306530" y="2955427"/>
                        <a:pt x="307246" y="2969385"/>
                        <a:pt x="313151" y="2981195"/>
                      </a:cubicBezTo>
                      <a:cubicBezTo>
                        <a:pt x="319884" y="2994660"/>
                        <a:pt x="331470" y="3005308"/>
                        <a:pt x="338203" y="3018773"/>
                      </a:cubicBezTo>
                      <a:cubicBezTo>
                        <a:pt x="344108" y="3030583"/>
                        <a:pt x="347102" y="3043655"/>
                        <a:pt x="350729" y="3056351"/>
                      </a:cubicBezTo>
                      <a:cubicBezTo>
                        <a:pt x="356080" y="3075080"/>
                        <a:pt x="365770" y="3124011"/>
                        <a:pt x="375781" y="3144033"/>
                      </a:cubicBezTo>
                      <a:cubicBezTo>
                        <a:pt x="382514" y="3157498"/>
                        <a:pt x="394719" y="3167854"/>
                        <a:pt x="400833" y="3181611"/>
                      </a:cubicBezTo>
                      <a:cubicBezTo>
                        <a:pt x="411558" y="3205742"/>
                        <a:pt x="411237" y="3234795"/>
                        <a:pt x="425885" y="3256767"/>
                      </a:cubicBezTo>
                      <a:lnTo>
                        <a:pt x="526093" y="3407080"/>
                      </a:lnTo>
                      <a:cubicBezTo>
                        <a:pt x="548361" y="3440482"/>
                        <a:pt x="555338" y="3456270"/>
                        <a:pt x="588723" y="3482236"/>
                      </a:cubicBezTo>
                      <a:cubicBezTo>
                        <a:pt x="715089" y="3580520"/>
                        <a:pt x="614827" y="3495419"/>
                        <a:pt x="713984" y="3557392"/>
                      </a:cubicBezTo>
                      <a:cubicBezTo>
                        <a:pt x="764896" y="3589212"/>
                        <a:pt x="769983" y="3615693"/>
                        <a:pt x="839244" y="3620022"/>
                      </a:cubicBezTo>
                      <a:lnTo>
                        <a:pt x="1039660" y="3632548"/>
                      </a:lnTo>
                      <a:cubicBezTo>
                        <a:pt x="1177446" y="3628373"/>
                        <a:pt x="1315370" y="3627462"/>
                        <a:pt x="1453019" y="3620022"/>
                      </a:cubicBezTo>
                      <a:cubicBezTo>
                        <a:pt x="1548369" y="3614868"/>
                        <a:pt x="1467770" y="3612647"/>
                        <a:pt x="1528176" y="3582444"/>
                      </a:cubicBezTo>
                      <a:cubicBezTo>
                        <a:pt x="1551795" y="3570634"/>
                        <a:pt x="1581360" y="3572040"/>
                        <a:pt x="1603332" y="3557392"/>
                      </a:cubicBezTo>
                      <a:cubicBezTo>
                        <a:pt x="1615858" y="3549041"/>
                        <a:pt x="1627153" y="3538454"/>
                        <a:pt x="1640910" y="3532340"/>
                      </a:cubicBezTo>
                      <a:cubicBezTo>
                        <a:pt x="1665041" y="3521615"/>
                        <a:pt x="1694094" y="3521936"/>
                        <a:pt x="1716066" y="3507288"/>
                      </a:cubicBezTo>
                      <a:cubicBezTo>
                        <a:pt x="1728592" y="3498937"/>
                        <a:pt x="1739807" y="3488166"/>
                        <a:pt x="1753644" y="3482236"/>
                      </a:cubicBezTo>
                      <a:cubicBezTo>
                        <a:pt x="1769467" y="3475455"/>
                        <a:pt x="1787629" y="3475755"/>
                        <a:pt x="1803748" y="3469710"/>
                      </a:cubicBezTo>
                      <a:cubicBezTo>
                        <a:pt x="1821232" y="3463154"/>
                        <a:pt x="1837151" y="3453009"/>
                        <a:pt x="1853852" y="3444658"/>
                      </a:cubicBezTo>
                      <a:cubicBezTo>
                        <a:pt x="1862203" y="3432132"/>
                        <a:pt x="1868259" y="3417725"/>
                        <a:pt x="1878904" y="3407080"/>
                      </a:cubicBezTo>
                      <a:cubicBezTo>
                        <a:pt x="1889549" y="3396435"/>
                        <a:pt x="1907078" y="3393783"/>
                        <a:pt x="1916482" y="3382028"/>
                      </a:cubicBezTo>
                      <a:cubicBezTo>
                        <a:pt x="1924730" y="3371718"/>
                        <a:pt x="1923807" y="3356586"/>
                        <a:pt x="1929008" y="3344450"/>
                      </a:cubicBezTo>
                      <a:cubicBezTo>
                        <a:pt x="1936364" y="3327287"/>
                        <a:pt x="1947125" y="3311683"/>
                        <a:pt x="1954060" y="3294346"/>
                      </a:cubicBezTo>
                      <a:cubicBezTo>
                        <a:pt x="1963868" y="3269827"/>
                        <a:pt x="1970762" y="3244241"/>
                        <a:pt x="1979113" y="3219189"/>
                      </a:cubicBezTo>
                      <a:cubicBezTo>
                        <a:pt x="1983288" y="3206663"/>
                        <a:pt x="1985734" y="3193421"/>
                        <a:pt x="1991639" y="3181611"/>
                      </a:cubicBezTo>
                      <a:lnTo>
                        <a:pt x="2016691" y="3131507"/>
                      </a:lnTo>
                      <a:cubicBezTo>
                        <a:pt x="2025042" y="3148208"/>
                        <a:pt x="2035187" y="3164127"/>
                        <a:pt x="2041743" y="3181611"/>
                      </a:cubicBezTo>
                      <a:cubicBezTo>
                        <a:pt x="2047788" y="3197730"/>
                        <a:pt x="2044720" y="3217391"/>
                        <a:pt x="2054269" y="3231715"/>
                      </a:cubicBezTo>
                      <a:cubicBezTo>
                        <a:pt x="2062620" y="3244241"/>
                        <a:pt x="2079321" y="3248416"/>
                        <a:pt x="2091847" y="3256767"/>
                      </a:cubicBezTo>
                      <a:cubicBezTo>
                        <a:pt x="2133600" y="3235890"/>
                        <a:pt x="2176576" y="3217298"/>
                        <a:pt x="2217107" y="3194137"/>
                      </a:cubicBezTo>
                      <a:cubicBezTo>
                        <a:pt x="2296411" y="3148821"/>
                        <a:pt x="2331663" y="3112831"/>
                        <a:pt x="2404997" y="3081403"/>
                      </a:cubicBezTo>
                      <a:cubicBezTo>
                        <a:pt x="2417133" y="3076202"/>
                        <a:pt x="2430050" y="3073052"/>
                        <a:pt x="2442576" y="3068877"/>
                      </a:cubicBezTo>
                      <a:cubicBezTo>
                        <a:pt x="2514873" y="3020679"/>
                        <a:pt x="2453034" y="3073013"/>
                        <a:pt x="2505206" y="2968669"/>
                      </a:cubicBezTo>
                      <a:cubicBezTo>
                        <a:pt x="2513557" y="2951968"/>
                        <a:pt x="2523323" y="2935902"/>
                        <a:pt x="2530258" y="2918565"/>
                      </a:cubicBezTo>
                      <a:cubicBezTo>
                        <a:pt x="2540065" y="2894047"/>
                        <a:pt x="2540662" y="2865381"/>
                        <a:pt x="2555310" y="2843409"/>
                      </a:cubicBezTo>
                      <a:cubicBezTo>
                        <a:pt x="2563661" y="2830883"/>
                        <a:pt x="2573629" y="2819295"/>
                        <a:pt x="2580362" y="2805830"/>
                      </a:cubicBezTo>
                      <a:cubicBezTo>
                        <a:pt x="2607084" y="2752386"/>
                        <a:pt x="2570342" y="2775767"/>
                        <a:pt x="2630466" y="2755726"/>
                      </a:cubicBezTo>
                      <a:cubicBezTo>
                        <a:pt x="2652068" y="2690920"/>
                        <a:pt x="2626266" y="2732074"/>
                        <a:pt x="2705622" y="2705622"/>
                      </a:cubicBezTo>
                      <a:cubicBezTo>
                        <a:pt x="2726041" y="2698816"/>
                        <a:pt x="2774978" y="2670790"/>
                        <a:pt x="2793304" y="2655518"/>
                      </a:cubicBezTo>
                      <a:cubicBezTo>
                        <a:pt x="2806913" y="2644177"/>
                        <a:pt x="2818356" y="2630466"/>
                        <a:pt x="2830882" y="2617940"/>
                      </a:cubicBezTo>
                      <a:cubicBezTo>
                        <a:pt x="2853847" y="2549046"/>
                        <a:pt x="2829610" y="2610770"/>
                        <a:pt x="2868460" y="2542784"/>
                      </a:cubicBezTo>
                      <a:cubicBezTo>
                        <a:pt x="2877724" y="2526572"/>
                        <a:pt x="2886157" y="2509843"/>
                        <a:pt x="2893513" y="2492680"/>
                      </a:cubicBezTo>
                      <a:cubicBezTo>
                        <a:pt x="2898714" y="2480544"/>
                        <a:pt x="2898715" y="2466088"/>
                        <a:pt x="2906039" y="2455102"/>
                      </a:cubicBezTo>
                      <a:cubicBezTo>
                        <a:pt x="2925328" y="2426168"/>
                        <a:pt x="2953467" y="2410958"/>
                        <a:pt x="2981195" y="2392472"/>
                      </a:cubicBezTo>
                      <a:cubicBezTo>
                        <a:pt x="3006247" y="2400823"/>
                        <a:pt x="3049946" y="2391905"/>
                        <a:pt x="3056351" y="2417524"/>
                      </a:cubicBezTo>
                      <a:cubicBezTo>
                        <a:pt x="3084605" y="2530541"/>
                        <a:pt x="3070515" y="2485068"/>
                        <a:pt x="3093929" y="2555310"/>
                      </a:cubicBezTo>
                      <a:cubicBezTo>
                        <a:pt x="3089754" y="2601239"/>
                        <a:pt x="3114013" y="2660486"/>
                        <a:pt x="3081403" y="2693096"/>
                      </a:cubicBezTo>
                      <a:cubicBezTo>
                        <a:pt x="3048793" y="2725706"/>
                        <a:pt x="2988711" y="2695959"/>
                        <a:pt x="2943617" y="2705622"/>
                      </a:cubicBezTo>
                      <a:cubicBezTo>
                        <a:pt x="2923507" y="2709931"/>
                        <a:pt x="2895272" y="2741441"/>
                        <a:pt x="2880986" y="2755726"/>
                      </a:cubicBezTo>
                      <a:cubicBezTo>
                        <a:pt x="2893512" y="2759901"/>
                        <a:pt x="2905541" y="2766081"/>
                        <a:pt x="2918565" y="2768252"/>
                      </a:cubicBezTo>
                      <a:cubicBezTo>
                        <a:pt x="2955860" y="2774468"/>
                        <a:pt x="2998471" y="2762019"/>
                        <a:pt x="3031299" y="2780778"/>
                      </a:cubicBezTo>
                      <a:cubicBezTo>
                        <a:pt x="3042282" y="2787054"/>
                        <a:pt x="2983484" y="2839975"/>
                        <a:pt x="2981195" y="2843409"/>
                      </a:cubicBezTo>
                      <a:cubicBezTo>
                        <a:pt x="2960557" y="2874367"/>
                        <a:pt x="2954751" y="2897688"/>
                        <a:pt x="2943617" y="2931091"/>
                      </a:cubicBezTo>
                      <a:cubicBezTo>
                        <a:pt x="2960318" y="2935266"/>
                        <a:pt x="2977020" y="2947792"/>
                        <a:pt x="2993721" y="2943617"/>
                      </a:cubicBezTo>
                      <a:cubicBezTo>
                        <a:pt x="3013974" y="2938554"/>
                        <a:pt x="3026837" y="2918173"/>
                        <a:pt x="3043825" y="2906039"/>
                      </a:cubicBezTo>
                      <a:cubicBezTo>
                        <a:pt x="3056075" y="2897289"/>
                        <a:pt x="3068877" y="2889338"/>
                        <a:pt x="3081403" y="2880987"/>
                      </a:cubicBezTo>
                      <a:cubicBezTo>
                        <a:pt x="3085578" y="2901864"/>
                        <a:pt x="3088765" y="2922963"/>
                        <a:pt x="3093929" y="2943617"/>
                      </a:cubicBezTo>
                      <a:cubicBezTo>
                        <a:pt x="3097131" y="2956426"/>
                        <a:pt x="3102828" y="2968499"/>
                        <a:pt x="3106455" y="2981195"/>
                      </a:cubicBezTo>
                      <a:cubicBezTo>
                        <a:pt x="3111184" y="2997748"/>
                        <a:pt x="3114806" y="3014598"/>
                        <a:pt x="3118981" y="3031299"/>
                      </a:cubicBezTo>
                      <a:cubicBezTo>
                        <a:pt x="3127332" y="3014598"/>
                        <a:pt x="3137477" y="2998679"/>
                        <a:pt x="3144033" y="2981195"/>
                      </a:cubicBezTo>
                      <a:cubicBezTo>
                        <a:pt x="3150078" y="2965076"/>
                        <a:pt x="3142787" y="2941420"/>
                        <a:pt x="3156559" y="2931091"/>
                      </a:cubicBezTo>
                      <a:cubicBezTo>
                        <a:pt x="3167122" y="2923169"/>
                        <a:pt x="3182595" y="2937205"/>
                        <a:pt x="3194137" y="2943617"/>
                      </a:cubicBezTo>
                      <a:cubicBezTo>
                        <a:pt x="3323350" y="3015402"/>
                        <a:pt x="3221841" y="2977904"/>
                        <a:pt x="3306871" y="3006247"/>
                      </a:cubicBezTo>
                      <a:cubicBezTo>
                        <a:pt x="3311046" y="2985370"/>
                        <a:pt x="3314779" y="2964400"/>
                        <a:pt x="3319397" y="2943617"/>
                      </a:cubicBezTo>
                      <a:cubicBezTo>
                        <a:pt x="3323132" y="2926812"/>
                        <a:pt x="3319750" y="2905686"/>
                        <a:pt x="3331923" y="2893513"/>
                      </a:cubicBezTo>
                      <a:cubicBezTo>
                        <a:pt x="3347823" y="2877614"/>
                        <a:pt x="3373677" y="2876812"/>
                        <a:pt x="3394554" y="2868461"/>
                      </a:cubicBezTo>
                      <a:cubicBezTo>
                        <a:pt x="3390379" y="2847584"/>
                        <a:pt x="3393838" y="2823545"/>
                        <a:pt x="3382028" y="2805830"/>
                      </a:cubicBezTo>
                      <a:cubicBezTo>
                        <a:pt x="3374704" y="2794844"/>
                        <a:pt x="3356259" y="2799209"/>
                        <a:pt x="3344449" y="2793304"/>
                      </a:cubicBezTo>
                      <a:cubicBezTo>
                        <a:pt x="3330984" y="2786572"/>
                        <a:pt x="3319397" y="2776603"/>
                        <a:pt x="3306871" y="2768252"/>
                      </a:cubicBezTo>
                      <a:cubicBezTo>
                        <a:pt x="3224260" y="2644335"/>
                        <a:pt x="3254622" y="2723128"/>
                        <a:pt x="3269293" y="2517732"/>
                      </a:cubicBezTo>
                      <a:cubicBezTo>
                        <a:pt x="3265118" y="2455102"/>
                        <a:pt x="3280666" y="2387882"/>
                        <a:pt x="3256767" y="2329841"/>
                      </a:cubicBezTo>
                      <a:cubicBezTo>
                        <a:pt x="3246713" y="2305423"/>
                        <a:pt x="3181611" y="2304789"/>
                        <a:pt x="3181611" y="2304789"/>
                      </a:cubicBezTo>
                      <a:cubicBezTo>
                        <a:pt x="3169085" y="2292263"/>
                        <a:pt x="3158772" y="2277037"/>
                        <a:pt x="3144033" y="2267211"/>
                      </a:cubicBezTo>
                      <a:cubicBezTo>
                        <a:pt x="3133047" y="2259887"/>
                        <a:pt x="3116877" y="2262791"/>
                        <a:pt x="3106455" y="2254685"/>
                      </a:cubicBezTo>
                      <a:cubicBezTo>
                        <a:pt x="3067319" y="2224246"/>
                        <a:pt x="3031123" y="2185483"/>
                        <a:pt x="3006247" y="2141951"/>
                      </a:cubicBezTo>
                      <a:cubicBezTo>
                        <a:pt x="2996983" y="2125739"/>
                        <a:pt x="2987100" y="2109561"/>
                        <a:pt x="2981195" y="2091847"/>
                      </a:cubicBezTo>
                      <a:cubicBezTo>
                        <a:pt x="2970307" y="2059183"/>
                        <a:pt x="2956143" y="1991639"/>
                        <a:pt x="2956143" y="1991639"/>
                      </a:cubicBezTo>
                      <a:cubicBezTo>
                        <a:pt x="2965105" y="1946829"/>
                        <a:pt x="2961468" y="1923684"/>
                        <a:pt x="2993721" y="1891430"/>
                      </a:cubicBezTo>
                      <a:cubicBezTo>
                        <a:pt x="3004366" y="1880785"/>
                        <a:pt x="3018773" y="1874729"/>
                        <a:pt x="3031299" y="1866378"/>
                      </a:cubicBezTo>
                      <a:cubicBezTo>
                        <a:pt x="3039650" y="1853852"/>
                        <a:pt x="3045706" y="1839445"/>
                        <a:pt x="3056351" y="1828800"/>
                      </a:cubicBezTo>
                      <a:cubicBezTo>
                        <a:pt x="3080633" y="1804518"/>
                        <a:pt x="3100944" y="1801410"/>
                        <a:pt x="3131507" y="1791222"/>
                      </a:cubicBezTo>
                      <a:cubicBezTo>
                        <a:pt x="3144033" y="1778696"/>
                        <a:pt x="3154346" y="1763470"/>
                        <a:pt x="3169085" y="1753644"/>
                      </a:cubicBezTo>
                      <a:cubicBezTo>
                        <a:pt x="3180071" y="1746320"/>
                        <a:pt x="3212568" y="1729308"/>
                        <a:pt x="3206663" y="1741118"/>
                      </a:cubicBezTo>
                      <a:cubicBezTo>
                        <a:pt x="3197327" y="1759791"/>
                        <a:pt x="3172410" y="1765110"/>
                        <a:pt x="3156559" y="1778696"/>
                      </a:cubicBezTo>
                      <a:cubicBezTo>
                        <a:pt x="3143109" y="1790224"/>
                        <a:pt x="3101267" y="1816274"/>
                        <a:pt x="3118981" y="1816274"/>
                      </a:cubicBezTo>
                      <a:cubicBezTo>
                        <a:pt x="3139858" y="1816274"/>
                        <a:pt x="3152097" y="1790830"/>
                        <a:pt x="3169085" y="1778696"/>
                      </a:cubicBezTo>
                      <a:cubicBezTo>
                        <a:pt x="3181335" y="1769946"/>
                        <a:pt x="3193198" y="1760377"/>
                        <a:pt x="3206663" y="1753644"/>
                      </a:cubicBezTo>
                      <a:cubicBezTo>
                        <a:pt x="3245589" y="1734181"/>
                        <a:pt x="3309121" y="1733302"/>
                        <a:pt x="3344449" y="1728592"/>
                      </a:cubicBezTo>
                      <a:cubicBezTo>
                        <a:pt x="3437673" y="1716162"/>
                        <a:pt x="3414384" y="1719616"/>
                        <a:pt x="3494762" y="1703540"/>
                      </a:cubicBezTo>
                      <a:lnTo>
                        <a:pt x="3632548" y="1716066"/>
                      </a:lnTo>
                      <a:lnTo>
                        <a:pt x="3795386" y="1728592"/>
                      </a:lnTo>
                      <a:cubicBezTo>
                        <a:pt x="3833040" y="1732015"/>
                        <a:pt x="3870543" y="1736943"/>
                        <a:pt x="3908121" y="1741118"/>
                      </a:cubicBezTo>
                      <a:cubicBezTo>
                        <a:pt x="3946996" y="1754076"/>
                        <a:pt x="3957107" y="1755478"/>
                        <a:pt x="3995803" y="1778696"/>
                      </a:cubicBezTo>
                      <a:cubicBezTo>
                        <a:pt x="4146957" y="1869389"/>
                        <a:pt x="4006532" y="1796587"/>
                        <a:pt x="4121063" y="1853852"/>
                      </a:cubicBezTo>
                      <a:cubicBezTo>
                        <a:pt x="4184268" y="1948661"/>
                        <a:pt x="4149877" y="1907719"/>
                        <a:pt x="4221271" y="1979113"/>
                      </a:cubicBezTo>
                      <a:cubicBezTo>
                        <a:pt x="4312345" y="2252336"/>
                        <a:pt x="4221703" y="1967878"/>
                        <a:pt x="4246323" y="2755726"/>
                      </a:cubicBezTo>
                      <a:cubicBezTo>
                        <a:pt x="4246988" y="2777006"/>
                        <a:pt x="4253247" y="2797816"/>
                        <a:pt x="4258849" y="2818356"/>
                      </a:cubicBezTo>
                      <a:cubicBezTo>
                        <a:pt x="4272135" y="2867069"/>
                        <a:pt x="4278676" y="2894757"/>
                        <a:pt x="4308954" y="2931091"/>
                      </a:cubicBezTo>
                      <a:cubicBezTo>
                        <a:pt x="4320295" y="2944700"/>
                        <a:pt x="4332923" y="2957328"/>
                        <a:pt x="4346532" y="2968669"/>
                      </a:cubicBezTo>
                      <a:cubicBezTo>
                        <a:pt x="4358097" y="2978307"/>
                        <a:pt x="4371584" y="2985370"/>
                        <a:pt x="4384110" y="2993721"/>
                      </a:cubicBezTo>
                      <a:cubicBezTo>
                        <a:pt x="4388285" y="3018773"/>
                        <a:pt x="4390476" y="3044238"/>
                        <a:pt x="4396636" y="3068877"/>
                      </a:cubicBezTo>
                      <a:cubicBezTo>
                        <a:pt x="4403041" y="3094496"/>
                        <a:pt x="4421688" y="3144033"/>
                        <a:pt x="4421688" y="3144033"/>
                      </a:cubicBezTo>
                      <a:cubicBezTo>
                        <a:pt x="4404987" y="3148208"/>
                        <a:pt x="4388799" y="3156559"/>
                        <a:pt x="4371584" y="3156559"/>
                      </a:cubicBezTo>
                      <a:cubicBezTo>
                        <a:pt x="4315277" y="3156559"/>
                        <a:pt x="4306391" y="3139356"/>
                        <a:pt x="4258849" y="3118981"/>
                      </a:cubicBezTo>
                      <a:cubicBezTo>
                        <a:pt x="4246713" y="3113780"/>
                        <a:pt x="4233797" y="3110630"/>
                        <a:pt x="4221271" y="3106455"/>
                      </a:cubicBezTo>
                      <a:cubicBezTo>
                        <a:pt x="4233797" y="3123156"/>
                        <a:pt x="4245484" y="3140521"/>
                        <a:pt x="4258849" y="3156559"/>
                      </a:cubicBezTo>
                      <a:cubicBezTo>
                        <a:pt x="4266410" y="3165632"/>
                        <a:pt x="4276524" y="3172389"/>
                        <a:pt x="4283902" y="3181611"/>
                      </a:cubicBezTo>
                      <a:cubicBezTo>
                        <a:pt x="4293307" y="3193366"/>
                        <a:pt x="4300603" y="3206663"/>
                        <a:pt x="4308954" y="3219189"/>
                      </a:cubicBezTo>
                      <a:cubicBezTo>
                        <a:pt x="4236795" y="3243242"/>
                        <a:pt x="4234585" y="3249461"/>
                        <a:pt x="4121063" y="3219189"/>
                      </a:cubicBezTo>
                      <a:cubicBezTo>
                        <a:pt x="4103947" y="3214625"/>
                        <a:pt x="4094826" y="3195220"/>
                        <a:pt x="4083485" y="3181611"/>
                      </a:cubicBezTo>
                      <a:cubicBezTo>
                        <a:pt x="4073847" y="3170046"/>
                        <a:pt x="4058433" y="3128979"/>
                        <a:pt x="4058433" y="3144033"/>
                      </a:cubicBezTo>
                      <a:cubicBezTo>
                        <a:pt x="4058433" y="3170440"/>
                        <a:pt x="4075134" y="3194137"/>
                        <a:pt x="4083485" y="3219189"/>
                      </a:cubicBezTo>
                      <a:cubicBezTo>
                        <a:pt x="4087660" y="3244241"/>
                        <a:pt x="4113970" y="3276387"/>
                        <a:pt x="4096011" y="3294346"/>
                      </a:cubicBezTo>
                      <a:cubicBezTo>
                        <a:pt x="4078052" y="3312305"/>
                        <a:pt x="4041661" y="3296385"/>
                        <a:pt x="4020855" y="3281820"/>
                      </a:cubicBezTo>
                      <a:cubicBezTo>
                        <a:pt x="3996189" y="3264553"/>
                        <a:pt x="3970751" y="3206663"/>
                        <a:pt x="3970751" y="3206663"/>
                      </a:cubicBezTo>
                      <a:cubicBezTo>
                        <a:pt x="3966576" y="3148208"/>
                        <a:pt x="4008738" y="3061012"/>
                        <a:pt x="3958225" y="3031299"/>
                      </a:cubicBezTo>
                      <a:cubicBezTo>
                        <a:pt x="3938944" y="3019957"/>
                        <a:pt x="3785949" y="3072023"/>
                        <a:pt x="3720230" y="3093929"/>
                      </a:cubicBezTo>
                      <a:cubicBezTo>
                        <a:pt x="3716055" y="3077228"/>
                        <a:pt x="3705569" y="3060907"/>
                        <a:pt x="3707704" y="3043825"/>
                      </a:cubicBezTo>
                      <a:cubicBezTo>
                        <a:pt x="3711266" y="3015328"/>
                        <a:pt x="3747455" y="2971395"/>
                        <a:pt x="3770334" y="2956143"/>
                      </a:cubicBezTo>
                      <a:cubicBezTo>
                        <a:pt x="3781320" y="2948819"/>
                        <a:pt x="3795387" y="2947792"/>
                        <a:pt x="3807913" y="2943617"/>
                      </a:cubicBezTo>
                      <a:cubicBezTo>
                        <a:pt x="3923955" y="2871091"/>
                        <a:pt x="3872889" y="2898603"/>
                        <a:pt x="3958225" y="2855935"/>
                      </a:cubicBezTo>
                      <a:cubicBezTo>
                        <a:pt x="3966576" y="2843409"/>
                        <a:pt x="3973639" y="2829921"/>
                        <a:pt x="3983277" y="2818356"/>
                      </a:cubicBezTo>
                      <a:cubicBezTo>
                        <a:pt x="3994617" y="2804747"/>
                        <a:pt x="4012933" y="2796622"/>
                        <a:pt x="4020855" y="2780778"/>
                      </a:cubicBezTo>
                      <a:cubicBezTo>
                        <a:pt x="4030376" y="2761736"/>
                        <a:pt x="4029206" y="2739025"/>
                        <a:pt x="4033381" y="2718148"/>
                      </a:cubicBezTo>
                      <a:cubicBezTo>
                        <a:pt x="4029206" y="2597063"/>
                        <a:pt x="4027970" y="2475841"/>
                        <a:pt x="4020855" y="2354893"/>
                      </a:cubicBezTo>
                      <a:cubicBezTo>
                        <a:pt x="4019605" y="2333640"/>
                        <a:pt x="4013931" y="2312803"/>
                        <a:pt x="4008329" y="2292263"/>
                      </a:cubicBezTo>
                      <a:cubicBezTo>
                        <a:pt x="3999027" y="2258155"/>
                        <a:pt x="3986232" y="2207536"/>
                        <a:pt x="3958225" y="2179529"/>
                      </a:cubicBezTo>
                      <a:cubicBezTo>
                        <a:pt x="3947580" y="2168884"/>
                        <a:pt x="3933173" y="2162828"/>
                        <a:pt x="3920647" y="2154477"/>
                      </a:cubicBezTo>
                      <a:cubicBezTo>
                        <a:pt x="3853842" y="2054269"/>
                        <a:pt x="3941524" y="2175354"/>
                        <a:pt x="3858017" y="2091847"/>
                      </a:cubicBezTo>
                      <a:cubicBezTo>
                        <a:pt x="3847372" y="2081202"/>
                        <a:pt x="3843610" y="2064914"/>
                        <a:pt x="3832965" y="2054269"/>
                      </a:cubicBezTo>
                      <a:cubicBezTo>
                        <a:pt x="3822320" y="2043624"/>
                        <a:pt x="3808457" y="2036686"/>
                        <a:pt x="3795386" y="2029217"/>
                      </a:cubicBezTo>
                      <a:cubicBezTo>
                        <a:pt x="3731626" y="1992783"/>
                        <a:pt x="3743606" y="2003926"/>
                        <a:pt x="3657600" y="1991639"/>
                      </a:cubicBezTo>
                      <a:cubicBezTo>
                        <a:pt x="3578269" y="1995814"/>
                        <a:pt x="3498721" y="1996973"/>
                        <a:pt x="3419606" y="2004165"/>
                      </a:cubicBezTo>
                      <a:cubicBezTo>
                        <a:pt x="3406457" y="2005360"/>
                        <a:pt x="3394837" y="2013489"/>
                        <a:pt x="3382028" y="2016691"/>
                      </a:cubicBezTo>
                      <a:cubicBezTo>
                        <a:pt x="3361373" y="2021855"/>
                        <a:pt x="3339937" y="2023615"/>
                        <a:pt x="3319397" y="2029217"/>
                      </a:cubicBezTo>
                      <a:cubicBezTo>
                        <a:pt x="3293920" y="2036165"/>
                        <a:pt x="3244241" y="2054269"/>
                        <a:pt x="3244241" y="2054269"/>
                      </a:cubicBezTo>
                      <a:cubicBezTo>
                        <a:pt x="3134456" y="2164054"/>
                        <a:pt x="3273720" y="2029703"/>
                        <a:pt x="3169085" y="2116899"/>
                      </a:cubicBezTo>
                      <a:cubicBezTo>
                        <a:pt x="3155476" y="2128240"/>
                        <a:pt x="3144033" y="2141951"/>
                        <a:pt x="3131507" y="2154477"/>
                      </a:cubicBezTo>
                      <a:cubicBezTo>
                        <a:pt x="3121319" y="2185040"/>
                        <a:pt x="3118211" y="2205351"/>
                        <a:pt x="3093929" y="2229633"/>
                      </a:cubicBezTo>
                      <a:cubicBezTo>
                        <a:pt x="3083284" y="2240278"/>
                        <a:pt x="3068877" y="2246334"/>
                        <a:pt x="3056351" y="2254685"/>
                      </a:cubicBezTo>
                      <a:cubicBezTo>
                        <a:pt x="3048000" y="2237984"/>
                        <a:pt x="3040563" y="2220793"/>
                        <a:pt x="3031299" y="2204581"/>
                      </a:cubicBezTo>
                      <a:cubicBezTo>
                        <a:pt x="3023830" y="2191510"/>
                        <a:pt x="3012361" y="2180760"/>
                        <a:pt x="3006247" y="2167003"/>
                      </a:cubicBezTo>
                      <a:cubicBezTo>
                        <a:pt x="2995522" y="2142872"/>
                        <a:pt x="2987600" y="2117466"/>
                        <a:pt x="2981195" y="2091847"/>
                      </a:cubicBezTo>
                      <a:cubicBezTo>
                        <a:pt x="2963505" y="2021089"/>
                        <a:pt x="2972045" y="2058624"/>
                        <a:pt x="2956143" y="1979113"/>
                      </a:cubicBezTo>
                      <a:cubicBezTo>
                        <a:pt x="2960318" y="1949885"/>
                        <a:pt x="2962879" y="1920381"/>
                        <a:pt x="2968669" y="1891430"/>
                      </a:cubicBezTo>
                      <a:cubicBezTo>
                        <a:pt x="2971258" y="1878483"/>
                        <a:pt x="2972947" y="1864162"/>
                        <a:pt x="2981195" y="1853852"/>
                      </a:cubicBezTo>
                      <a:cubicBezTo>
                        <a:pt x="2990599" y="1842097"/>
                        <a:pt x="3006523" y="1837550"/>
                        <a:pt x="3018773" y="1828800"/>
                      </a:cubicBezTo>
                      <a:cubicBezTo>
                        <a:pt x="3035761" y="1816666"/>
                        <a:pt x="3051889" y="1803356"/>
                        <a:pt x="3068877" y="1791222"/>
                      </a:cubicBezTo>
                      <a:cubicBezTo>
                        <a:pt x="3120983" y="1754003"/>
                        <a:pt x="3105230" y="1766578"/>
                        <a:pt x="3181611" y="1741118"/>
                      </a:cubicBezTo>
                      <a:lnTo>
                        <a:pt x="3219189" y="1728592"/>
                      </a:lnTo>
                      <a:cubicBezTo>
                        <a:pt x="3231715" y="1724417"/>
                        <a:pt x="3243743" y="1718237"/>
                        <a:pt x="3256767" y="1716066"/>
                      </a:cubicBezTo>
                      <a:cubicBezTo>
                        <a:pt x="3513185" y="1673330"/>
                        <a:pt x="3306532" y="1704117"/>
                        <a:pt x="3883069" y="1691014"/>
                      </a:cubicBezTo>
                      <a:lnTo>
                        <a:pt x="3958225" y="1640910"/>
                      </a:lnTo>
                      <a:cubicBezTo>
                        <a:pt x="3970751" y="1632559"/>
                        <a:pt x="3981521" y="1620619"/>
                        <a:pt x="3995803" y="1615858"/>
                      </a:cubicBezTo>
                      <a:cubicBezTo>
                        <a:pt x="4020855" y="1607507"/>
                        <a:pt x="4048987" y="1605454"/>
                        <a:pt x="4070959" y="1590806"/>
                      </a:cubicBezTo>
                      <a:cubicBezTo>
                        <a:pt x="4124074" y="1555396"/>
                        <a:pt x="4095072" y="1572487"/>
                        <a:pt x="4158641" y="1540702"/>
                      </a:cubicBezTo>
                      <a:cubicBezTo>
                        <a:pt x="4215296" y="1455720"/>
                        <a:pt x="4187455" y="1486837"/>
                        <a:pt x="4233797" y="1440493"/>
                      </a:cubicBezTo>
                      <a:cubicBezTo>
                        <a:pt x="4237972" y="1427967"/>
                        <a:pt x="4240418" y="1414725"/>
                        <a:pt x="4246323" y="1402915"/>
                      </a:cubicBezTo>
                      <a:cubicBezTo>
                        <a:pt x="4253056" y="1389450"/>
                        <a:pt x="4263397" y="1378103"/>
                        <a:pt x="4271376" y="1365337"/>
                      </a:cubicBezTo>
                      <a:cubicBezTo>
                        <a:pt x="4284280" y="1344692"/>
                        <a:pt x="4298066" y="1324483"/>
                        <a:pt x="4308954" y="1302707"/>
                      </a:cubicBezTo>
                      <a:cubicBezTo>
                        <a:pt x="4319010" y="1282596"/>
                        <a:pt x="4327545" y="1261614"/>
                        <a:pt x="4334006" y="1240077"/>
                      </a:cubicBezTo>
                      <a:cubicBezTo>
                        <a:pt x="4344726" y="1204345"/>
                        <a:pt x="4342526" y="1172934"/>
                        <a:pt x="4359058" y="1139869"/>
                      </a:cubicBezTo>
                      <a:cubicBezTo>
                        <a:pt x="4365791" y="1126404"/>
                        <a:pt x="4375759" y="1114817"/>
                        <a:pt x="4384110" y="1102291"/>
                      </a:cubicBezTo>
                      <a:cubicBezTo>
                        <a:pt x="4387237" y="1083529"/>
                        <a:pt x="4412430" y="987160"/>
                        <a:pt x="4384110" y="964504"/>
                      </a:cubicBezTo>
                      <a:cubicBezTo>
                        <a:pt x="4370667" y="953750"/>
                        <a:pt x="4350707" y="972855"/>
                        <a:pt x="4334006" y="977030"/>
                      </a:cubicBezTo>
                      <a:cubicBezTo>
                        <a:pt x="4298402" y="1012636"/>
                        <a:pt x="4310961" y="1002439"/>
                        <a:pt x="4258849" y="1039661"/>
                      </a:cubicBezTo>
                      <a:cubicBezTo>
                        <a:pt x="4246599" y="1048411"/>
                        <a:pt x="4232836" y="1055075"/>
                        <a:pt x="4221271" y="1064713"/>
                      </a:cubicBezTo>
                      <a:cubicBezTo>
                        <a:pt x="4157013" y="1118261"/>
                        <a:pt x="4191160" y="1123609"/>
                        <a:pt x="4083485" y="1177447"/>
                      </a:cubicBezTo>
                      <a:cubicBezTo>
                        <a:pt x="4066784" y="1185798"/>
                        <a:pt x="4049593" y="1193235"/>
                        <a:pt x="4033381" y="1202499"/>
                      </a:cubicBezTo>
                      <a:cubicBezTo>
                        <a:pt x="4020310" y="1209968"/>
                        <a:pt x="4009019" y="1220342"/>
                        <a:pt x="3995803" y="1227551"/>
                      </a:cubicBezTo>
                      <a:cubicBezTo>
                        <a:pt x="3983827" y="1234083"/>
                        <a:pt x="3895654" y="1283338"/>
                        <a:pt x="3858017" y="1290181"/>
                      </a:cubicBezTo>
                      <a:cubicBezTo>
                        <a:pt x="3824897" y="1296203"/>
                        <a:pt x="3791211" y="1298532"/>
                        <a:pt x="3757808" y="1302707"/>
                      </a:cubicBezTo>
                      <a:lnTo>
                        <a:pt x="3682652" y="1327759"/>
                      </a:lnTo>
                      <a:cubicBezTo>
                        <a:pt x="3670126" y="1331934"/>
                        <a:pt x="3656396" y="1333492"/>
                        <a:pt x="3645074" y="1340285"/>
                      </a:cubicBezTo>
                      <a:cubicBezTo>
                        <a:pt x="3571122" y="1384656"/>
                        <a:pt x="3605541" y="1370164"/>
                        <a:pt x="3544866" y="1390389"/>
                      </a:cubicBezTo>
                      <a:cubicBezTo>
                        <a:pt x="3532340" y="1402915"/>
                        <a:pt x="3520897" y="1416626"/>
                        <a:pt x="3507288" y="1427967"/>
                      </a:cubicBezTo>
                      <a:cubicBezTo>
                        <a:pt x="3453439" y="1472842"/>
                        <a:pt x="3488627" y="1437298"/>
                        <a:pt x="3432132" y="1465546"/>
                      </a:cubicBezTo>
                      <a:cubicBezTo>
                        <a:pt x="3418667" y="1472279"/>
                        <a:pt x="3408019" y="1483865"/>
                        <a:pt x="3394554" y="1490598"/>
                      </a:cubicBezTo>
                      <a:cubicBezTo>
                        <a:pt x="3382744" y="1496503"/>
                        <a:pt x="3369112" y="1497923"/>
                        <a:pt x="3356976" y="1503124"/>
                      </a:cubicBezTo>
                      <a:cubicBezTo>
                        <a:pt x="3339813" y="1510480"/>
                        <a:pt x="3324208" y="1521241"/>
                        <a:pt x="3306871" y="1528176"/>
                      </a:cubicBezTo>
                      <a:cubicBezTo>
                        <a:pt x="3282353" y="1537983"/>
                        <a:pt x="3231715" y="1553228"/>
                        <a:pt x="3231715" y="1553228"/>
                      </a:cubicBezTo>
                      <a:cubicBezTo>
                        <a:pt x="3215014" y="1549053"/>
                        <a:pt x="3195054" y="1551456"/>
                        <a:pt x="3181611" y="1540702"/>
                      </a:cubicBezTo>
                      <a:cubicBezTo>
                        <a:pt x="3171301" y="1532454"/>
                        <a:pt x="3160979" y="1513546"/>
                        <a:pt x="3169085" y="1503124"/>
                      </a:cubicBezTo>
                      <a:cubicBezTo>
                        <a:pt x="3194719" y="1470166"/>
                        <a:pt x="3234067" y="1450383"/>
                        <a:pt x="3269293" y="1427967"/>
                      </a:cubicBezTo>
                      <a:cubicBezTo>
                        <a:pt x="3326093" y="1391822"/>
                        <a:pt x="3380787" y="1349049"/>
                        <a:pt x="3444658" y="1327759"/>
                      </a:cubicBezTo>
                      <a:cubicBezTo>
                        <a:pt x="3457184" y="1323584"/>
                        <a:pt x="3470100" y="1320434"/>
                        <a:pt x="3482236" y="1315233"/>
                      </a:cubicBezTo>
                      <a:cubicBezTo>
                        <a:pt x="3499399" y="1307877"/>
                        <a:pt x="3514856" y="1296737"/>
                        <a:pt x="3532340" y="1290181"/>
                      </a:cubicBezTo>
                      <a:cubicBezTo>
                        <a:pt x="3604474" y="1263131"/>
                        <a:pt x="3562800" y="1296195"/>
                        <a:pt x="3632548" y="1252603"/>
                      </a:cubicBezTo>
                      <a:cubicBezTo>
                        <a:pt x="3650251" y="1241538"/>
                        <a:pt x="3665664" y="1227159"/>
                        <a:pt x="3682652" y="1215025"/>
                      </a:cubicBezTo>
                      <a:cubicBezTo>
                        <a:pt x="3694902" y="1206275"/>
                        <a:pt x="3707704" y="1198324"/>
                        <a:pt x="3720230" y="1189973"/>
                      </a:cubicBezTo>
                      <a:cubicBezTo>
                        <a:pt x="3728581" y="1177447"/>
                        <a:pt x="3734637" y="1163040"/>
                        <a:pt x="3745282" y="1152395"/>
                      </a:cubicBezTo>
                      <a:cubicBezTo>
                        <a:pt x="3826187" y="1071490"/>
                        <a:pt x="3745934" y="1176664"/>
                        <a:pt x="3807913" y="1102291"/>
                      </a:cubicBezTo>
                      <a:cubicBezTo>
                        <a:pt x="3833806" y="1071220"/>
                        <a:pt x="3848850" y="1047148"/>
                        <a:pt x="3870543" y="1014609"/>
                      </a:cubicBezTo>
                      <a:cubicBezTo>
                        <a:pt x="3878894" y="989557"/>
                        <a:pt x="3879751" y="960578"/>
                        <a:pt x="3895595" y="939452"/>
                      </a:cubicBezTo>
                      <a:cubicBezTo>
                        <a:pt x="3967445" y="843652"/>
                        <a:pt x="3903204" y="935531"/>
                        <a:pt x="3958225" y="839244"/>
                      </a:cubicBezTo>
                      <a:cubicBezTo>
                        <a:pt x="3965694" y="826173"/>
                        <a:pt x="3976544" y="815131"/>
                        <a:pt x="3983277" y="801666"/>
                      </a:cubicBezTo>
                      <a:cubicBezTo>
                        <a:pt x="3989182" y="789856"/>
                        <a:pt x="3990602" y="776224"/>
                        <a:pt x="3995803" y="764088"/>
                      </a:cubicBezTo>
                      <a:cubicBezTo>
                        <a:pt x="4061684" y="610367"/>
                        <a:pt x="3983008" y="802204"/>
                        <a:pt x="4045907" y="676406"/>
                      </a:cubicBezTo>
                      <a:cubicBezTo>
                        <a:pt x="4066282" y="635655"/>
                        <a:pt x="4047587" y="637148"/>
                        <a:pt x="4083485" y="601250"/>
                      </a:cubicBezTo>
                      <a:cubicBezTo>
                        <a:pt x="4118752" y="565983"/>
                        <a:pt x="4135602" y="567072"/>
                        <a:pt x="4171167" y="538620"/>
                      </a:cubicBezTo>
                      <a:cubicBezTo>
                        <a:pt x="4180389" y="531242"/>
                        <a:pt x="4186092" y="519643"/>
                        <a:pt x="4196219" y="513567"/>
                      </a:cubicBezTo>
                      <a:cubicBezTo>
                        <a:pt x="4207541" y="506774"/>
                        <a:pt x="4222255" y="507453"/>
                        <a:pt x="4233797" y="501041"/>
                      </a:cubicBezTo>
                      <a:cubicBezTo>
                        <a:pt x="4363011" y="429256"/>
                        <a:pt x="4261502" y="466754"/>
                        <a:pt x="4346532" y="438411"/>
                      </a:cubicBezTo>
                      <a:cubicBezTo>
                        <a:pt x="4363233" y="425885"/>
                        <a:pt x="4384110" y="384132"/>
                        <a:pt x="4396636" y="400833"/>
                      </a:cubicBezTo>
                      <a:cubicBezTo>
                        <a:pt x="4414350" y="424452"/>
                        <a:pt x="4391878" y="460031"/>
                        <a:pt x="4384110" y="488515"/>
                      </a:cubicBezTo>
                      <a:cubicBezTo>
                        <a:pt x="4379197" y="506530"/>
                        <a:pt x="4365614" y="521136"/>
                        <a:pt x="4359058" y="538620"/>
                      </a:cubicBezTo>
                      <a:cubicBezTo>
                        <a:pt x="4353013" y="554739"/>
                        <a:pt x="4351261" y="572171"/>
                        <a:pt x="4346532" y="588724"/>
                      </a:cubicBezTo>
                      <a:cubicBezTo>
                        <a:pt x="4342905" y="601420"/>
                        <a:pt x="4336870" y="613413"/>
                        <a:pt x="4334006" y="626302"/>
                      </a:cubicBezTo>
                      <a:cubicBezTo>
                        <a:pt x="4323686" y="672742"/>
                        <a:pt x="4314371" y="758327"/>
                        <a:pt x="4308954" y="801666"/>
                      </a:cubicBezTo>
                      <a:cubicBezTo>
                        <a:pt x="4327389" y="1022888"/>
                        <a:pt x="4313159" y="976851"/>
                        <a:pt x="4334006" y="851770"/>
                      </a:cubicBezTo>
                      <a:cubicBezTo>
                        <a:pt x="4342993" y="797846"/>
                        <a:pt x="4343270" y="806559"/>
                        <a:pt x="4371584" y="764088"/>
                      </a:cubicBezTo>
                      <a:cubicBezTo>
                        <a:pt x="4377168" y="730585"/>
                        <a:pt x="4387883" y="661316"/>
                        <a:pt x="4396636" y="626302"/>
                      </a:cubicBezTo>
                      <a:cubicBezTo>
                        <a:pt x="4414523" y="554756"/>
                        <a:pt x="4406068" y="624528"/>
                        <a:pt x="4421688" y="538620"/>
                      </a:cubicBezTo>
                      <a:cubicBezTo>
                        <a:pt x="4426969" y="509572"/>
                        <a:pt x="4460023" y="465275"/>
                        <a:pt x="4434214" y="450937"/>
                      </a:cubicBezTo>
                      <a:cubicBezTo>
                        <a:pt x="4425392" y="446036"/>
                        <a:pt x="4296360" y="479137"/>
                        <a:pt x="4258849" y="488515"/>
                      </a:cubicBezTo>
                      <a:cubicBezTo>
                        <a:pt x="4242148" y="496866"/>
                        <a:pt x="4225908" y="506211"/>
                        <a:pt x="4208745" y="513567"/>
                      </a:cubicBezTo>
                      <a:cubicBezTo>
                        <a:pt x="4196609" y="518768"/>
                        <a:pt x="4182489" y="519300"/>
                        <a:pt x="4171167" y="526093"/>
                      </a:cubicBezTo>
                      <a:cubicBezTo>
                        <a:pt x="4161040" y="532169"/>
                        <a:pt x="4155337" y="543768"/>
                        <a:pt x="4146115" y="551146"/>
                      </a:cubicBezTo>
                      <a:cubicBezTo>
                        <a:pt x="4134360" y="560551"/>
                        <a:pt x="4121063" y="567847"/>
                        <a:pt x="4108537" y="576198"/>
                      </a:cubicBezTo>
                      <a:cubicBezTo>
                        <a:pt x="4051901" y="661153"/>
                        <a:pt x="4122644" y="557389"/>
                        <a:pt x="4033381" y="676406"/>
                      </a:cubicBezTo>
                      <a:cubicBezTo>
                        <a:pt x="4024348" y="688450"/>
                        <a:pt x="4018126" y="702554"/>
                        <a:pt x="4008329" y="713984"/>
                      </a:cubicBezTo>
                      <a:cubicBezTo>
                        <a:pt x="3992958" y="731917"/>
                        <a:pt x="3974926" y="747387"/>
                        <a:pt x="3958225" y="764088"/>
                      </a:cubicBezTo>
                      <a:cubicBezTo>
                        <a:pt x="3954050" y="776614"/>
                        <a:pt x="3952111" y="790124"/>
                        <a:pt x="3945699" y="801666"/>
                      </a:cubicBezTo>
                      <a:cubicBezTo>
                        <a:pt x="3931077" y="827986"/>
                        <a:pt x="3905116" y="848258"/>
                        <a:pt x="3895595" y="876822"/>
                      </a:cubicBezTo>
                      <a:cubicBezTo>
                        <a:pt x="3876467" y="934205"/>
                        <a:pt x="3890991" y="903837"/>
                        <a:pt x="3845491" y="964504"/>
                      </a:cubicBezTo>
                      <a:cubicBezTo>
                        <a:pt x="3814010" y="1058951"/>
                        <a:pt x="3856473" y="942543"/>
                        <a:pt x="3807913" y="1039661"/>
                      </a:cubicBezTo>
                      <a:cubicBezTo>
                        <a:pt x="3787538" y="1080410"/>
                        <a:pt x="3806230" y="1078921"/>
                        <a:pt x="3770334" y="1114817"/>
                      </a:cubicBezTo>
                      <a:cubicBezTo>
                        <a:pt x="3751429" y="1133722"/>
                        <a:pt x="3727824" y="1147316"/>
                        <a:pt x="3707704" y="1164921"/>
                      </a:cubicBezTo>
                      <a:cubicBezTo>
                        <a:pt x="3694373" y="1176586"/>
                        <a:pt x="3684865" y="1192673"/>
                        <a:pt x="3670126" y="1202499"/>
                      </a:cubicBezTo>
                      <a:cubicBezTo>
                        <a:pt x="3659140" y="1209823"/>
                        <a:pt x="3644139" y="1208702"/>
                        <a:pt x="3632548" y="1215025"/>
                      </a:cubicBezTo>
                      <a:cubicBezTo>
                        <a:pt x="3597968" y="1233887"/>
                        <a:pt x="3567572" y="1260039"/>
                        <a:pt x="3532340" y="1277655"/>
                      </a:cubicBezTo>
                      <a:cubicBezTo>
                        <a:pt x="3507288" y="1290181"/>
                        <a:pt x="3481668" y="1301631"/>
                        <a:pt x="3457184" y="1315233"/>
                      </a:cubicBezTo>
                      <a:cubicBezTo>
                        <a:pt x="3334230" y="1383541"/>
                        <a:pt x="3513369" y="1290303"/>
                        <a:pt x="3382028" y="1377863"/>
                      </a:cubicBezTo>
                      <a:cubicBezTo>
                        <a:pt x="3371042" y="1385187"/>
                        <a:pt x="3356975" y="1386214"/>
                        <a:pt x="3344449" y="1390389"/>
                      </a:cubicBezTo>
                      <a:cubicBezTo>
                        <a:pt x="3327748" y="1402915"/>
                        <a:pt x="3310383" y="1414602"/>
                        <a:pt x="3294345" y="1427967"/>
                      </a:cubicBezTo>
                      <a:cubicBezTo>
                        <a:pt x="3254776" y="1460942"/>
                        <a:pt x="3261853" y="1480552"/>
                        <a:pt x="3194137" y="1503124"/>
                      </a:cubicBezTo>
                      <a:cubicBezTo>
                        <a:pt x="3097549" y="1535320"/>
                        <a:pt x="3184879" y="1509659"/>
                        <a:pt x="2981195" y="1528176"/>
                      </a:cubicBezTo>
                      <a:cubicBezTo>
                        <a:pt x="2947670" y="1531224"/>
                        <a:pt x="2914389" y="1536527"/>
                        <a:pt x="2880986" y="1540702"/>
                      </a:cubicBezTo>
                      <a:cubicBezTo>
                        <a:pt x="2812233" y="1575079"/>
                        <a:pt x="2758462" y="1582581"/>
                        <a:pt x="2843408" y="1716066"/>
                      </a:cubicBezTo>
                      <a:cubicBezTo>
                        <a:pt x="2857044" y="1737493"/>
                        <a:pt x="2893818" y="1709251"/>
                        <a:pt x="2918565" y="1703540"/>
                      </a:cubicBezTo>
                      <a:cubicBezTo>
                        <a:pt x="2965168" y="1692785"/>
                        <a:pt x="3000768" y="1680314"/>
                        <a:pt x="3043825" y="1665962"/>
                      </a:cubicBezTo>
                      <a:cubicBezTo>
                        <a:pt x="3039650" y="1636735"/>
                        <a:pt x="3042264" y="1605692"/>
                        <a:pt x="3031299" y="1578280"/>
                      </a:cubicBezTo>
                      <a:cubicBezTo>
                        <a:pt x="3024720" y="1561833"/>
                        <a:pt x="3003547" y="1555441"/>
                        <a:pt x="2993721" y="1540702"/>
                      </a:cubicBezTo>
                      <a:cubicBezTo>
                        <a:pt x="2986397" y="1529716"/>
                        <a:pt x="2985370" y="1515650"/>
                        <a:pt x="2981195" y="1503124"/>
                      </a:cubicBezTo>
                      <a:cubicBezTo>
                        <a:pt x="2914907" y="1544553"/>
                        <a:pt x="2857391" y="1561382"/>
                        <a:pt x="2830882" y="1640910"/>
                      </a:cubicBezTo>
                      <a:lnTo>
                        <a:pt x="2805830" y="1716066"/>
                      </a:lnTo>
                      <a:cubicBezTo>
                        <a:pt x="2793304" y="1703540"/>
                        <a:pt x="2779128" y="1692471"/>
                        <a:pt x="2768252" y="1678488"/>
                      </a:cubicBezTo>
                      <a:cubicBezTo>
                        <a:pt x="2749767" y="1654722"/>
                        <a:pt x="2743200" y="1620033"/>
                        <a:pt x="2718148" y="1603332"/>
                      </a:cubicBezTo>
                      <a:lnTo>
                        <a:pt x="2680570" y="1578280"/>
                      </a:lnTo>
                      <a:cubicBezTo>
                        <a:pt x="2672219" y="1565754"/>
                        <a:pt x="2667273" y="1550106"/>
                        <a:pt x="2655518" y="1540702"/>
                      </a:cubicBezTo>
                      <a:cubicBezTo>
                        <a:pt x="2645208" y="1532454"/>
                        <a:pt x="2629750" y="1534081"/>
                        <a:pt x="2617940" y="1528176"/>
                      </a:cubicBezTo>
                      <a:cubicBezTo>
                        <a:pt x="2604475" y="1521443"/>
                        <a:pt x="2592888" y="1511475"/>
                        <a:pt x="2580362" y="1503124"/>
                      </a:cubicBezTo>
                      <a:cubicBezTo>
                        <a:pt x="2527121" y="1510730"/>
                        <a:pt x="2485614" y="1507228"/>
                        <a:pt x="2442576" y="1540702"/>
                      </a:cubicBezTo>
                      <a:cubicBezTo>
                        <a:pt x="2419271" y="1558828"/>
                        <a:pt x="2379945" y="1603332"/>
                        <a:pt x="2379945" y="1603332"/>
                      </a:cubicBezTo>
                      <a:cubicBezTo>
                        <a:pt x="2384120" y="1632559"/>
                        <a:pt x="2386681" y="1662063"/>
                        <a:pt x="2392471" y="1691014"/>
                      </a:cubicBezTo>
                      <a:cubicBezTo>
                        <a:pt x="2395060" y="1703961"/>
                        <a:pt x="2410902" y="1740402"/>
                        <a:pt x="2404997" y="1728592"/>
                      </a:cubicBezTo>
                      <a:cubicBezTo>
                        <a:pt x="2380863" y="1680324"/>
                        <a:pt x="2388059" y="1665696"/>
                        <a:pt x="2354893" y="1628384"/>
                      </a:cubicBezTo>
                      <a:cubicBezTo>
                        <a:pt x="2331355" y="1601904"/>
                        <a:pt x="2279737" y="1553228"/>
                        <a:pt x="2279737" y="1553228"/>
                      </a:cubicBezTo>
                      <a:lnTo>
                        <a:pt x="2079321" y="1565754"/>
                      </a:lnTo>
                      <a:cubicBezTo>
                        <a:pt x="2057990" y="1572864"/>
                        <a:pt x="2055392" y="1605927"/>
                        <a:pt x="2054269" y="1628384"/>
                      </a:cubicBezTo>
                      <a:cubicBezTo>
                        <a:pt x="2049348" y="1726798"/>
                        <a:pt x="2064219" y="1800816"/>
                        <a:pt x="2079321" y="1891430"/>
                      </a:cubicBezTo>
                      <a:cubicBezTo>
                        <a:pt x="2008624" y="1962130"/>
                        <a:pt x="2122778" y="1858548"/>
                        <a:pt x="1929008" y="1929009"/>
                      </a:cubicBezTo>
                      <a:cubicBezTo>
                        <a:pt x="1916599" y="1933521"/>
                        <a:pt x="1922387" y="1954777"/>
                        <a:pt x="1916482" y="1966587"/>
                      </a:cubicBezTo>
                      <a:cubicBezTo>
                        <a:pt x="1909749" y="1980052"/>
                        <a:pt x="1897544" y="1990408"/>
                        <a:pt x="1891430" y="2004165"/>
                      </a:cubicBezTo>
                      <a:cubicBezTo>
                        <a:pt x="1831805" y="2138322"/>
                        <a:pt x="1898022" y="2031855"/>
                        <a:pt x="1841326" y="2116899"/>
                      </a:cubicBezTo>
                      <a:cubicBezTo>
                        <a:pt x="1822002" y="2112068"/>
                        <a:pt x="1744494" y="2085095"/>
                        <a:pt x="1728592" y="2116899"/>
                      </a:cubicBezTo>
                      <a:cubicBezTo>
                        <a:pt x="1718536" y="2137010"/>
                        <a:pt x="1745960" y="2158398"/>
                        <a:pt x="1753644" y="2179529"/>
                      </a:cubicBezTo>
                      <a:cubicBezTo>
                        <a:pt x="1762668" y="2204346"/>
                        <a:pt x="1778696" y="2254685"/>
                        <a:pt x="1778696" y="2254685"/>
                      </a:cubicBezTo>
                      <a:cubicBezTo>
                        <a:pt x="1782871" y="2338192"/>
                        <a:pt x="1780408" y="2422297"/>
                        <a:pt x="1791222" y="2505206"/>
                      </a:cubicBezTo>
                      <a:cubicBezTo>
                        <a:pt x="1793169" y="2520134"/>
                        <a:pt x="1801220" y="2542784"/>
                        <a:pt x="1816274" y="2542784"/>
                      </a:cubicBezTo>
                      <a:cubicBezTo>
                        <a:pt x="1829478" y="2542784"/>
                        <a:pt x="1807923" y="2517732"/>
                        <a:pt x="1803748" y="2505206"/>
                      </a:cubicBezTo>
                      <a:cubicBezTo>
                        <a:pt x="1799573" y="2400822"/>
                        <a:pt x="1805996" y="2295472"/>
                        <a:pt x="1791222" y="2192055"/>
                      </a:cubicBezTo>
                      <a:cubicBezTo>
                        <a:pt x="1788717" y="2174519"/>
                        <a:pt x="1769129" y="2163080"/>
                        <a:pt x="1753644" y="2154477"/>
                      </a:cubicBezTo>
                      <a:cubicBezTo>
                        <a:pt x="1730560" y="2141653"/>
                        <a:pt x="1678488" y="2129425"/>
                        <a:pt x="1678488" y="2129425"/>
                      </a:cubicBezTo>
                      <a:cubicBezTo>
                        <a:pt x="1674313" y="2150302"/>
                        <a:pt x="1685004" y="2182534"/>
                        <a:pt x="1665962" y="2192055"/>
                      </a:cubicBezTo>
                      <a:cubicBezTo>
                        <a:pt x="1650564" y="2199754"/>
                        <a:pt x="1658383" y="2158440"/>
                        <a:pt x="1653436" y="2141951"/>
                      </a:cubicBezTo>
                      <a:cubicBezTo>
                        <a:pt x="1645848" y="2116658"/>
                        <a:pt x="1636735" y="2091847"/>
                        <a:pt x="1628384" y="2066795"/>
                      </a:cubicBezTo>
                      <a:cubicBezTo>
                        <a:pt x="1624209" y="2054269"/>
                        <a:pt x="1626844" y="2036541"/>
                        <a:pt x="1615858" y="2029217"/>
                      </a:cubicBezTo>
                      <a:lnTo>
                        <a:pt x="1578280" y="2004165"/>
                      </a:lnTo>
                      <a:cubicBezTo>
                        <a:pt x="1538580" y="1944615"/>
                        <a:pt x="1567510" y="1971348"/>
                        <a:pt x="1478071" y="1941535"/>
                      </a:cubicBezTo>
                      <a:lnTo>
                        <a:pt x="1440493" y="1929009"/>
                      </a:lnTo>
                      <a:lnTo>
                        <a:pt x="1478071" y="1941535"/>
                      </a:lnTo>
                      <a:cubicBezTo>
                        <a:pt x="1490597" y="1954061"/>
                        <a:pt x="1506260" y="1964091"/>
                        <a:pt x="1515649" y="1979113"/>
                      </a:cubicBezTo>
                      <a:cubicBezTo>
                        <a:pt x="1528102" y="1999037"/>
                        <a:pt x="1559909" y="2099363"/>
                        <a:pt x="1565754" y="2116899"/>
                      </a:cubicBezTo>
                      <a:lnTo>
                        <a:pt x="1578280" y="2154477"/>
                      </a:lnTo>
                      <a:cubicBezTo>
                        <a:pt x="1582455" y="2167003"/>
                        <a:pt x="1588635" y="2179031"/>
                        <a:pt x="1590806" y="2192055"/>
                      </a:cubicBezTo>
                      <a:cubicBezTo>
                        <a:pt x="1594981" y="2217107"/>
                        <a:pt x="1598789" y="2242223"/>
                        <a:pt x="1603332" y="2267211"/>
                      </a:cubicBezTo>
                      <a:cubicBezTo>
                        <a:pt x="1607140" y="2288158"/>
                        <a:pt x="1614341" y="2308605"/>
                        <a:pt x="1615858" y="2329841"/>
                      </a:cubicBezTo>
                      <a:cubicBezTo>
                        <a:pt x="1618535" y="2367324"/>
                        <a:pt x="1615858" y="2404998"/>
                        <a:pt x="1615858" y="244257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任意多边形 5"/>
                <p:cNvSpPr/>
                <p:nvPr/>
              </p:nvSpPr>
              <p:spPr>
                <a:xfrm>
                  <a:off x="6375748" y="3006247"/>
                  <a:ext cx="325677" cy="425885"/>
                </a:xfrm>
                <a:custGeom>
                  <a:avLst/>
                  <a:gdLst>
                    <a:gd name="connsiteX0" fmla="*/ 325677 w 325677"/>
                    <a:gd name="connsiteY0" fmla="*/ 0 h 425885"/>
                    <a:gd name="connsiteX1" fmla="*/ 25052 w 325677"/>
                    <a:gd name="connsiteY1" fmla="*/ 363254 h 425885"/>
                    <a:gd name="connsiteX2" fmla="*/ 12526 w 325677"/>
                    <a:gd name="connsiteY2" fmla="*/ 400832 h 425885"/>
                    <a:gd name="connsiteX3" fmla="*/ 0 w 325677"/>
                    <a:gd name="connsiteY3" fmla="*/ 425885 h 42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5677" h="425885">
                      <a:moveTo>
                        <a:pt x="325677" y="0"/>
                      </a:moveTo>
                      <a:cubicBezTo>
                        <a:pt x="225469" y="121085"/>
                        <a:pt x="121815" y="239398"/>
                        <a:pt x="25052" y="363254"/>
                      </a:cubicBezTo>
                      <a:cubicBezTo>
                        <a:pt x="16923" y="373659"/>
                        <a:pt x="17430" y="388573"/>
                        <a:pt x="12526" y="400832"/>
                      </a:cubicBezTo>
                      <a:cubicBezTo>
                        <a:pt x="9059" y="409501"/>
                        <a:pt x="4175" y="417534"/>
                        <a:pt x="0" y="425885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>
                  <a:off x="6212910" y="3194137"/>
                  <a:ext cx="25074" cy="313151"/>
                </a:xfrm>
                <a:custGeom>
                  <a:avLst/>
                  <a:gdLst>
                    <a:gd name="connsiteX0" fmla="*/ 0 w 25074"/>
                    <a:gd name="connsiteY0" fmla="*/ 0 h 313151"/>
                    <a:gd name="connsiteX1" fmla="*/ 25052 w 25074"/>
                    <a:gd name="connsiteY1" fmla="*/ 263047 h 313151"/>
                    <a:gd name="connsiteX2" fmla="*/ 12526 w 25074"/>
                    <a:gd name="connsiteY2" fmla="*/ 300625 h 313151"/>
                    <a:gd name="connsiteX3" fmla="*/ 12526 w 25074"/>
                    <a:gd name="connsiteY3" fmla="*/ 313151 h 313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074" h="313151">
                      <a:moveTo>
                        <a:pt x="0" y="0"/>
                      </a:moveTo>
                      <a:cubicBezTo>
                        <a:pt x="8351" y="87682"/>
                        <a:pt x="21385" y="175044"/>
                        <a:pt x="25052" y="263047"/>
                      </a:cubicBezTo>
                      <a:cubicBezTo>
                        <a:pt x="25602" y="276239"/>
                        <a:pt x="15728" y="287816"/>
                        <a:pt x="12526" y="300625"/>
                      </a:cubicBezTo>
                      <a:cubicBezTo>
                        <a:pt x="11513" y="304676"/>
                        <a:pt x="12526" y="308976"/>
                        <a:pt x="12526" y="313151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任意多边形 7"/>
                <p:cNvSpPr/>
                <p:nvPr/>
              </p:nvSpPr>
              <p:spPr>
                <a:xfrm>
                  <a:off x="5787025" y="2605342"/>
                  <a:ext cx="488515" cy="626373"/>
                </a:xfrm>
                <a:custGeom>
                  <a:avLst/>
                  <a:gdLst>
                    <a:gd name="connsiteX0" fmla="*/ 488515 w 488515"/>
                    <a:gd name="connsiteY0" fmla="*/ 626373 h 626373"/>
                    <a:gd name="connsiteX1" fmla="*/ 150312 w 488515"/>
                    <a:gd name="connsiteY1" fmla="*/ 513639 h 626373"/>
                    <a:gd name="connsiteX2" fmla="*/ 112734 w 488515"/>
                    <a:gd name="connsiteY2" fmla="*/ 526165 h 626373"/>
                    <a:gd name="connsiteX3" fmla="*/ 62630 w 488515"/>
                    <a:gd name="connsiteY3" fmla="*/ 501113 h 626373"/>
                    <a:gd name="connsiteX4" fmla="*/ 0 w 488515"/>
                    <a:gd name="connsiteY4" fmla="*/ 425957 h 626373"/>
                    <a:gd name="connsiteX5" fmla="*/ 25052 w 488515"/>
                    <a:gd name="connsiteY5" fmla="*/ 313222 h 626373"/>
                    <a:gd name="connsiteX6" fmla="*/ 50104 w 488515"/>
                    <a:gd name="connsiteY6" fmla="*/ 275644 h 626373"/>
                    <a:gd name="connsiteX7" fmla="*/ 125260 w 488515"/>
                    <a:gd name="connsiteY7" fmla="*/ 225540 h 626373"/>
                    <a:gd name="connsiteX8" fmla="*/ 112734 w 488515"/>
                    <a:gd name="connsiteY8" fmla="*/ 175436 h 626373"/>
                    <a:gd name="connsiteX9" fmla="*/ 50104 w 488515"/>
                    <a:gd name="connsiteY9" fmla="*/ 112806 h 626373"/>
                    <a:gd name="connsiteX10" fmla="*/ 12526 w 488515"/>
                    <a:gd name="connsiteY10" fmla="*/ 100280 h 626373"/>
                    <a:gd name="connsiteX11" fmla="*/ 50104 w 488515"/>
                    <a:gd name="connsiteY11" fmla="*/ 75228 h 626373"/>
                    <a:gd name="connsiteX12" fmla="*/ 125260 w 488515"/>
                    <a:gd name="connsiteY12" fmla="*/ 37650 h 626373"/>
                    <a:gd name="connsiteX13" fmla="*/ 162838 w 488515"/>
                    <a:gd name="connsiteY13" fmla="*/ 72 h 626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88515" h="626373">
                      <a:moveTo>
                        <a:pt x="488515" y="626373"/>
                      </a:moveTo>
                      <a:cubicBezTo>
                        <a:pt x="230367" y="514135"/>
                        <a:pt x="294487" y="472446"/>
                        <a:pt x="150312" y="513639"/>
                      </a:cubicBezTo>
                      <a:cubicBezTo>
                        <a:pt x="137616" y="517266"/>
                        <a:pt x="125260" y="521990"/>
                        <a:pt x="112734" y="526165"/>
                      </a:cubicBezTo>
                      <a:cubicBezTo>
                        <a:pt x="96033" y="517814"/>
                        <a:pt x="77825" y="511966"/>
                        <a:pt x="62630" y="501113"/>
                      </a:cubicBezTo>
                      <a:cubicBezTo>
                        <a:pt x="31943" y="479193"/>
                        <a:pt x="19976" y="455921"/>
                        <a:pt x="0" y="425957"/>
                      </a:cubicBezTo>
                      <a:cubicBezTo>
                        <a:pt x="4811" y="397091"/>
                        <a:pt x="9634" y="344058"/>
                        <a:pt x="25052" y="313222"/>
                      </a:cubicBezTo>
                      <a:cubicBezTo>
                        <a:pt x="31785" y="299757"/>
                        <a:pt x="38774" y="285557"/>
                        <a:pt x="50104" y="275644"/>
                      </a:cubicBezTo>
                      <a:cubicBezTo>
                        <a:pt x="72763" y="255817"/>
                        <a:pt x="125260" y="225540"/>
                        <a:pt x="125260" y="225540"/>
                      </a:cubicBezTo>
                      <a:cubicBezTo>
                        <a:pt x="121085" y="208839"/>
                        <a:pt x="119515" y="191259"/>
                        <a:pt x="112734" y="175436"/>
                      </a:cubicBezTo>
                      <a:cubicBezTo>
                        <a:pt x="99069" y="143552"/>
                        <a:pt x="80470" y="127989"/>
                        <a:pt x="50104" y="112806"/>
                      </a:cubicBezTo>
                      <a:cubicBezTo>
                        <a:pt x="38294" y="106901"/>
                        <a:pt x="25052" y="104455"/>
                        <a:pt x="12526" y="100280"/>
                      </a:cubicBezTo>
                      <a:cubicBezTo>
                        <a:pt x="25052" y="91929"/>
                        <a:pt x="36639" y="81961"/>
                        <a:pt x="50104" y="75228"/>
                      </a:cubicBezTo>
                      <a:cubicBezTo>
                        <a:pt x="153824" y="23368"/>
                        <a:pt x="17567" y="109446"/>
                        <a:pt x="125260" y="37650"/>
                      </a:cubicBezTo>
                      <a:cubicBezTo>
                        <a:pt x="152628" y="-3402"/>
                        <a:pt x="135258" y="72"/>
                        <a:pt x="162838" y="72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任意多边形 8"/>
                <p:cNvSpPr/>
                <p:nvPr/>
              </p:nvSpPr>
              <p:spPr>
                <a:xfrm>
                  <a:off x="5836833" y="2329841"/>
                  <a:ext cx="250816" cy="263047"/>
                </a:xfrm>
                <a:custGeom>
                  <a:avLst/>
                  <a:gdLst>
                    <a:gd name="connsiteX0" fmla="*/ 37874 w 250816"/>
                    <a:gd name="connsiteY0" fmla="*/ 25052 h 263047"/>
                    <a:gd name="connsiteX1" fmla="*/ 12822 w 250816"/>
                    <a:gd name="connsiteY1" fmla="*/ 225469 h 263047"/>
                    <a:gd name="connsiteX2" fmla="*/ 87978 w 250816"/>
                    <a:gd name="connsiteY2" fmla="*/ 263047 h 263047"/>
                    <a:gd name="connsiteX3" fmla="*/ 163134 w 250816"/>
                    <a:gd name="connsiteY3" fmla="*/ 250521 h 263047"/>
                    <a:gd name="connsiteX4" fmla="*/ 238290 w 250816"/>
                    <a:gd name="connsiteY4" fmla="*/ 225469 h 263047"/>
                    <a:gd name="connsiteX5" fmla="*/ 250816 w 250816"/>
                    <a:gd name="connsiteY5" fmla="*/ 175364 h 263047"/>
                    <a:gd name="connsiteX6" fmla="*/ 238290 w 250816"/>
                    <a:gd name="connsiteY6" fmla="*/ 100208 h 263047"/>
                    <a:gd name="connsiteX7" fmla="*/ 213238 w 250816"/>
                    <a:gd name="connsiteY7" fmla="*/ 62630 h 263047"/>
                    <a:gd name="connsiteX8" fmla="*/ 100504 w 250816"/>
                    <a:gd name="connsiteY8" fmla="*/ 0 h 263047"/>
                    <a:gd name="connsiteX9" fmla="*/ 37874 w 250816"/>
                    <a:gd name="connsiteY9" fmla="*/ 25052 h 26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0816" h="263047">
                      <a:moveTo>
                        <a:pt x="37874" y="25052"/>
                      </a:moveTo>
                      <a:cubicBezTo>
                        <a:pt x="24025" y="75831"/>
                        <a:pt x="-22158" y="164254"/>
                        <a:pt x="12822" y="225469"/>
                      </a:cubicBezTo>
                      <a:cubicBezTo>
                        <a:pt x="24249" y="245466"/>
                        <a:pt x="68690" y="256618"/>
                        <a:pt x="87978" y="263047"/>
                      </a:cubicBezTo>
                      <a:cubicBezTo>
                        <a:pt x="113030" y="258872"/>
                        <a:pt x="138495" y="256681"/>
                        <a:pt x="163134" y="250521"/>
                      </a:cubicBezTo>
                      <a:cubicBezTo>
                        <a:pt x="188753" y="244116"/>
                        <a:pt x="238290" y="225469"/>
                        <a:pt x="238290" y="225469"/>
                      </a:cubicBezTo>
                      <a:cubicBezTo>
                        <a:pt x="242465" y="208767"/>
                        <a:pt x="250816" y="192580"/>
                        <a:pt x="250816" y="175364"/>
                      </a:cubicBezTo>
                      <a:cubicBezTo>
                        <a:pt x="250816" y="149966"/>
                        <a:pt x="246321" y="124302"/>
                        <a:pt x="238290" y="100208"/>
                      </a:cubicBezTo>
                      <a:cubicBezTo>
                        <a:pt x="233529" y="85926"/>
                        <a:pt x="224568" y="72543"/>
                        <a:pt x="213238" y="62630"/>
                      </a:cubicBezTo>
                      <a:cubicBezTo>
                        <a:pt x="160228" y="16246"/>
                        <a:pt x="152117" y="17204"/>
                        <a:pt x="100504" y="0"/>
                      </a:cubicBezTo>
                      <a:lnTo>
                        <a:pt x="37874" y="25052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>
                  <a:off x="6160458" y="2342367"/>
                  <a:ext cx="340550" cy="275573"/>
                </a:xfrm>
                <a:custGeom>
                  <a:avLst/>
                  <a:gdLst>
                    <a:gd name="connsiteX0" fmla="*/ 102556 w 340550"/>
                    <a:gd name="connsiteY0" fmla="*/ 50104 h 275573"/>
                    <a:gd name="connsiteX1" fmla="*/ 64978 w 340550"/>
                    <a:gd name="connsiteY1" fmla="*/ 225469 h 275573"/>
                    <a:gd name="connsiteX2" fmla="*/ 90030 w 340550"/>
                    <a:gd name="connsiteY2" fmla="*/ 263047 h 275573"/>
                    <a:gd name="connsiteX3" fmla="*/ 127608 w 340550"/>
                    <a:gd name="connsiteY3" fmla="*/ 275573 h 275573"/>
                    <a:gd name="connsiteX4" fmla="*/ 277920 w 340550"/>
                    <a:gd name="connsiteY4" fmla="*/ 263047 h 275573"/>
                    <a:gd name="connsiteX5" fmla="*/ 315498 w 340550"/>
                    <a:gd name="connsiteY5" fmla="*/ 225469 h 275573"/>
                    <a:gd name="connsiteX6" fmla="*/ 340550 w 340550"/>
                    <a:gd name="connsiteY6" fmla="*/ 150312 h 275573"/>
                    <a:gd name="connsiteX7" fmla="*/ 328024 w 340550"/>
                    <a:gd name="connsiteY7" fmla="*/ 100208 h 275573"/>
                    <a:gd name="connsiteX8" fmla="*/ 302972 w 340550"/>
                    <a:gd name="connsiteY8" fmla="*/ 62630 h 275573"/>
                    <a:gd name="connsiteX9" fmla="*/ 177712 w 340550"/>
                    <a:gd name="connsiteY9" fmla="*/ 12526 h 275573"/>
                    <a:gd name="connsiteX10" fmla="*/ 140134 w 340550"/>
                    <a:gd name="connsiteY10" fmla="*/ 0 h 275573"/>
                    <a:gd name="connsiteX11" fmla="*/ 52452 w 340550"/>
                    <a:gd name="connsiteY11" fmla="*/ 37578 h 275573"/>
                    <a:gd name="connsiteX12" fmla="*/ 27400 w 340550"/>
                    <a:gd name="connsiteY12" fmla="*/ 75156 h 275573"/>
                    <a:gd name="connsiteX13" fmla="*/ 2347 w 340550"/>
                    <a:gd name="connsiteY13" fmla="*/ 100208 h 275573"/>
                    <a:gd name="connsiteX14" fmla="*/ 2347 w 340550"/>
                    <a:gd name="connsiteY14" fmla="*/ 150312 h 275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40550" h="275573">
                      <a:moveTo>
                        <a:pt x="102556" y="50104"/>
                      </a:moveTo>
                      <a:cubicBezTo>
                        <a:pt x="67166" y="138580"/>
                        <a:pt x="33465" y="151938"/>
                        <a:pt x="64978" y="225469"/>
                      </a:cubicBezTo>
                      <a:cubicBezTo>
                        <a:pt x="70908" y="239306"/>
                        <a:pt x="78275" y="253643"/>
                        <a:pt x="90030" y="263047"/>
                      </a:cubicBezTo>
                      <a:cubicBezTo>
                        <a:pt x="100340" y="271295"/>
                        <a:pt x="115082" y="271398"/>
                        <a:pt x="127608" y="275573"/>
                      </a:cubicBezTo>
                      <a:cubicBezTo>
                        <a:pt x="177712" y="271398"/>
                        <a:pt x="229340" y="276002"/>
                        <a:pt x="277920" y="263047"/>
                      </a:cubicBezTo>
                      <a:cubicBezTo>
                        <a:pt x="295036" y="258483"/>
                        <a:pt x="306895" y="240954"/>
                        <a:pt x="315498" y="225469"/>
                      </a:cubicBezTo>
                      <a:cubicBezTo>
                        <a:pt x="328323" y="202385"/>
                        <a:pt x="340550" y="150312"/>
                        <a:pt x="340550" y="150312"/>
                      </a:cubicBezTo>
                      <a:cubicBezTo>
                        <a:pt x="336375" y="133611"/>
                        <a:pt x="334805" y="116031"/>
                        <a:pt x="328024" y="100208"/>
                      </a:cubicBezTo>
                      <a:cubicBezTo>
                        <a:pt x="322094" y="86371"/>
                        <a:pt x="313617" y="73275"/>
                        <a:pt x="302972" y="62630"/>
                      </a:cubicBezTo>
                      <a:cubicBezTo>
                        <a:pt x="269431" y="29089"/>
                        <a:pt x="220580" y="24774"/>
                        <a:pt x="177712" y="12526"/>
                      </a:cubicBezTo>
                      <a:cubicBezTo>
                        <a:pt x="165016" y="8899"/>
                        <a:pt x="152660" y="4175"/>
                        <a:pt x="140134" y="0"/>
                      </a:cubicBezTo>
                      <a:cubicBezTo>
                        <a:pt x="101804" y="9583"/>
                        <a:pt x="81286" y="8744"/>
                        <a:pt x="52452" y="37578"/>
                      </a:cubicBezTo>
                      <a:cubicBezTo>
                        <a:pt x="41807" y="48223"/>
                        <a:pt x="36805" y="63401"/>
                        <a:pt x="27400" y="75156"/>
                      </a:cubicBezTo>
                      <a:cubicBezTo>
                        <a:pt x="20022" y="84378"/>
                        <a:pt x="6082" y="89004"/>
                        <a:pt x="2347" y="100208"/>
                      </a:cubicBezTo>
                      <a:cubicBezTo>
                        <a:pt x="-2935" y="116052"/>
                        <a:pt x="2347" y="133611"/>
                        <a:pt x="2347" y="150312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>
                  <a:off x="6802057" y="2505205"/>
                  <a:ext cx="162414" cy="450937"/>
                </a:xfrm>
                <a:custGeom>
                  <a:avLst/>
                  <a:gdLst>
                    <a:gd name="connsiteX0" fmla="*/ 124836 w 162414"/>
                    <a:gd name="connsiteY0" fmla="*/ 0 h 450937"/>
                    <a:gd name="connsiteX1" fmla="*/ 99784 w 162414"/>
                    <a:gd name="connsiteY1" fmla="*/ 288099 h 450937"/>
                    <a:gd name="connsiteX2" fmla="*/ 24628 w 162414"/>
                    <a:gd name="connsiteY2" fmla="*/ 300625 h 450937"/>
                    <a:gd name="connsiteX3" fmla="*/ 74732 w 162414"/>
                    <a:gd name="connsiteY3" fmla="*/ 450937 h 450937"/>
                    <a:gd name="connsiteX4" fmla="*/ 162414 w 162414"/>
                    <a:gd name="connsiteY4" fmla="*/ 388307 h 450937"/>
                    <a:gd name="connsiteX5" fmla="*/ 112310 w 162414"/>
                    <a:gd name="connsiteY5" fmla="*/ 288099 h 450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414" h="450937">
                      <a:moveTo>
                        <a:pt x="124836" y="0"/>
                      </a:moveTo>
                      <a:cubicBezTo>
                        <a:pt x="116485" y="96033"/>
                        <a:pt x="130267" y="196650"/>
                        <a:pt x="99784" y="288099"/>
                      </a:cubicBezTo>
                      <a:cubicBezTo>
                        <a:pt x="91753" y="312193"/>
                        <a:pt x="34396" y="277181"/>
                        <a:pt x="24628" y="300625"/>
                      </a:cubicBezTo>
                      <a:cubicBezTo>
                        <a:pt x="-28919" y="429138"/>
                        <a:pt x="12661" y="430247"/>
                        <a:pt x="74732" y="450937"/>
                      </a:cubicBezTo>
                      <a:cubicBezTo>
                        <a:pt x="162414" y="421710"/>
                        <a:pt x="141537" y="450937"/>
                        <a:pt x="162414" y="388307"/>
                      </a:cubicBezTo>
                      <a:cubicBezTo>
                        <a:pt x="133627" y="301947"/>
                        <a:pt x="156035" y="331824"/>
                        <a:pt x="112310" y="288099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5988365" y="939452"/>
                  <a:ext cx="263047" cy="1290181"/>
                </a:xfrm>
                <a:custGeom>
                  <a:avLst/>
                  <a:gdLst>
                    <a:gd name="connsiteX0" fmla="*/ 0 w 263047"/>
                    <a:gd name="connsiteY0" fmla="*/ 1290181 h 1290181"/>
                    <a:gd name="connsiteX1" fmla="*/ 162838 w 263047"/>
                    <a:gd name="connsiteY1" fmla="*/ 1064712 h 1290181"/>
                    <a:gd name="connsiteX2" fmla="*/ 175364 w 263047"/>
                    <a:gd name="connsiteY2" fmla="*/ 1027134 h 1290181"/>
                    <a:gd name="connsiteX3" fmla="*/ 200416 w 263047"/>
                    <a:gd name="connsiteY3" fmla="*/ 977030 h 1290181"/>
                    <a:gd name="connsiteX4" fmla="*/ 225468 w 263047"/>
                    <a:gd name="connsiteY4" fmla="*/ 901874 h 1290181"/>
                    <a:gd name="connsiteX5" fmla="*/ 263047 w 263047"/>
                    <a:gd name="connsiteY5" fmla="*/ 826718 h 1290181"/>
                    <a:gd name="connsiteX6" fmla="*/ 237994 w 263047"/>
                    <a:gd name="connsiteY6" fmla="*/ 663879 h 1290181"/>
                    <a:gd name="connsiteX7" fmla="*/ 212942 w 263047"/>
                    <a:gd name="connsiteY7" fmla="*/ 588723 h 1290181"/>
                    <a:gd name="connsiteX8" fmla="*/ 187890 w 263047"/>
                    <a:gd name="connsiteY8" fmla="*/ 425885 h 1290181"/>
                    <a:gd name="connsiteX9" fmla="*/ 162838 w 263047"/>
                    <a:gd name="connsiteY9" fmla="*/ 137786 h 1290181"/>
                    <a:gd name="connsiteX10" fmla="*/ 137786 w 263047"/>
                    <a:gd name="connsiteY10" fmla="*/ 50104 h 1290181"/>
                    <a:gd name="connsiteX11" fmla="*/ 125260 w 263047"/>
                    <a:gd name="connsiteY11" fmla="*/ 0 h 1290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3047" h="1290181">
                      <a:moveTo>
                        <a:pt x="0" y="1290181"/>
                      </a:moveTo>
                      <a:cubicBezTo>
                        <a:pt x="54279" y="1215025"/>
                        <a:pt x="111413" y="1141850"/>
                        <a:pt x="162838" y="1064712"/>
                      </a:cubicBezTo>
                      <a:cubicBezTo>
                        <a:pt x="170162" y="1053726"/>
                        <a:pt x="170163" y="1039270"/>
                        <a:pt x="175364" y="1027134"/>
                      </a:cubicBezTo>
                      <a:cubicBezTo>
                        <a:pt x="182720" y="1009971"/>
                        <a:pt x="193481" y="994367"/>
                        <a:pt x="200416" y="977030"/>
                      </a:cubicBezTo>
                      <a:cubicBezTo>
                        <a:pt x="210223" y="952512"/>
                        <a:pt x="210820" y="923846"/>
                        <a:pt x="225468" y="901874"/>
                      </a:cubicBezTo>
                      <a:cubicBezTo>
                        <a:pt x="257844" y="853310"/>
                        <a:pt x="245759" y="878578"/>
                        <a:pt x="263047" y="826718"/>
                      </a:cubicBezTo>
                      <a:cubicBezTo>
                        <a:pt x="260399" y="808186"/>
                        <a:pt x="243785" y="687045"/>
                        <a:pt x="237994" y="663879"/>
                      </a:cubicBezTo>
                      <a:cubicBezTo>
                        <a:pt x="231589" y="638260"/>
                        <a:pt x="218121" y="614617"/>
                        <a:pt x="212942" y="588723"/>
                      </a:cubicBezTo>
                      <a:cubicBezTo>
                        <a:pt x="198011" y="514067"/>
                        <a:pt x="196421" y="514041"/>
                        <a:pt x="187890" y="425885"/>
                      </a:cubicBezTo>
                      <a:cubicBezTo>
                        <a:pt x="178605" y="329938"/>
                        <a:pt x="186217" y="231303"/>
                        <a:pt x="162838" y="137786"/>
                      </a:cubicBezTo>
                      <a:cubicBezTo>
                        <a:pt x="123680" y="-18847"/>
                        <a:pt x="173726" y="175894"/>
                        <a:pt x="137786" y="50104"/>
                      </a:cubicBezTo>
                      <a:cubicBezTo>
                        <a:pt x="133057" y="33551"/>
                        <a:pt x="125260" y="0"/>
                        <a:pt x="125260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 14"/>
                <p:cNvSpPr/>
                <p:nvPr/>
              </p:nvSpPr>
              <p:spPr>
                <a:xfrm>
                  <a:off x="6851555" y="1578279"/>
                  <a:ext cx="635494" cy="851770"/>
                </a:xfrm>
                <a:custGeom>
                  <a:avLst/>
                  <a:gdLst>
                    <a:gd name="connsiteX0" fmla="*/ 513749 w 513749"/>
                    <a:gd name="connsiteY0" fmla="*/ 0 h 1039660"/>
                    <a:gd name="connsiteX1" fmla="*/ 25234 w 513749"/>
                    <a:gd name="connsiteY1" fmla="*/ 926926 h 1039660"/>
                    <a:gd name="connsiteX2" fmla="*/ 182 w 513749"/>
                    <a:gd name="connsiteY2" fmla="*/ 1039660 h 1039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3749" h="1039660">
                      <a:moveTo>
                        <a:pt x="513749" y="0"/>
                      </a:moveTo>
                      <a:cubicBezTo>
                        <a:pt x="350911" y="308975"/>
                        <a:pt x="184528" y="616109"/>
                        <a:pt x="25234" y="926926"/>
                      </a:cubicBezTo>
                      <a:cubicBezTo>
                        <a:pt x="-3779" y="983537"/>
                        <a:pt x="182" y="990108"/>
                        <a:pt x="182" y="103966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6737154" y="1503123"/>
                  <a:ext cx="574529" cy="901874"/>
                </a:xfrm>
                <a:custGeom>
                  <a:avLst/>
                  <a:gdLst>
                    <a:gd name="connsiteX0" fmla="*/ 513749 w 513749"/>
                    <a:gd name="connsiteY0" fmla="*/ 0 h 1039660"/>
                    <a:gd name="connsiteX1" fmla="*/ 25234 w 513749"/>
                    <a:gd name="connsiteY1" fmla="*/ 926926 h 1039660"/>
                    <a:gd name="connsiteX2" fmla="*/ 182 w 513749"/>
                    <a:gd name="connsiteY2" fmla="*/ 1039660 h 1039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3749" h="1039660">
                      <a:moveTo>
                        <a:pt x="513749" y="0"/>
                      </a:moveTo>
                      <a:cubicBezTo>
                        <a:pt x="350911" y="308975"/>
                        <a:pt x="184528" y="616109"/>
                        <a:pt x="25234" y="926926"/>
                      </a:cubicBezTo>
                      <a:cubicBezTo>
                        <a:pt x="-3779" y="983537"/>
                        <a:pt x="182" y="990108"/>
                        <a:pt x="182" y="103966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6649471" y="1402915"/>
                  <a:ext cx="601432" cy="951978"/>
                </a:xfrm>
                <a:custGeom>
                  <a:avLst/>
                  <a:gdLst>
                    <a:gd name="connsiteX0" fmla="*/ 513749 w 513749"/>
                    <a:gd name="connsiteY0" fmla="*/ 0 h 1039660"/>
                    <a:gd name="connsiteX1" fmla="*/ 25234 w 513749"/>
                    <a:gd name="connsiteY1" fmla="*/ 926926 h 1039660"/>
                    <a:gd name="connsiteX2" fmla="*/ 182 w 513749"/>
                    <a:gd name="connsiteY2" fmla="*/ 1039660 h 1039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3749" h="1039660">
                      <a:moveTo>
                        <a:pt x="513749" y="0"/>
                      </a:moveTo>
                      <a:cubicBezTo>
                        <a:pt x="350911" y="308975"/>
                        <a:pt x="184528" y="616109"/>
                        <a:pt x="25234" y="926926"/>
                      </a:cubicBezTo>
                      <a:cubicBezTo>
                        <a:pt x="-3779" y="983537"/>
                        <a:pt x="182" y="990108"/>
                        <a:pt x="182" y="103966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>
                  <a:off x="6501008" y="1240077"/>
                  <a:ext cx="513749" cy="1039660"/>
                </a:xfrm>
                <a:custGeom>
                  <a:avLst/>
                  <a:gdLst>
                    <a:gd name="connsiteX0" fmla="*/ 513749 w 513749"/>
                    <a:gd name="connsiteY0" fmla="*/ 0 h 1039660"/>
                    <a:gd name="connsiteX1" fmla="*/ 25234 w 513749"/>
                    <a:gd name="connsiteY1" fmla="*/ 926926 h 1039660"/>
                    <a:gd name="connsiteX2" fmla="*/ 182 w 513749"/>
                    <a:gd name="connsiteY2" fmla="*/ 1039660 h 1039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3749" h="1039660">
                      <a:moveTo>
                        <a:pt x="513749" y="0"/>
                      </a:moveTo>
                      <a:cubicBezTo>
                        <a:pt x="350911" y="308975"/>
                        <a:pt x="184528" y="616109"/>
                        <a:pt x="25234" y="926926"/>
                      </a:cubicBezTo>
                      <a:cubicBezTo>
                        <a:pt x="-3779" y="983537"/>
                        <a:pt x="182" y="990108"/>
                        <a:pt x="182" y="103966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>
                  <a:off x="6349499" y="1177447"/>
                  <a:ext cx="513749" cy="1039660"/>
                </a:xfrm>
                <a:custGeom>
                  <a:avLst/>
                  <a:gdLst>
                    <a:gd name="connsiteX0" fmla="*/ 513749 w 513749"/>
                    <a:gd name="connsiteY0" fmla="*/ 0 h 1039660"/>
                    <a:gd name="connsiteX1" fmla="*/ 25234 w 513749"/>
                    <a:gd name="connsiteY1" fmla="*/ 926926 h 1039660"/>
                    <a:gd name="connsiteX2" fmla="*/ 182 w 513749"/>
                    <a:gd name="connsiteY2" fmla="*/ 1039660 h 1039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3749" h="1039660">
                      <a:moveTo>
                        <a:pt x="513749" y="0"/>
                      </a:moveTo>
                      <a:cubicBezTo>
                        <a:pt x="350911" y="308975"/>
                        <a:pt x="184528" y="616109"/>
                        <a:pt x="25234" y="926926"/>
                      </a:cubicBezTo>
                      <a:cubicBezTo>
                        <a:pt x="-3779" y="983537"/>
                        <a:pt x="182" y="990108"/>
                        <a:pt x="182" y="103966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>
                  <a:off x="6274524" y="1052187"/>
                  <a:ext cx="399349" cy="1114816"/>
                </a:xfrm>
                <a:custGeom>
                  <a:avLst/>
                  <a:gdLst>
                    <a:gd name="connsiteX0" fmla="*/ 513749 w 513749"/>
                    <a:gd name="connsiteY0" fmla="*/ 0 h 1039660"/>
                    <a:gd name="connsiteX1" fmla="*/ 25234 w 513749"/>
                    <a:gd name="connsiteY1" fmla="*/ 926926 h 1039660"/>
                    <a:gd name="connsiteX2" fmla="*/ 182 w 513749"/>
                    <a:gd name="connsiteY2" fmla="*/ 1039660 h 1039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3749" h="1039660">
                      <a:moveTo>
                        <a:pt x="513749" y="0"/>
                      </a:moveTo>
                      <a:cubicBezTo>
                        <a:pt x="350911" y="308975"/>
                        <a:pt x="184528" y="616109"/>
                        <a:pt x="25234" y="926926"/>
                      </a:cubicBezTo>
                      <a:cubicBezTo>
                        <a:pt x="-3779" y="983537"/>
                        <a:pt x="182" y="990108"/>
                        <a:pt x="182" y="103966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任意多边形 20"/>
                <p:cNvSpPr/>
                <p:nvPr/>
              </p:nvSpPr>
              <p:spPr>
                <a:xfrm>
                  <a:off x="6197991" y="1089765"/>
                  <a:ext cx="239736" cy="1027134"/>
                </a:xfrm>
                <a:custGeom>
                  <a:avLst/>
                  <a:gdLst>
                    <a:gd name="connsiteX0" fmla="*/ 513749 w 513749"/>
                    <a:gd name="connsiteY0" fmla="*/ 0 h 1039660"/>
                    <a:gd name="connsiteX1" fmla="*/ 25234 w 513749"/>
                    <a:gd name="connsiteY1" fmla="*/ 926926 h 1039660"/>
                    <a:gd name="connsiteX2" fmla="*/ 182 w 513749"/>
                    <a:gd name="connsiteY2" fmla="*/ 1039660 h 1039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3749" h="1039660">
                      <a:moveTo>
                        <a:pt x="513749" y="0"/>
                      </a:moveTo>
                      <a:cubicBezTo>
                        <a:pt x="350911" y="308975"/>
                        <a:pt x="184528" y="616109"/>
                        <a:pt x="25234" y="926926"/>
                      </a:cubicBezTo>
                      <a:cubicBezTo>
                        <a:pt x="-3779" y="983537"/>
                        <a:pt x="182" y="990108"/>
                        <a:pt x="182" y="103966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5923500" y="2434506"/>
                  <a:ext cx="100484" cy="53716"/>
                </a:xfrm>
                <a:custGeom>
                  <a:avLst/>
                  <a:gdLst>
                    <a:gd name="connsiteX0" fmla="*/ 0 w 140677"/>
                    <a:gd name="connsiteY0" fmla="*/ 0 h 124055"/>
                    <a:gd name="connsiteX1" fmla="*/ 50241 w 140677"/>
                    <a:gd name="connsiteY1" fmla="*/ 50242 h 124055"/>
                    <a:gd name="connsiteX2" fmla="*/ 110532 w 140677"/>
                    <a:gd name="connsiteY2" fmla="*/ 90435 h 124055"/>
                    <a:gd name="connsiteX3" fmla="*/ 140677 w 140677"/>
                    <a:gd name="connsiteY3" fmla="*/ 120580 h 124055"/>
                    <a:gd name="connsiteX4" fmla="*/ 110532 w 140677"/>
                    <a:gd name="connsiteY4" fmla="*/ 100484 h 124055"/>
                    <a:gd name="connsiteX5" fmla="*/ 110532 w 140677"/>
                    <a:gd name="connsiteY5" fmla="*/ 80387 h 12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77" h="124055">
                      <a:moveTo>
                        <a:pt x="0" y="0"/>
                      </a:moveTo>
                      <a:cubicBezTo>
                        <a:pt x="16747" y="16747"/>
                        <a:pt x="31911" y="35244"/>
                        <a:pt x="50241" y="50242"/>
                      </a:cubicBezTo>
                      <a:cubicBezTo>
                        <a:pt x="68935" y="65537"/>
                        <a:pt x="93453" y="73356"/>
                        <a:pt x="110532" y="90435"/>
                      </a:cubicBezTo>
                      <a:cubicBezTo>
                        <a:pt x="120580" y="100483"/>
                        <a:pt x="140677" y="106370"/>
                        <a:pt x="140677" y="120580"/>
                      </a:cubicBezTo>
                      <a:cubicBezTo>
                        <a:pt x="140677" y="132656"/>
                        <a:pt x="117778" y="110145"/>
                        <a:pt x="110532" y="100484"/>
                      </a:cubicBezTo>
                      <a:cubicBezTo>
                        <a:pt x="106513" y="95125"/>
                        <a:pt x="110532" y="87086"/>
                        <a:pt x="110532" y="80387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6317425" y="2470278"/>
                  <a:ext cx="100484" cy="53716"/>
                </a:xfrm>
                <a:custGeom>
                  <a:avLst/>
                  <a:gdLst>
                    <a:gd name="connsiteX0" fmla="*/ 0 w 140677"/>
                    <a:gd name="connsiteY0" fmla="*/ 0 h 124055"/>
                    <a:gd name="connsiteX1" fmla="*/ 50241 w 140677"/>
                    <a:gd name="connsiteY1" fmla="*/ 50242 h 124055"/>
                    <a:gd name="connsiteX2" fmla="*/ 110532 w 140677"/>
                    <a:gd name="connsiteY2" fmla="*/ 90435 h 124055"/>
                    <a:gd name="connsiteX3" fmla="*/ 140677 w 140677"/>
                    <a:gd name="connsiteY3" fmla="*/ 120580 h 124055"/>
                    <a:gd name="connsiteX4" fmla="*/ 110532 w 140677"/>
                    <a:gd name="connsiteY4" fmla="*/ 100484 h 124055"/>
                    <a:gd name="connsiteX5" fmla="*/ 110532 w 140677"/>
                    <a:gd name="connsiteY5" fmla="*/ 80387 h 12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77" h="124055">
                      <a:moveTo>
                        <a:pt x="0" y="0"/>
                      </a:moveTo>
                      <a:cubicBezTo>
                        <a:pt x="16747" y="16747"/>
                        <a:pt x="31911" y="35244"/>
                        <a:pt x="50241" y="50242"/>
                      </a:cubicBezTo>
                      <a:cubicBezTo>
                        <a:pt x="68935" y="65537"/>
                        <a:pt x="93453" y="73356"/>
                        <a:pt x="110532" y="90435"/>
                      </a:cubicBezTo>
                      <a:cubicBezTo>
                        <a:pt x="120580" y="100483"/>
                        <a:pt x="140677" y="106370"/>
                        <a:pt x="140677" y="120580"/>
                      </a:cubicBezTo>
                      <a:cubicBezTo>
                        <a:pt x="140677" y="132656"/>
                        <a:pt x="117778" y="110145"/>
                        <a:pt x="110532" y="100484"/>
                      </a:cubicBezTo>
                      <a:cubicBezTo>
                        <a:pt x="106513" y="95125"/>
                        <a:pt x="110532" y="87086"/>
                        <a:pt x="110532" y="80387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" name="矩形 2"/>
              <p:cNvSpPr/>
              <p:nvPr/>
            </p:nvSpPr>
            <p:spPr>
              <a:xfrm>
                <a:off x="1745404" y="189869"/>
                <a:ext cx="723954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我看完他们之后深深</a:t>
                </a:r>
                <a:r>
                  <a:rPr lang="zh-CN" altLang="en-US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觉得</a:t>
                </a:r>
                <a:endParaRPr lang="en-US" altLang="zh-CN" sz="4800" dirty="0" smtClean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  <a:p>
                <a:r>
                  <a:rPr lang="zh-CN" altLang="en-US" sz="5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其实</a:t>
                </a:r>
                <a:r>
                  <a:rPr lang="zh-CN" altLang="en-US" sz="5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自己过得还不错</a:t>
                </a:r>
              </a:p>
            </p:txBody>
          </p:sp>
        </p:grpSp>
        <p:sp>
          <p:nvSpPr>
            <p:cNvPr id="13" name="任意多边形 12"/>
            <p:cNvSpPr/>
            <p:nvPr/>
          </p:nvSpPr>
          <p:spPr>
            <a:xfrm>
              <a:off x="1504869" y="487081"/>
              <a:ext cx="7280668" cy="2431449"/>
            </a:xfrm>
            <a:custGeom>
              <a:avLst/>
              <a:gdLst>
                <a:gd name="connsiteX0" fmla="*/ 298938 w 7280668"/>
                <a:gd name="connsiteY0" fmla="*/ 180050 h 2431449"/>
                <a:gd name="connsiteX1" fmla="*/ 703384 w 7280668"/>
                <a:gd name="connsiteY1" fmla="*/ 162465 h 2431449"/>
                <a:gd name="connsiteX2" fmla="*/ 773723 w 7280668"/>
                <a:gd name="connsiteY2" fmla="*/ 127296 h 2431449"/>
                <a:gd name="connsiteX3" fmla="*/ 1090246 w 7280668"/>
                <a:gd name="connsiteY3" fmla="*/ 74542 h 2431449"/>
                <a:gd name="connsiteX4" fmla="*/ 1195753 w 7280668"/>
                <a:gd name="connsiteY4" fmla="*/ 56958 h 2431449"/>
                <a:gd name="connsiteX5" fmla="*/ 1283677 w 7280668"/>
                <a:gd name="connsiteY5" fmla="*/ 39373 h 2431449"/>
                <a:gd name="connsiteX6" fmla="*/ 2110153 w 7280668"/>
                <a:gd name="connsiteY6" fmla="*/ 21788 h 2431449"/>
                <a:gd name="connsiteX7" fmla="*/ 2971800 w 7280668"/>
                <a:gd name="connsiteY7" fmla="*/ 21788 h 2431449"/>
                <a:gd name="connsiteX8" fmla="*/ 3147646 w 7280668"/>
                <a:gd name="connsiteY8" fmla="*/ 39373 h 2431449"/>
                <a:gd name="connsiteX9" fmla="*/ 4994030 w 7280668"/>
                <a:gd name="connsiteY9" fmla="*/ 74542 h 2431449"/>
                <a:gd name="connsiteX10" fmla="*/ 5978769 w 7280668"/>
                <a:gd name="connsiteY10" fmla="*/ 56958 h 2431449"/>
                <a:gd name="connsiteX11" fmla="*/ 6137030 w 7280668"/>
                <a:gd name="connsiteY11" fmla="*/ 39373 h 2431449"/>
                <a:gd name="connsiteX12" fmla="*/ 6734907 w 7280668"/>
                <a:gd name="connsiteY12" fmla="*/ 56958 h 2431449"/>
                <a:gd name="connsiteX13" fmla="*/ 6875584 w 7280668"/>
                <a:gd name="connsiteY13" fmla="*/ 92127 h 2431449"/>
                <a:gd name="connsiteX14" fmla="*/ 6981092 w 7280668"/>
                <a:gd name="connsiteY14" fmla="*/ 127296 h 2431449"/>
                <a:gd name="connsiteX15" fmla="*/ 7033846 w 7280668"/>
                <a:gd name="connsiteY15" fmla="*/ 144881 h 2431449"/>
                <a:gd name="connsiteX16" fmla="*/ 7086600 w 7280668"/>
                <a:gd name="connsiteY16" fmla="*/ 162465 h 2431449"/>
                <a:gd name="connsiteX17" fmla="*/ 7174523 w 7280668"/>
                <a:gd name="connsiteY17" fmla="*/ 250388 h 2431449"/>
                <a:gd name="connsiteX18" fmla="*/ 7209692 w 7280668"/>
                <a:gd name="connsiteY18" fmla="*/ 285558 h 2431449"/>
                <a:gd name="connsiteX19" fmla="*/ 7192107 w 7280668"/>
                <a:gd name="connsiteY19" fmla="*/ 1410973 h 2431449"/>
                <a:gd name="connsiteX20" fmla="*/ 7174523 w 7280668"/>
                <a:gd name="connsiteY20" fmla="*/ 1639573 h 2431449"/>
                <a:gd name="connsiteX21" fmla="*/ 7156938 w 7280668"/>
                <a:gd name="connsiteY21" fmla="*/ 1727496 h 2431449"/>
                <a:gd name="connsiteX22" fmla="*/ 7139353 w 7280668"/>
                <a:gd name="connsiteY22" fmla="*/ 1780250 h 2431449"/>
                <a:gd name="connsiteX23" fmla="*/ 7033846 w 7280668"/>
                <a:gd name="connsiteY23" fmla="*/ 1815419 h 2431449"/>
                <a:gd name="connsiteX24" fmla="*/ 6910753 w 7280668"/>
                <a:gd name="connsiteY24" fmla="*/ 1850588 h 2431449"/>
                <a:gd name="connsiteX25" fmla="*/ 6858000 w 7280668"/>
                <a:gd name="connsiteY25" fmla="*/ 1868173 h 2431449"/>
                <a:gd name="connsiteX26" fmla="*/ 6576646 w 7280668"/>
                <a:gd name="connsiteY26" fmla="*/ 1903342 h 2431449"/>
                <a:gd name="connsiteX27" fmla="*/ 6365630 w 7280668"/>
                <a:gd name="connsiteY27" fmla="*/ 1938512 h 2431449"/>
                <a:gd name="connsiteX28" fmla="*/ 6295292 w 7280668"/>
                <a:gd name="connsiteY28" fmla="*/ 1956096 h 2431449"/>
                <a:gd name="connsiteX29" fmla="*/ 5873261 w 7280668"/>
                <a:gd name="connsiteY29" fmla="*/ 1973681 h 2431449"/>
                <a:gd name="connsiteX30" fmla="*/ 5908430 w 7280668"/>
                <a:gd name="connsiteY30" fmla="*/ 2044019 h 2431449"/>
                <a:gd name="connsiteX31" fmla="*/ 5961184 w 7280668"/>
                <a:gd name="connsiteY31" fmla="*/ 2272619 h 2431449"/>
                <a:gd name="connsiteX32" fmla="*/ 5996353 w 7280668"/>
                <a:gd name="connsiteY32" fmla="*/ 2378127 h 2431449"/>
                <a:gd name="connsiteX33" fmla="*/ 6013938 w 7280668"/>
                <a:gd name="connsiteY33" fmla="*/ 2430881 h 2431449"/>
                <a:gd name="connsiteX34" fmla="*/ 5961184 w 7280668"/>
                <a:gd name="connsiteY34" fmla="*/ 2413296 h 2431449"/>
                <a:gd name="connsiteX35" fmla="*/ 5855677 w 7280668"/>
                <a:gd name="connsiteY35" fmla="*/ 2342958 h 2431449"/>
                <a:gd name="connsiteX36" fmla="*/ 5802923 w 7280668"/>
                <a:gd name="connsiteY36" fmla="*/ 2325373 h 2431449"/>
                <a:gd name="connsiteX37" fmla="*/ 5715000 w 7280668"/>
                <a:gd name="connsiteY37" fmla="*/ 2272619 h 2431449"/>
                <a:gd name="connsiteX38" fmla="*/ 5679830 w 7280668"/>
                <a:gd name="connsiteY38" fmla="*/ 2237450 h 2431449"/>
                <a:gd name="connsiteX39" fmla="*/ 5627077 w 7280668"/>
                <a:gd name="connsiteY39" fmla="*/ 2219865 h 2431449"/>
                <a:gd name="connsiteX40" fmla="*/ 5503984 w 7280668"/>
                <a:gd name="connsiteY40" fmla="*/ 2149527 h 2431449"/>
                <a:gd name="connsiteX41" fmla="*/ 5451230 w 7280668"/>
                <a:gd name="connsiteY41" fmla="*/ 2131942 h 2431449"/>
                <a:gd name="connsiteX42" fmla="*/ 5310553 w 7280668"/>
                <a:gd name="connsiteY42" fmla="*/ 2008850 h 2431449"/>
                <a:gd name="connsiteX43" fmla="*/ 5205046 w 7280668"/>
                <a:gd name="connsiteY43" fmla="*/ 1973681 h 2431449"/>
                <a:gd name="connsiteX44" fmla="*/ 4783015 w 7280668"/>
                <a:gd name="connsiteY44" fmla="*/ 1938512 h 2431449"/>
                <a:gd name="connsiteX45" fmla="*/ 4290646 w 7280668"/>
                <a:gd name="connsiteY45" fmla="*/ 1903342 h 2431449"/>
                <a:gd name="connsiteX46" fmla="*/ 2233246 w 7280668"/>
                <a:gd name="connsiteY46" fmla="*/ 1920927 h 2431449"/>
                <a:gd name="connsiteX47" fmla="*/ 2162907 w 7280668"/>
                <a:gd name="connsiteY47" fmla="*/ 1938512 h 2431449"/>
                <a:gd name="connsiteX48" fmla="*/ 1881553 w 7280668"/>
                <a:gd name="connsiteY48" fmla="*/ 1973681 h 2431449"/>
                <a:gd name="connsiteX49" fmla="*/ 1828800 w 7280668"/>
                <a:gd name="connsiteY49" fmla="*/ 1991265 h 2431449"/>
                <a:gd name="connsiteX50" fmla="*/ 316523 w 7280668"/>
                <a:gd name="connsiteY50" fmla="*/ 1956096 h 2431449"/>
                <a:gd name="connsiteX51" fmla="*/ 228600 w 7280668"/>
                <a:gd name="connsiteY51" fmla="*/ 1903342 h 2431449"/>
                <a:gd name="connsiteX52" fmla="*/ 158261 w 7280668"/>
                <a:gd name="connsiteY52" fmla="*/ 1815419 h 2431449"/>
                <a:gd name="connsiteX53" fmla="*/ 105507 w 7280668"/>
                <a:gd name="connsiteY53" fmla="*/ 1780250 h 2431449"/>
                <a:gd name="connsiteX54" fmla="*/ 70338 w 7280668"/>
                <a:gd name="connsiteY54" fmla="*/ 1727496 h 2431449"/>
                <a:gd name="connsiteX55" fmla="*/ 17584 w 7280668"/>
                <a:gd name="connsiteY55" fmla="*/ 1621988 h 2431449"/>
                <a:gd name="connsiteX56" fmla="*/ 0 w 7280668"/>
                <a:gd name="connsiteY56" fmla="*/ 1498896 h 2431449"/>
                <a:gd name="connsiteX57" fmla="*/ 35169 w 7280668"/>
                <a:gd name="connsiteY57" fmla="*/ 1147204 h 2431449"/>
                <a:gd name="connsiteX58" fmla="*/ 52753 w 7280668"/>
                <a:gd name="connsiteY58" fmla="*/ 1076865 h 2431449"/>
                <a:gd name="connsiteX59" fmla="*/ 87923 w 7280668"/>
                <a:gd name="connsiteY59" fmla="*/ 830681 h 2431449"/>
                <a:gd name="connsiteX60" fmla="*/ 105507 w 7280668"/>
                <a:gd name="connsiteY60" fmla="*/ 742758 h 2431449"/>
                <a:gd name="connsiteX61" fmla="*/ 140677 w 7280668"/>
                <a:gd name="connsiteY61" fmla="*/ 391065 h 2431449"/>
                <a:gd name="connsiteX62" fmla="*/ 175846 w 7280668"/>
                <a:gd name="connsiteY62" fmla="*/ 197635 h 2431449"/>
                <a:gd name="connsiteX63" fmla="*/ 211015 w 7280668"/>
                <a:gd name="connsiteY63" fmla="*/ 162465 h 2431449"/>
                <a:gd name="connsiteX64" fmla="*/ 298938 w 7280668"/>
                <a:gd name="connsiteY64" fmla="*/ 180050 h 24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7280668" h="2431449">
                  <a:moveTo>
                    <a:pt x="298938" y="180050"/>
                  </a:moveTo>
                  <a:cubicBezTo>
                    <a:pt x="433753" y="174188"/>
                    <a:pt x="569267" y="177367"/>
                    <a:pt x="703384" y="162465"/>
                  </a:cubicBezTo>
                  <a:cubicBezTo>
                    <a:pt x="729437" y="159570"/>
                    <a:pt x="748394" y="134050"/>
                    <a:pt x="773723" y="127296"/>
                  </a:cubicBezTo>
                  <a:cubicBezTo>
                    <a:pt x="860732" y="104094"/>
                    <a:pt x="995376" y="89137"/>
                    <a:pt x="1090246" y="74542"/>
                  </a:cubicBezTo>
                  <a:cubicBezTo>
                    <a:pt x="1125485" y="69121"/>
                    <a:pt x="1160674" y="63336"/>
                    <a:pt x="1195753" y="56958"/>
                  </a:cubicBezTo>
                  <a:cubicBezTo>
                    <a:pt x="1225159" y="51611"/>
                    <a:pt x="1253811" y="40522"/>
                    <a:pt x="1283677" y="39373"/>
                  </a:cubicBezTo>
                  <a:cubicBezTo>
                    <a:pt x="1559028" y="28782"/>
                    <a:pt x="1834661" y="27650"/>
                    <a:pt x="2110153" y="21788"/>
                  </a:cubicBezTo>
                  <a:cubicBezTo>
                    <a:pt x="2515733" y="-9409"/>
                    <a:pt x="2354876" y="-5035"/>
                    <a:pt x="2971800" y="21788"/>
                  </a:cubicBezTo>
                  <a:cubicBezTo>
                    <a:pt x="3030652" y="24347"/>
                    <a:pt x="3088782" y="37109"/>
                    <a:pt x="3147646" y="39373"/>
                  </a:cubicBezTo>
                  <a:cubicBezTo>
                    <a:pt x="3536891" y="54344"/>
                    <a:pt x="4717597" y="70154"/>
                    <a:pt x="4994030" y="74542"/>
                  </a:cubicBezTo>
                  <a:lnTo>
                    <a:pt x="5978769" y="56958"/>
                  </a:lnTo>
                  <a:cubicBezTo>
                    <a:pt x="6031822" y="55326"/>
                    <a:pt x="6083952" y="39373"/>
                    <a:pt x="6137030" y="39373"/>
                  </a:cubicBezTo>
                  <a:cubicBezTo>
                    <a:pt x="6336409" y="39373"/>
                    <a:pt x="6535615" y="51096"/>
                    <a:pt x="6734907" y="56958"/>
                  </a:cubicBezTo>
                  <a:cubicBezTo>
                    <a:pt x="6894988" y="110316"/>
                    <a:pt x="6642146" y="28462"/>
                    <a:pt x="6875584" y="92127"/>
                  </a:cubicBezTo>
                  <a:cubicBezTo>
                    <a:pt x="6911349" y="101881"/>
                    <a:pt x="6945923" y="115573"/>
                    <a:pt x="6981092" y="127296"/>
                  </a:cubicBezTo>
                  <a:lnTo>
                    <a:pt x="7033846" y="144881"/>
                  </a:lnTo>
                  <a:lnTo>
                    <a:pt x="7086600" y="162465"/>
                  </a:lnTo>
                  <a:lnTo>
                    <a:pt x="7174523" y="250388"/>
                  </a:lnTo>
                  <a:lnTo>
                    <a:pt x="7209692" y="285558"/>
                  </a:lnTo>
                  <a:cubicBezTo>
                    <a:pt x="7338381" y="671617"/>
                    <a:pt x="7267012" y="437168"/>
                    <a:pt x="7192107" y="1410973"/>
                  </a:cubicBezTo>
                  <a:cubicBezTo>
                    <a:pt x="7186246" y="1487173"/>
                    <a:pt x="7182963" y="1563615"/>
                    <a:pt x="7174523" y="1639573"/>
                  </a:cubicBezTo>
                  <a:cubicBezTo>
                    <a:pt x="7171222" y="1669278"/>
                    <a:pt x="7164187" y="1698500"/>
                    <a:pt x="7156938" y="1727496"/>
                  </a:cubicBezTo>
                  <a:cubicBezTo>
                    <a:pt x="7152442" y="1745478"/>
                    <a:pt x="7154436" y="1769476"/>
                    <a:pt x="7139353" y="1780250"/>
                  </a:cubicBezTo>
                  <a:cubicBezTo>
                    <a:pt x="7109187" y="1801797"/>
                    <a:pt x="7069015" y="1803696"/>
                    <a:pt x="7033846" y="1815419"/>
                  </a:cubicBezTo>
                  <a:cubicBezTo>
                    <a:pt x="6907343" y="1857587"/>
                    <a:pt x="7065337" y="1806421"/>
                    <a:pt x="6910753" y="1850588"/>
                  </a:cubicBezTo>
                  <a:cubicBezTo>
                    <a:pt x="6892931" y="1855680"/>
                    <a:pt x="6876309" y="1865282"/>
                    <a:pt x="6858000" y="1868173"/>
                  </a:cubicBezTo>
                  <a:cubicBezTo>
                    <a:pt x="6764642" y="1882914"/>
                    <a:pt x="6576646" y="1903342"/>
                    <a:pt x="6576646" y="1903342"/>
                  </a:cubicBezTo>
                  <a:cubicBezTo>
                    <a:pt x="6458848" y="1942609"/>
                    <a:pt x="6584377" y="1904859"/>
                    <a:pt x="6365630" y="1938512"/>
                  </a:cubicBezTo>
                  <a:cubicBezTo>
                    <a:pt x="6341743" y="1942187"/>
                    <a:pt x="6319398" y="1954374"/>
                    <a:pt x="6295292" y="1956096"/>
                  </a:cubicBezTo>
                  <a:cubicBezTo>
                    <a:pt x="6154851" y="1966127"/>
                    <a:pt x="6013938" y="1967819"/>
                    <a:pt x="5873261" y="1973681"/>
                  </a:cubicBezTo>
                  <a:cubicBezTo>
                    <a:pt x="5884984" y="1997127"/>
                    <a:pt x="5900141" y="2019151"/>
                    <a:pt x="5908430" y="2044019"/>
                  </a:cubicBezTo>
                  <a:cubicBezTo>
                    <a:pt x="5974762" y="2243013"/>
                    <a:pt x="5919335" y="2119169"/>
                    <a:pt x="5961184" y="2272619"/>
                  </a:cubicBezTo>
                  <a:cubicBezTo>
                    <a:pt x="5970938" y="2308384"/>
                    <a:pt x="5984630" y="2342958"/>
                    <a:pt x="5996353" y="2378127"/>
                  </a:cubicBezTo>
                  <a:cubicBezTo>
                    <a:pt x="6002215" y="2395712"/>
                    <a:pt x="6031523" y="2436743"/>
                    <a:pt x="6013938" y="2430881"/>
                  </a:cubicBezTo>
                  <a:cubicBezTo>
                    <a:pt x="5996353" y="2425019"/>
                    <a:pt x="5977387" y="2422298"/>
                    <a:pt x="5961184" y="2413296"/>
                  </a:cubicBezTo>
                  <a:cubicBezTo>
                    <a:pt x="5924235" y="2392769"/>
                    <a:pt x="5895776" y="2356325"/>
                    <a:pt x="5855677" y="2342958"/>
                  </a:cubicBezTo>
                  <a:lnTo>
                    <a:pt x="5802923" y="2325373"/>
                  </a:lnTo>
                  <a:cubicBezTo>
                    <a:pt x="5713810" y="2236262"/>
                    <a:pt x="5829137" y="2341102"/>
                    <a:pt x="5715000" y="2272619"/>
                  </a:cubicBezTo>
                  <a:cubicBezTo>
                    <a:pt x="5700784" y="2264089"/>
                    <a:pt x="5694046" y="2245980"/>
                    <a:pt x="5679830" y="2237450"/>
                  </a:cubicBezTo>
                  <a:cubicBezTo>
                    <a:pt x="5663936" y="2227913"/>
                    <a:pt x="5644114" y="2227167"/>
                    <a:pt x="5627077" y="2219865"/>
                  </a:cubicBezTo>
                  <a:cubicBezTo>
                    <a:pt x="5411266" y="2127374"/>
                    <a:pt x="5680592" y="2237831"/>
                    <a:pt x="5503984" y="2149527"/>
                  </a:cubicBezTo>
                  <a:cubicBezTo>
                    <a:pt x="5487405" y="2141237"/>
                    <a:pt x="5468815" y="2137804"/>
                    <a:pt x="5451230" y="2131942"/>
                  </a:cubicBezTo>
                  <a:cubicBezTo>
                    <a:pt x="5416798" y="2097510"/>
                    <a:pt x="5362898" y="2032114"/>
                    <a:pt x="5310553" y="2008850"/>
                  </a:cubicBezTo>
                  <a:cubicBezTo>
                    <a:pt x="5276677" y="1993794"/>
                    <a:pt x="5240215" y="1985404"/>
                    <a:pt x="5205046" y="1973681"/>
                  </a:cubicBezTo>
                  <a:cubicBezTo>
                    <a:pt x="5035382" y="1917126"/>
                    <a:pt x="5170824" y="1956978"/>
                    <a:pt x="4783015" y="1938512"/>
                  </a:cubicBezTo>
                  <a:cubicBezTo>
                    <a:pt x="4583681" y="1898644"/>
                    <a:pt x="4630538" y="1903342"/>
                    <a:pt x="4290646" y="1903342"/>
                  </a:cubicBezTo>
                  <a:lnTo>
                    <a:pt x="2233246" y="1920927"/>
                  </a:lnTo>
                  <a:cubicBezTo>
                    <a:pt x="2209800" y="1926789"/>
                    <a:pt x="2186685" y="1934189"/>
                    <a:pt x="2162907" y="1938512"/>
                  </a:cubicBezTo>
                  <a:cubicBezTo>
                    <a:pt x="2084062" y="1952847"/>
                    <a:pt x="1957053" y="1965292"/>
                    <a:pt x="1881553" y="1973681"/>
                  </a:cubicBezTo>
                  <a:cubicBezTo>
                    <a:pt x="1863969" y="1979542"/>
                    <a:pt x="1847335" y="1991265"/>
                    <a:pt x="1828800" y="1991265"/>
                  </a:cubicBezTo>
                  <a:cubicBezTo>
                    <a:pt x="404163" y="1991265"/>
                    <a:pt x="828816" y="2126864"/>
                    <a:pt x="316523" y="1956096"/>
                  </a:cubicBezTo>
                  <a:cubicBezTo>
                    <a:pt x="227410" y="1866985"/>
                    <a:pt x="342737" y="1971825"/>
                    <a:pt x="228600" y="1903342"/>
                  </a:cubicBezTo>
                  <a:cubicBezTo>
                    <a:pt x="185091" y="1877236"/>
                    <a:pt x="194207" y="1851365"/>
                    <a:pt x="158261" y="1815419"/>
                  </a:cubicBezTo>
                  <a:cubicBezTo>
                    <a:pt x="143317" y="1800475"/>
                    <a:pt x="123092" y="1791973"/>
                    <a:pt x="105507" y="1780250"/>
                  </a:cubicBezTo>
                  <a:cubicBezTo>
                    <a:pt x="93784" y="1762665"/>
                    <a:pt x="79789" y="1746399"/>
                    <a:pt x="70338" y="1727496"/>
                  </a:cubicBezTo>
                  <a:cubicBezTo>
                    <a:pt x="-2466" y="1581889"/>
                    <a:pt x="118373" y="1773173"/>
                    <a:pt x="17584" y="1621988"/>
                  </a:cubicBezTo>
                  <a:cubicBezTo>
                    <a:pt x="11723" y="1580957"/>
                    <a:pt x="0" y="1540343"/>
                    <a:pt x="0" y="1498896"/>
                  </a:cubicBezTo>
                  <a:cubicBezTo>
                    <a:pt x="0" y="1473554"/>
                    <a:pt x="28790" y="1188670"/>
                    <a:pt x="35169" y="1147204"/>
                  </a:cubicBezTo>
                  <a:cubicBezTo>
                    <a:pt x="38844" y="1123317"/>
                    <a:pt x="48013" y="1100564"/>
                    <a:pt x="52753" y="1076865"/>
                  </a:cubicBezTo>
                  <a:cubicBezTo>
                    <a:pt x="77809" y="951582"/>
                    <a:pt x="66310" y="971164"/>
                    <a:pt x="87923" y="830681"/>
                  </a:cubicBezTo>
                  <a:cubicBezTo>
                    <a:pt x="92468" y="801141"/>
                    <a:pt x="99646" y="772066"/>
                    <a:pt x="105507" y="742758"/>
                  </a:cubicBezTo>
                  <a:cubicBezTo>
                    <a:pt x="121866" y="562816"/>
                    <a:pt x="120887" y="559278"/>
                    <a:pt x="140677" y="391065"/>
                  </a:cubicBezTo>
                  <a:cubicBezTo>
                    <a:pt x="142925" y="371959"/>
                    <a:pt x="150233" y="240322"/>
                    <a:pt x="175846" y="197635"/>
                  </a:cubicBezTo>
                  <a:cubicBezTo>
                    <a:pt x="184376" y="183419"/>
                    <a:pt x="199292" y="174188"/>
                    <a:pt x="211015" y="162465"/>
                  </a:cubicBezTo>
                  <a:lnTo>
                    <a:pt x="298938" y="18005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2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path" presetSubtype="0" repeatCount="2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00039 0.0379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685300" y="2105132"/>
            <a:ext cx="9119882" cy="4114878"/>
            <a:chOff x="614961" y="1458017"/>
            <a:chExt cx="10604024" cy="4784521"/>
          </a:xfrm>
        </p:grpSpPr>
        <p:grpSp>
          <p:nvGrpSpPr>
            <p:cNvPr id="4" name="组合 3"/>
            <p:cNvGrpSpPr/>
            <p:nvPr/>
          </p:nvGrpSpPr>
          <p:grpSpPr>
            <a:xfrm>
              <a:off x="614961" y="1458017"/>
              <a:ext cx="10553806" cy="4514295"/>
              <a:chOff x="2936129" y="1844879"/>
              <a:chExt cx="10553806" cy="451429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2936129" y="1844879"/>
                <a:ext cx="5998866" cy="2273222"/>
                <a:chOff x="1969477" y="1557495"/>
                <a:chExt cx="3361140" cy="1273677"/>
              </a:xfrm>
            </p:grpSpPr>
            <p:sp>
              <p:nvSpPr>
                <p:cNvPr id="6" name="任意多边形 5"/>
                <p:cNvSpPr/>
                <p:nvPr/>
              </p:nvSpPr>
              <p:spPr>
                <a:xfrm>
                  <a:off x="1969477" y="1557495"/>
                  <a:ext cx="3361140" cy="1273677"/>
                </a:xfrm>
                <a:custGeom>
                  <a:avLst/>
                  <a:gdLst>
                    <a:gd name="connsiteX0" fmla="*/ 0 w 3361140"/>
                    <a:gd name="connsiteY0" fmla="*/ 0 h 1273677"/>
                    <a:gd name="connsiteX1" fmla="*/ 10048 w 3361140"/>
                    <a:gd name="connsiteY1" fmla="*/ 1185705 h 1273677"/>
                    <a:gd name="connsiteX2" fmla="*/ 50242 w 3361140"/>
                    <a:gd name="connsiteY2" fmla="*/ 1235947 h 1273677"/>
                    <a:gd name="connsiteX3" fmla="*/ 100483 w 3361140"/>
                    <a:gd name="connsiteY3" fmla="*/ 1225898 h 1273677"/>
                    <a:gd name="connsiteX4" fmla="*/ 301450 w 3361140"/>
                    <a:gd name="connsiteY4" fmla="*/ 1205802 h 1273677"/>
                    <a:gd name="connsiteX5" fmla="*/ 602901 w 3361140"/>
                    <a:gd name="connsiteY5" fmla="*/ 1185705 h 1273677"/>
                    <a:gd name="connsiteX6" fmla="*/ 854110 w 3361140"/>
                    <a:gd name="connsiteY6" fmla="*/ 1195753 h 1273677"/>
                    <a:gd name="connsiteX7" fmla="*/ 924448 w 3361140"/>
                    <a:gd name="connsiteY7" fmla="*/ 1205802 h 1273677"/>
                    <a:gd name="connsiteX8" fmla="*/ 1778558 w 3361140"/>
                    <a:gd name="connsiteY8" fmla="*/ 1195753 h 1273677"/>
                    <a:gd name="connsiteX9" fmla="*/ 2552281 w 3361140"/>
                    <a:gd name="connsiteY9" fmla="*/ 1215850 h 1273677"/>
                    <a:gd name="connsiteX10" fmla="*/ 2602523 w 3361140"/>
                    <a:gd name="connsiteY10" fmla="*/ 1225898 h 1273677"/>
                    <a:gd name="connsiteX11" fmla="*/ 2803490 w 3361140"/>
                    <a:gd name="connsiteY11" fmla="*/ 1245995 h 1273677"/>
                    <a:gd name="connsiteX12" fmla="*/ 3315956 w 3361140"/>
                    <a:gd name="connsiteY12" fmla="*/ 1215850 h 1273677"/>
                    <a:gd name="connsiteX13" fmla="*/ 3305908 w 3361140"/>
                    <a:gd name="connsiteY13" fmla="*/ 783771 h 1273677"/>
                    <a:gd name="connsiteX14" fmla="*/ 3295859 w 3361140"/>
                    <a:gd name="connsiteY14" fmla="*/ 50241 h 1273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361140" h="1273677">
                      <a:moveTo>
                        <a:pt x="0" y="0"/>
                      </a:moveTo>
                      <a:cubicBezTo>
                        <a:pt x="3349" y="395235"/>
                        <a:pt x="3569" y="790509"/>
                        <a:pt x="10048" y="1185705"/>
                      </a:cubicBezTo>
                      <a:cubicBezTo>
                        <a:pt x="10811" y="1232222"/>
                        <a:pt x="16089" y="1224562"/>
                        <a:pt x="50242" y="1235947"/>
                      </a:cubicBezTo>
                      <a:cubicBezTo>
                        <a:pt x="66989" y="1232597"/>
                        <a:pt x="83576" y="1228313"/>
                        <a:pt x="100483" y="1225898"/>
                      </a:cubicBezTo>
                      <a:cubicBezTo>
                        <a:pt x="173897" y="1215410"/>
                        <a:pt x="226324" y="1214149"/>
                        <a:pt x="301450" y="1205802"/>
                      </a:cubicBezTo>
                      <a:cubicBezTo>
                        <a:pt x="516981" y="1181854"/>
                        <a:pt x="123946" y="1206528"/>
                        <a:pt x="602901" y="1185705"/>
                      </a:cubicBezTo>
                      <a:cubicBezTo>
                        <a:pt x="686637" y="1189054"/>
                        <a:pt x="770470" y="1190525"/>
                        <a:pt x="854110" y="1195753"/>
                      </a:cubicBezTo>
                      <a:cubicBezTo>
                        <a:pt x="877748" y="1197230"/>
                        <a:pt x="900764" y="1205802"/>
                        <a:pt x="924448" y="1205802"/>
                      </a:cubicBezTo>
                      <a:cubicBezTo>
                        <a:pt x="1209171" y="1205802"/>
                        <a:pt x="1493855" y="1199103"/>
                        <a:pt x="1778558" y="1195753"/>
                      </a:cubicBezTo>
                      <a:lnTo>
                        <a:pt x="2552281" y="1215850"/>
                      </a:lnTo>
                      <a:cubicBezTo>
                        <a:pt x="2569335" y="1216772"/>
                        <a:pt x="2585616" y="1223483"/>
                        <a:pt x="2602523" y="1225898"/>
                      </a:cubicBezTo>
                      <a:cubicBezTo>
                        <a:pt x="2652013" y="1232968"/>
                        <a:pt x="2757546" y="1241818"/>
                        <a:pt x="2803490" y="1245995"/>
                      </a:cubicBezTo>
                      <a:cubicBezTo>
                        <a:pt x="2974312" y="1235947"/>
                        <a:pt x="3190025" y="1331706"/>
                        <a:pt x="3315956" y="1215850"/>
                      </a:cubicBezTo>
                      <a:cubicBezTo>
                        <a:pt x="3421978" y="1118310"/>
                        <a:pt x="3308527" y="927812"/>
                        <a:pt x="3305908" y="783771"/>
                      </a:cubicBezTo>
                      <a:cubicBezTo>
                        <a:pt x="3295559" y="214588"/>
                        <a:pt x="3295859" y="323853"/>
                        <a:pt x="3295859" y="50241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>
                  <a:off x="4622242" y="2552281"/>
                  <a:ext cx="332148" cy="264200"/>
                </a:xfrm>
                <a:custGeom>
                  <a:avLst/>
                  <a:gdLst>
                    <a:gd name="connsiteX0" fmla="*/ 0 w 332148"/>
                    <a:gd name="connsiteY0" fmla="*/ 0 h 264200"/>
                    <a:gd name="connsiteX1" fmla="*/ 70338 w 332148"/>
                    <a:gd name="connsiteY1" fmla="*/ 221064 h 264200"/>
                    <a:gd name="connsiteX2" fmla="*/ 80387 w 332148"/>
                    <a:gd name="connsiteY2" fmla="*/ 261257 h 264200"/>
                    <a:gd name="connsiteX3" fmla="*/ 281354 w 332148"/>
                    <a:gd name="connsiteY3" fmla="*/ 251209 h 264200"/>
                    <a:gd name="connsiteX4" fmla="*/ 291402 w 332148"/>
                    <a:gd name="connsiteY4" fmla="*/ 211016 h 264200"/>
                    <a:gd name="connsiteX5" fmla="*/ 311499 w 332148"/>
                    <a:gd name="connsiteY5" fmla="*/ 150726 h 264200"/>
                    <a:gd name="connsiteX6" fmla="*/ 321547 w 332148"/>
                    <a:gd name="connsiteY6" fmla="*/ 90435 h 264200"/>
                    <a:gd name="connsiteX7" fmla="*/ 331595 w 332148"/>
                    <a:gd name="connsiteY7" fmla="*/ 40194 h 264200"/>
                    <a:gd name="connsiteX8" fmla="*/ 331595 w 332148"/>
                    <a:gd name="connsiteY8" fmla="*/ 10049 h 264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2148" h="264200">
                      <a:moveTo>
                        <a:pt x="0" y="0"/>
                      </a:moveTo>
                      <a:cubicBezTo>
                        <a:pt x="23446" y="73688"/>
                        <a:pt x="47597" y="147155"/>
                        <a:pt x="70338" y="221064"/>
                      </a:cubicBezTo>
                      <a:cubicBezTo>
                        <a:pt x="74399" y="234263"/>
                        <a:pt x="66716" y="259304"/>
                        <a:pt x="80387" y="261257"/>
                      </a:cubicBezTo>
                      <a:cubicBezTo>
                        <a:pt x="146786" y="270742"/>
                        <a:pt x="214365" y="254558"/>
                        <a:pt x="281354" y="251209"/>
                      </a:cubicBezTo>
                      <a:cubicBezTo>
                        <a:pt x="284703" y="237811"/>
                        <a:pt x="287434" y="224244"/>
                        <a:pt x="291402" y="211016"/>
                      </a:cubicBezTo>
                      <a:cubicBezTo>
                        <a:pt x="297489" y="190726"/>
                        <a:pt x="311499" y="150726"/>
                        <a:pt x="311499" y="150726"/>
                      </a:cubicBezTo>
                      <a:cubicBezTo>
                        <a:pt x="314848" y="130629"/>
                        <a:pt x="317902" y="110481"/>
                        <a:pt x="321547" y="90435"/>
                      </a:cubicBezTo>
                      <a:cubicBezTo>
                        <a:pt x="324602" y="73632"/>
                        <a:pt x="329477" y="57141"/>
                        <a:pt x="331595" y="40194"/>
                      </a:cubicBezTo>
                      <a:cubicBezTo>
                        <a:pt x="332841" y="30223"/>
                        <a:pt x="331595" y="20097"/>
                        <a:pt x="331595" y="10049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任意多边形 7"/>
                <p:cNvSpPr/>
                <p:nvPr/>
              </p:nvSpPr>
              <p:spPr>
                <a:xfrm>
                  <a:off x="4548766" y="2428738"/>
                  <a:ext cx="485460" cy="127244"/>
                </a:xfrm>
                <a:custGeom>
                  <a:avLst/>
                  <a:gdLst>
                    <a:gd name="connsiteX0" fmla="*/ 3137 w 485460"/>
                    <a:gd name="connsiteY0" fmla="*/ 2963 h 127244"/>
                    <a:gd name="connsiteX1" fmla="*/ 23234 w 485460"/>
                    <a:gd name="connsiteY1" fmla="*/ 123543 h 127244"/>
                    <a:gd name="connsiteX2" fmla="*/ 63427 w 485460"/>
                    <a:gd name="connsiteY2" fmla="*/ 113495 h 127244"/>
                    <a:gd name="connsiteX3" fmla="*/ 425168 w 485460"/>
                    <a:gd name="connsiteY3" fmla="*/ 103447 h 127244"/>
                    <a:gd name="connsiteX4" fmla="*/ 475410 w 485460"/>
                    <a:gd name="connsiteY4" fmla="*/ 93398 h 127244"/>
                    <a:gd name="connsiteX5" fmla="*/ 475410 w 485460"/>
                    <a:gd name="connsiteY5" fmla="*/ 13011 h 127244"/>
                    <a:gd name="connsiteX6" fmla="*/ 445265 w 485460"/>
                    <a:gd name="connsiteY6" fmla="*/ 2963 h 127244"/>
                    <a:gd name="connsiteX7" fmla="*/ 173959 w 485460"/>
                    <a:gd name="connsiteY7" fmla="*/ 13011 h 127244"/>
                    <a:gd name="connsiteX8" fmla="*/ 103621 w 485460"/>
                    <a:gd name="connsiteY8" fmla="*/ 23060 h 127244"/>
                    <a:gd name="connsiteX9" fmla="*/ 73476 w 485460"/>
                    <a:gd name="connsiteY9" fmla="*/ 33108 h 127244"/>
                    <a:gd name="connsiteX10" fmla="*/ 3137 w 485460"/>
                    <a:gd name="connsiteY10" fmla="*/ 2963 h 127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5460" h="127244">
                      <a:moveTo>
                        <a:pt x="3137" y="2963"/>
                      </a:moveTo>
                      <a:cubicBezTo>
                        <a:pt x="-5237" y="18035"/>
                        <a:pt x="3722" y="87771"/>
                        <a:pt x="23234" y="123543"/>
                      </a:cubicBezTo>
                      <a:cubicBezTo>
                        <a:pt x="29847" y="135667"/>
                        <a:pt x="49634" y="114185"/>
                        <a:pt x="63427" y="113495"/>
                      </a:cubicBezTo>
                      <a:cubicBezTo>
                        <a:pt x="183903" y="107471"/>
                        <a:pt x="304588" y="106796"/>
                        <a:pt x="425168" y="103447"/>
                      </a:cubicBezTo>
                      <a:cubicBezTo>
                        <a:pt x="441915" y="100097"/>
                        <a:pt x="461199" y="102872"/>
                        <a:pt x="475410" y="93398"/>
                      </a:cubicBezTo>
                      <a:cubicBezTo>
                        <a:pt x="495349" y="80105"/>
                        <a:pt x="480295" y="20339"/>
                        <a:pt x="475410" y="13011"/>
                      </a:cubicBezTo>
                      <a:cubicBezTo>
                        <a:pt x="469535" y="4198"/>
                        <a:pt x="455313" y="6312"/>
                        <a:pt x="445265" y="2963"/>
                      </a:cubicBezTo>
                      <a:cubicBezTo>
                        <a:pt x="354830" y="6312"/>
                        <a:pt x="264300" y="7697"/>
                        <a:pt x="173959" y="13011"/>
                      </a:cubicBezTo>
                      <a:cubicBezTo>
                        <a:pt x="150316" y="14402"/>
                        <a:pt x="126845" y="18415"/>
                        <a:pt x="103621" y="23060"/>
                      </a:cubicBezTo>
                      <a:cubicBezTo>
                        <a:pt x="93235" y="25137"/>
                        <a:pt x="84003" y="31938"/>
                        <a:pt x="73476" y="33108"/>
                      </a:cubicBezTo>
                      <a:cubicBezTo>
                        <a:pt x="53502" y="35327"/>
                        <a:pt x="11511" y="-12109"/>
                        <a:pt x="3137" y="2963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任意多边形 8"/>
                <p:cNvSpPr/>
                <p:nvPr/>
              </p:nvSpPr>
              <p:spPr>
                <a:xfrm>
                  <a:off x="4391130" y="2097880"/>
                  <a:ext cx="713623" cy="323789"/>
                </a:xfrm>
                <a:custGeom>
                  <a:avLst/>
                  <a:gdLst>
                    <a:gd name="connsiteX0" fmla="*/ 321547 w 713623"/>
                    <a:gd name="connsiteY0" fmla="*/ 323773 h 323789"/>
                    <a:gd name="connsiteX1" fmla="*/ 301450 w 713623"/>
                    <a:gd name="connsiteY1" fmla="*/ 273531 h 323789"/>
                    <a:gd name="connsiteX2" fmla="*/ 241160 w 713623"/>
                    <a:gd name="connsiteY2" fmla="*/ 223289 h 323789"/>
                    <a:gd name="connsiteX3" fmla="*/ 180870 w 713623"/>
                    <a:gd name="connsiteY3" fmla="*/ 203193 h 323789"/>
                    <a:gd name="connsiteX4" fmla="*/ 150725 w 713623"/>
                    <a:gd name="connsiteY4" fmla="*/ 193144 h 323789"/>
                    <a:gd name="connsiteX5" fmla="*/ 90435 w 713623"/>
                    <a:gd name="connsiteY5" fmla="*/ 162999 h 323789"/>
                    <a:gd name="connsiteX6" fmla="*/ 40193 w 713623"/>
                    <a:gd name="connsiteY6" fmla="*/ 183096 h 323789"/>
                    <a:gd name="connsiteX7" fmla="*/ 50241 w 713623"/>
                    <a:gd name="connsiteY7" fmla="*/ 213241 h 323789"/>
                    <a:gd name="connsiteX8" fmla="*/ 80386 w 713623"/>
                    <a:gd name="connsiteY8" fmla="*/ 183096 h 323789"/>
                    <a:gd name="connsiteX9" fmla="*/ 70338 w 713623"/>
                    <a:gd name="connsiteY9" fmla="*/ 142902 h 323789"/>
                    <a:gd name="connsiteX10" fmla="*/ 10048 w 713623"/>
                    <a:gd name="connsiteY10" fmla="*/ 152951 h 323789"/>
                    <a:gd name="connsiteX11" fmla="*/ 0 w 713623"/>
                    <a:gd name="connsiteY11" fmla="*/ 183096 h 323789"/>
                    <a:gd name="connsiteX12" fmla="*/ 40193 w 713623"/>
                    <a:gd name="connsiteY12" fmla="*/ 233338 h 323789"/>
                    <a:gd name="connsiteX13" fmla="*/ 60290 w 713623"/>
                    <a:gd name="connsiteY13" fmla="*/ 152951 h 323789"/>
                    <a:gd name="connsiteX14" fmla="*/ 80386 w 713623"/>
                    <a:gd name="connsiteY14" fmla="*/ 122806 h 323789"/>
                    <a:gd name="connsiteX15" fmla="*/ 20096 w 713623"/>
                    <a:gd name="connsiteY15" fmla="*/ 102709 h 323789"/>
                    <a:gd name="connsiteX16" fmla="*/ 0 w 713623"/>
                    <a:gd name="connsiteY16" fmla="*/ 162999 h 323789"/>
                    <a:gd name="connsiteX17" fmla="*/ 10048 w 713623"/>
                    <a:gd name="connsiteY17" fmla="*/ 203193 h 323789"/>
                    <a:gd name="connsiteX18" fmla="*/ 70338 w 713623"/>
                    <a:gd name="connsiteY18" fmla="*/ 193144 h 323789"/>
                    <a:gd name="connsiteX19" fmla="*/ 60290 w 713623"/>
                    <a:gd name="connsiteY19" fmla="*/ 112757 h 323789"/>
                    <a:gd name="connsiteX20" fmla="*/ 70338 w 713623"/>
                    <a:gd name="connsiteY20" fmla="*/ 162999 h 323789"/>
                    <a:gd name="connsiteX21" fmla="*/ 170822 w 713623"/>
                    <a:gd name="connsiteY21" fmla="*/ 193144 h 323789"/>
                    <a:gd name="connsiteX22" fmla="*/ 231112 w 713623"/>
                    <a:gd name="connsiteY22" fmla="*/ 213241 h 323789"/>
                    <a:gd name="connsiteX23" fmla="*/ 261257 w 713623"/>
                    <a:gd name="connsiteY23" fmla="*/ 223289 h 323789"/>
                    <a:gd name="connsiteX24" fmla="*/ 311499 w 713623"/>
                    <a:gd name="connsiteY24" fmla="*/ 213241 h 323789"/>
                    <a:gd name="connsiteX25" fmla="*/ 301450 w 713623"/>
                    <a:gd name="connsiteY25" fmla="*/ 152951 h 323789"/>
                    <a:gd name="connsiteX26" fmla="*/ 261257 w 713623"/>
                    <a:gd name="connsiteY26" fmla="*/ 62516 h 323789"/>
                    <a:gd name="connsiteX27" fmla="*/ 231112 w 713623"/>
                    <a:gd name="connsiteY27" fmla="*/ 42419 h 323789"/>
                    <a:gd name="connsiteX28" fmla="*/ 231112 w 713623"/>
                    <a:gd name="connsiteY28" fmla="*/ 122806 h 323789"/>
                    <a:gd name="connsiteX29" fmla="*/ 251208 w 713623"/>
                    <a:gd name="connsiteY29" fmla="*/ 92661 h 323789"/>
                    <a:gd name="connsiteX30" fmla="*/ 241160 w 713623"/>
                    <a:gd name="connsiteY30" fmla="*/ 62516 h 323789"/>
                    <a:gd name="connsiteX31" fmla="*/ 200967 w 713623"/>
                    <a:gd name="connsiteY31" fmla="*/ 122806 h 323789"/>
                    <a:gd name="connsiteX32" fmla="*/ 231112 w 713623"/>
                    <a:gd name="connsiteY32" fmla="*/ 132854 h 323789"/>
                    <a:gd name="connsiteX33" fmla="*/ 251208 w 713623"/>
                    <a:gd name="connsiteY33" fmla="*/ 102709 h 323789"/>
                    <a:gd name="connsiteX34" fmla="*/ 271305 w 713623"/>
                    <a:gd name="connsiteY34" fmla="*/ 162999 h 323789"/>
                    <a:gd name="connsiteX35" fmla="*/ 301450 w 713623"/>
                    <a:gd name="connsiteY35" fmla="*/ 193144 h 323789"/>
                    <a:gd name="connsiteX36" fmla="*/ 341644 w 713623"/>
                    <a:gd name="connsiteY36" fmla="*/ 283579 h 323789"/>
                    <a:gd name="connsiteX37" fmla="*/ 351692 w 713623"/>
                    <a:gd name="connsiteY37" fmla="*/ 313724 h 323789"/>
                    <a:gd name="connsiteX38" fmla="*/ 432079 w 713623"/>
                    <a:gd name="connsiteY38" fmla="*/ 313724 h 323789"/>
                    <a:gd name="connsiteX39" fmla="*/ 442127 w 713623"/>
                    <a:gd name="connsiteY39" fmla="*/ 152951 h 323789"/>
                    <a:gd name="connsiteX40" fmla="*/ 462224 w 713623"/>
                    <a:gd name="connsiteY40" fmla="*/ 122806 h 323789"/>
                    <a:gd name="connsiteX41" fmla="*/ 472272 w 713623"/>
                    <a:gd name="connsiteY41" fmla="*/ 82612 h 323789"/>
                    <a:gd name="connsiteX42" fmla="*/ 462224 w 713623"/>
                    <a:gd name="connsiteY42" fmla="*/ 2225 h 323789"/>
                    <a:gd name="connsiteX43" fmla="*/ 442127 w 713623"/>
                    <a:gd name="connsiteY43" fmla="*/ 32371 h 323789"/>
                    <a:gd name="connsiteX44" fmla="*/ 482321 w 713623"/>
                    <a:gd name="connsiteY44" fmla="*/ 122806 h 323789"/>
                    <a:gd name="connsiteX45" fmla="*/ 492369 w 713623"/>
                    <a:gd name="connsiteY45" fmla="*/ 32371 h 323789"/>
                    <a:gd name="connsiteX46" fmla="*/ 462224 w 713623"/>
                    <a:gd name="connsiteY46" fmla="*/ 12274 h 323789"/>
                    <a:gd name="connsiteX47" fmla="*/ 442127 w 713623"/>
                    <a:gd name="connsiteY47" fmla="*/ 112757 h 323789"/>
                    <a:gd name="connsiteX48" fmla="*/ 512466 w 713623"/>
                    <a:gd name="connsiteY48" fmla="*/ 102709 h 323789"/>
                    <a:gd name="connsiteX49" fmla="*/ 532562 w 713623"/>
                    <a:gd name="connsiteY49" fmla="*/ 72564 h 323789"/>
                    <a:gd name="connsiteX50" fmla="*/ 492369 w 713623"/>
                    <a:gd name="connsiteY50" fmla="*/ 22322 h 323789"/>
                    <a:gd name="connsiteX51" fmla="*/ 401934 w 713623"/>
                    <a:gd name="connsiteY51" fmla="*/ 32371 h 323789"/>
                    <a:gd name="connsiteX52" fmla="*/ 391885 w 713623"/>
                    <a:gd name="connsiteY52" fmla="*/ 132854 h 323789"/>
                    <a:gd name="connsiteX53" fmla="*/ 432079 w 713623"/>
                    <a:gd name="connsiteY53" fmla="*/ 142902 h 323789"/>
                    <a:gd name="connsiteX54" fmla="*/ 492369 w 713623"/>
                    <a:gd name="connsiteY54" fmla="*/ 112757 h 323789"/>
                    <a:gd name="connsiteX55" fmla="*/ 482321 w 713623"/>
                    <a:gd name="connsiteY55" fmla="*/ 42419 h 323789"/>
                    <a:gd name="connsiteX56" fmla="*/ 432079 w 713623"/>
                    <a:gd name="connsiteY56" fmla="*/ 52467 h 323789"/>
                    <a:gd name="connsiteX57" fmla="*/ 411982 w 713623"/>
                    <a:gd name="connsiteY57" fmla="*/ 132854 h 323789"/>
                    <a:gd name="connsiteX58" fmla="*/ 442127 w 713623"/>
                    <a:gd name="connsiteY58" fmla="*/ 152951 h 323789"/>
                    <a:gd name="connsiteX59" fmla="*/ 492369 w 713623"/>
                    <a:gd name="connsiteY59" fmla="*/ 142902 h 323789"/>
                    <a:gd name="connsiteX60" fmla="*/ 522514 w 713623"/>
                    <a:gd name="connsiteY60" fmla="*/ 132854 h 323789"/>
                    <a:gd name="connsiteX61" fmla="*/ 512466 w 713623"/>
                    <a:gd name="connsiteY61" fmla="*/ 173047 h 323789"/>
                    <a:gd name="connsiteX62" fmla="*/ 472272 w 713623"/>
                    <a:gd name="connsiteY62" fmla="*/ 233338 h 323789"/>
                    <a:gd name="connsiteX63" fmla="*/ 452175 w 713623"/>
                    <a:gd name="connsiteY63" fmla="*/ 263483 h 323789"/>
                    <a:gd name="connsiteX64" fmla="*/ 492369 w 713623"/>
                    <a:gd name="connsiteY64" fmla="*/ 253434 h 323789"/>
                    <a:gd name="connsiteX65" fmla="*/ 522514 w 713623"/>
                    <a:gd name="connsiteY65" fmla="*/ 243386 h 323789"/>
                    <a:gd name="connsiteX66" fmla="*/ 582804 w 713623"/>
                    <a:gd name="connsiteY66" fmla="*/ 213241 h 323789"/>
                    <a:gd name="connsiteX67" fmla="*/ 622997 w 713623"/>
                    <a:gd name="connsiteY67" fmla="*/ 223289 h 323789"/>
                    <a:gd name="connsiteX68" fmla="*/ 693336 w 713623"/>
                    <a:gd name="connsiteY68" fmla="*/ 253434 h 323789"/>
                    <a:gd name="connsiteX69" fmla="*/ 683288 w 713623"/>
                    <a:gd name="connsiteY69" fmla="*/ 183096 h 323789"/>
                    <a:gd name="connsiteX70" fmla="*/ 643094 w 713623"/>
                    <a:gd name="connsiteY70" fmla="*/ 193144 h 323789"/>
                    <a:gd name="connsiteX71" fmla="*/ 663191 w 713623"/>
                    <a:gd name="connsiteY71" fmla="*/ 293628 h 323789"/>
                    <a:gd name="connsiteX72" fmla="*/ 693336 w 713623"/>
                    <a:gd name="connsiteY72" fmla="*/ 283579 h 323789"/>
                    <a:gd name="connsiteX73" fmla="*/ 703384 w 713623"/>
                    <a:gd name="connsiteY73" fmla="*/ 203193 h 323789"/>
                    <a:gd name="connsiteX74" fmla="*/ 592852 w 713623"/>
                    <a:gd name="connsiteY74" fmla="*/ 213241 h 323789"/>
                    <a:gd name="connsiteX75" fmla="*/ 582804 w 713623"/>
                    <a:gd name="connsiteY75" fmla="*/ 243386 h 323789"/>
                    <a:gd name="connsiteX76" fmla="*/ 643094 w 713623"/>
                    <a:gd name="connsiteY76" fmla="*/ 263483 h 323789"/>
                    <a:gd name="connsiteX77" fmla="*/ 653143 w 713623"/>
                    <a:gd name="connsiteY77" fmla="*/ 233338 h 323789"/>
                    <a:gd name="connsiteX78" fmla="*/ 663191 w 713623"/>
                    <a:gd name="connsiteY78" fmla="*/ 263483 h 323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713623" h="323789">
                      <a:moveTo>
                        <a:pt x="321547" y="323773"/>
                      </a:moveTo>
                      <a:cubicBezTo>
                        <a:pt x="314848" y="307026"/>
                        <a:pt x="311010" y="288827"/>
                        <a:pt x="301450" y="273531"/>
                      </a:cubicBezTo>
                      <a:cubicBezTo>
                        <a:pt x="292349" y="258970"/>
                        <a:pt x="257987" y="230768"/>
                        <a:pt x="241160" y="223289"/>
                      </a:cubicBezTo>
                      <a:cubicBezTo>
                        <a:pt x="221802" y="214686"/>
                        <a:pt x="200967" y="209892"/>
                        <a:pt x="180870" y="203193"/>
                      </a:cubicBezTo>
                      <a:cubicBezTo>
                        <a:pt x="170822" y="199844"/>
                        <a:pt x="159538" y="199019"/>
                        <a:pt x="150725" y="193144"/>
                      </a:cubicBezTo>
                      <a:cubicBezTo>
                        <a:pt x="111767" y="167172"/>
                        <a:pt x="132037" y="176866"/>
                        <a:pt x="90435" y="162999"/>
                      </a:cubicBezTo>
                      <a:cubicBezTo>
                        <a:pt x="73688" y="169698"/>
                        <a:pt x="51461" y="169011"/>
                        <a:pt x="40193" y="183096"/>
                      </a:cubicBezTo>
                      <a:cubicBezTo>
                        <a:pt x="33576" y="191367"/>
                        <a:pt x="39649" y="213241"/>
                        <a:pt x="50241" y="213241"/>
                      </a:cubicBezTo>
                      <a:cubicBezTo>
                        <a:pt x="64451" y="213241"/>
                        <a:pt x="70338" y="193144"/>
                        <a:pt x="80386" y="183096"/>
                      </a:cubicBezTo>
                      <a:cubicBezTo>
                        <a:pt x="77037" y="169698"/>
                        <a:pt x="78965" y="153686"/>
                        <a:pt x="70338" y="142902"/>
                      </a:cubicBezTo>
                      <a:cubicBezTo>
                        <a:pt x="48633" y="115770"/>
                        <a:pt x="26320" y="142103"/>
                        <a:pt x="10048" y="152951"/>
                      </a:cubicBezTo>
                      <a:cubicBezTo>
                        <a:pt x="6699" y="162999"/>
                        <a:pt x="0" y="172504"/>
                        <a:pt x="0" y="183096"/>
                      </a:cubicBezTo>
                      <a:cubicBezTo>
                        <a:pt x="0" y="215453"/>
                        <a:pt x="17046" y="217906"/>
                        <a:pt x="40193" y="233338"/>
                      </a:cubicBezTo>
                      <a:cubicBezTo>
                        <a:pt x="44016" y="214221"/>
                        <a:pt x="49989" y="173554"/>
                        <a:pt x="60290" y="152951"/>
                      </a:cubicBezTo>
                      <a:cubicBezTo>
                        <a:pt x="65691" y="142149"/>
                        <a:pt x="73687" y="132854"/>
                        <a:pt x="80386" y="122806"/>
                      </a:cubicBezTo>
                      <a:cubicBezTo>
                        <a:pt x="60289" y="116107"/>
                        <a:pt x="26795" y="82612"/>
                        <a:pt x="20096" y="102709"/>
                      </a:cubicBezTo>
                      <a:lnTo>
                        <a:pt x="0" y="162999"/>
                      </a:lnTo>
                      <a:cubicBezTo>
                        <a:pt x="3349" y="176397"/>
                        <a:pt x="1421" y="192409"/>
                        <a:pt x="10048" y="203193"/>
                      </a:cubicBezTo>
                      <a:cubicBezTo>
                        <a:pt x="31753" y="230325"/>
                        <a:pt x="54066" y="203992"/>
                        <a:pt x="70338" y="193144"/>
                      </a:cubicBezTo>
                      <a:cubicBezTo>
                        <a:pt x="94254" y="121397"/>
                        <a:pt x="108061" y="144605"/>
                        <a:pt x="60290" y="112757"/>
                      </a:cubicBezTo>
                      <a:cubicBezTo>
                        <a:pt x="63639" y="129504"/>
                        <a:pt x="58261" y="150922"/>
                        <a:pt x="70338" y="162999"/>
                      </a:cubicBezTo>
                      <a:cubicBezTo>
                        <a:pt x="80490" y="173151"/>
                        <a:pt x="151304" y="187289"/>
                        <a:pt x="170822" y="193144"/>
                      </a:cubicBezTo>
                      <a:cubicBezTo>
                        <a:pt x="191112" y="199231"/>
                        <a:pt x="211015" y="206542"/>
                        <a:pt x="231112" y="213241"/>
                      </a:cubicBezTo>
                      <a:lnTo>
                        <a:pt x="261257" y="223289"/>
                      </a:lnTo>
                      <a:cubicBezTo>
                        <a:pt x="278004" y="219940"/>
                        <a:pt x="303025" y="228070"/>
                        <a:pt x="311499" y="213241"/>
                      </a:cubicBezTo>
                      <a:cubicBezTo>
                        <a:pt x="321607" y="195551"/>
                        <a:pt x="306391" y="172717"/>
                        <a:pt x="301450" y="152951"/>
                      </a:cubicBezTo>
                      <a:cubicBezTo>
                        <a:pt x="294816" y="126416"/>
                        <a:pt x="283253" y="84512"/>
                        <a:pt x="261257" y="62516"/>
                      </a:cubicBezTo>
                      <a:cubicBezTo>
                        <a:pt x="252718" y="53977"/>
                        <a:pt x="241160" y="49118"/>
                        <a:pt x="231112" y="42419"/>
                      </a:cubicBezTo>
                      <a:cubicBezTo>
                        <a:pt x="224549" y="62105"/>
                        <a:pt x="204655" y="105168"/>
                        <a:pt x="231112" y="122806"/>
                      </a:cubicBezTo>
                      <a:cubicBezTo>
                        <a:pt x="241160" y="129505"/>
                        <a:pt x="244509" y="102709"/>
                        <a:pt x="251208" y="92661"/>
                      </a:cubicBezTo>
                      <a:cubicBezTo>
                        <a:pt x="247859" y="82613"/>
                        <a:pt x="251608" y="64257"/>
                        <a:pt x="241160" y="62516"/>
                      </a:cubicBezTo>
                      <a:cubicBezTo>
                        <a:pt x="192926" y="54476"/>
                        <a:pt x="175188" y="90582"/>
                        <a:pt x="200967" y="122806"/>
                      </a:cubicBezTo>
                      <a:cubicBezTo>
                        <a:pt x="207584" y="131077"/>
                        <a:pt x="221064" y="129505"/>
                        <a:pt x="231112" y="132854"/>
                      </a:cubicBezTo>
                      <a:cubicBezTo>
                        <a:pt x="237811" y="122806"/>
                        <a:pt x="241547" y="95463"/>
                        <a:pt x="251208" y="102709"/>
                      </a:cubicBezTo>
                      <a:cubicBezTo>
                        <a:pt x="268155" y="115419"/>
                        <a:pt x="256326" y="148020"/>
                        <a:pt x="271305" y="162999"/>
                      </a:cubicBezTo>
                      <a:lnTo>
                        <a:pt x="301450" y="193144"/>
                      </a:lnTo>
                      <a:cubicBezTo>
                        <a:pt x="325366" y="264891"/>
                        <a:pt x="309796" y="235808"/>
                        <a:pt x="341644" y="283579"/>
                      </a:cubicBezTo>
                      <a:cubicBezTo>
                        <a:pt x="344993" y="293627"/>
                        <a:pt x="344203" y="306234"/>
                        <a:pt x="351692" y="313724"/>
                      </a:cubicBezTo>
                      <a:cubicBezTo>
                        <a:pt x="372292" y="334324"/>
                        <a:pt x="412968" y="317546"/>
                        <a:pt x="432079" y="313724"/>
                      </a:cubicBezTo>
                      <a:cubicBezTo>
                        <a:pt x="435428" y="260133"/>
                        <a:pt x="433752" y="205989"/>
                        <a:pt x="442127" y="152951"/>
                      </a:cubicBezTo>
                      <a:cubicBezTo>
                        <a:pt x="444011" y="141022"/>
                        <a:pt x="457467" y="133906"/>
                        <a:pt x="462224" y="122806"/>
                      </a:cubicBezTo>
                      <a:cubicBezTo>
                        <a:pt x="467664" y="110112"/>
                        <a:pt x="468923" y="96010"/>
                        <a:pt x="472272" y="82612"/>
                      </a:cubicBezTo>
                      <a:cubicBezTo>
                        <a:pt x="468923" y="55816"/>
                        <a:pt x="476118" y="25381"/>
                        <a:pt x="462224" y="2225"/>
                      </a:cubicBezTo>
                      <a:cubicBezTo>
                        <a:pt x="456010" y="-8131"/>
                        <a:pt x="443329" y="20354"/>
                        <a:pt x="442127" y="32371"/>
                      </a:cubicBezTo>
                      <a:cubicBezTo>
                        <a:pt x="435146" y="102174"/>
                        <a:pt x="442023" y="95941"/>
                        <a:pt x="482321" y="122806"/>
                      </a:cubicBezTo>
                      <a:cubicBezTo>
                        <a:pt x="505566" y="87937"/>
                        <a:pt x="518155" y="83944"/>
                        <a:pt x="492369" y="32371"/>
                      </a:cubicBezTo>
                      <a:cubicBezTo>
                        <a:pt x="486968" y="21569"/>
                        <a:pt x="472272" y="18973"/>
                        <a:pt x="462224" y="12274"/>
                      </a:cubicBezTo>
                      <a:cubicBezTo>
                        <a:pt x="426810" y="24078"/>
                        <a:pt x="363600" y="34230"/>
                        <a:pt x="442127" y="112757"/>
                      </a:cubicBezTo>
                      <a:cubicBezTo>
                        <a:pt x="458874" y="129504"/>
                        <a:pt x="489020" y="106058"/>
                        <a:pt x="512466" y="102709"/>
                      </a:cubicBezTo>
                      <a:cubicBezTo>
                        <a:pt x="519165" y="92661"/>
                        <a:pt x="530577" y="84476"/>
                        <a:pt x="532562" y="72564"/>
                      </a:cubicBezTo>
                      <a:cubicBezTo>
                        <a:pt x="537415" y="43442"/>
                        <a:pt x="509982" y="34064"/>
                        <a:pt x="492369" y="22322"/>
                      </a:cubicBezTo>
                      <a:cubicBezTo>
                        <a:pt x="462224" y="25672"/>
                        <a:pt x="430438" y="22006"/>
                        <a:pt x="401934" y="32371"/>
                      </a:cubicBezTo>
                      <a:cubicBezTo>
                        <a:pt x="365952" y="45456"/>
                        <a:pt x="385517" y="122665"/>
                        <a:pt x="391885" y="132854"/>
                      </a:cubicBezTo>
                      <a:cubicBezTo>
                        <a:pt x="399205" y="144565"/>
                        <a:pt x="418681" y="139553"/>
                        <a:pt x="432079" y="142902"/>
                      </a:cubicBezTo>
                      <a:cubicBezTo>
                        <a:pt x="442247" y="139513"/>
                        <a:pt x="489252" y="126783"/>
                        <a:pt x="492369" y="112757"/>
                      </a:cubicBezTo>
                      <a:cubicBezTo>
                        <a:pt x="497507" y="89637"/>
                        <a:pt x="485670" y="65865"/>
                        <a:pt x="482321" y="42419"/>
                      </a:cubicBezTo>
                      <a:cubicBezTo>
                        <a:pt x="465574" y="45768"/>
                        <a:pt x="447355" y="44829"/>
                        <a:pt x="432079" y="52467"/>
                      </a:cubicBezTo>
                      <a:cubicBezTo>
                        <a:pt x="395901" y="70556"/>
                        <a:pt x="391884" y="97682"/>
                        <a:pt x="411982" y="132854"/>
                      </a:cubicBezTo>
                      <a:cubicBezTo>
                        <a:pt x="417974" y="143340"/>
                        <a:pt x="432079" y="146252"/>
                        <a:pt x="442127" y="152951"/>
                      </a:cubicBezTo>
                      <a:cubicBezTo>
                        <a:pt x="458874" y="149601"/>
                        <a:pt x="475800" y="147044"/>
                        <a:pt x="492369" y="142902"/>
                      </a:cubicBezTo>
                      <a:cubicBezTo>
                        <a:pt x="502645" y="140333"/>
                        <a:pt x="516639" y="124041"/>
                        <a:pt x="522514" y="132854"/>
                      </a:cubicBezTo>
                      <a:cubicBezTo>
                        <a:pt x="530174" y="144345"/>
                        <a:pt x="516260" y="159768"/>
                        <a:pt x="512466" y="173047"/>
                      </a:cubicBezTo>
                      <a:cubicBezTo>
                        <a:pt x="498646" y="221417"/>
                        <a:pt x="508937" y="189340"/>
                        <a:pt x="472272" y="233338"/>
                      </a:cubicBezTo>
                      <a:cubicBezTo>
                        <a:pt x="464541" y="242616"/>
                        <a:pt x="443635" y="254944"/>
                        <a:pt x="452175" y="263483"/>
                      </a:cubicBezTo>
                      <a:cubicBezTo>
                        <a:pt x="461941" y="273248"/>
                        <a:pt x="479090" y="257228"/>
                        <a:pt x="492369" y="253434"/>
                      </a:cubicBezTo>
                      <a:cubicBezTo>
                        <a:pt x="502553" y="250524"/>
                        <a:pt x="512466" y="246735"/>
                        <a:pt x="522514" y="243386"/>
                      </a:cubicBezTo>
                      <a:cubicBezTo>
                        <a:pt x="537756" y="233224"/>
                        <a:pt x="562002" y="213241"/>
                        <a:pt x="582804" y="213241"/>
                      </a:cubicBezTo>
                      <a:cubicBezTo>
                        <a:pt x="596614" y="213241"/>
                        <a:pt x="609599" y="219940"/>
                        <a:pt x="622997" y="223289"/>
                      </a:cubicBezTo>
                      <a:cubicBezTo>
                        <a:pt x="671074" y="295403"/>
                        <a:pt x="646112" y="300658"/>
                        <a:pt x="693336" y="253434"/>
                      </a:cubicBezTo>
                      <a:cubicBezTo>
                        <a:pt x="689987" y="229988"/>
                        <a:pt x="698450" y="201291"/>
                        <a:pt x="683288" y="183096"/>
                      </a:cubicBezTo>
                      <a:cubicBezTo>
                        <a:pt x="674447" y="172487"/>
                        <a:pt x="647943" y="180213"/>
                        <a:pt x="643094" y="193144"/>
                      </a:cubicBezTo>
                      <a:cubicBezTo>
                        <a:pt x="634944" y="214876"/>
                        <a:pt x="654462" y="267440"/>
                        <a:pt x="663191" y="293628"/>
                      </a:cubicBezTo>
                      <a:cubicBezTo>
                        <a:pt x="673239" y="290278"/>
                        <a:pt x="685065" y="290196"/>
                        <a:pt x="693336" y="283579"/>
                      </a:cubicBezTo>
                      <a:cubicBezTo>
                        <a:pt x="726476" y="257067"/>
                        <a:pt x="710754" y="240042"/>
                        <a:pt x="703384" y="203193"/>
                      </a:cubicBezTo>
                      <a:cubicBezTo>
                        <a:pt x="666540" y="206542"/>
                        <a:pt x="627949" y="201542"/>
                        <a:pt x="592852" y="213241"/>
                      </a:cubicBezTo>
                      <a:cubicBezTo>
                        <a:pt x="582804" y="216590"/>
                        <a:pt x="575314" y="235896"/>
                        <a:pt x="582804" y="243386"/>
                      </a:cubicBezTo>
                      <a:cubicBezTo>
                        <a:pt x="597783" y="258365"/>
                        <a:pt x="643094" y="263483"/>
                        <a:pt x="643094" y="263483"/>
                      </a:cubicBezTo>
                      <a:cubicBezTo>
                        <a:pt x="646444" y="253435"/>
                        <a:pt x="642551" y="233338"/>
                        <a:pt x="653143" y="233338"/>
                      </a:cubicBezTo>
                      <a:cubicBezTo>
                        <a:pt x="663735" y="233338"/>
                        <a:pt x="663191" y="263483"/>
                        <a:pt x="663191" y="26348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" name="矩形 1"/>
              <p:cNvSpPr/>
              <p:nvPr/>
            </p:nvSpPr>
            <p:spPr>
              <a:xfrm>
                <a:off x="7670708" y="4462499"/>
                <a:ext cx="5819227" cy="189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所有刚才被我看</a:t>
                </a:r>
                <a:r>
                  <a:rPr lang="zh-CN" altLang="en-US" sz="40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的人</a:t>
                </a:r>
                <a:endParaRPr lang="en-US" altLang="zh-CN" sz="4000" dirty="0" smtClean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  <a:p>
                <a:r>
                  <a:rPr lang="zh-CN" altLang="en-US" sz="60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现在</a:t>
                </a:r>
                <a:r>
                  <a:rPr lang="zh-CN" altLang="en-US" sz="60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都在看我</a:t>
                </a:r>
              </a:p>
            </p:txBody>
          </p:sp>
        </p:grpSp>
        <p:sp>
          <p:nvSpPr>
            <p:cNvPr id="5" name="椭圆 4"/>
            <p:cNvSpPr/>
            <p:nvPr/>
          </p:nvSpPr>
          <p:spPr>
            <a:xfrm>
              <a:off x="3543300" y="2079580"/>
              <a:ext cx="1299750" cy="1305231"/>
            </a:xfrm>
            <a:custGeom>
              <a:avLst/>
              <a:gdLst>
                <a:gd name="connsiteX0" fmla="*/ 0 w 1282538"/>
                <a:gd name="connsiteY0" fmla="*/ 641269 h 1282538"/>
                <a:gd name="connsiteX1" fmla="*/ 641269 w 1282538"/>
                <a:gd name="connsiteY1" fmla="*/ 0 h 1282538"/>
                <a:gd name="connsiteX2" fmla="*/ 1282538 w 1282538"/>
                <a:gd name="connsiteY2" fmla="*/ 641269 h 1282538"/>
                <a:gd name="connsiteX3" fmla="*/ 641269 w 1282538"/>
                <a:gd name="connsiteY3" fmla="*/ 1282538 h 1282538"/>
                <a:gd name="connsiteX4" fmla="*/ 0 w 1282538"/>
                <a:gd name="connsiteY4" fmla="*/ 641269 h 1282538"/>
                <a:gd name="connsiteX0" fmla="*/ 0 w 1299750"/>
                <a:gd name="connsiteY0" fmla="*/ 663962 h 1305231"/>
                <a:gd name="connsiteX1" fmla="*/ 641269 w 1299750"/>
                <a:gd name="connsiteY1" fmla="*/ 22693 h 1305231"/>
                <a:gd name="connsiteX2" fmla="*/ 1067641 w 1299750"/>
                <a:gd name="connsiteY2" fmla="*/ 192987 h 1305231"/>
                <a:gd name="connsiteX3" fmla="*/ 1282538 w 1299750"/>
                <a:gd name="connsiteY3" fmla="*/ 663962 h 1305231"/>
                <a:gd name="connsiteX4" fmla="*/ 641269 w 1299750"/>
                <a:gd name="connsiteY4" fmla="*/ 1305231 h 1305231"/>
                <a:gd name="connsiteX5" fmla="*/ 0 w 1299750"/>
                <a:gd name="connsiteY5" fmla="*/ 663962 h 130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9750" h="1305231">
                  <a:moveTo>
                    <a:pt x="0" y="663962"/>
                  </a:moveTo>
                  <a:cubicBezTo>
                    <a:pt x="0" y="309799"/>
                    <a:pt x="463329" y="101189"/>
                    <a:pt x="641269" y="22693"/>
                  </a:cubicBezTo>
                  <a:cubicBezTo>
                    <a:pt x="819209" y="-55803"/>
                    <a:pt x="960763" y="86109"/>
                    <a:pt x="1067641" y="192987"/>
                  </a:cubicBezTo>
                  <a:cubicBezTo>
                    <a:pt x="1174519" y="299865"/>
                    <a:pt x="1356531" y="478588"/>
                    <a:pt x="1282538" y="663962"/>
                  </a:cubicBezTo>
                  <a:cubicBezTo>
                    <a:pt x="1208545" y="849336"/>
                    <a:pt x="995432" y="1305231"/>
                    <a:pt x="641269" y="1305231"/>
                  </a:cubicBezTo>
                  <a:cubicBezTo>
                    <a:pt x="287106" y="1305231"/>
                    <a:pt x="0" y="1018125"/>
                    <a:pt x="0" y="663962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855704" y="2595578"/>
              <a:ext cx="484754" cy="396775"/>
            </a:xfrm>
            <a:custGeom>
              <a:avLst/>
              <a:gdLst>
                <a:gd name="connsiteX0" fmla="*/ 0 w 484697"/>
                <a:gd name="connsiteY0" fmla="*/ 242349 h 484697"/>
                <a:gd name="connsiteX1" fmla="*/ 242349 w 484697"/>
                <a:gd name="connsiteY1" fmla="*/ 0 h 484697"/>
                <a:gd name="connsiteX2" fmla="*/ 484698 w 484697"/>
                <a:gd name="connsiteY2" fmla="*/ 242349 h 484697"/>
                <a:gd name="connsiteX3" fmla="*/ 242349 w 484697"/>
                <a:gd name="connsiteY3" fmla="*/ 484698 h 484697"/>
                <a:gd name="connsiteX4" fmla="*/ 0 w 484697"/>
                <a:gd name="connsiteY4" fmla="*/ 242349 h 484697"/>
                <a:gd name="connsiteX0" fmla="*/ 56 w 484754"/>
                <a:gd name="connsiteY0" fmla="*/ 154426 h 396775"/>
                <a:gd name="connsiteX1" fmla="*/ 259990 w 484754"/>
                <a:gd name="connsiteY1" fmla="*/ 0 h 396775"/>
                <a:gd name="connsiteX2" fmla="*/ 484754 w 484754"/>
                <a:gd name="connsiteY2" fmla="*/ 154426 h 396775"/>
                <a:gd name="connsiteX3" fmla="*/ 242405 w 484754"/>
                <a:gd name="connsiteY3" fmla="*/ 396775 h 396775"/>
                <a:gd name="connsiteX4" fmla="*/ 56 w 484754"/>
                <a:gd name="connsiteY4" fmla="*/ 154426 h 39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754" h="396775">
                  <a:moveTo>
                    <a:pt x="56" y="154426"/>
                  </a:moveTo>
                  <a:cubicBezTo>
                    <a:pt x="2987" y="88297"/>
                    <a:pt x="126144" y="0"/>
                    <a:pt x="259990" y="0"/>
                  </a:cubicBezTo>
                  <a:cubicBezTo>
                    <a:pt x="393836" y="0"/>
                    <a:pt x="484754" y="20580"/>
                    <a:pt x="484754" y="154426"/>
                  </a:cubicBezTo>
                  <a:cubicBezTo>
                    <a:pt x="484754" y="288272"/>
                    <a:pt x="376251" y="396775"/>
                    <a:pt x="242405" y="396775"/>
                  </a:cubicBezTo>
                  <a:cubicBezTo>
                    <a:pt x="108559" y="396775"/>
                    <a:pt x="-2875" y="220555"/>
                    <a:pt x="56" y="154426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392367" y="2612271"/>
              <a:ext cx="374360" cy="325552"/>
            </a:xfrm>
            <a:custGeom>
              <a:avLst/>
              <a:gdLst>
                <a:gd name="connsiteX0" fmla="*/ 0 w 374288"/>
                <a:gd name="connsiteY0" fmla="*/ 189153 h 378306"/>
                <a:gd name="connsiteX1" fmla="*/ 187144 w 374288"/>
                <a:gd name="connsiteY1" fmla="*/ 0 h 378306"/>
                <a:gd name="connsiteX2" fmla="*/ 374288 w 374288"/>
                <a:gd name="connsiteY2" fmla="*/ 189153 h 378306"/>
                <a:gd name="connsiteX3" fmla="*/ 187144 w 374288"/>
                <a:gd name="connsiteY3" fmla="*/ 378306 h 378306"/>
                <a:gd name="connsiteX4" fmla="*/ 0 w 374288"/>
                <a:gd name="connsiteY4" fmla="*/ 189153 h 378306"/>
                <a:gd name="connsiteX0" fmla="*/ 72 w 374360"/>
                <a:gd name="connsiteY0" fmla="*/ 136399 h 325552"/>
                <a:gd name="connsiteX1" fmla="*/ 204801 w 374360"/>
                <a:gd name="connsiteY1" fmla="*/ 0 h 325552"/>
                <a:gd name="connsiteX2" fmla="*/ 374360 w 374360"/>
                <a:gd name="connsiteY2" fmla="*/ 136399 h 325552"/>
                <a:gd name="connsiteX3" fmla="*/ 187216 w 374360"/>
                <a:gd name="connsiteY3" fmla="*/ 325552 h 325552"/>
                <a:gd name="connsiteX4" fmla="*/ 72 w 374360"/>
                <a:gd name="connsiteY4" fmla="*/ 136399 h 32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360" h="325552">
                  <a:moveTo>
                    <a:pt x="72" y="136399"/>
                  </a:moveTo>
                  <a:cubicBezTo>
                    <a:pt x="3003" y="82140"/>
                    <a:pt x="101444" y="0"/>
                    <a:pt x="204801" y="0"/>
                  </a:cubicBezTo>
                  <a:cubicBezTo>
                    <a:pt x="308158" y="0"/>
                    <a:pt x="374360" y="31933"/>
                    <a:pt x="374360" y="136399"/>
                  </a:cubicBezTo>
                  <a:cubicBezTo>
                    <a:pt x="374360" y="240865"/>
                    <a:pt x="290573" y="325552"/>
                    <a:pt x="187216" y="325552"/>
                  </a:cubicBezTo>
                  <a:cubicBezTo>
                    <a:pt x="83859" y="325552"/>
                    <a:pt x="-2859" y="190658"/>
                    <a:pt x="72" y="136399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4242897" y="3142031"/>
              <a:ext cx="263769" cy="88670"/>
            </a:xfrm>
            <a:custGeom>
              <a:avLst/>
              <a:gdLst>
                <a:gd name="connsiteX0" fmla="*/ 0 w 263769"/>
                <a:gd name="connsiteY0" fmla="*/ 88670 h 88670"/>
                <a:gd name="connsiteX1" fmla="*/ 87923 w 263769"/>
                <a:gd name="connsiteY1" fmla="*/ 18331 h 88670"/>
                <a:gd name="connsiteX2" fmla="*/ 228600 w 263769"/>
                <a:gd name="connsiteY2" fmla="*/ 18331 h 88670"/>
                <a:gd name="connsiteX3" fmla="*/ 263769 w 263769"/>
                <a:gd name="connsiteY3" fmla="*/ 53500 h 8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769" h="88670">
                  <a:moveTo>
                    <a:pt x="0" y="88670"/>
                  </a:moveTo>
                  <a:cubicBezTo>
                    <a:pt x="29308" y="65224"/>
                    <a:pt x="54353" y="35116"/>
                    <a:pt x="87923" y="18331"/>
                  </a:cubicBezTo>
                  <a:cubicBezTo>
                    <a:pt x="133379" y="-4397"/>
                    <a:pt x="185101" y="-7768"/>
                    <a:pt x="228600" y="18331"/>
                  </a:cubicBezTo>
                  <a:cubicBezTo>
                    <a:pt x="242816" y="26861"/>
                    <a:pt x="252046" y="41777"/>
                    <a:pt x="263769" y="5350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3411415" y="2039815"/>
              <a:ext cx="263770" cy="298939"/>
            </a:xfrm>
            <a:custGeom>
              <a:avLst/>
              <a:gdLst>
                <a:gd name="connsiteX0" fmla="*/ 0 w 263770"/>
                <a:gd name="connsiteY0" fmla="*/ 0 h 298939"/>
                <a:gd name="connsiteX1" fmla="*/ 105508 w 263770"/>
                <a:gd name="connsiteY1" fmla="*/ 158262 h 298939"/>
                <a:gd name="connsiteX2" fmla="*/ 158262 w 263770"/>
                <a:gd name="connsiteY2" fmla="*/ 228600 h 298939"/>
                <a:gd name="connsiteX3" fmla="*/ 263770 w 263770"/>
                <a:gd name="connsiteY3" fmla="*/ 298939 h 29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770" h="298939">
                  <a:moveTo>
                    <a:pt x="0" y="0"/>
                  </a:moveTo>
                  <a:cubicBezTo>
                    <a:pt x="35169" y="52754"/>
                    <a:pt x="67466" y="107540"/>
                    <a:pt x="105508" y="158262"/>
                  </a:cubicBezTo>
                  <a:cubicBezTo>
                    <a:pt x="123093" y="181708"/>
                    <a:pt x="136357" y="209129"/>
                    <a:pt x="158262" y="228600"/>
                  </a:cubicBezTo>
                  <a:cubicBezTo>
                    <a:pt x="189854" y="256682"/>
                    <a:pt x="263770" y="298939"/>
                    <a:pt x="263770" y="29893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3780692" y="1916723"/>
              <a:ext cx="123093" cy="263769"/>
            </a:xfrm>
            <a:custGeom>
              <a:avLst/>
              <a:gdLst>
                <a:gd name="connsiteX0" fmla="*/ 0 w 123093"/>
                <a:gd name="connsiteY0" fmla="*/ 0 h 263769"/>
                <a:gd name="connsiteX1" fmla="*/ 52754 w 123093"/>
                <a:gd name="connsiteY1" fmla="*/ 105508 h 263769"/>
                <a:gd name="connsiteX2" fmla="*/ 87923 w 123093"/>
                <a:gd name="connsiteY2" fmla="*/ 158262 h 263769"/>
                <a:gd name="connsiteX3" fmla="*/ 123093 w 123093"/>
                <a:gd name="connsiteY3" fmla="*/ 263769 h 263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093" h="263769">
                  <a:moveTo>
                    <a:pt x="0" y="0"/>
                  </a:moveTo>
                  <a:cubicBezTo>
                    <a:pt x="17585" y="35169"/>
                    <a:pt x="33658" y="71136"/>
                    <a:pt x="52754" y="105508"/>
                  </a:cubicBezTo>
                  <a:cubicBezTo>
                    <a:pt x="63018" y="123983"/>
                    <a:pt x="79340" y="138949"/>
                    <a:pt x="87923" y="158262"/>
                  </a:cubicBezTo>
                  <a:cubicBezTo>
                    <a:pt x="102979" y="192138"/>
                    <a:pt x="123093" y="263769"/>
                    <a:pt x="123093" y="26376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325815" y="1881554"/>
              <a:ext cx="52754" cy="246184"/>
            </a:xfrm>
            <a:custGeom>
              <a:avLst/>
              <a:gdLst>
                <a:gd name="connsiteX0" fmla="*/ 52754 w 52754"/>
                <a:gd name="connsiteY0" fmla="*/ 0 h 246184"/>
                <a:gd name="connsiteX1" fmla="*/ 35170 w 52754"/>
                <a:gd name="connsiteY1" fmla="*/ 87923 h 246184"/>
                <a:gd name="connsiteX2" fmla="*/ 17585 w 52754"/>
                <a:gd name="connsiteY2" fmla="*/ 140677 h 246184"/>
                <a:gd name="connsiteX3" fmla="*/ 0 w 52754"/>
                <a:gd name="connsiteY3" fmla="*/ 246184 h 24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54" h="246184">
                  <a:moveTo>
                    <a:pt x="52754" y="0"/>
                  </a:moveTo>
                  <a:cubicBezTo>
                    <a:pt x="46893" y="29308"/>
                    <a:pt x="42419" y="58927"/>
                    <a:pt x="35170" y="87923"/>
                  </a:cubicBezTo>
                  <a:cubicBezTo>
                    <a:pt x="30674" y="105905"/>
                    <a:pt x="21606" y="122583"/>
                    <a:pt x="17585" y="140677"/>
                  </a:cubicBezTo>
                  <a:cubicBezTo>
                    <a:pt x="9850" y="175482"/>
                    <a:pt x="0" y="246184"/>
                    <a:pt x="0" y="24618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3673656" y="3443624"/>
              <a:ext cx="406180" cy="301899"/>
            </a:xfrm>
            <a:custGeom>
              <a:avLst/>
              <a:gdLst>
                <a:gd name="connsiteX0" fmla="*/ 19113 w 406180"/>
                <a:gd name="connsiteY0" fmla="*/ 20545 h 301899"/>
                <a:gd name="connsiteX1" fmla="*/ 19113 w 406180"/>
                <a:gd name="connsiteY1" fmla="*/ 231561 h 301899"/>
                <a:gd name="connsiteX2" fmla="*/ 54282 w 406180"/>
                <a:gd name="connsiteY2" fmla="*/ 284314 h 301899"/>
                <a:gd name="connsiteX3" fmla="*/ 107036 w 406180"/>
                <a:gd name="connsiteY3" fmla="*/ 301899 h 301899"/>
                <a:gd name="connsiteX4" fmla="*/ 159790 w 406180"/>
                <a:gd name="connsiteY4" fmla="*/ 266730 h 301899"/>
                <a:gd name="connsiteX5" fmla="*/ 177375 w 406180"/>
                <a:gd name="connsiteY5" fmla="*/ 73299 h 301899"/>
                <a:gd name="connsiteX6" fmla="*/ 124621 w 406180"/>
                <a:gd name="connsiteY6" fmla="*/ 55714 h 301899"/>
                <a:gd name="connsiteX7" fmla="*/ 159790 w 406180"/>
                <a:gd name="connsiteY7" fmla="*/ 2961 h 301899"/>
                <a:gd name="connsiteX8" fmla="*/ 247713 w 406180"/>
                <a:gd name="connsiteY8" fmla="*/ 73299 h 301899"/>
                <a:gd name="connsiteX9" fmla="*/ 247713 w 406180"/>
                <a:gd name="connsiteY9" fmla="*/ 284314 h 301899"/>
                <a:gd name="connsiteX10" fmla="*/ 177375 w 406180"/>
                <a:gd name="connsiteY10" fmla="*/ 266730 h 301899"/>
                <a:gd name="connsiteX11" fmla="*/ 265298 w 406180"/>
                <a:gd name="connsiteY11" fmla="*/ 249145 h 301899"/>
                <a:gd name="connsiteX12" fmla="*/ 335636 w 406180"/>
                <a:gd name="connsiteY12" fmla="*/ 213976 h 301899"/>
                <a:gd name="connsiteX13" fmla="*/ 388390 w 406180"/>
                <a:gd name="connsiteY13" fmla="*/ 196391 h 301899"/>
                <a:gd name="connsiteX14" fmla="*/ 405975 w 406180"/>
                <a:gd name="connsiteY14" fmla="*/ 143638 h 301899"/>
                <a:gd name="connsiteX15" fmla="*/ 335636 w 406180"/>
                <a:gd name="connsiteY15" fmla="*/ 2961 h 301899"/>
                <a:gd name="connsiteX16" fmla="*/ 212544 w 406180"/>
                <a:gd name="connsiteY16" fmla="*/ 38130 h 30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6180" h="301899">
                  <a:moveTo>
                    <a:pt x="19113" y="20545"/>
                  </a:moveTo>
                  <a:cubicBezTo>
                    <a:pt x="321" y="114507"/>
                    <a:pt x="-12295" y="126867"/>
                    <a:pt x="19113" y="231561"/>
                  </a:cubicBezTo>
                  <a:cubicBezTo>
                    <a:pt x="25186" y="251804"/>
                    <a:pt x="37779" y="271112"/>
                    <a:pt x="54282" y="284314"/>
                  </a:cubicBezTo>
                  <a:cubicBezTo>
                    <a:pt x="68756" y="295893"/>
                    <a:pt x="89451" y="296037"/>
                    <a:pt x="107036" y="301899"/>
                  </a:cubicBezTo>
                  <a:cubicBezTo>
                    <a:pt x="124621" y="290176"/>
                    <a:pt x="144846" y="281674"/>
                    <a:pt x="159790" y="266730"/>
                  </a:cubicBezTo>
                  <a:cubicBezTo>
                    <a:pt x="214629" y="211891"/>
                    <a:pt x="212213" y="151685"/>
                    <a:pt x="177375" y="73299"/>
                  </a:cubicBezTo>
                  <a:cubicBezTo>
                    <a:pt x="169847" y="56361"/>
                    <a:pt x="142206" y="61576"/>
                    <a:pt x="124621" y="55714"/>
                  </a:cubicBezTo>
                  <a:cubicBezTo>
                    <a:pt x="136344" y="38130"/>
                    <a:pt x="140168" y="10810"/>
                    <a:pt x="159790" y="2961"/>
                  </a:cubicBezTo>
                  <a:cubicBezTo>
                    <a:pt x="204495" y="-14921"/>
                    <a:pt x="234300" y="53179"/>
                    <a:pt x="247713" y="73299"/>
                  </a:cubicBezTo>
                  <a:cubicBezTo>
                    <a:pt x="250324" y="91578"/>
                    <a:pt x="287272" y="252666"/>
                    <a:pt x="247713" y="284314"/>
                  </a:cubicBezTo>
                  <a:cubicBezTo>
                    <a:pt x="228841" y="299411"/>
                    <a:pt x="200821" y="272591"/>
                    <a:pt x="177375" y="266730"/>
                  </a:cubicBezTo>
                  <a:cubicBezTo>
                    <a:pt x="206683" y="260868"/>
                    <a:pt x="236944" y="258597"/>
                    <a:pt x="265298" y="249145"/>
                  </a:cubicBezTo>
                  <a:cubicBezTo>
                    <a:pt x="290166" y="240856"/>
                    <a:pt x="311542" y="224302"/>
                    <a:pt x="335636" y="213976"/>
                  </a:cubicBezTo>
                  <a:cubicBezTo>
                    <a:pt x="352673" y="206674"/>
                    <a:pt x="370805" y="202253"/>
                    <a:pt x="388390" y="196391"/>
                  </a:cubicBezTo>
                  <a:cubicBezTo>
                    <a:pt x="394252" y="178807"/>
                    <a:pt x="408022" y="162060"/>
                    <a:pt x="405975" y="143638"/>
                  </a:cubicBezTo>
                  <a:cubicBezTo>
                    <a:pt x="395872" y="52710"/>
                    <a:pt x="383465" y="50789"/>
                    <a:pt x="335636" y="2961"/>
                  </a:cubicBezTo>
                  <a:cubicBezTo>
                    <a:pt x="224568" y="39984"/>
                    <a:pt x="267200" y="38130"/>
                    <a:pt x="212544" y="3813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396154" y="3446585"/>
              <a:ext cx="370573" cy="351692"/>
            </a:xfrm>
            <a:custGeom>
              <a:avLst/>
              <a:gdLst>
                <a:gd name="connsiteX0" fmla="*/ 0 w 370573"/>
                <a:gd name="connsiteY0" fmla="*/ 17584 h 351692"/>
                <a:gd name="connsiteX1" fmla="*/ 35169 w 370573"/>
                <a:gd name="connsiteY1" fmla="*/ 246184 h 351692"/>
                <a:gd name="connsiteX2" fmla="*/ 52754 w 370573"/>
                <a:gd name="connsiteY2" fmla="*/ 316523 h 351692"/>
                <a:gd name="connsiteX3" fmla="*/ 105508 w 370573"/>
                <a:gd name="connsiteY3" fmla="*/ 351692 h 351692"/>
                <a:gd name="connsiteX4" fmla="*/ 158261 w 370573"/>
                <a:gd name="connsiteY4" fmla="*/ 228600 h 351692"/>
                <a:gd name="connsiteX5" fmla="*/ 140677 w 370573"/>
                <a:gd name="connsiteY5" fmla="*/ 105507 h 351692"/>
                <a:gd name="connsiteX6" fmla="*/ 123092 w 370573"/>
                <a:gd name="connsiteY6" fmla="*/ 35169 h 351692"/>
                <a:gd name="connsiteX7" fmla="*/ 70338 w 370573"/>
                <a:gd name="connsiteY7" fmla="*/ 17584 h 351692"/>
                <a:gd name="connsiteX8" fmla="*/ 123092 w 370573"/>
                <a:gd name="connsiteY8" fmla="*/ 0 h 351692"/>
                <a:gd name="connsiteX9" fmla="*/ 175846 w 370573"/>
                <a:gd name="connsiteY9" fmla="*/ 17584 h 351692"/>
                <a:gd name="connsiteX10" fmla="*/ 228600 w 370573"/>
                <a:gd name="connsiteY10" fmla="*/ 123092 h 351692"/>
                <a:gd name="connsiteX11" fmla="*/ 211015 w 370573"/>
                <a:gd name="connsiteY11" fmla="*/ 334107 h 351692"/>
                <a:gd name="connsiteX12" fmla="*/ 228600 w 370573"/>
                <a:gd name="connsiteY12" fmla="*/ 281353 h 351692"/>
                <a:gd name="connsiteX13" fmla="*/ 281354 w 370573"/>
                <a:gd name="connsiteY13" fmla="*/ 263769 h 351692"/>
                <a:gd name="connsiteX14" fmla="*/ 316523 w 370573"/>
                <a:gd name="connsiteY14" fmla="*/ 211015 h 351692"/>
                <a:gd name="connsiteX15" fmla="*/ 369277 w 370573"/>
                <a:gd name="connsiteY15" fmla="*/ 158261 h 351692"/>
                <a:gd name="connsiteX16" fmla="*/ 281354 w 370573"/>
                <a:gd name="connsiteY16" fmla="*/ 35169 h 351692"/>
                <a:gd name="connsiteX17" fmla="*/ 140677 w 370573"/>
                <a:gd name="connsiteY17" fmla="*/ 35169 h 35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0573" h="351692">
                  <a:moveTo>
                    <a:pt x="0" y="17584"/>
                  </a:moveTo>
                  <a:cubicBezTo>
                    <a:pt x="28281" y="300401"/>
                    <a:pt x="-3830" y="109690"/>
                    <a:pt x="35169" y="246184"/>
                  </a:cubicBezTo>
                  <a:cubicBezTo>
                    <a:pt x="41809" y="269422"/>
                    <a:pt x="39348" y="296414"/>
                    <a:pt x="52754" y="316523"/>
                  </a:cubicBezTo>
                  <a:cubicBezTo>
                    <a:pt x="64477" y="334108"/>
                    <a:pt x="87923" y="339969"/>
                    <a:pt x="105508" y="351692"/>
                  </a:cubicBezTo>
                  <a:cubicBezTo>
                    <a:pt x="112375" y="337958"/>
                    <a:pt x="158261" y="254474"/>
                    <a:pt x="158261" y="228600"/>
                  </a:cubicBezTo>
                  <a:cubicBezTo>
                    <a:pt x="158261" y="187152"/>
                    <a:pt x="148091" y="146286"/>
                    <a:pt x="140677" y="105507"/>
                  </a:cubicBezTo>
                  <a:cubicBezTo>
                    <a:pt x="136354" y="81729"/>
                    <a:pt x="138189" y="54041"/>
                    <a:pt x="123092" y="35169"/>
                  </a:cubicBezTo>
                  <a:cubicBezTo>
                    <a:pt x="111513" y="20695"/>
                    <a:pt x="87923" y="23446"/>
                    <a:pt x="70338" y="17584"/>
                  </a:cubicBezTo>
                  <a:cubicBezTo>
                    <a:pt x="87923" y="11723"/>
                    <a:pt x="104556" y="0"/>
                    <a:pt x="123092" y="0"/>
                  </a:cubicBezTo>
                  <a:cubicBezTo>
                    <a:pt x="141628" y="0"/>
                    <a:pt x="161372" y="6005"/>
                    <a:pt x="175846" y="17584"/>
                  </a:cubicBezTo>
                  <a:cubicBezTo>
                    <a:pt x="206834" y="42375"/>
                    <a:pt x="217016" y="88341"/>
                    <a:pt x="228600" y="123092"/>
                  </a:cubicBezTo>
                  <a:cubicBezTo>
                    <a:pt x="222738" y="193430"/>
                    <a:pt x="211015" y="263525"/>
                    <a:pt x="211015" y="334107"/>
                  </a:cubicBezTo>
                  <a:cubicBezTo>
                    <a:pt x="211015" y="352643"/>
                    <a:pt x="215493" y="294460"/>
                    <a:pt x="228600" y="281353"/>
                  </a:cubicBezTo>
                  <a:cubicBezTo>
                    <a:pt x="241707" y="268246"/>
                    <a:pt x="263769" y="269630"/>
                    <a:pt x="281354" y="263769"/>
                  </a:cubicBezTo>
                  <a:cubicBezTo>
                    <a:pt x="293077" y="246184"/>
                    <a:pt x="302993" y="227251"/>
                    <a:pt x="316523" y="211015"/>
                  </a:cubicBezTo>
                  <a:cubicBezTo>
                    <a:pt x="332443" y="191910"/>
                    <a:pt x="366531" y="182977"/>
                    <a:pt x="369277" y="158261"/>
                  </a:cubicBezTo>
                  <a:cubicBezTo>
                    <a:pt x="377718" y="82294"/>
                    <a:pt x="344542" y="40913"/>
                    <a:pt x="281354" y="35169"/>
                  </a:cubicBezTo>
                  <a:cubicBezTo>
                    <a:pt x="234654" y="30924"/>
                    <a:pt x="187569" y="35169"/>
                    <a:pt x="140677" y="3516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4128757" y="2789210"/>
              <a:ext cx="182011" cy="196721"/>
            </a:xfrm>
            <a:custGeom>
              <a:avLst/>
              <a:gdLst>
                <a:gd name="connsiteX0" fmla="*/ 40075 w 182011"/>
                <a:gd name="connsiteY0" fmla="*/ 0 h 196721"/>
                <a:gd name="connsiteX1" fmla="*/ 22490 w 182011"/>
                <a:gd name="connsiteY1" fmla="*/ 193431 h 196721"/>
                <a:gd name="connsiteX2" fmla="*/ 127998 w 182011"/>
                <a:gd name="connsiteY2" fmla="*/ 158262 h 196721"/>
                <a:gd name="connsiteX3" fmla="*/ 180752 w 182011"/>
                <a:gd name="connsiteY3" fmla="*/ 52754 h 196721"/>
                <a:gd name="connsiteX4" fmla="*/ 127998 w 182011"/>
                <a:gd name="connsiteY4" fmla="*/ 35169 h 196721"/>
                <a:gd name="connsiteX5" fmla="*/ 40075 w 182011"/>
                <a:gd name="connsiteY5" fmla="*/ 105508 h 196721"/>
                <a:gd name="connsiteX6" fmla="*/ 92829 w 182011"/>
                <a:gd name="connsiteY6" fmla="*/ 140677 h 196721"/>
                <a:gd name="connsiteX7" fmla="*/ 110413 w 182011"/>
                <a:gd name="connsiteY7" fmla="*/ 158262 h 19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011" h="196721">
                  <a:moveTo>
                    <a:pt x="40075" y="0"/>
                  </a:moveTo>
                  <a:cubicBezTo>
                    <a:pt x="36560" y="10546"/>
                    <a:pt x="-35504" y="168576"/>
                    <a:pt x="22490" y="193431"/>
                  </a:cubicBezTo>
                  <a:cubicBezTo>
                    <a:pt x="56564" y="208034"/>
                    <a:pt x="92829" y="169985"/>
                    <a:pt x="127998" y="158262"/>
                  </a:cubicBezTo>
                  <a:cubicBezTo>
                    <a:pt x="133921" y="149377"/>
                    <a:pt x="191152" y="73554"/>
                    <a:pt x="180752" y="52754"/>
                  </a:cubicBezTo>
                  <a:cubicBezTo>
                    <a:pt x="172463" y="36175"/>
                    <a:pt x="145583" y="41031"/>
                    <a:pt x="127998" y="35169"/>
                  </a:cubicBezTo>
                  <a:cubicBezTo>
                    <a:pt x="103778" y="43242"/>
                    <a:pt x="30132" y="55796"/>
                    <a:pt x="40075" y="105508"/>
                  </a:cubicBezTo>
                  <a:cubicBezTo>
                    <a:pt x="44220" y="126232"/>
                    <a:pt x="75922" y="127996"/>
                    <a:pt x="92829" y="140677"/>
                  </a:cubicBezTo>
                  <a:cubicBezTo>
                    <a:pt x="99461" y="145651"/>
                    <a:pt x="104552" y="152400"/>
                    <a:pt x="110413" y="15826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4531872" y="2748244"/>
              <a:ext cx="182011" cy="196721"/>
            </a:xfrm>
            <a:custGeom>
              <a:avLst/>
              <a:gdLst>
                <a:gd name="connsiteX0" fmla="*/ 40075 w 182011"/>
                <a:gd name="connsiteY0" fmla="*/ 0 h 196721"/>
                <a:gd name="connsiteX1" fmla="*/ 22490 w 182011"/>
                <a:gd name="connsiteY1" fmla="*/ 193431 h 196721"/>
                <a:gd name="connsiteX2" fmla="*/ 127998 w 182011"/>
                <a:gd name="connsiteY2" fmla="*/ 158262 h 196721"/>
                <a:gd name="connsiteX3" fmla="*/ 180752 w 182011"/>
                <a:gd name="connsiteY3" fmla="*/ 52754 h 196721"/>
                <a:gd name="connsiteX4" fmla="*/ 127998 w 182011"/>
                <a:gd name="connsiteY4" fmla="*/ 35169 h 196721"/>
                <a:gd name="connsiteX5" fmla="*/ 40075 w 182011"/>
                <a:gd name="connsiteY5" fmla="*/ 105508 h 196721"/>
                <a:gd name="connsiteX6" fmla="*/ 92829 w 182011"/>
                <a:gd name="connsiteY6" fmla="*/ 140677 h 196721"/>
                <a:gd name="connsiteX7" fmla="*/ 110413 w 182011"/>
                <a:gd name="connsiteY7" fmla="*/ 158262 h 19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011" h="196721">
                  <a:moveTo>
                    <a:pt x="40075" y="0"/>
                  </a:moveTo>
                  <a:cubicBezTo>
                    <a:pt x="36560" y="10546"/>
                    <a:pt x="-35504" y="168576"/>
                    <a:pt x="22490" y="193431"/>
                  </a:cubicBezTo>
                  <a:cubicBezTo>
                    <a:pt x="56564" y="208034"/>
                    <a:pt x="92829" y="169985"/>
                    <a:pt x="127998" y="158262"/>
                  </a:cubicBezTo>
                  <a:cubicBezTo>
                    <a:pt x="133921" y="149377"/>
                    <a:pt x="191152" y="73554"/>
                    <a:pt x="180752" y="52754"/>
                  </a:cubicBezTo>
                  <a:cubicBezTo>
                    <a:pt x="172463" y="36175"/>
                    <a:pt x="145583" y="41031"/>
                    <a:pt x="127998" y="35169"/>
                  </a:cubicBezTo>
                  <a:cubicBezTo>
                    <a:pt x="103778" y="43242"/>
                    <a:pt x="30132" y="55796"/>
                    <a:pt x="40075" y="105508"/>
                  </a:cubicBezTo>
                  <a:cubicBezTo>
                    <a:pt x="44220" y="126232"/>
                    <a:pt x="75922" y="127996"/>
                    <a:pt x="92829" y="140677"/>
                  </a:cubicBezTo>
                  <a:cubicBezTo>
                    <a:pt x="99461" y="145651"/>
                    <a:pt x="104552" y="152400"/>
                    <a:pt x="110413" y="15826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4674400" y="3611485"/>
              <a:ext cx="6544585" cy="2631053"/>
            </a:xfrm>
            <a:custGeom>
              <a:avLst/>
              <a:gdLst>
                <a:gd name="connsiteX0" fmla="*/ 126200 w 6544585"/>
                <a:gd name="connsiteY0" fmla="*/ 573653 h 2631053"/>
                <a:gd name="connsiteX1" fmla="*/ 73446 w 6544585"/>
                <a:gd name="connsiteY1" fmla="*/ 432977 h 2631053"/>
                <a:gd name="connsiteX2" fmla="*/ 55862 w 6544585"/>
                <a:gd name="connsiteY2" fmla="*/ 345053 h 2631053"/>
                <a:gd name="connsiteX3" fmla="*/ 38277 w 6544585"/>
                <a:gd name="connsiteY3" fmla="*/ 239546 h 2631053"/>
                <a:gd name="connsiteX4" fmla="*/ 3108 w 6544585"/>
                <a:gd name="connsiteY4" fmla="*/ 186792 h 2631053"/>
                <a:gd name="connsiteX5" fmla="*/ 73446 w 6544585"/>
                <a:gd name="connsiteY5" fmla="*/ 204377 h 2631053"/>
                <a:gd name="connsiteX6" fmla="*/ 126200 w 6544585"/>
                <a:gd name="connsiteY6" fmla="*/ 221961 h 2631053"/>
                <a:gd name="connsiteX7" fmla="*/ 266877 w 6544585"/>
                <a:gd name="connsiteY7" fmla="*/ 292300 h 2631053"/>
                <a:gd name="connsiteX8" fmla="*/ 319631 w 6544585"/>
                <a:gd name="connsiteY8" fmla="*/ 309884 h 2631053"/>
                <a:gd name="connsiteX9" fmla="*/ 372385 w 6544585"/>
                <a:gd name="connsiteY9" fmla="*/ 345053 h 2631053"/>
                <a:gd name="connsiteX10" fmla="*/ 407554 w 6544585"/>
                <a:gd name="connsiteY10" fmla="*/ 380223 h 2631053"/>
                <a:gd name="connsiteX11" fmla="*/ 636154 w 6544585"/>
                <a:gd name="connsiteY11" fmla="*/ 362638 h 2631053"/>
                <a:gd name="connsiteX12" fmla="*/ 741662 w 6544585"/>
                <a:gd name="connsiteY12" fmla="*/ 327469 h 2631053"/>
                <a:gd name="connsiteX13" fmla="*/ 864754 w 6544585"/>
                <a:gd name="connsiteY13" fmla="*/ 274715 h 2631053"/>
                <a:gd name="connsiteX14" fmla="*/ 1603308 w 6544585"/>
                <a:gd name="connsiteY14" fmla="*/ 239546 h 2631053"/>
                <a:gd name="connsiteX15" fmla="*/ 1902246 w 6544585"/>
                <a:gd name="connsiteY15" fmla="*/ 204377 h 2631053"/>
                <a:gd name="connsiteX16" fmla="*/ 1972585 w 6544585"/>
                <a:gd name="connsiteY16" fmla="*/ 186792 h 2631053"/>
                <a:gd name="connsiteX17" fmla="*/ 2025338 w 6544585"/>
                <a:gd name="connsiteY17" fmla="*/ 169207 h 2631053"/>
                <a:gd name="connsiteX18" fmla="*/ 2799062 w 6544585"/>
                <a:gd name="connsiteY18" fmla="*/ 134038 h 2631053"/>
                <a:gd name="connsiteX19" fmla="*/ 3326600 w 6544585"/>
                <a:gd name="connsiteY19" fmla="*/ 98869 h 2631053"/>
                <a:gd name="connsiteX20" fmla="*/ 3467277 w 6544585"/>
                <a:gd name="connsiteY20" fmla="*/ 81284 h 2631053"/>
                <a:gd name="connsiteX21" fmla="*/ 3977231 w 6544585"/>
                <a:gd name="connsiteY21" fmla="*/ 46115 h 2631053"/>
                <a:gd name="connsiteX22" fmla="*/ 5348831 w 6544585"/>
                <a:gd name="connsiteY22" fmla="*/ 46115 h 2631053"/>
                <a:gd name="connsiteX23" fmla="*/ 5454338 w 6544585"/>
                <a:gd name="connsiteY23" fmla="*/ 63700 h 2631053"/>
                <a:gd name="connsiteX24" fmla="*/ 5507092 w 6544585"/>
                <a:gd name="connsiteY24" fmla="*/ 81284 h 2631053"/>
                <a:gd name="connsiteX25" fmla="*/ 5735692 w 6544585"/>
                <a:gd name="connsiteY25" fmla="*/ 134038 h 2631053"/>
                <a:gd name="connsiteX26" fmla="*/ 5806031 w 6544585"/>
                <a:gd name="connsiteY26" fmla="*/ 169207 h 2631053"/>
                <a:gd name="connsiteX27" fmla="*/ 5911538 w 6544585"/>
                <a:gd name="connsiteY27" fmla="*/ 204377 h 2631053"/>
                <a:gd name="connsiteX28" fmla="*/ 6034631 w 6544585"/>
                <a:gd name="connsiteY28" fmla="*/ 274715 h 2631053"/>
                <a:gd name="connsiteX29" fmla="*/ 6087385 w 6544585"/>
                <a:gd name="connsiteY29" fmla="*/ 327469 h 2631053"/>
                <a:gd name="connsiteX30" fmla="*/ 6140138 w 6544585"/>
                <a:gd name="connsiteY30" fmla="*/ 362638 h 2631053"/>
                <a:gd name="connsiteX31" fmla="*/ 6263231 w 6544585"/>
                <a:gd name="connsiteY31" fmla="*/ 503315 h 2631053"/>
                <a:gd name="connsiteX32" fmla="*/ 6351154 w 6544585"/>
                <a:gd name="connsiteY32" fmla="*/ 608823 h 2631053"/>
                <a:gd name="connsiteX33" fmla="*/ 6403908 w 6544585"/>
                <a:gd name="connsiteY33" fmla="*/ 714330 h 2631053"/>
                <a:gd name="connsiteX34" fmla="*/ 6421492 w 6544585"/>
                <a:gd name="connsiteY34" fmla="*/ 767084 h 2631053"/>
                <a:gd name="connsiteX35" fmla="*/ 6456662 w 6544585"/>
                <a:gd name="connsiteY35" fmla="*/ 837423 h 2631053"/>
                <a:gd name="connsiteX36" fmla="*/ 6491831 w 6544585"/>
                <a:gd name="connsiteY36" fmla="*/ 978100 h 2631053"/>
                <a:gd name="connsiteX37" fmla="*/ 6544585 w 6544585"/>
                <a:gd name="connsiteY37" fmla="*/ 1136361 h 2631053"/>
                <a:gd name="connsiteX38" fmla="*/ 6527000 w 6544585"/>
                <a:gd name="connsiteY38" fmla="*/ 1628730 h 2631053"/>
                <a:gd name="connsiteX39" fmla="*/ 6509415 w 6544585"/>
                <a:gd name="connsiteY39" fmla="*/ 1699069 h 2631053"/>
                <a:gd name="connsiteX40" fmla="*/ 6491831 w 6544585"/>
                <a:gd name="connsiteY40" fmla="*/ 1822161 h 2631053"/>
                <a:gd name="connsiteX41" fmla="*/ 6456662 w 6544585"/>
                <a:gd name="connsiteY41" fmla="*/ 1927669 h 2631053"/>
                <a:gd name="connsiteX42" fmla="*/ 6368738 w 6544585"/>
                <a:gd name="connsiteY42" fmla="*/ 2103515 h 2631053"/>
                <a:gd name="connsiteX43" fmla="*/ 6333569 w 6544585"/>
                <a:gd name="connsiteY43" fmla="*/ 2156269 h 2631053"/>
                <a:gd name="connsiteX44" fmla="*/ 6280815 w 6544585"/>
                <a:gd name="connsiteY44" fmla="*/ 2191438 h 2631053"/>
                <a:gd name="connsiteX45" fmla="*/ 6245646 w 6544585"/>
                <a:gd name="connsiteY45" fmla="*/ 2244192 h 2631053"/>
                <a:gd name="connsiteX46" fmla="*/ 6087385 w 6544585"/>
                <a:gd name="connsiteY46" fmla="*/ 2332115 h 2631053"/>
                <a:gd name="connsiteX47" fmla="*/ 6052215 w 6544585"/>
                <a:gd name="connsiteY47" fmla="*/ 2367284 h 2631053"/>
                <a:gd name="connsiteX48" fmla="*/ 5929123 w 6544585"/>
                <a:gd name="connsiteY48" fmla="*/ 2402453 h 2631053"/>
                <a:gd name="connsiteX49" fmla="*/ 5876369 w 6544585"/>
                <a:gd name="connsiteY49" fmla="*/ 2437623 h 2631053"/>
                <a:gd name="connsiteX50" fmla="*/ 5665354 w 6544585"/>
                <a:gd name="connsiteY50" fmla="*/ 2472792 h 2631053"/>
                <a:gd name="connsiteX51" fmla="*/ 5595015 w 6544585"/>
                <a:gd name="connsiteY51" fmla="*/ 2490377 h 2631053"/>
                <a:gd name="connsiteX52" fmla="*/ 5419169 w 6544585"/>
                <a:gd name="connsiteY52" fmla="*/ 2525546 h 2631053"/>
                <a:gd name="connsiteX53" fmla="*/ 5278492 w 6544585"/>
                <a:gd name="connsiteY53" fmla="*/ 2543130 h 2631053"/>
                <a:gd name="connsiteX54" fmla="*/ 5120231 w 6544585"/>
                <a:gd name="connsiteY54" fmla="*/ 2560715 h 2631053"/>
                <a:gd name="connsiteX55" fmla="*/ 4856462 w 6544585"/>
                <a:gd name="connsiteY55" fmla="*/ 2595884 h 2631053"/>
                <a:gd name="connsiteX56" fmla="*/ 4487185 w 6544585"/>
                <a:gd name="connsiteY56" fmla="*/ 2613469 h 2631053"/>
                <a:gd name="connsiteX57" fmla="*/ 4258585 w 6544585"/>
                <a:gd name="connsiteY57" fmla="*/ 2631053 h 2631053"/>
                <a:gd name="connsiteX58" fmla="*/ 3449692 w 6544585"/>
                <a:gd name="connsiteY58" fmla="*/ 2613469 h 2631053"/>
                <a:gd name="connsiteX59" fmla="*/ 3326600 w 6544585"/>
                <a:gd name="connsiteY59" fmla="*/ 2595884 h 2631053"/>
                <a:gd name="connsiteX60" fmla="*/ 3098000 w 6544585"/>
                <a:gd name="connsiteY60" fmla="*/ 2578300 h 2631053"/>
                <a:gd name="connsiteX61" fmla="*/ 3027662 w 6544585"/>
                <a:gd name="connsiteY61" fmla="*/ 2560715 h 2631053"/>
                <a:gd name="connsiteX62" fmla="*/ 2974908 w 6544585"/>
                <a:gd name="connsiteY62" fmla="*/ 2543130 h 2631053"/>
                <a:gd name="connsiteX63" fmla="*/ 2711138 w 6544585"/>
                <a:gd name="connsiteY63" fmla="*/ 2525546 h 2631053"/>
                <a:gd name="connsiteX64" fmla="*/ 2605631 w 6544585"/>
                <a:gd name="connsiteY64" fmla="*/ 2507961 h 2631053"/>
                <a:gd name="connsiteX65" fmla="*/ 2482538 w 6544585"/>
                <a:gd name="connsiteY65" fmla="*/ 2490377 h 2631053"/>
                <a:gd name="connsiteX66" fmla="*/ 2359446 w 6544585"/>
                <a:gd name="connsiteY66" fmla="*/ 2455207 h 2631053"/>
                <a:gd name="connsiteX67" fmla="*/ 2271523 w 6544585"/>
                <a:gd name="connsiteY67" fmla="*/ 2437623 h 2631053"/>
                <a:gd name="connsiteX68" fmla="*/ 2218769 w 6544585"/>
                <a:gd name="connsiteY68" fmla="*/ 2420038 h 2631053"/>
                <a:gd name="connsiteX69" fmla="*/ 1831908 w 6544585"/>
                <a:gd name="connsiteY69" fmla="*/ 2384869 h 2631053"/>
                <a:gd name="connsiteX70" fmla="*/ 1374708 w 6544585"/>
                <a:gd name="connsiteY70" fmla="*/ 2402453 h 2631053"/>
                <a:gd name="connsiteX71" fmla="*/ 583400 w 6544585"/>
                <a:gd name="connsiteY71" fmla="*/ 2367284 h 2631053"/>
                <a:gd name="connsiteX72" fmla="*/ 477892 w 6544585"/>
                <a:gd name="connsiteY72" fmla="*/ 2261777 h 2631053"/>
                <a:gd name="connsiteX73" fmla="*/ 407554 w 6544585"/>
                <a:gd name="connsiteY73" fmla="*/ 2173853 h 2631053"/>
                <a:gd name="connsiteX74" fmla="*/ 372385 w 6544585"/>
                <a:gd name="connsiteY74" fmla="*/ 2068346 h 2631053"/>
                <a:gd name="connsiteX75" fmla="*/ 354800 w 6544585"/>
                <a:gd name="connsiteY75" fmla="*/ 2015592 h 2631053"/>
                <a:gd name="connsiteX76" fmla="*/ 302046 w 6544585"/>
                <a:gd name="connsiteY76" fmla="*/ 1892500 h 2631053"/>
                <a:gd name="connsiteX77" fmla="*/ 319631 w 6544585"/>
                <a:gd name="connsiteY77" fmla="*/ 1400130 h 2631053"/>
                <a:gd name="connsiteX78" fmla="*/ 337215 w 6544585"/>
                <a:gd name="connsiteY78" fmla="*/ 1347377 h 2631053"/>
                <a:gd name="connsiteX79" fmla="*/ 302046 w 6544585"/>
                <a:gd name="connsiteY79" fmla="*/ 995684 h 2631053"/>
                <a:gd name="connsiteX80" fmla="*/ 266877 w 6544585"/>
                <a:gd name="connsiteY80" fmla="*/ 872592 h 2631053"/>
                <a:gd name="connsiteX81" fmla="*/ 231708 w 6544585"/>
                <a:gd name="connsiteY81" fmla="*/ 749500 h 2631053"/>
                <a:gd name="connsiteX82" fmla="*/ 196538 w 6544585"/>
                <a:gd name="connsiteY82" fmla="*/ 714330 h 2631053"/>
                <a:gd name="connsiteX83" fmla="*/ 178954 w 6544585"/>
                <a:gd name="connsiteY83" fmla="*/ 661577 h 2631053"/>
                <a:gd name="connsiteX84" fmla="*/ 126200 w 6544585"/>
                <a:gd name="connsiteY84" fmla="*/ 626407 h 263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544585" h="2631053">
                  <a:moveTo>
                    <a:pt x="126200" y="573653"/>
                  </a:moveTo>
                  <a:cubicBezTo>
                    <a:pt x="115448" y="546774"/>
                    <a:pt x="82633" y="469724"/>
                    <a:pt x="73446" y="432977"/>
                  </a:cubicBezTo>
                  <a:cubicBezTo>
                    <a:pt x="66197" y="403981"/>
                    <a:pt x="61209" y="374459"/>
                    <a:pt x="55862" y="345053"/>
                  </a:cubicBezTo>
                  <a:cubicBezTo>
                    <a:pt x="49484" y="309974"/>
                    <a:pt x="49552" y="273370"/>
                    <a:pt x="38277" y="239546"/>
                  </a:cubicBezTo>
                  <a:cubicBezTo>
                    <a:pt x="31594" y="219496"/>
                    <a:pt x="-11836" y="201736"/>
                    <a:pt x="3108" y="186792"/>
                  </a:cubicBezTo>
                  <a:cubicBezTo>
                    <a:pt x="20197" y="169703"/>
                    <a:pt x="50208" y="197738"/>
                    <a:pt x="73446" y="204377"/>
                  </a:cubicBezTo>
                  <a:cubicBezTo>
                    <a:pt x="91269" y="209469"/>
                    <a:pt x="109326" y="214291"/>
                    <a:pt x="126200" y="221961"/>
                  </a:cubicBezTo>
                  <a:cubicBezTo>
                    <a:pt x="173928" y="243656"/>
                    <a:pt x="217140" y="275722"/>
                    <a:pt x="266877" y="292300"/>
                  </a:cubicBezTo>
                  <a:lnTo>
                    <a:pt x="319631" y="309884"/>
                  </a:lnTo>
                  <a:cubicBezTo>
                    <a:pt x="337216" y="321607"/>
                    <a:pt x="355882" y="331851"/>
                    <a:pt x="372385" y="345053"/>
                  </a:cubicBezTo>
                  <a:cubicBezTo>
                    <a:pt x="385331" y="355410"/>
                    <a:pt x="391012" y="379120"/>
                    <a:pt x="407554" y="380223"/>
                  </a:cubicBezTo>
                  <a:cubicBezTo>
                    <a:pt x="483810" y="385307"/>
                    <a:pt x="559954" y="368500"/>
                    <a:pt x="636154" y="362638"/>
                  </a:cubicBezTo>
                  <a:cubicBezTo>
                    <a:pt x="671323" y="350915"/>
                    <a:pt x="708504" y="344048"/>
                    <a:pt x="741662" y="327469"/>
                  </a:cubicBezTo>
                  <a:cubicBezTo>
                    <a:pt x="768701" y="313949"/>
                    <a:pt x="829472" y="279419"/>
                    <a:pt x="864754" y="274715"/>
                  </a:cubicBezTo>
                  <a:cubicBezTo>
                    <a:pt x="1057934" y="248957"/>
                    <a:pt x="1486755" y="243431"/>
                    <a:pt x="1603308" y="239546"/>
                  </a:cubicBezTo>
                  <a:cubicBezTo>
                    <a:pt x="1697604" y="230116"/>
                    <a:pt x="1807234" y="221652"/>
                    <a:pt x="1902246" y="204377"/>
                  </a:cubicBezTo>
                  <a:cubicBezTo>
                    <a:pt x="1926024" y="200054"/>
                    <a:pt x="1949347" y="193432"/>
                    <a:pt x="1972585" y="186792"/>
                  </a:cubicBezTo>
                  <a:cubicBezTo>
                    <a:pt x="1990407" y="181700"/>
                    <a:pt x="2006989" y="171828"/>
                    <a:pt x="2025338" y="169207"/>
                  </a:cubicBezTo>
                  <a:cubicBezTo>
                    <a:pt x="2233257" y="139504"/>
                    <a:pt x="2686816" y="137439"/>
                    <a:pt x="2799062" y="134038"/>
                  </a:cubicBezTo>
                  <a:cubicBezTo>
                    <a:pt x="3025483" y="77431"/>
                    <a:pt x="2793982" y="130199"/>
                    <a:pt x="3326600" y="98869"/>
                  </a:cubicBezTo>
                  <a:cubicBezTo>
                    <a:pt x="3373776" y="96094"/>
                    <a:pt x="3420233" y="85764"/>
                    <a:pt x="3467277" y="81284"/>
                  </a:cubicBezTo>
                  <a:cubicBezTo>
                    <a:pt x="3609234" y="67764"/>
                    <a:pt x="3841328" y="54609"/>
                    <a:pt x="3977231" y="46115"/>
                  </a:cubicBezTo>
                  <a:cubicBezTo>
                    <a:pt x="4492347" y="-39740"/>
                    <a:pt x="4126638" y="14776"/>
                    <a:pt x="5348831" y="46115"/>
                  </a:cubicBezTo>
                  <a:cubicBezTo>
                    <a:pt x="5384473" y="47029"/>
                    <a:pt x="5419533" y="55966"/>
                    <a:pt x="5454338" y="63700"/>
                  </a:cubicBezTo>
                  <a:cubicBezTo>
                    <a:pt x="5472432" y="67721"/>
                    <a:pt x="5489031" y="77116"/>
                    <a:pt x="5507092" y="81284"/>
                  </a:cubicBezTo>
                  <a:cubicBezTo>
                    <a:pt x="5561343" y="93803"/>
                    <a:pt x="5669571" y="105700"/>
                    <a:pt x="5735692" y="134038"/>
                  </a:cubicBezTo>
                  <a:cubicBezTo>
                    <a:pt x="5759786" y="144364"/>
                    <a:pt x="5781692" y="159471"/>
                    <a:pt x="5806031" y="169207"/>
                  </a:cubicBezTo>
                  <a:cubicBezTo>
                    <a:pt x="5840451" y="182975"/>
                    <a:pt x="5880693" y="183814"/>
                    <a:pt x="5911538" y="204377"/>
                  </a:cubicBezTo>
                  <a:cubicBezTo>
                    <a:pt x="5986103" y="254087"/>
                    <a:pt x="5945389" y="230095"/>
                    <a:pt x="6034631" y="274715"/>
                  </a:cubicBezTo>
                  <a:cubicBezTo>
                    <a:pt x="6052216" y="292300"/>
                    <a:pt x="6068281" y="311549"/>
                    <a:pt x="6087385" y="327469"/>
                  </a:cubicBezTo>
                  <a:cubicBezTo>
                    <a:pt x="6103620" y="340999"/>
                    <a:pt x="6124233" y="348721"/>
                    <a:pt x="6140138" y="362638"/>
                  </a:cubicBezTo>
                  <a:cubicBezTo>
                    <a:pt x="6308734" y="510159"/>
                    <a:pt x="6171557" y="393306"/>
                    <a:pt x="6263231" y="503315"/>
                  </a:cubicBezTo>
                  <a:cubicBezTo>
                    <a:pt x="6376061" y="638711"/>
                    <a:pt x="6263836" y="477845"/>
                    <a:pt x="6351154" y="608823"/>
                  </a:cubicBezTo>
                  <a:cubicBezTo>
                    <a:pt x="6395352" y="741422"/>
                    <a:pt x="6335731" y="577978"/>
                    <a:pt x="6403908" y="714330"/>
                  </a:cubicBezTo>
                  <a:cubicBezTo>
                    <a:pt x="6412198" y="730909"/>
                    <a:pt x="6414190" y="750047"/>
                    <a:pt x="6421492" y="767084"/>
                  </a:cubicBezTo>
                  <a:cubicBezTo>
                    <a:pt x="6431818" y="791178"/>
                    <a:pt x="6446336" y="813329"/>
                    <a:pt x="6456662" y="837423"/>
                  </a:cubicBezTo>
                  <a:cubicBezTo>
                    <a:pt x="6485165" y="903931"/>
                    <a:pt x="6468243" y="895543"/>
                    <a:pt x="6491831" y="978100"/>
                  </a:cubicBezTo>
                  <a:cubicBezTo>
                    <a:pt x="6507108" y="1031568"/>
                    <a:pt x="6544585" y="1136361"/>
                    <a:pt x="6544585" y="1136361"/>
                  </a:cubicBezTo>
                  <a:cubicBezTo>
                    <a:pt x="6538723" y="1300484"/>
                    <a:pt x="6537244" y="1464822"/>
                    <a:pt x="6527000" y="1628730"/>
                  </a:cubicBezTo>
                  <a:cubicBezTo>
                    <a:pt x="6525492" y="1652851"/>
                    <a:pt x="6513738" y="1675291"/>
                    <a:pt x="6509415" y="1699069"/>
                  </a:cubicBezTo>
                  <a:cubicBezTo>
                    <a:pt x="6502001" y="1739848"/>
                    <a:pt x="6501151" y="1781775"/>
                    <a:pt x="6491831" y="1822161"/>
                  </a:cubicBezTo>
                  <a:cubicBezTo>
                    <a:pt x="6483495" y="1858283"/>
                    <a:pt x="6465653" y="1891704"/>
                    <a:pt x="6456662" y="1927669"/>
                  </a:cubicBezTo>
                  <a:cubicBezTo>
                    <a:pt x="6428825" y="2039014"/>
                    <a:pt x="6452483" y="1977897"/>
                    <a:pt x="6368738" y="2103515"/>
                  </a:cubicBezTo>
                  <a:cubicBezTo>
                    <a:pt x="6357015" y="2121100"/>
                    <a:pt x="6351154" y="2144546"/>
                    <a:pt x="6333569" y="2156269"/>
                  </a:cubicBezTo>
                  <a:lnTo>
                    <a:pt x="6280815" y="2191438"/>
                  </a:lnTo>
                  <a:cubicBezTo>
                    <a:pt x="6269092" y="2209023"/>
                    <a:pt x="6261551" y="2230275"/>
                    <a:pt x="6245646" y="2244192"/>
                  </a:cubicBezTo>
                  <a:cubicBezTo>
                    <a:pt x="6171229" y="2309306"/>
                    <a:pt x="6159839" y="2307963"/>
                    <a:pt x="6087385" y="2332115"/>
                  </a:cubicBezTo>
                  <a:cubicBezTo>
                    <a:pt x="6075662" y="2343838"/>
                    <a:pt x="6066431" y="2358754"/>
                    <a:pt x="6052215" y="2367284"/>
                  </a:cubicBezTo>
                  <a:cubicBezTo>
                    <a:pt x="6034191" y="2378098"/>
                    <a:pt x="5942267" y="2399167"/>
                    <a:pt x="5929123" y="2402453"/>
                  </a:cubicBezTo>
                  <a:cubicBezTo>
                    <a:pt x="5911538" y="2414176"/>
                    <a:pt x="5896790" y="2432177"/>
                    <a:pt x="5876369" y="2437623"/>
                  </a:cubicBezTo>
                  <a:cubicBezTo>
                    <a:pt x="5807468" y="2455997"/>
                    <a:pt x="5734533" y="2455497"/>
                    <a:pt x="5665354" y="2472792"/>
                  </a:cubicBezTo>
                  <a:cubicBezTo>
                    <a:pt x="5641908" y="2478654"/>
                    <a:pt x="5618646" y="2485313"/>
                    <a:pt x="5595015" y="2490377"/>
                  </a:cubicBezTo>
                  <a:cubicBezTo>
                    <a:pt x="5536566" y="2502902"/>
                    <a:pt x="5478484" y="2518132"/>
                    <a:pt x="5419169" y="2525546"/>
                  </a:cubicBezTo>
                  <a:lnTo>
                    <a:pt x="5278492" y="2543130"/>
                  </a:lnTo>
                  <a:cubicBezTo>
                    <a:pt x="5225777" y="2549332"/>
                    <a:pt x="5172844" y="2553700"/>
                    <a:pt x="5120231" y="2560715"/>
                  </a:cubicBezTo>
                  <a:cubicBezTo>
                    <a:pt x="4970170" y="2580724"/>
                    <a:pt x="5038543" y="2583745"/>
                    <a:pt x="4856462" y="2595884"/>
                  </a:cubicBezTo>
                  <a:cubicBezTo>
                    <a:pt x="4733503" y="2604081"/>
                    <a:pt x="4610204" y="2606233"/>
                    <a:pt x="4487185" y="2613469"/>
                  </a:cubicBezTo>
                  <a:cubicBezTo>
                    <a:pt x="4410892" y="2617957"/>
                    <a:pt x="4334785" y="2625192"/>
                    <a:pt x="4258585" y="2631053"/>
                  </a:cubicBezTo>
                  <a:lnTo>
                    <a:pt x="3449692" y="2613469"/>
                  </a:lnTo>
                  <a:cubicBezTo>
                    <a:pt x="3408274" y="2611906"/>
                    <a:pt x="3367842" y="2600008"/>
                    <a:pt x="3326600" y="2595884"/>
                  </a:cubicBezTo>
                  <a:cubicBezTo>
                    <a:pt x="3250554" y="2588279"/>
                    <a:pt x="3174200" y="2584161"/>
                    <a:pt x="3098000" y="2578300"/>
                  </a:cubicBezTo>
                  <a:cubicBezTo>
                    <a:pt x="3074554" y="2572438"/>
                    <a:pt x="3050900" y="2567355"/>
                    <a:pt x="3027662" y="2560715"/>
                  </a:cubicBezTo>
                  <a:cubicBezTo>
                    <a:pt x="3009839" y="2555623"/>
                    <a:pt x="2993331" y="2545177"/>
                    <a:pt x="2974908" y="2543130"/>
                  </a:cubicBezTo>
                  <a:cubicBezTo>
                    <a:pt x="2887328" y="2533399"/>
                    <a:pt x="2799061" y="2531407"/>
                    <a:pt x="2711138" y="2525546"/>
                  </a:cubicBezTo>
                  <a:lnTo>
                    <a:pt x="2605631" y="2507961"/>
                  </a:lnTo>
                  <a:cubicBezTo>
                    <a:pt x="2564665" y="2501659"/>
                    <a:pt x="2523317" y="2497791"/>
                    <a:pt x="2482538" y="2490377"/>
                  </a:cubicBezTo>
                  <a:cubicBezTo>
                    <a:pt x="2361934" y="2468449"/>
                    <a:pt x="2459888" y="2480317"/>
                    <a:pt x="2359446" y="2455207"/>
                  </a:cubicBezTo>
                  <a:cubicBezTo>
                    <a:pt x="2330450" y="2447958"/>
                    <a:pt x="2300519" y="2444872"/>
                    <a:pt x="2271523" y="2437623"/>
                  </a:cubicBezTo>
                  <a:cubicBezTo>
                    <a:pt x="2253541" y="2433127"/>
                    <a:pt x="2237006" y="2423354"/>
                    <a:pt x="2218769" y="2420038"/>
                  </a:cubicBezTo>
                  <a:cubicBezTo>
                    <a:pt x="2110878" y="2400421"/>
                    <a:pt x="1926033" y="2391592"/>
                    <a:pt x="1831908" y="2384869"/>
                  </a:cubicBezTo>
                  <a:cubicBezTo>
                    <a:pt x="1679508" y="2390730"/>
                    <a:pt x="1527221" y="2402453"/>
                    <a:pt x="1374708" y="2402453"/>
                  </a:cubicBezTo>
                  <a:cubicBezTo>
                    <a:pt x="671698" y="2402453"/>
                    <a:pt x="865701" y="2461386"/>
                    <a:pt x="583400" y="2367284"/>
                  </a:cubicBezTo>
                  <a:cubicBezTo>
                    <a:pt x="548231" y="2332115"/>
                    <a:pt x="505481" y="2303161"/>
                    <a:pt x="477892" y="2261777"/>
                  </a:cubicBezTo>
                  <a:cubicBezTo>
                    <a:pt x="433527" y="2195228"/>
                    <a:pt x="457667" y="2223967"/>
                    <a:pt x="407554" y="2173853"/>
                  </a:cubicBezTo>
                  <a:lnTo>
                    <a:pt x="372385" y="2068346"/>
                  </a:lnTo>
                  <a:cubicBezTo>
                    <a:pt x="366523" y="2050761"/>
                    <a:pt x="363089" y="2032171"/>
                    <a:pt x="354800" y="2015592"/>
                  </a:cubicBezTo>
                  <a:cubicBezTo>
                    <a:pt x="311342" y="1928674"/>
                    <a:pt x="327921" y="1970121"/>
                    <a:pt x="302046" y="1892500"/>
                  </a:cubicBezTo>
                  <a:cubicBezTo>
                    <a:pt x="307908" y="1728377"/>
                    <a:pt x="309058" y="1564017"/>
                    <a:pt x="319631" y="1400130"/>
                  </a:cubicBezTo>
                  <a:cubicBezTo>
                    <a:pt x="320824" y="1381633"/>
                    <a:pt x="337215" y="1365912"/>
                    <a:pt x="337215" y="1347377"/>
                  </a:cubicBezTo>
                  <a:cubicBezTo>
                    <a:pt x="337215" y="1322036"/>
                    <a:pt x="308425" y="1037149"/>
                    <a:pt x="302046" y="995684"/>
                  </a:cubicBezTo>
                  <a:cubicBezTo>
                    <a:pt x="292883" y="936125"/>
                    <a:pt x="282198" y="926214"/>
                    <a:pt x="266877" y="872592"/>
                  </a:cubicBezTo>
                  <a:cubicBezTo>
                    <a:pt x="262698" y="857964"/>
                    <a:pt x="243205" y="768662"/>
                    <a:pt x="231708" y="749500"/>
                  </a:cubicBezTo>
                  <a:cubicBezTo>
                    <a:pt x="223178" y="735283"/>
                    <a:pt x="208261" y="726053"/>
                    <a:pt x="196538" y="714330"/>
                  </a:cubicBezTo>
                  <a:cubicBezTo>
                    <a:pt x="190677" y="696746"/>
                    <a:pt x="192061" y="674684"/>
                    <a:pt x="178954" y="661577"/>
                  </a:cubicBezTo>
                  <a:cubicBezTo>
                    <a:pt x="120639" y="603262"/>
                    <a:pt x="126200" y="674822"/>
                    <a:pt x="126200" y="626407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35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0167" y="1754444"/>
            <a:ext cx="9235735" cy="4692407"/>
            <a:chOff x="499905" y="562206"/>
            <a:chExt cx="11083942" cy="5631428"/>
          </a:xfrm>
        </p:grpSpPr>
        <p:grpSp>
          <p:nvGrpSpPr>
            <p:cNvPr id="20" name="组合 19"/>
            <p:cNvGrpSpPr/>
            <p:nvPr/>
          </p:nvGrpSpPr>
          <p:grpSpPr>
            <a:xfrm>
              <a:off x="499905" y="562206"/>
              <a:ext cx="6345536" cy="5030204"/>
              <a:chOff x="1879042" y="3396343"/>
              <a:chExt cx="3840786" cy="3044650"/>
            </a:xfrm>
          </p:grpSpPr>
          <p:sp>
            <p:nvSpPr>
              <p:cNvPr id="4" name="任意多边形 3"/>
              <p:cNvSpPr/>
              <p:nvPr/>
            </p:nvSpPr>
            <p:spPr>
              <a:xfrm>
                <a:off x="1879042" y="3396343"/>
                <a:ext cx="3451993" cy="2853732"/>
              </a:xfrm>
              <a:custGeom>
                <a:avLst/>
                <a:gdLst>
                  <a:gd name="connsiteX0" fmla="*/ 1899138 w 3451993"/>
                  <a:gd name="connsiteY0" fmla="*/ 2813538 h 2853732"/>
                  <a:gd name="connsiteX1" fmla="*/ 1075173 w 3451993"/>
                  <a:gd name="connsiteY1" fmla="*/ 2803490 h 2853732"/>
                  <a:gd name="connsiteX2" fmla="*/ 884255 w 3451993"/>
                  <a:gd name="connsiteY2" fmla="*/ 2823587 h 2853732"/>
                  <a:gd name="connsiteX3" fmla="*/ 823965 w 3451993"/>
                  <a:gd name="connsiteY3" fmla="*/ 2843683 h 2853732"/>
                  <a:gd name="connsiteX4" fmla="*/ 793820 w 3451993"/>
                  <a:gd name="connsiteY4" fmla="*/ 2853732 h 2853732"/>
                  <a:gd name="connsiteX5" fmla="*/ 442127 w 3451993"/>
                  <a:gd name="connsiteY5" fmla="*/ 2843683 h 2853732"/>
                  <a:gd name="connsiteX6" fmla="*/ 291402 w 3451993"/>
                  <a:gd name="connsiteY6" fmla="*/ 2833635 h 2853732"/>
                  <a:gd name="connsiteX7" fmla="*/ 0 w 3451993"/>
                  <a:gd name="connsiteY7" fmla="*/ 2843683 h 2853732"/>
                  <a:gd name="connsiteX8" fmla="*/ 40193 w 3451993"/>
                  <a:gd name="connsiteY8" fmla="*/ 2833635 h 2853732"/>
                  <a:gd name="connsiteX9" fmla="*/ 100483 w 3451993"/>
                  <a:gd name="connsiteY9" fmla="*/ 2793442 h 2853732"/>
                  <a:gd name="connsiteX10" fmla="*/ 140677 w 3451993"/>
                  <a:gd name="connsiteY10" fmla="*/ 2783393 h 2853732"/>
                  <a:gd name="connsiteX11" fmla="*/ 120580 w 3451993"/>
                  <a:gd name="connsiteY11" fmla="*/ 1959428 h 2853732"/>
                  <a:gd name="connsiteX12" fmla="*/ 110532 w 3451993"/>
                  <a:gd name="connsiteY12" fmla="*/ 1647930 h 2853732"/>
                  <a:gd name="connsiteX13" fmla="*/ 100483 w 3451993"/>
                  <a:gd name="connsiteY13" fmla="*/ 1436914 h 2853732"/>
                  <a:gd name="connsiteX14" fmla="*/ 90435 w 3451993"/>
                  <a:gd name="connsiteY14" fmla="*/ 1386672 h 2853732"/>
                  <a:gd name="connsiteX15" fmla="*/ 70338 w 3451993"/>
                  <a:gd name="connsiteY15" fmla="*/ 1185705 h 2853732"/>
                  <a:gd name="connsiteX16" fmla="*/ 60290 w 3451993"/>
                  <a:gd name="connsiteY16" fmla="*/ 401934 h 2853732"/>
                  <a:gd name="connsiteX17" fmla="*/ 80387 w 3451993"/>
                  <a:gd name="connsiteY17" fmla="*/ 50242 h 2853732"/>
                  <a:gd name="connsiteX18" fmla="*/ 221063 w 3451993"/>
                  <a:gd name="connsiteY18" fmla="*/ 40193 h 2853732"/>
                  <a:gd name="connsiteX19" fmla="*/ 914400 w 3451993"/>
                  <a:gd name="connsiteY19" fmla="*/ 20097 h 2853732"/>
                  <a:gd name="connsiteX20" fmla="*/ 994787 w 3451993"/>
                  <a:gd name="connsiteY20" fmla="*/ 10048 h 2853732"/>
                  <a:gd name="connsiteX21" fmla="*/ 1326382 w 3451993"/>
                  <a:gd name="connsiteY21" fmla="*/ 20097 h 2853732"/>
                  <a:gd name="connsiteX22" fmla="*/ 1446962 w 3451993"/>
                  <a:gd name="connsiteY22" fmla="*/ 30145 h 2853732"/>
                  <a:gd name="connsiteX23" fmla="*/ 2803490 w 3451993"/>
                  <a:gd name="connsiteY23" fmla="*/ 40193 h 2853732"/>
                  <a:gd name="connsiteX24" fmla="*/ 3205424 w 3451993"/>
                  <a:gd name="connsiteY24" fmla="*/ 70338 h 2853732"/>
                  <a:gd name="connsiteX25" fmla="*/ 3426488 w 3451993"/>
                  <a:gd name="connsiteY25" fmla="*/ 110532 h 2853732"/>
                  <a:gd name="connsiteX26" fmla="*/ 3416439 w 3451993"/>
                  <a:gd name="connsiteY26" fmla="*/ 944545 h 2853732"/>
                  <a:gd name="connsiteX27" fmla="*/ 3406391 w 3451993"/>
                  <a:gd name="connsiteY27" fmla="*/ 823965 h 2853732"/>
                  <a:gd name="connsiteX28" fmla="*/ 3396343 w 3451993"/>
                  <a:gd name="connsiteY28" fmla="*/ 743578 h 2853732"/>
                  <a:gd name="connsiteX29" fmla="*/ 3376246 w 3451993"/>
                  <a:gd name="connsiteY29" fmla="*/ 532562 h 2853732"/>
                  <a:gd name="connsiteX30" fmla="*/ 3225521 w 3451993"/>
                  <a:gd name="connsiteY30" fmla="*/ 542611 h 2853732"/>
                  <a:gd name="connsiteX31" fmla="*/ 3104940 w 3451993"/>
                  <a:gd name="connsiteY31" fmla="*/ 552659 h 2853732"/>
                  <a:gd name="connsiteX32" fmla="*/ 2833635 w 3451993"/>
                  <a:gd name="connsiteY32" fmla="*/ 542611 h 2853732"/>
                  <a:gd name="connsiteX33" fmla="*/ 2652765 w 3451993"/>
                  <a:gd name="connsiteY33" fmla="*/ 522514 h 2853732"/>
                  <a:gd name="connsiteX34" fmla="*/ 2009670 w 3451993"/>
                  <a:gd name="connsiteY34" fmla="*/ 532562 h 2853732"/>
                  <a:gd name="connsiteX35" fmla="*/ 1517301 w 3451993"/>
                  <a:gd name="connsiteY35" fmla="*/ 522514 h 2853732"/>
                  <a:gd name="connsiteX36" fmla="*/ 934496 w 3451993"/>
                  <a:gd name="connsiteY36" fmla="*/ 512466 h 2853732"/>
                  <a:gd name="connsiteX37" fmla="*/ 622998 w 3451993"/>
                  <a:gd name="connsiteY37" fmla="*/ 492369 h 2853732"/>
                  <a:gd name="connsiteX38" fmla="*/ 462224 w 3451993"/>
                  <a:gd name="connsiteY38" fmla="*/ 482321 h 2853732"/>
                  <a:gd name="connsiteX39" fmla="*/ 160773 w 3451993"/>
                  <a:gd name="connsiteY39" fmla="*/ 492369 h 2853732"/>
                  <a:gd name="connsiteX40" fmla="*/ 120580 w 3451993"/>
                  <a:gd name="connsiteY40" fmla="*/ 472272 h 2853732"/>
                  <a:gd name="connsiteX41" fmla="*/ 462224 w 3451993"/>
                  <a:gd name="connsiteY41" fmla="*/ 452176 h 2853732"/>
                  <a:gd name="connsiteX42" fmla="*/ 783771 w 3451993"/>
                  <a:gd name="connsiteY42" fmla="*/ 442127 h 2853732"/>
                  <a:gd name="connsiteX43" fmla="*/ 964642 w 3451993"/>
                  <a:gd name="connsiteY43" fmla="*/ 432079 h 2853732"/>
                  <a:gd name="connsiteX44" fmla="*/ 1105318 w 3451993"/>
                  <a:gd name="connsiteY44" fmla="*/ 422031 h 2853732"/>
                  <a:gd name="connsiteX45" fmla="*/ 1627833 w 3451993"/>
                  <a:gd name="connsiteY45" fmla="*/ 411982 h 2853732"/>
                  <a:gd name="connsiteX46" fmla="*/ 2572378 w 3451993"/>
                  <a:gd name="connsiteY46" fmla="*/ 432079 h 2853732"/>
                  <a:gd name="connsiteX47" fmla="*/ 2632668 w 3451993"/>
                  <a:gd name="connsiteY47" fmla="*/ 442127 h 2853732"/>
                  <a:gd name="connsiteX48" fmla="*/ 2713055 w 3451993"/>
                  <a:gd name="connsiteY48" fmla="*/ 452176 h 2853732"/>
                  <a:gd name="connsiteX49" fmla="*/ 2863780 w 3451993"/>
                  <a:gd name="connsiteY49" fmla="*/ 462224 h 2853732"/>
                  <a:gd name="connsiteX50" fmla="*/ 2984360 w 3451993"/>
                  <a:gd name="connsiteY50" fmla="*/ 472272 h 2853732"/>
                  <a:gd name="connsiteX51" fmla="*/ 3396343 w 3451993"/>
                  <a:gd name="connsiteY51" fmla="*/ 492369 h 2853732"/>
                  <a:gd name="connsiteX52" fmla="*/ 3396343 w 3451993"/>
                  <a:gd name="connsiteY52" fmla="*/ 401934 h 2853732"/>
                  <a:gd name="connsiteX53" fmla="*/ 3366198 w 3451993"/>
                  <a:gd name="connsiteY53" fmla="*/ 381837 h 2853732"/>
                  <a:gd name="connsiteX54" fmla="*/ 2783393 w 3451993"/>
                  <a:gd name="connsiteY54" fmla="*/ 391886 h 2853732"/>
                  <a:gd name="connsiteX55" fmla="*/ 2642716 w 3451993"/>
                  <a:gd name="connsiteY55" fmla="*/ 411982 h 2853732"/>
                  <a:gd name="connsiteX56" fmla="*/ 2029767 w 3451993"/>
                  <a:gd name="connsiteY56" fmla="*/ 401934 h 2853732"/>
                  <a:gd name="connsiteX57" fmla="*/ 1989573 w 3451993"/>
                  <a:gd name="connsiteY57" fmla="*/ 391886 h 2853732"/>
                  <a:gd name="connsiteX58" fmla="*/ 1848896 w 3451993"/>
                  <a:gd name="connsiteY58" fmla="*/ 381837 h 2853732"/>
                  <a:gd name="connsiteX59" fmla="*/ 1678074 w 3451993"/>
                  <a:gd name="connsiteY59" fmla="*/ 361741 h 2853732"/>
                  <a:gd name="connsiteX60" fmla="*/ 964642 w 3451993"/>
                  <a:gd name="connsiteY60" fmla="*/ 371789 h 2853732"/>
                  <a:gd name="connsiteX61" fmla="*/ 874206 w 3451993"/>
                  <a:gd name="connsiteY61" fmla="*/ 381837 h 2853732"/>
                  <a:gd name="connsiteX62" fmla="*/ 703384 w 3451993"/>
                  <a:gd name="connsiteY62" fmla="*/ 391886 h 2853732"/>
                  <a:gd name="connsiteX63" fmla="*/ 572756 w 3451993"/>
                  <a:gd name="connsiteY63" fmla="*/ 401934 h 2853732"/>
                  <a:gd name="connsiteX64" fmla="*/ 100483 w 3451993"/>
                  <a:gd name="connsiteY64" fmla="*/ 391886 h 2853732"/>
                  <a:gd name="connsiteX65" fmla="*/ 130628 w 3451993"/>
                  <a:gd name="connsiteY65" fmla="*/ 371789 h 2853732"/>
                  <a:gd name="connsiteX66" fmla="*/ 170822 w 3451993"/>
                  <a:gd name="connsiteY66" fmla="*/ 381837 h 2853732"/>
                  <a:gd name="connsiteX67" fmla="*/ 321547 w 3451993"/>
                  <a:gd name="connsiteY67" fmla="*/ 371789 h 2853732"/>
                  <a:gd name="connsiteX68" fmla="*/ 422031 w 3451993"/>
                  <a:gd name="connsiteY68" fmla="*/ 361741 h 2853732"/>
                  <a:gd name="connsiteX69" fmla="*/ 622998 w 3451993"/>
                  <a:gd name="connsiteY69" fmla="*/ 351692 h 2853732"/>
                  <a:gd name="connsiteX70" fmla="*/ 2441749 w 3451993"/>
                  <a:gd name="connsiteY70" fmla="*/ 361741 h 2853732"/>
                  <a:gd name="connsiteX71" fmla="*/ 2713055 w 3451993"/>
                  <a:gd name="connsiteY71" fmla="*/ 381837 h 2853732"/>
                  <a:gd name="connsiteX72" fmla="*/ 3175279 w 3451993"/>
                  <a:gd name="connsiteY72" fmla="*/ 401934 h 2853732"/>
                  <a:gd name="connsiteX73" fmla="*/ 3396343 w 3451993"/>
                  <a:gd name="connsiteY73" fmla="*/ 391886 h 2853732"/>
                  <a:gd name="connsiteX74" fmla="*/ 3386294 w 3451993"/>
                  <a:gd name="connsiteY74" fmla="*/ 301450 h 2853732"/>
                  <a:gd name="connsiteX75" fmla="*/ 3315956 w 3451993"/>
                  <a:gd name="connsiteY75" fmla="*/ 281354 h 2853732"/>
                  <a:gd name="connsiteX76" fmla="*/ 2853732 w 3451993"/>
                  <a:gd name="connsiteY76" fmla="*/ 291402 h 2853732"/>
                  <a:gd name="connsiteX77" fmla="*/ 2562329 w 3451993"/>
                  <a:gd name="connsiteY77" fmla="*/ 311499 h 2853732"/>
                  <a:gd name="connsiteX78" fmla="*/ 2009670 w 3451993"/>
                  <a:gd name="connsiteY78" fmla="*/ 301450 h 2853732"/>
                  <a:gd name="connsiteX79" fmla="*/ 582804 w 3451993"/>
                  <a:gd name="connsiteY79" fmla="*/ 291402 h 2853732"/>
                  <a:gd name="connsiteX80" fmla="*/ 120580 w 3451993"/>
                  <a:gd name="connsiteY80" fmla="*/ 291402 h 2853732"/>
                  <a:gd name="connsiteX81" fmla="*/ 60290 w 3451993"/>
                  <a:gd name="connsiteY81" fmla="*/ 311499 h 2853732"/>
                  <a:gd name="connsiteX82" fmla="*/ 50242 w 3451993"/>
                  <a:gd name="connsiteY82" fmla="*/ 281354 h 2853732"/>
                  <a:gd name="connsiteX83" fmla="*/ 381837 w 3451993"/>
                  <a:gd name="connsiteY83" fmla="*/ 221064 h 2853732"/>
                  <a:gd name="connsiteX84" fmla="*/ 612949 w 3451993"/>
                  <a:gd name="connsiteY84" fmla="*/ 211015 h 2853732"/>
                  <a:gd name="connsiteX85" fmla="*/ 1868993 w 3451993"/>
                  <a:gd name="connsiteY85" fmla="*/ 221064 h 2853732"/>
                  <a:gd name="connsiteX86" fmla="*/ 2230734 w 3451993"/>
                  <a:gd name="connsiteY86" fmla="*/ 241160 h 2853732"/>
                  <a:gd name="connsiteX87" fmla="*/ 3446584 w 3451993"/>
                  <a:gd name="connsiteY87" fmla="*/ 231112 h 2853732"/>
                  <a:gd name="connsiteX88" fmla="*/ 3406391 w 3451993"/>
                  <a:gd name="connsiteY88" fmla="*/ 170822 h 2853732"/>
                  <a:gd name="connsiteX89" fmla="*/ 2783393 w 3451993"/>
                  <a:gd name="connsiteY89" fmla="*/ 150725 h 2853732"/>
                  <a:gd name="connsiteX90" fmla="*/ 2682910 w 3451993"/>
                  <a:gd name="connsiteY90" fmla="*/ 160773 h 2853732"/>
                  <a:gd name="connsiteX91" fmla="*/ 1808703 w 3451993"/>
                  <a:gd name="connsiteY91" fmla="*/ 160773 h 2853732"/>
                  <a:gd name="connsiteX92" fmla="*/ 1467059 w 3451993"/>
                  <a:gd name="connsiteY92" fmla="*/ 150725 h 2853732"/>
                  <a:gd name="connsiteX93" fmla="*/ 1095270 w 3451993"/>
                  <a:gd name="connsiteY93" fmla="*/ 130628 h 2853732"/>
                  <a:gd name="connsiteX94" fmla="*/ 904351 w 3451993"/>
                  <a:gd name="connsiteY94" fmla="*/ 120580 h 2853732"/>
                  <a:gd name="connsiteX95" fmla="*/ 723481 w 3451993"/>
                  <a:gd name="connsiteY95" fmla="*/ 130628 h 2853732"/>
                  <a:gd name="connsiteX96" fmla="*/ 643094 w 3451993"/>
                  <a:gd name="connsiteY96" fmla="*/ 140677 h 2853732"/>
                  <a:gd name="connsiteX97" fmla="*/ 502417 w 3451993"/>
                  <a:gd name="connsiteY97" fmla="*/ 150725 h 2853732"/>
                  <a:gd name="connsiteX98" fmla="*/ 311499 w 3451993"/>
                  <a:gd name="connsiteY98" fmla="*/ 180870 h 2853732"/>
                  <a:gd name="connsiteX99" fmla="*/ 281354 w 3451993"/>
                  <a:gd name="connsiteY99" fmla="*/ 190919 h 2853732"/>
                  <a:gd name="connsiteX100" fmla="*/ 70338 w 3451993"/>
                  <a:gd name="connsiteY100" fmla="*/ 211015 h 2853732"/>
                  <a:gd name="connsiteX101" fmla="*/ 80387 w 3451993"/>
                  <a:gd name="connsiteY101" fmla="*/ 120580 h 2853732"/>
                  <a:gd name="connsiteX102" fmla="*/ 130628 w 3451993"/>
                  <a:gd name="connsiteY102" fmla="*/ 130628 h 2853732"/>
                  <a:gd name="connsiteX103" fmla="*/ 633046 w 3451993"/>
                  <a:gd name="connsiteY103" fmla="*/ 140677 h 2853732"/>
                  <a:gd name="connsiteX104" fmla="*/ 1235947 w 3451993"/>
                  <a:gd name="connsiteY104" fmla="*/ 160773 h 2853732"/>
                  <a:gd name="connsiteX105" fmla="*/ 1487156 w 3451993"/>
                  <a:gd name="connsiteY105" fmla="*/ 170822 h 2853732"/>
                  <a:gd name="connsiteX106" fmla="*/ 1889090 w 3451993"/>
                  <a:gd name="connsiteY106" fmla="*/ 180870 h 2853732"/>
                  <a:gd name="connsiteX107" fmla="*/ 2270927 w 3451993"/>
                  <a:gd name="connsiteY107" fmla="*/ 160773 h 2853732"/>
                  <a:gd name="connsiteX108" fmla="*/ 2371411 w 3451993"/>
                  <a:gd name="connsiteY108" fmla="*/ 150725 h 2853732"/>
                  <a:gd name="connsiteX109" fmla="*/ 3416439 w 3451993"/>
                  <a:gd name="connsiteY109" fmla="*/ 140677 h 2853732"/>
                  <a:gd name="connsiteX110" fmla="*/ 3406391 w 3451993"/>
                  <a:gd name="connsiteY110" fmla="*/ 20097 h 2853732"/>
                  <a:gd name="connsiteX111" fmla="*/ 3366198 w 3451993"/>
                  <a:gd name="connsiteY111" fmla="*/ 0 h 2853732"/>
                  <a:gd name="connsiteX112" fmla="*/ 2964263 w 3451993"/>
                  <a:gd name="connsiteY112" fmla="*/ 10048 h 2853732"/>
                  <a:gd name="connsiteX113" fmla="*/ 2944167 w 3451993"/>
                  <a:gd name="connsiteY113" fmla="*/ 40193 h 2853732"/>
                  <a:gd name="connsiteX114" fmla="*/ 2954215 w 3451993"/>
                  <a:gd name="connsiteY114" fmla="*/ 70338 h 2853732"/>
                  <a:gd name="connsiteX115" fmla="*/ 2964263 w 3451993"/>
                  <a:gd name="connsiteY115" fmla="*/ 110532 h 2853732"/>
                  <a:gd name="connsiteX116" fmla="*/ 2984360 w 3451993"/>
                  <a:gd name="connsiteY116" fmla="*/ 211015 h 2853732"/>
                  <a:gd name="connsiteX117" fmla="*/ 2964263 w 3451993"/>
                  <a:gd name="connsiteY117" fmla="*/ 351692 h 2853732"/>
                  <a:gd name="connsiteX118" fmla="*/ 2954215 w 3451993"/>
                  <a:gd name="connsiteY118" fmla="*/ 291402 h 2853732"/>
                  <a:gd name="connsiteX119" fmla="*/ 2934118 w 3451993"/>
                  <a:gd name="connsiteY119" fmla="*/ 60290 h 2853732"/>
                  <a:gd name="connsiteX120" fmla="*/ 2944167 w 3451993"/>
                  <a:gd name="connsiteY120" fmla="*/ 502417 h 2853732"/>
                  <a:gd name="connsiteX121" fmla="*/ 2934118 w 3451993"/>
                  <a:gd name="connsiteY121" fmla="*/ 150725 h 2853732"/>
                  <a:gd name="connsiteX122" fmla="*/ 2924070 w 3451993"/>
                  <a:gd name="connsiteY122" fmla="*/ 60290 h 2853732"/>
                  <a:gd name="connsiteX123" fmla="*/ 2873828 w 3451993"/>
                  <a:gd name="connsiteY123" fmla="*/ 50242 h 2853732"/>
                  <a:gd name="connsiteX124" fmla="*/ 2833635 w 3451993"/>
                  <a:gd name="connsiteY124" fmla="*/ 40193 h 2853732"/>
                  <a:gd name="connsiteX125" fmla="*/ 1889090 w 3451993"/>
                  <a:gd name="connsiteY125" fmla="*/ 40193 h 2853732"/>
                  <a:gd name="connsiteX126" fmla="*/ 1788606 w 3451993"/>
                  <a:gd name="connsiteY126" fmla="*/ 30145 h 2853732"/>
                  <a:gd name="connsiteX127" fmla="*/ 1657978 w 3451993"/>
                  <a:gd name="connsiteY127" fmla="*/ 20097 h 2853732"/>
                  <a:gd name="connsiteX128" fmla="*/ 1426866 w 3451993"/>
                  <a:gd name="connsiteY128" fmla="*/ 10048 h 2853732"/>
                  <a:gd name="connsiteX129" fmla="*/ 1085222 w 3451993"/>
                  <a:gd name="connsiteY129" fmla="*/ 20097 h 2853732"/>
                  <a:gd name="connsiteX130" fmla="*/ 1004835 w 3451993"/>
                  <a:gd name="connsiteY130" fmla="*/ 30145 h 2853732"/>
                  <a:gd name="connsiteX131" fmla="*/ 693336 w 3451993"/>
                  <a:gd name="connsiteY131" fmla="*/ 60290 h 2853732"/>
                  <a:gd name="connsiteX132" fmla="*/ 562707 w 3451993"/>
                  <a:gd name="connsiteY132" fmla="*/ 150725 h 2853732"/>
                  <a:gd name="connsiteX133" fmla="*/ 572756 w 3451993"/>
                  <a:gd name="connsiteY133" fmla="*/ 281354 h 2853732"/>
                  <a:gd name="connsiteX134" fmla="*/ 582804 w 3451993"/>
                  <a:gd name="connsiteY134" fmla="*/ 311499 h 2853732"/>
                  <a:gd name="connsiteX135" fmla="*/ 592853 w 3451993"/>
                  <a:gd name="connsiteY135" fmla="*/ 351692 h 2853732"/>
                  <a:gd name="connsiteX136" fmla="*/ 572756 w 3451993"/>
                  <a:gd name="connsiteY136" fmla="*/ 120580 h 2853732"/>
                  <a:gd name="connsiteX137" fmla="*/ 562707 w 3451993"/>
                  <a:gd name="connsiteY137" fmla="*/ 80387 h 2853732"/>
                  <a:gd name="connsiteX138" fmla="*/ 562707 w 3451993"/>
                  <a:gd name="connsiteY138" fmla="*/ 492369 h 2853732"/>
                  <a:gd name="connsiteX139" fmla="*/ 572756 w 3451993"/>
                  <a:gd name="connsiteY139" fmla="*/ 522514 h 2853732"/>
                  <a:gd name="connsiteX140" fmla="*/ 572756 w 3451993"/>
                  <a:gd name="connsiteY140" fmla="*/ 452176 h 2853732"/>
                  <a:gd name="connsiteX141" fmla="*/ 562707 w 3451993"/>
                  <a:gd name="connsiteY141" fmla="*/ 391886 h 2853732"/>
                  <a:gd name="connsiteX142" fmla="*/ 542611 w 3451993"/>
                  <a:gd name="connsiteY142" fmla="*/ 301450 h 2853732"/>
                  <a:gd name="connsiteX143" fmla="*/ 522514 w 3451993"/>
                  <a:gd name="connsiteY143" fmla="*/ 190919 h 2853732"/>
                  <a:gd name="connsiteX144" fmla="*/ 512466 w 3451993"/>
                  <a:gd name="connsiteY144" fmla="*/ 100483 h 2853732"/>
                  <a:gd name="connsiteX145" fmla="*/ 502417 w 3451993"/>
                  <a:gd name="connsiteY145" fmla="*/ 70338 h 2853732"/>
                  <a:gd name="connsiteX146" fmla="*/ 432079 w 3451993"/>
                  <a:gd name="connsiteY146" fmla="*/ 60290 h 2853732"/>
                  <a:gd name="connsiteX147" fmla="*/ 241160 w 3451993"/>
                  <a:gd name="connsiteY147" fmla="*/ 70338 h 2853732"/>
                  <a:gd name="connsiteX148" fmla="*/ 211015 w 3451993"/>
                  <a:gd name="connsiteY148" fmla="*/ 80387 h 2853732"/>
                  <a:gd name="connsiteX149" fmla="*/ 150725 w 3451993"/>
                  <a:gd name="connsiteY149" fmla="*/ 90435 h 2853732"/>
                  <a:gd name="connsiteX150" fmla="*/ 100483 w 3451993"/>
                  <a:gd name="connsiteY150" fmla="*/ 110532 h 2853732"/>
                  <a:gd name="connsiteX151" fmla="*/ 70338 w 3451993"/>
                  <a:gd name="connsiteY151" fmla="*/ 120580 h 2853732"/>
                  <a:gd name="connsiteX152" fmla="*/ 60290 w 3451993"/>
                  <a:gd name="connsiteY152" fmla="*/ 180870 h 2853732"/>
                  <a:gd name="connsiteX153" fmla="*/ 70338 w 3451993"/>
                  <a:gd name="connsiteY153" fmla="*/ 452176 h 2853732"/>
                  <a:gd name="connsiteX154" fmla="*/ 80387 w 3451993"/>
                  <a:gd name="connsiteY154" fmla="*/ 552659 h 2853732"/>
                  <a:gd name="connsiteX155" fmla="*/ 110532 w 3451993"/>
                  <a:gd name="connsiteY155" fmla="*/ 572756 h 2853732"/>
                  <a:gd name="connsiteX156" fmla="*/ 241160 w 3451993"/>
                  <a:gd name="connsiteY156" fmla="*/ 562708 h 2853732"/>
                  <a:gd name="connsiteX157" fmla="*/ 341644 w 3451993"/>
                  <a:gd name="connsiteY157" fmla="*/ 552659 h 2853732"/>
                  <a:gd name="connsiteX158" fmla="*/ 321547 w 3451993"/>
                  <a:gd name="connsiteY158" fmla="*/ 582804 h 2853732"/>
                  <a:gd name="connsiteX159" fmla="*/ 311499 w 3451993"/>
                  <a:gd name="connsiteY159" fmla="*/ 783771 h 2853732"/>
                  <a:gd name="connsiteX160" fmla="*/ 291402 w 3451993"/>
                  <a:gd name="connsiteY160" fmla="*/ 924448 h 2853732"/>
                  <a:gd name="connsiteX161" fmla="*/ 271305 w 3451993"/>
                  <a:gd name="connsiteY161" fmla="*/ 954593 h 2853732"/>
                  <a:gd name="connsiteX162" fmla="*/ 281354 w 3451993"/>
                  <a:gd name="connsiteY162" fmla="*/ 984738 h 2853732"/>
                  <a:gd name="connsiteX163" fmla="*/ 361740 w 3451993"/>
                  <a:gd name="connsiteY163" fmla="*/ 994787 h 2853732"/>
                  <a:gd name="connsiteX164" fmla="*/ 331595 w 3451993"/>
                  <a:gd name="connsiteY164" fmla="*/ 934497 h 2853732"/>
                  <a:gd name="connsiteX165" fmla="*/ 291402 w 3451993"/>
                  <a:gd name="connsiteY165" fmla="*/ 944545 h 2853732"/>
                  <a:gd name="connsiteX166" fmla="*/ 291402 w 3451993"/>
                  <a:gd name="connsiteY166" fmla="*/ 1034980 h 2853732"/>
                  <a:gd name="connsiteX167" fmla="*/ 321547 w 3451993"/>
                  <a:gd name="connsiteY167" fmla="*/ 1055077 h 2853732"/>
                  <a:gd name="connsiteX168" fmla="*/ 361740 w 3451993"/>
                  <a:gd name="connsiteY168" fmla="*/ 974690 h 2853732"/>
                  <a:gd name="connsiteX169" fmla="*/ 341644 w 3451993"/>
                  <a:gd name="connsiteY169" fmla="*/ 944545 h 2853732"/>
                  <a:gd name="connsiteX170" fmla="*/ 311499 w 3451993"/>
                  <a:gd name="connsiteY170" fmla="*/ 934497 h 2853732"/>
                  <a:gd name="connsiteX171" fmla="*/ 271305 w 3451993"/>
                  <a:gd name="connsiteY171" fmla="*/ 954593 h 2853732"/>
                  <a:gd name="connsiteX172" fmla="*/ 311499 w 3451993"/>
                  <a:gd name="connsiteY172" fmla="*/ 1055077 h 2853732"/>
                  <a:gd name="connsiteX173" fmla="*/ 341644 w 3451993"/>
                  <a:gd name="connsiteY173" fmla="*/ 1045028 h 2853732"/>
                  <a:gd name="connsiteX174" fmla="*/ 351692 w 3451993"/>
                  <a:gd name="connsiteY174" fmla="*/ 1014883 h 2853732"/>
                  <a:gd name="connsiteX175" fmla="*/ 321547 w 3451993"/>
                  <a:gd name="connsiteY175" fmla="*/ 944545 h 2853732"/>
                  <a:gd name="connsiteX176" fmla="*/ 261257 w 3451993"/>
                  <a:gd name="connsiteY176" fmla="*/ 954593 h 2853732"/>
                  <a:gd name="connsiteX177" fmla="*/ 241160 w 3451993"/>
                  <a:gd name="connsiteY177" fmla="*/ 984738 h 2853732"/>
                  <a:gd name="connsiteX178" fmla="*/ 291402 w 3451993"/>
                  <a:gd name="connsiteY178" fmla="*/ 1075173 h 2853732"/>
                  <a:gd name="connsiteX179" fmla="*/ 321547 w 3451993"/>
                  <a:gd name="connsiteY179" fmla="*/ 1095270 h 2853732"/>
                  <a:gd name="connsiteX180" fmla="*/ 411982 w 3451993"/>
                  <a:gd name="connsiteY180" fmla="*/ 1024932 h 2853732"/>
                  <a:gd name="connsiteX181" fmla="*/ 422031 w 3451993"/>
                  <a:gd name="connsiteY181" fmla="*/ 984738 h 2853732"/>
                  <a:gd name="connsiteX182" fmla="*/ 381837 w 3451993"/>
                  <a:gd name="connsiteY182" fmla="*/ 924448 h 2853732"/>
                  <a:gd name="connsiteX183" fmla="*/ 341644 w 3451993"/>
                  <a:gd name="connsiteY183" fmla="*/ 934497 h 2853732"/>
                  <a:gd name="connsiteX184" fmla="*/ 331595 w 3451993"/>
                  <a:gd name="connsiteY184" fmla="*/ 1004835 h 2853732"/>
                  <a:gd name="connsiteX185" fmla="*/ 341644 w 3451993"/>
                  <a:gd name="connsiteY185" fmla="*/ 1014883 h 285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</a:cxnLst>
                <a:rect l="l" t="t" r="r" b="b"/>
                <a:pathLst>
                  <a:path w="3451993" h="2853732">
                    <a:moveTo>
                      <a:pt x="1899138" y="2813538"/>
                    </a:moveTo>
                    <a:lnTo>
                      <a:pt x="1075173" y="2803490"/>
                    </a:lnTo>
                    <a:cubicBezTo>
                      <a:pt x="1029468" y="2803490"/>
                      <a:pt x="939904" y="2808410"/>
                      <a:pt x="884255" y="2823587"/>
                    </a:cubicBezTo>
                    <a:cubicBezTo>
                      <a:pt x="863818" y="2829161"/>
                      <a:pt x="844062" y="2836984"/>
                      <a:pt x="823965" y="2843683"/>
                    </a:cubicBezTo>
                    <a:lnTo>
                      <a:pt x="793820" y="2853732"/>
                    </a:lnTo>
                    <a:lnTo>
                      <a:pt x="442127" y="2843683"/>
                    </a:lnTo>
                    <a:cubicBezTo>
                      <a:pt x="391814" y="2841670"/>
                      <a:pt x="341755" y="2833635"/>
                      <a:pt x="291402" y="2833635"/>
                    </a:cubicBezTo>
                    <a:cubicBezTo>
                      <a:pt x="194210" y="2833635"/>
                      <a:pt x="97134" y="2840334"/>
                      <a:pt x="0" y="2843683"/>
                    </a:cubicBezTo>
                    <a:cubicBezTo>
                      <a:pt x="13398" y="2840334"/>
                      <a:pt x="27841" y="2839811"/>
                      <a:pt x="40193" y="2833635"/>
                    </a:cubicBezTo>
                    <a:cubicBezTo>
                      <a:pt x="61796" y="2822833"/>
                      <a:pt x="77051" y="2799300"/>
                      <a:pt x="100483" y="2793442"/>
                    </a:cubicBezTo>
                    <a:lnTo>
                      <a:pt x="140677" y="2783393"/>
                    </a:lnTo>
                    <a:cubicBezTo>
                      <a:pt x="88381" y="2469641"/>
                      <a:pt x="135783" y="2772792"/>
                      <a:pt x="120580" y="1959428"/>
                    </a:cubicBezTo>
                    <a:cubicBezTo>
                      <a:pt x="118639" y="1855559"/>
                      <a:pt x="114525" y="1751740"/>
                      <a:pt x="110532" y="1647930"/>
                    </a:cubicBezTo>
                    <a:cubicBezTo>
                      <a:pt x="107826" y="1577564"/>
                      <a:pt x="105884" y="1507125"/>
                      <a:pt x="100483" y="1436914"/>
                    </a:cubicBezTo>
                    <a:cubicBezTo>
                      <a:pt x="99173" y="1419885"/>
                      <a:pt x="92470" y="1403629"/>
                      <a:pt x="90435" y="1386672"/>
                    </a:cubicBezTo>
                    <a:cubicBezTo>
                      <a:pt x="82414" y="1319828"/>
                      <a:pt x="70338" y="1185705"/>
                      <a:pt x="70338" y="1185705"/>
                    </a:cubicBezTo>
                    <a:cubicBezTo>
                      <a:pt x="66989" y="924448"/>
                      <a:pt x="57978" y="663202"/>
                      <a:pt x="60290" y="401934"/>
                    </a:cubicBezTo>
                    <a:cubicBezTo>
                      <a:pt x="61329" y="284517"/>
                      <a:pt x="32698" y="157544"/>
                      <a:pt x="80387" y="50242"/>
                    </a:cubicBezTo>
                    <a:cubicBezTo>
                      <a:pt x="99480" y="7282"/>
                      <a:pt x="174171" y="43543"/>
                      <a:pt x="221063" y="40193"/>
                    </a:cubicBezTo>
                    <a:cubicBezTo>
                      <a:pt x="495126" y="-5482"/>
                      <a:pt x="202963" y="40138"/>
                      <a:pt x="914400" y="20097"/>
                    </a:cubicBezTo>
                    <a:cubicBezTo>
                      <a:pt x="941394" y="19337"/>
                      <a:pt x="967991" y="13398"/>
                      <a:pt x="994787" y="10048"/>
                    </a:cubicBezTo>
                    <a:lnTo>
                      <a:pt x="1326382" y="20097"/>
                    </a:lnTo>
                    <a:cubicBezTo>
                      <a:pt x="1366675" y="21888"/>
                      <a:pt x="1406633" y="29596"/>
                      <a:pt x="1446962" y="30145"/>
                    </a:cubicBezTo>
                    <a:lnTo>
                      <a:pt x="2803490" y="40193"/>
                    </a:lnTo>
                    <a:cubicBezTo>
                      <a:pt x="2909894" y="45794"/>
                      <a:pt x="3102903" y="53250"/>
                      <a:pt x="3205424" y="70338"/>
                    </a:cubicBezTo>
                    <a:cubicBezTo>
                      <a:pt x="3319497" y="89351"/>
                      <a:pt x="3245689" y="76632"/>
                      <a:pt x="3426488" y="110532"/>
                    </a:cubicBezTo>
                    <a:cubicBezTo>
                      <a:pt x="3423138" y="388536"/>
                      <a:pt x="3424268" y="666631"/>
                      <a:pt x="3416439" y="944545"/>
                    </a:cubicBezTo>
                    <a:cubicBezTo>
                      <a:pt x="3415303" y="984862"/>
                      <a:pt x="3410404" y="864097"/>
                      <a:pt x="3406391" y="823965"/>
                    </a:cubicBezTo>
                    <a:cubicBezTo>
                      <a:pt x="3403704" y="797095"/>
                      <a:pt x="3399122" y="770439"/>
                      <a:pt x="3396343" y="743578"/>
                    </a:cubicBezTo>
                    <a:cubicBezTo>
                      <a:pt x="3389072" y="673296"/>
                      <a:pt x="3382945" y="602901"/>
                      <a:pt x="3376246" y="532562"/>
                    </a:cubicBezTo>
                    <a:lnTo>
                      <a:pt x="3225521" y="542611"/>
                    </a:lnTo>
                    <a:cubicBezTo>
                      <a:pt x="3185298" y="545591"/>
                      <a:pt x="3145273" y="552659"/>
                      <a:pt x="3104940" y="552659"/>
                    </a:cubicBezTo>
                    <a:cubicBezTo>
                      <a:pt x="3014443" y="552659"/>
                      <a:pt x="2924070" y="545960"/>
                      <a:pt x="2833635" y="542611"/>
                    </a:cubicBezTo>
                    <a:cubicBezTo>
                      <a:pt x="2781307" y="535135"/>
                      <a:pt x="2701542" y="522514"/>
                      <a:pt x="2652765" y="522514"/>
                    </a:cubicBezTo>
                    <a:cubicBezTo>
                      <a:pt x="2438374" y="522514"/>
                      <a:pt x="2224035" y="529213"/>
                      <a:pt x="2009670" y="532562"/>
                    </a:cubicBezTo>
                    <a:lnTo>
                      <a:pt x="1517301" y="522514"/>
                    </a:lnTo>
                    <a:lnTo>
                      <a:pt x="934496" y="512466"/>
                    </a:lnTo>
                    <a:cubicBezTo>
                      <a:pt x="762731" y="508005"/>
                      <a:pt x="769472" y="502831"/>
                      <a:pt x="622998" y="492369"/>
                    </a:cubicBezTo>
                    <a:lnTo>
                      <a:pt x="462224" y="482321"/>
                    </a:lnTo>
                    <a:cubicBezTo>
                      <a:pt x="361740" y="485670"/>
                      <a:pt x="261128" y="486287"/>
                      <a:pt x="160773" y="492369"/>
                    </a:cubicBezTo>
                    <a:cubicBezTo>
                      <a:pt x="116998" y="495022"/>
                      <a:pt x="137559" y="523210"/>
                      <a:pt x="120580" y="472272"/>
                    </a:cubicBezTo>
                    <a:cubicBezTo>
                      <a:pt x="281597" y="459887"/>
                      <a:pt x="271799" y="459362"/>
                      <a:pt x="462224" y="452176"/>
                    </a:cubicBezTo>
                    <a:lnTo>
                      <a:pt x="783771" y="442127"/>
                    </a:lnTo>
                    <a:cubicBezTo>
                      <a:pt x="844106" y="439714"/>
                      <a:pt x="904376" y="435845"/>
                      <a:pt x="964642" y="432079"/>
                    </a:cubicBezTo>
                    <a:cubicBezTo>
                      <a:pt x="1011562" y="429147"/>
                      <a:pt x="1058328" y="423455"/>
                      <a:pt x="1105318" y="422031"/>
                    </a:cubicBezTo>
                    <a:cubicBezTo>
                      <a:pt x="1279442" y="416754"/>
                      <a:pt x="1453661" y="415332"/>
                      <a:pt x="1627833" y="411982"/>
                    </a:cubicBezTo>
                    <a:cubicBezTo>
                      <a:pt x="1755565" y="413861"/>
                      <a:pt x="2329394" y="416893"/>
                      <a:pt x="2572378" y="432079"/>
                    </a:cubicBezTo>
                    <a:cubicBezTo>
                      <a:pt x="2592712" y="433350"/>
                      <a:pt x="2612499" y="439246"/>
                      <a:pt x="2632668" y="442127"/>
                    </a:cubicBezTo>
                    <a:cubicBezTo>
                      <a:pt x="2659401" y="445946"/>
                      <a:pt x="2686152" y="449837"/>
                      <a:pt x="2713055" y="452176"/>
                    </a:cubicBezTo>
                    <a:cubicBezTo>
                      <a:pt x="2763219" y="456538"/>
                      <a:pt x="2813564" y="458504"/>
                      <a:pt x="2863780" y="462224"/>
                    </a:cubicBezTo>
                    <a:cubicBezTo>
                      <a:pt x="2904002" y="465203"/>
                      <a:pt x="2944092" y="469993"/>
                      <a:pt x="2984360" y="472272"/>
                    </a:cubicBezTo>
                    <a:lnTo>
                      <a:pt x="3396343" y="492369"/>
                    </a:lnTo>
                    <a:cubicBezTo>
                      <a:pt x="3407930" y="457606"/>
                      <a:pt x="3417564" y="444376"/>
                      <a:pt x="3396343" y="401934"/>
                    </a:cubicBezTo>
                    <a:cubicBezTo>
                      <a:pt x="3390942" y="391132"/>
                      <a:pt x="3376246" y="388536"/>
                      <a:pt x="3366198" y="381837"/>
                    </a:cubicBezTo>
                    <a:cubicBezTo>
                      <a:pt x="3171930" y="385187"/>
                      <a:pt x="2977522" y="383797"/>
                      <a:pt x="2783393" y="391886"/>
                    </a:cubicBezTo>
                    <a:cubicBezTo>
                      <a:pt x="2736066" y="393858"/>
                      <a:pt x="2642716" y="411982"/>
                      <a:pt x="2642716" y="411982"/>
                    </a:cubicBezTo>
                    <a:lnTo>
                      <a:pt x="2029767" y="401934"/>
                    </a:lnTo>
                    <a:cubicBezTo>
                      <a:pt x="2015963" y="401509"/>
                      <a:pt x="2003299" y="393411"/>
                      <a:pt x="1989573" y="391886"/>
                    </a:cubicBezTo>
                    <a:cubicBezTo>
                      <a:pt x="1942849" y="386694"/>
                      <a:pt x="1895788" y="385187"/>
                      <a:pt x="1848896" y="381837"/>
                    </a:cubicBezTo>
                    <a:cubicBezTo>
                      <a:pt x="1780385" y="364710"/>
                      <a:pt x="1778043" y="361741"/>
                      <a:pt x="1678074" y="361741"/>
                    </a:cubicBezTo>
                    <a:cubicBezTo>
                      <a:pt x="1440240" y="361741"/>
                      <a:pt x="1202453" y="368440"/>
                      <a:pt x="964642" y="371789"/>
                    </a:cubicBezTo>
                    <a:cubicBezTo>
                      <a:pt x="934497" y="375138"/>
                      <a:pt x="904447" y="379511"/>
                      <a:pt x="874206" y="381837"/>
                    </a:cubicBezTo>
                    <a:cubicBezTo>
                      <a:pt x="817335" y="386212"/>
                      <a:pt x="760297" y="388092"/>
                      <a:pt x="703384" y="391886"/>
                    </a:cubicBezTo>
                    <a:cubicBezTo>
                      <a:pt x="659809" y="394791"/>
                      <a:pt x="616299" y="398585"/>
                      <a:pt x="572756" y="401934"/>
                    </a:cubicBezTo>
                    <a:cubicBezTo>
                      <a:pt x="415332" y="398585"/>
                      <a:pt x="257578" y="402597"/>
                      <a:pt x="100483" y="391886"/>
                    </a:cubicBezTo>
                    <a:cubicBezTo>
                      <a:pt x="88434" y="391065"/>
                      <a:pt x="118673" y="373497"/>
                      <a:pt x="130628" y="371789"/>
                    </a:cubicBezTo>
                    <a:cubicBezTo>
                      <a:pt x="144299" y="369836"/>
                      <a:pt x="157424" y="378488"/>
                      <a:pt x="170822" y="381837"/>
                    </a:cubicBezTo>
                    <a:lnTo>
                      <a:pt x="321547" y="371789"/>
                    </a:lnTo>
                    <a:cubicBezTo>
                      <a:pt x="355102" y="369105"/>
                      <a:pt x="388444" y="363980"/>
                      <a:pt x="422031" y="361741"/>
                    </a:cubicBezTo>
                    <a:cubicBezTo>
                      <a:pt x="488955" y="357279"/>
                      <a:pt x="556009" y="355042"/>
                      <a:pt x="622998" y="351692"/>
                    </a:cubicBezTo>
                    <a:lnTo>
                      <a:pt x="2441749" y="361741"/>
                    </a:lnTo>
                    <a:cubicBezTo>
                      <a:pt x="2535382" y="362687"/>
                      <a:pt x="2621199" y="372652"/>
                      <a:pt x="2713055" y="381837"/>
                    </a:cubicBezTo>
                    <a:cubicBezTo>
                      <a:pt x="2891492" y="417527"/>
                      <a:pt x="2798540" y="401934"/>
                      <a:pt x="3175279" y="401934"/>
                    </a:cubicBezTo>
                    <a:cubicBezTo>
                      <a:pt x="3249043" y="401934"/>
                      <a:pt x="3322655" y="395235"/>
                      <a:pt x="3396343" y="391886"/>
                    </a:cubicBezTo>
                    <a:cubicBezTo>
                      <a:pt x="3392993" y="361741"/>
                      <a:pt x="3404134" y="325980"/>
                      <a:pt x="3386294" y="301450"/>
                    </a:cubicBezTo>
                    <a:cubicBezTo>
                      <a:pt x="3371952" y="281730"/>
                      <a:pt x="3340336" y="281814"/>
                      <a:pt x="3315956" y="281354"/>
                    </a:cubicBezTo>
                    <a:lnTo>
                      <a:pt x="2853732" y="291402"/>
                    </a:lnTo>
                    <a:cubicBezTo>
                      <a:pt x="2736016" y="314944"/>
                      <a:pt x="2766752" y="311499"/>
                      <a:pt x="2562329" y="311499"/>
                    </a:cubicBezTo>
                    <a:cubicBezTo>
                      <a:pt x="2378079" y="311499"/>
                      <a:pt x="2193911" y="303320"/>
                      <a:pt x="2009670" y="301450"/>
                    </a:cubicBezTo>
                    <a:lnTo>
                      <a:pt x="582804" y="291402"/>
                    </a:lnTo>
                    <a:cubicBezTo>
                      <a:pt x="386376" y="278307"/>
                      <a:pt x="362837" y="271760"/>
                      <a:pt x="120580" y="291402"/>
                    </a:cubicBezTo>
                    <a:cubicBezTo>
                      <a:pt x="99466" y="293114"/>
                      <a:pt x="60290" y="311499"/>
                      <a:pt x="60290" y="311499"/>
                    </a:cubicBezTo>
                    <a:cubicBezTo>
                      <a:pt x="56941" y="301451"/>
                      <a:pt x="50242" y="291946"/>
                      <a:pt x="50242" y="281354"/>
                    </a:cubicBezTo>
                    <a:cubicBezTo>
                      <a:pt x="50242" y="126814"/>
                      <a:pt x="238348" y="226282"/>
                      <a:pt x="381837" y="221064"/>
                    </a:cubicBezTo>
                    <a:lnTo>
                      <a:pt x="612949" y="211015"/>
                    </a:lnTo>
                    <a:lnTo>
                      <a:pt x="1868993" y="221064"/>
                    </a:lnTo>
                    <a:cubicBezTo>
                      <a:pt x="1934332" y="221965"/>
                      <a:pt x="2154530" y="236397"/>
                      <a:pt x="2230734" y="241160"/>
                    </a:cubicBezTo>
                    <a:lnTo>
                      <a:pt x="3446584" y="231112"/>
                    </a:lnTo>
                    <a:cubicBezTo>
                      <a:pt x="3470694" y="229670"/>
                      <a:pt x="3406391" y="170822"/>
                      <a:pt x="3406391" y="170822"/>
                    </a:cubicBezTo>
                    <a:cubicBezTo>
                      <a:pt x="3331851" y="-52804"/>
                      <a:pt x="3404509" y="133229"/>
                      <a:pt x="2783393" y="150725"/>
                    </a:cubicBezTo>
                    <a:cubicBezTo>
                      <a:pt x="2749745" y="151673"/>
                      <a:pt x="2716404" y="157424"/>
                      <a:pt x="2682910" y="160773"/>
                    </a:cubicBezTo>
                    <a:cubicBezTo>
                      <a:pt x="2386295" y="259651"/>
                      <a:pt x="2651050" y="175050"/>
                      <a:pt x="1808703" y="160773"/>
                    </a:cubicBezTo>
                    <a:cubicBezTo>
                      <a:pt x="1694789" y="158842"/>
                      <a:pt x="1580940" y="154074"/>
                      <a:pt x="1467059" y="150725"/>
                    </a:cubicBezTo>
                    <a:cubicBezTo>
                      <a:pt x="1263604" y="130380"/>
                      <a:pt x="1434959" y="145397"/>
                      <a:pt x="1095270" y="130628"/>
                    </a:cubicBezTo>
                    <a:lnTo>
                      <a:pt x="904351" y="120580"/>
                    </a:lnTo>
                    <a:cubicBezTo>
                      <a:pt x="844061" y="123929"/>
                      <a:pt x="783686" y="125997"/>
                      <a:pt x="723481" y="130628"/>
                    </a:cubicBezTo>
                    <a:cubicBezTo>
                      <a:pt x="696556" y="132699"/>
                      <a:pt x="669987" y="138232"/>
                      <a:pt x="643094" y="140677"/>
                    </a:cubicBezTo>
                    <a:cubicBezTo>
                      <a:pt x="596275" y="144933"/>
                      <a:pt x="549309" y="147376"/>
                      <a:pt x="502417" y="150725"/>
                    </a:cubicBezTo>
                    <a:cubicBezTo>
                      <a:pt x="358475" y="174716"/>
                      <a:pt x="422175" y="165060"/>
                      <a:pt x="311499" y="180870"/>
                    </a:cubicBezTo>
                    <a:cubicBezTo>
                      <a:pt x="301451" y="184220"/>
                      <a:pt x="291864" y="189605"/>
                      <a:pt x="281354" y="190919"/>
                    </a:cubicBezTo>
                    <a:cubicBezTo>
                      <a:pt x="211243" y="199683"/>
                      <a:pt x="70338" y="211015"/>
                      <a:pt x="70338" y="211015"/>
                    </a:cubicBezTo>
                    <a:cubicBezTo>
                      <a:pt x="73688" y="180870"/>
                      <a:pt x="62189" y="144844"/>
                      <a:pt x="80387" y="120580"/>
                    </a:cubicBezTo>
                    <a:cubicBezTo>
                      <a:pt x="90634" y="106917"/>
                      <a:pt x="113561" y="130007"/>
                      <a:pt x="130628" y="130628"/>
                    </a:cubicBezTo>
                    <a:cubicBezTo>
                      <a:pt x="298024" y="136715"/>
                      <a:pt x="465573" y="137327"/>
                      <a:pt x="633046" y="140677"/>
                    </a:cubicBezTo>
                    <a:cubicBezTo>
                      <a:pt x="1038304" y="160939"/>
                      <a:pt x="626217" y="142012"/>
                      <a:pt x="1235947" y="160773"/>
                    </a:cubicBezTo>
                    <a:lnTo>
                      <a:pt x="1487156" y="170822"/>
                    </a:lnTo>
                    <a:lnTo>
                      <a:pt x="1889090" y="180870"/>
                    </a:lnTo>
                    <a:lnTo>
                      <a:pt x="2270927" y="160773"/>
                    </a:lnTo>
                    <a:cubicBezTo>
                      <a:pt x="2304497" y="158286"/>
                      <a:pt x="2337754" y="151315"/>
                      <a:pt x="2371411" y="150725"/>
                    </a:cubicBezTo>
                    <a:lnTo>
                      <a:pt x="3416439" y="140677"/>
                    </a:lnTo>
                    <a:cubicBezTo>
                      <a:pt x="3413090" y="100484"/>
                      <a:pt x="3419956" y="58080"/>
                      <a:pt x="3406391" y="20097"/>
                    </a:cubicBezTo>
                    <a:cubicBezTo>
                      <a:pt x="3401353" y="5991"/>
                      <a:pt x="3381173" y="340"/>
                      <a:pt x="3366198" y="0"/>
                    </a:cubicBezTo>
                    <a:lnTo>
                      <a:pt x="2964263" y="10048"/>
                    </a:lnTo>
                    <a:cubicBezTo>
                      <a:pt x="2957564" y="20096"/>
                      <a:pt x="2946152" y="28281"/>
                      <a:pt x="2944167" y="40193"/>
                    </a:cubicBezTo>
                    <a:cubicBezTo>
                      <a:pt x="2942426" y="50641"/>
                      <a:pt x="2951305" y="60154"/>
                      <a:pt x="2954215" y="70338"/>
                    </a:cubicBezTo>
                    <a:cubicBezTo>
                      <a:pt x="2958009" y="83617"/>
                      <a:pt x="2961793" y="96944"/>
                      <a:pt x="2964263" y="110532"/>
                    </a:cubicBezTo>
                    <a:cubicBezTo>
                      <a:pt x="2982737" y="212136"/>
                      <a:pt x="2963725" y="149108"/>
                      <a:pt x="2984360" y="211015"/>
                    </a:cubicBezTo>
                    <a:cubicBezTo>
                      <a:pt x="2969320" y="617100"/>
                      <a:pt x="2982882" y="528571"/>
                      <a:pt x="2964263" y="351692"/>
                    </a:cubicBezTo>
                    <a:cubicBezTo>
                      <a:pt x="2962130" y="331430"/>
                      <a:pt x="2956742" y="311619"/>
                      <a:pt x="2954215" y="291402"/>
                    </a:cubicBezTo>
                    <a:cubicBezTo>
                      <a:pt x="2945580" y="222322"/>
                      <a:pt x="2939278" y="127361"/>
                      <a:pt x="2934118" y="60290"/>
                    </a:cubicBezTo>
                    <a:cubicBezTo>
                      <a:pt x="2937468" y="207666"/>
                      <a:pt x="2944167" y="355003"/>
                      <a:pt x="2944167" y="502417"/>
                    </a:cubicBezTo>
                    <a:cubicBezTo>
                      <a:pt x="2944167" y="619696"/>
                      <a:pt x="2939443" y="267883"/>
                      <a:pt x="2934118" y="150725"/>
                    </a:cubicBezTo>
                    <a:cubicBezTo>
                      <a:pt x="2932741" y="120426"/>
                      <a:pt x="2939675" y="86298"/>
                      <a:pt x="2924070" y="60290"/>
                    </a:cubicBezTo>
                    <a:cubicBezTo>
                      <a:pt x="2915283" y="45645"/>
                      <a:pt x="2890500" y="53947"/>
                      <a:pt x="2873828" y="50242"/>
                    </a:cubicBezTo>
                    <a:cubicBezTo>
                      <a:pt x="2860347" y="47246"/>
                      <a:pt x="2847033" y="43543"/>
                      <a:pt x="2833635" y="40193"/>
                    </a:cubicBezTo>
                    <a:cubicBezTo>
                      <a:pt x="2423617" y="62973"/>
                      <a:pt x="2607570" y="56902"/>
                      <a:pt x="1889090" y="40193"/>
                    </a:cubicBezTo>
                    <a:cubicBezTo>
                      <a:pt x="1855437" y="39410"/>
                      <a:pt x="1822141" y="33061"/>
                      <a:pt x="1788606" y="30145"/>
                    </a:cubicBezTo>
                    <a:cubicBezTo>
                      <a:pt x="1745099" y="26362"/>
                      <a:pt x="1701582" y="22519"/>
                      <a:pt x="1657978" y="20097"/>
                    </a:cubicBezTo>
                    <a:cubicBezTo>
                      <a:pt x="1580987" y="15820"/>
                      <a:pt x="1503903" y="13398"/>
                      <a:pt x="1426866" y="10048"/>
                    </a:cubicBezTo>
                    <a:lnTo>
                      <a:pt x="1085222" y="20097"/>
                    </a:lnTo>
                    <a:cubicBezTo>
                      <a:pt x="1058248" y="21381"/>
                      <a:pt x="1031674" y="27163"/>
                      <a:pt x="1004835" y="30145"/>
                    </a:cubicBezTo>
                    <a:cubicBezTo>
                      <a:pt x="822424" y="50413"/>
                      <a:pt x="847043" y="47482"/>
                      <a:pt x="693336" y="60290"/>
                    </a:cubicBezTo>
                    <a:cubicBezTo>
                      <a:pt x="556553" y="105884"/>
                      <a:pt x="581065" y="58938"/>
                      <a:pt x="562707" y="150725"/>
                    </a:cubicBezTo>
                    <a:cubicBezTo>
                      <a:pt x="566057" y="194268"/>
                      <a:pt x="567339" y="238020"/>
                      <a:pt x="572756" y="281354"/>
                    </a:cubicBezTo>
                    <a:cubicBezTo>
                      <a:pt x="574070" y="291864"/>
                      <a:pt x="579894" y="301315"/>
                      <a:pt x="582804" y="311499"/>
                    </a:cubicBezTo>
                    <a:cubicBezTo>
                      <a:pt x="586598" y="324778"/>
                      <a:pt x="589503" y="338294"/>
                      <a:pt x="592853" y="351692"/>
                    </a:cubicBezTo>
                    <a:cubicBezTo>
                      <a:pt x="589562" y="308906"/>
                      <a:pt x="579950" y="170941"/>
                      <a:pt x="572756" y="120580"/>
                    </a:cubicBezTo>
                    <a:cubicBezTo>
                      <a:pt x="570803" y="106909"/>
                      <a:pt x="566057" y="93785"/>
                      <a:pt x="562707" y="80387"/>
                    </a:cubicBezTo>
                    <a:cubicBezTo>
                      <a:pt x="544193" y="265534"/>
                      <a:pt x="545800" y="204961"/>
                      <a:pt x="562707" y="492369"/>
                    </a:cubicBezTo>
                    <a:cubicBezTo>
                      <a:pt x="563329" y="502943"/>
                      <a:pt x="569406" y="512466"/>
                      <a:pt x="572756" y="522514"/>
                    </a:cubicBezTo>
                    <a:cubicBezTo>
                      <a:pt x="588380" y="475639"/>
                      <a:pt x="583796" y="507375"/>
                      <a:pt x="572756" y="452176"/>
                    </a:cubicBezTo>
                    <a:cubicBezTo>
                      <a:pt x="568760" y="432198"/>
                      <a:pt x="566703" y="411864"/>
                      <a:pt x="562707" y="391886"/>
                    </a:cubicBezTo>
                    <a:cubicBezTo>
                      <a:pt x="549372" y="325212"/>
                      <a:pt x="554310" y="377491"/>
                      <a:pt x="542611" y="301450"/>
                    </a:cubicBezTo>
                    <a:cubicBezTo>
                      <a:pt x="526380" y="195948"/>
                      <a:pt x="543011" y="252411"/>
                      <a:pt x="522514" y="190919"/>
                    </a:cubicBezTo>
                    <a:cubicBezTo>
                      <a:pt x="519165" y="160774"/>
                      <a:pt x="517452" y="130401"/>
                      <a:pt x="512466" y="100483"/>
                    </a:cubicBezTo>
                    <a:cubicBezTo>
                      <a:pt x="510725" y="90035"/>
                      <a:pt x="511891" y="75075"/>
                      <a:pt x="502417" y="70338"/>
                    </a:cubicBezTo>
                    <a:cubicBezTo>
                      <a:pt x="481233" y="59746"/>
                      <a:pt x="455525" y="63639"/>
                      <a:pt x="432079" y="60290"/>
                    </a:cubicBezTo>
                    <a:cubicBezTo>
                      <a:pt x="368439" y="63639"/>
                      <a:pt x="304626" y="64568"/>
                      <a:pt x="241160" y="70338"/>
                    </a:cubicBezTo>
                    <a:cubicBezTo>
                      <a:pt x="230612" y="71297"/>
                      <a:pt x="221355" y="78089"/>
                      <a:pt x="211015" y="80387"/>
                    </a:cubicBezTo>
                    <a:cubicBezTo>
                      <a:pt x="191126" y="84807"/>
                      <a:pt x="170822" y="87086"/>
                      <a:pt x="150725" y="90435"/>
                    </a:cubicBezTo>
                    <a:cubicBezTo>
                      <a:pt x="133978" y="97134"/>
                      <a:pt x="117372" y="104199"/>
                      <a:pt x="100483" y="110532"/>
                    </a:cubicBezTo>
                    <a:cubicBezTo>
                      <a:pt x="90566" y="114251"/>
                      <a:pt x="75593" y="111384"/>
                      <a:pt x="70338" y="120580"/>
                    </a:cubicBezTo>
                    <a:cubicBezTo>
                      <a:pt x="60230" y="138269"/>
                      <a:pt x="63639" y="160773"/>
                      <a:pt x="60290" y="180870"/>
                    </a:cubicBezTo>
                    <a:cubicBezTo>
                      <a:pt x="63639" y="271305"/>
                      <a:pt x="65453" y="361811"/>
                      <a:pt x="70338" y="452176"/>
                    </a:cubicBezTo>
                    <a:cubicBezTo>
                      <a:pt x="72155" y="485788"/>
                      <a:pt x="69742" y="520725"/>
                      <a:pt x="80387" y="552659"/>
                    </a:cubicBezTo>
                    <a:cubicBezTo>
                      <a:pt x="84206" y="564116"/>
                      <a:pt x="100484" y="566057"/>
                      <a:pt x="110532" y="572756"/>
                    </a:cubicBezTo>
                    <a:lnTo>
                      <a:pt x="241160" y="562708"/>
                    </a:lnTo>
                    <a:cubicBezTo>
                      <a:pt x="274695" y="559792"/>
                      <a:pt x="308987" y="544495"/>
                      <a:pt x="341644" y="552659"/>
                    </a:cubicBezTo>
                    <a:cubicBezTo>
                      <a:pt x="353360" y="555588"/>
                      <a:pt x="328246" y="572756"/>
                      <a:pt x="321547" y="582804"/>
                    </a:cubicBezTo>
                    <a:cubicBezTo>
                      <a:pt x="318198" y="649793"/>
                      <a:pt x="316114" y="716857"/>
                      <a:pt x="311499" y="783771"/>
                    </a:cubicBezTo>
                    <a:cubicBezTo>
                      <a:pt x="310714" y="795158"/>
                      <a:pt x="301120" y="898534"/>
                      <a:pt x="291402" y="924448"/>
                    </a:cubicBezTo>
                    <a:cubicBezTo>
                      <a:pt x="287162" y="935756"/>
                      <a:pt x="278004" y="944545"/>
                      <a:pt x="271305" y="954593"/>
                    </a:cubicBezTo>
                    <a:cubicBezTo>
                      <a:pt x="274655" y="964641"/>
                      <a:pt x="274737" y="976467"/>
                      <a:pt x="281354" y="984738"/>
                    </a:cubicBezTo>
                    <a:cubicBezTo>
                      <a:pt x="307866" y="1017877"/>
                      <a:pt x="324891" y="1002157"/>
                      <a:pt x="361740" y="994787"/>
                    </a:cubicBezTo>
                    <a:cubicBezTo>
                      <a:pt x="357838" y="983082"/>
                      <a:pt x="346205" y="939367"/>
                      <a:pt x="331595" y="934497"/>
                    </a:cubicBezTo>
                    <a:cubicBezTo>
                      <a:pt x="318494" y="930130"/>
                      <a:pt x="304800" y="941196"/>
                      <a:pt x="291402" y="944545"/>
                    </a:cubicBezTo>
                    <a:cubicBezTo>
                      <a:pt x="283042" y="977986"/>
                      <a:pt x="271435" y="1000038"/>
                      <a:pt x="291402" y="1034980"/>
                    </a:cubicBezTo>
                    <a:cubicBezTo>
                      <a:pt x="297394" y="1045466"/>
                      <a:pt x="311499" y="1048378"/>
                      <a:pt x="321547" y="1055077"/>
                    </a:cubicBezTo>
                    <a:cubicBezTo>
                      <a:pt x="322023" y="1054284"/>
                      <a:pt x="364562" y="991621"/>
                      <a:pt x="361740" y="974690"/>
                    </a:cubicBezTo>
                    <a:cubicBezTo>
                      <a:pt x="359755" y="962778"/>
                      <a:pt x="351074" y="952089"/>
                      <a:pt x="341644" y="944545"/>
                    </a:cubicBezTo>
                    <a:cubicBezTo>
                      <a:pt x="333373" y="937928"/>
                      <a:pt x="321547" y="937846"/>
                      <a:pt x="311499" y="934497"/>
                    </a:cubicBezTo>
                    <a:cubicBezTo>
                      <a:pt x="298101" y="941196"/>
                      <a:pt x="275609" y="940245"/>
                      <a:pt x="271305" y="954593"/>
                    </a:cubicBezTo>
                    <a:cubicBezTo>
                      <a:pt x="250137" y="1025153"/>
                      <a:pt x="273516" y="1029754"/>
                      <a:pt x="311499" y="1055077"/>
                    </a:cubicBezTo>
                    <a:cubicBezTo>
                      <a:pt x="321547" y="1051727"/>
                      <a:pt x="334154" y="1052518"/>
                      <a:pt x="341644" y="1045028"/>
                    </a:cubicBezTo>
                    <a:cubicBezTo>
                      <a:pt x="349133" y="1037538"/>
                      <a:pt x="351692" y="1025475"/>
                      <a:pt x="351692" y="1014883"/>
                    </a:cubicBezTo>
                    <a:cubicBezTo>
                      <a:pt x="351692" y="982439"/>
                      <a:pt x="337956" y="969159"/>
                      <a:pt x="321547" y="944545"/>
                    </a:cubicBezTo>
                    <a:cubicBezTo>
                      <a:pt x="301450" y="947894"/>
                      <a:pt x="279480" y="945482"/>
                      <a:pt x="261257" y="954593"/>
                    </a:cubicBezTo>
                    <a:cubicBezTo>
                      <a:pt x="250455" y="959994"/>
                      <a:pt x="241160" y="972661"/>
                      <a:pt x="241160" y="984738"/>
                    </a:cubicBezTo>
                    <a:cubicBezTo>
                      <a:pt x="241160" y="1026806"/>
                      <a:pt x="262774" y="1051316"/>
                      <a:pt x="291402" y="1075173"/>
                    </a:cubicBezTo>
                    <a:cubicBezTo>
                      <a:pt x="300680" y="1082904"/>
                      <a:pt x="311499" y="1088571"/>
                      <a:pt x="321547" y="1095270"/>
                    </a:cubicBezTo>
                    <a:cubicBezTo>
                      <a:pt x="338093" y="1084239"/>
                      <a:pt x="397451" y="1050361"/>
                      <a:pt x="411982" y="1024932"/>
                    </a:cubicBezTo>
                    <a:cubicBezTo>
                      <a:pt x="418834" y="1012941"/>
                      <a:pt x="418681" y="998136"/>
                      <a:pt x="422031" y="984738"/>
                    </a:cubicBezTo>
                    <a:cubicBezTo>
                      <a:pt x="415519" y="958693"/>
                      <a:pt x="417818" y="929588"/>
                      <a:pt x="381837" y="924448"/>
                    </a:cubicBezTo>
                    <a:cubicBezTo>
                      <a:pt x="368166" y="922495"/>
                      <a:pt x="355042" y="931147"/>
                      <a:pt x="341644" y="934497"/>
                    </a:cubicBezTo>
                    <a:cubicBezTo>
                      <a:pt x="322038" y="973708"/>
                      <a:pt x="313114" y="967873"/>
                      <a:pt x="331595" y="1004835"/>
                    </a:cubicBezTo>
                    <a:cubicBezTo>
                      <a:pt x="333713" y="1009072"/>
                      <a:pt x="338294" y="1011534"/>
                      <a:pt x="341644" y="1014883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3305908" y="5596932"/>
                <a:ext cx="1205802" cy="743578"/>
              </a:xfrm>
              <a:custGeom>
                <a:avLst/>
                <a:gdLst>
                  <a:gd name="connsiteX0" fmla="*/ 0 w 1205802"/>
                  <a:gd name="connsiteY0" fmla="*/ 582804 h 743578"/>
                  <a:gd name="connsiteX1" fmla="*/ 90435 w 1205802"/>
                  <a:gd name="connsiteY1" fmla="*/ 411982 h 743578"/>
                  <a:gd name="connsiteX2" fmla="*/ 281354 w 1205802"/>
                  <a:gd name="connsiteY2" fmla="*/ 401934 h 743578"/>
                  <a:gd name="connsiteX3" fmla="*/ 311499 w 1205802"/>
                  <a:gd name="connsiteY3" fmla="*/ 381837 h 743578"/>
                  <a:gd name="connsiteX4" fmla="*/ 351692 w 1205802"/>
                  <a:gd name="connsiteY4" fmla="*/ 321547 h 743578"/>
                  <a:gd name="connsiteX5" fmla="*/ 371789 w 1205802"/>
                  <a:gd name="connsiteY5" fmla="*/ 291402 h 743578"/>
                  <a:gd name="connsiteX6" fmla="*/ 401934 w 1205802"/>
                  <a:gd name="connsiteY6" fmla="*/ 271305 h 743578"/>
                  <a:gd name="connsiteX7" fmla="*/ 411982 w 1205802"/>
                  <a:gd name="connsiteY7" fmla="*/ 200967 h 743578"/>
                  <a:gd name="connsiteX8" fmla="*/ 442127 w 1205802"/>
                  <a:gd name="connsiteY8" fmla="*/ 130628 h 743578"/>
                  <a:gd name="connsiteX9" fmla="*/ 502417 w 1205802"/>
                  <a:gd name="connsiteY9" fmla="*/ 100483 h 743578"/>
                  <a:gd name="connsiteX10" fmla="*/ 522514 w 1205802"/>
                  <a:gd name="connsiteY10" fmla="*/ 190919 h 743578"/>
                  <a:gd name="connsiteX11" fmla="*/ 532562 w 1205802"/>
                  <a:gd name="connsiteY11" fmla="*/ 331595 h 743578"/>
                  <a:gd name="connsiteX12" fmla="*/ 542611 w 1205802"/>
                  <a:gd name="connsiteY12" fmla="*/ 622998 h 743578"/>
                  <a:gd name="connsiteX13" fmla="*/ 552659 w 1205802"/>
                  <a:gd name="connsiteY13" fmla="*/ 673239 h 743578"/>
                  <a:gd name="connsiteX14" fmla="*/ 562707 w 1205802"/>
                  <a:gd name="connsiteY14" fmla="*/ 703384 h 743578"/>
                  <a:gd name="connsiteX15" fmla="*/ 622997 w 1205802"/>
                  <a:gd name="connsiteY15" fmla="*/ 743578 h 743578"/>
                  <a:gd name="connsiteX16" fmla="*/ 783771 w 1205802"/>
                  <a:gd name="connsiteY16" fmla="*/ 733530 h 743578"/>
                  <a:gd name="connsiteX17" fmla="*/ 854110 w 1205802"/>
                  <a:gd name="connsiteY17" fmla="*/ 713433 h 743578"/>
                  <a:gd name="connsiteX18" fmla="*/ 894303 w 1205802"/>
                  <a:gd name="connsiteY18" fmla="*/ 703384 h 743578"/>
                  <a:gd name="connsiteX19" fmla="*/ 954593 w 1205802"/>
                  <a:gd name="connsiteY19" fmla="*/ 683288 h 743578"/>
                  <a:gd name="connsiteX20" fmla="*/ 1014883 w 1205802"/>
                  <a:gd name="connsiteY20" fmla="*/ 663191 h 743578"/>
                  <a:gd name="connsiteX21" fmla="*/ 1045028 w 1205802"/>
                  <a:gd name="connsiteY21" fmla="*/ 653143 h 743578"/>
                  <a:gd name="connsiteX22" fmla="*/ 1075173 w 1205802"/>
                  <a:gd name="connsiteY22" fmla="*/ 643094 h 743578"/>
                  <a:gd name="connsiteX23" fmla="*/ 1205802 w 1205802"/>
                  <a:gd name="connsiteY23" fmla="*/ 633046 h 743578"/>
                  <a:gd name="connsiteX24" fmla="*/ 1195754 w 1205802"/>
                  <a:gd name="connsiteY24" fmla="*/ 592853 h 743578"/>
                  <a:gd name="connsiteX25" fmla="*/ 1165608 w 1205802"/>
                  <a:gd name="connsiteY25" fmla="*/ 582804 h 743578"/>
                  <a:gd name="connsiteX26" fmla="*/ 954593 w 1205802"/>
                  <a:gd name="connsiteY26" fmla="*/ 562708 h 743578"/>
                  <a:gd name="connsiteX27" fmla="*/ 884255 w 1205802"/>
                  <a:gd name="connsiteY27" fmla="*/ 542611 h 743578"/>
                  <a:gd name="connsiteX28" fmla="*/ 834013 w 1205802"/>
                  <a:gd name="connsiteY28" fmla="*/ 532563 h 743578"/>
                  <a:gd name="connsiteX29" fmla="*/ 703384 w 1205802"/>
                  <a:gd name="connsiteY29" fmla="*/ 522514 h 743578"/>
                  <a:gd name="connsiteX30" fmla="*/ 703384 w 1205802"/>
                  <a:gd name="connsiteY30" fmla="*/ 40193 h 743578"/>
                  <a:gd name="connsiteX31" fmla="*/ 643094 w 1205802"/>
                  <a:gd name="connsiteY31" fmla="*/ 0 h 743578"/>
                  <a:gd name="connsiteX32" fmla="*/ 542611 w 1205802"/>
                  <a:gd name="connsiteY32" fmla="*/ 20097 h 743578"/>
                  <a:gd name="connsiteX33" fmla="*/ 512466 w 1205802"/>
                  <a:gd name="connsiteY33" fmla="*/ 40193 h 743578"/>
                  <a:gd name="connsiteX34" fmla="*/ 502417 w 1205802"/>
                  <a:gd name="connsiteY34" fmla="*/ 120580 h 743578"/>
                  <a:gd name="connsiteX35" fmla="*/ 472272 w 1205802"/>
                  <a:gd name="connsiteY35" fmla="*/ 130628 h 743578"/>
                  <a:gd name="connsiteX36" fmla="*/ 452176 w 1205802"/>
                  <a:gd name="connsiteY36" fmla="*/ 160773 h 743578"/>
                  <a:gd name="connsiteX37" fmla="*/ 422030 w 1205802"/>
                  <a:gd name="connsiteY37" fmla="*/ 190919 h 743578"/>
                  <a:gd name="connsiteX38" fmla="*/ 401934 w 1205802"/>
                  <a:gd name="connsiteY38" fmla="*/ 251209 h 743578"/>
                  <a:gd name="connsiteX39" fmla="*/ 341644 w 1205802"/>
                  <a:gd name="connsiteY39" fmla="*/ 291402 h 743578"/>
                  <a:gd name="connsiteX40" fmla="*/ 311499 w 1205802"/>
                  <a:gd name="connsiteY40" fmla="*/ 311499 h 743578"/>
                  <a:gd name="connsiteX41" fmla="*/ 281354 w 1205802"/>
                  <a:gd name="connsiteY41" fmla="*/ 321547 h 743578"/>
                  <a:gd name="connsiteX42" fmla="*/ 261257 w 1205802"/>
                  <a:gd name="connsiteY42" fmla="*/ 351692 h 743578"/>
                  <a:gd name="connsiteX43" fmla="*/ 170822 w 1205802"/>
                  <a:gd name="connsiteY43" fmla="*/ 422031 h 743578"/>
                  <a:gd name="connsiteX44" fmla="*/ 110532 w 1205802"/>
                  <a:gd name="connsiteY44" fmla="*/ 442127 h 743578"/>
                  <a:gd name="connsiteX45" fmla="*/ 80387 w 1205802"/>
                  <a:gd name="connsiteY45" fmla="*/ 462224 h 743578"/>
                  <a:gd name="connsiteX46" fmla="*/ 50241 w 1205802"/>
                  <a:gd name="connsiteY46" fmla="*/ 472272 h 743578"/>
                  <a:gd name="connsiteX47" fmla="*/ 30145 w 1205802"/>
                  <a:gd name="connsiteY47" fmla="*/ 532563 h 743578"/>
                  <a:gd name="connsiteX48" fmla="*/ 10048 w 1205802"/>
                  <a:gd name="connsiteY48" fmla="*/ 562708 h 743578"/>
                  <a:gd name="connsiteX49" fmla="*/ 0 w 1205802"/>
                  <a:gd name="connsiteY49" fmla="*/ 582804 h 74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205802" h="743578">
                    <a:moveTo>
                      <a:pt x="0" y="582804"/>
                    </a:moveTo>
                    <a:cubicBezTo>
                      <a:pt x="30145" y="525863"/>
                      <a:pt x="36240" y="446822"/>
                      <a:pt x="90435" y="411982"/>
                    </a:cubicBezTo>
                    <a:cubicBezTo>
                      <a:pt x="144041" y="377521"/>
                      <a:pt x="218211" y="410544"/>
                      <a:pt x="281354" y="401934"/>
                    </a:cubicBezTo>
                    <a:cubicBezTo>
                      <a:pt x="293320" y="400302"/>
                      <a:pt x="301451" y="388536"/>
                      <a:pt x="311499" y="381837"/>
                    </a:cubicBezTo>
                    <a:lnTo>
                      <a:pt x="351692" y="321547"/>
                    </a:lnTo>
                    <a:cubicBezTo>
                      <a:pt x="358391" y="311499"/>
                      <a:pt x="361741" y="298101"/>
                      <a:pt x="371789" y="291402"/>
                    </a:cubicBezTo>
                    <a:lnTo>
                      <a:pt x="401934" y="271305"/>
                    </a:lnTo>
                    <a:cubicBezTo>
                      <a:pt x="405283" y="247859"/>
                      <a:pt x="407745" y="224269"/>
                      <a:pt x="411982" y="200967"/>
                    </a:cubicBezTo>
                    <a:cubicBezTo>
                      <a:pt x="417107" y="172780"/>
                      <a:pt x="421236" y="151519"/>
                      <a:pt x="442127" y="130628"/>
                    </a:cubicBezTo>
                    <a:cubicBezTo>
                      <a:pt x="461605" y="111151"/>
                      <a:pt x="477901" y="108656"/>
                      <a:pt x="502417" y="100483"/>
                    </a:cubicBezTo>
                    <a:cubicBezTo>
                      <a:pt x="508169" y="123492"/>
                      <a:pt x="520194" y="168878"/>
                      <a:pt x="522514" y="190919"/>
                    </a:cubicBezTo>
                    <a:cubicBezTo>
                      <a:pt x="527435" y="237672"/>
                      <a:pt x="529213" y="284703"/>
                      <a:pt x="532562" y="331595"/>
                    </a:cubicBezTo>
                    <a:cubicBezTo>
                      <a:pt x="535912" y="428729"/>
                      <a:pt x="536904" y="525974"/>
                      <a:pt x="542611" y="622998"/>
                    </a:cubicBezTo>
                    <a:cubicBezTo>
                      <a:pt x="543614" y="640047"/>
                      <a:pt x="548517" y="656670"/>
                      <a:pt x="552659" y="673239"/>
                    </a:cubicBezTo>
                    <a:cubicBezTo>
                      <a:pt x="555228" y="683515"/>
                      <a:pt x="555217" y="695894"/>
                      <a:pt x="562707" y="703384"/>
                    </a:cubicBezTo>
                    <a:cubicBezTo>
                      <a:pt x="579786" y="720463"/>
                      <a:pt x="622997" y="743578"/>
                      <a:pt x="622997" y="743578"/>
                    </a:cubicBezTo>
                    <a:cubicBezTo>
                      <a:pt x="676588" y="740229"/>
                      <a:pt x="730342" y="738873"/>
                      <a:pt x="783771" y="733530"/>
                    </a:cubicBezTo>
                    <a:cubicBezTo>
                      <a:pt x="807928" y="731114"/>
                      <a:pt x="831044" y="720023"/>
                      <a:pt x="854110" y="713433"/>
                    </a:cubicBezTo>
                    <a:cubicBezTo>
                      <a:pt x="867389" y="709639"/>
                      <a:pt x="881075" y="707352"/>
                      <a:pt x="894303" y="703384"/>
                    </a:cubicBezTo>
                    <a:cubicBezTo>
                      <a:pt x="914593" y="697297"/>
                      <a:pt x="934496" y="689987"/>
                      <a:pt x="954593" y="683288"/>
                    </a:cubicBezTo>
                    <a:lnTo>
                      <a:pt x="1014883" y="663191"/>
                    </a:lnTo>
                    <a:lnTo>
                      <a:pt x="1045028" y="653143"/>
                    </a:lnTo>
                    <a:cubicBezTo>
                      <a:pt x="1055076" y="649793"/>
                      <a:pt x="1064612" y="643906"/>
                      <a:pt x="1075173" y="643094"/>
                    </a:cubicBezTo>
                    <a:lnTo>
                      <a:pt x="1205802" y="633046"/>
                    </a:lnTo>
                    <a:cubicBezTo>
                      <a:pt x="1202453" y="619648"/>
                      <a:pt x="1204381" y="603637"/>
                      <a:pt x="1195754" y="592853"/>
                    </a:cubicBezTo>
                    <a:cubicBezTo>
                      <a:pt x="1189137" y="584582"/>
                      <a:pt x="1176056" y="584545"/>
                      <a:pt x="1165608" y="582804"/>
                    </a:cubicBezTo>
                    <a:cubicBezTo>
                      <a:pt x="1122105" y="575553"/>
                      <a:pt x="989685" y="565632"/>
                      <a:pt x="954593" y="562708"/>
                    </a:cubicBezTo>
                    <a:cubicBezTo>
                      <a:pt x="921022" y="551517"/>
                      <a:pt x="922109" y="551023"/>
                      <a:pt x="884255" y="542611"/>
                    </a:cubicBezTo>
                    <a:cubicBezTo>
                      <a:pt x="867583" y="538906"/>
                      <a:pt x="850988" y="534449"/>
                      <a:pt x="834013" y="532563"/>
                    </a:cubicBezTo>
                    <a:cubicBezTo>
                      <a:pt x="790608" y="527740"/>
                      <a:pt x="746927" y="525864"/>
                      <a:pt x="703384" y="522514"/>
                    </a:cubicBezTo>
                    <a:cubicBezTo>
                      <a:pt x="758366" y="357580"/>
                      <a:pt x="752747" y="385730"/>
                      <a:pt x="703384" y="40193"/>
                    </a:cubicBezTo>
                    <a:cubicBezTo>
                      <a:pt x="699968" y="16283"/>
                      <a:pt x="643094" y="0"/>
                      <a:pt x="643094" y="0"/>
                    </a:cubicBezTo>
                    <a:cubicBezTo>
                      <a:pt x="617164" y="3704"/>
                      <a:pt x="570675" y="6065"/>
                      <a:pt x="542611" y="20097"/>
                    </a:cubicBezTo>
                    <a:cubicBezTo>
                      <a:pt x="531809" y="25498"/>
                      <a:pt x="522514" y="33494"/>
                      <a:pt x="512466" y="40193"/>
                    </a:cubicBezTo>
                    <a:cubicBezTo>
                      <a:pt x="509116" y="66989"/>
                      <a:pt x="513385" y="95903"/>
                      <a:pt x="502417" y="120580"/>
                    </a:cubicBezTo>
                    <a:cubicBezTo>
                      <a:pt x="498115" y="130259"/>
                      <a:pt x="480543" y="124011"/>
                      <a:pt x="472272" y="130628"/>
                    </a:cubicBezTo>
                    <a:cubicBezTo>
                      <a:pt x="462842" y="138172"/>
                      <a:pt x="459907" y="151496"/>
                      <a:pt x="452176" y="160773"/>
                    </a:cubicBezTo>
                    <a:cubicBezTo>
                      <a:pt x="443078" y="171690"/>
                      <a:pt x="432079" y="180870"/>
                      <a:pt x="422030" y="190919"/>
                    </a:cubicBezTo>
                    <a:cubicBezTo>
                      <a:pt x="415331" y="211016"/>
                      <a:pt x="419560" y="239458"/>
                      <a:pt x="401934" y="251209"/>
                    </a:cubicBezTo>
                    <a:lnTo>
                      <a:pt x="341644" y="291402"/>
                    </a:lnTo>
                    <a:cubicBezTo>
                      <a:pt x="331596" y="298101"/>
                      <a:pt x="322956" y="307680"/>
                      <a:pt x="311499" y="311499"/>
                    </a:cubicBezTo>
                    <a:lnTo>
                      <a:pt x="281354" y="321547"/>
                    </a:lnTo>
                    <a:cubicBezTo>
                      <a:pt x="274655" y="331595"/>
                      <a:pt x="268988" y="342414"/>
                      <a:pt x="261257" y="351692"/>
                    </a:cubicBezTo>
                    <a:cubicBezTo>
                      <a:pt x="241250" y="375700"/>
                      <a:pt x="196676" y="413413"/>
                      <a:pt x="170822" y="422031"/>
                    </a:cubicBezTo>
                    <a:lnTo>
                      <a:pt x="110532" y="442127"/>
                    </a:lnTo>
                    <a:cubicBezTo>
                      <a:pt x="100484" y="448826"/>
                      <a:pt x="91189" y="456823"/>
                      <a:pt x="80387" y="462224"/>
                    </a:cubicBezTo>
                    <a:cubicBezTo>
                      <a:pt x="70913" y="466961"/>
                      <a:pt x="56398" y="463653"/>
                      <a:pt x="50241" y="472272"/>
                    </a:cubicBezTo>
                    <a:cubicBezTo>
                      <a:pt x="37928" y="489510"/>
                      <a:pt x="41896" y="514937"/>
                      <a:pt x="30145" y="532563"/>
                    </a:cubicBezTo>
                    <a:lnTo>
                      <a:pt x="10048" y="562708"/>
                    </a:lnTo>
                    <a:lnTo>
                      <a:pt x="0" y="582804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4248223" y="5838092"/>
                <a:ext cx="414212" cy="602901"/>
              </a:xfrm>
              <a:custGeom>
                <a:avLst/>
                <a:gdLst>
                  <a:gd name="connsiteX0" fmla="*/ 2230 w 414212"/>
                  <a:gd name="connsiteY0" fmla="*/ 472273 h 602901"/>
                  <a:gd name="connsiteX1" fmla="*/ 152955 w 414212"/>
                  <a:gd name="connsiteY1" fmla="*/ 492370 h 602901"/>
                  <a:gd name="connsiteX2" fmla="*/ 92665 w 414212"/>
                  <a:gd name="connsiteY2" fmla="*/ 472273 h 602901"/>
                  <a:gd name="connsiteX3" fmla="*/ 62520 w 414212"/>
                  <a:gd name="connsiteY3" fmla="*/ 462224 h 602901"/>
                  <a:gd name="connsiteX4" fmla="*/ 32375 w 414212"/>
                  <a:gd name="connsiteY4" fmla="*/ 452176 h 602901"/>
                  <a:gd name="connsiteX5" fmla="*/ 2230 w 414212"/>
                  <a:gd name="connsiteY5" fmla="*/ 432079 h 602901"/>
                  <a:gd name="connsiteX6" fmla="*/ 22326 w 414212"/>
                  <a:gd name="connsiteY6" fmla="*/ 401934 h 602901"/>
                  <a:gd name="connsiteX7" fmla="*/ 82617 w 414212"/>
                  <a:gd name="connsiteY7" fmla="*/ 371789 h 602901"/>
                  <a:gd name="connsiteX8" fmla="*/ 183100 w 414212"/>
                  <a:gd name="connsiteY8" fmla="*/ 391886 h 602901"/>
                  <a:gd name="connsiteX9" fmla="*/ 243390 w 414212"/>
                  <a:gd name="connsiteY9" fmla="*/ 432079 h 602901"/>
                  <a:gd name="connsiteX10" fmla="*/ 253439 w 414212"/>
                  <a:gd name="connsiteY10" fmla="*/ 401934 h 602901"/>
                  <a:gd name="connsiteX11" fmla="*/ 243390 w 414212"/>
                  <a:gd name="connsiteY11" fmla="*/ 361741 h 602901"/>
                  <a:gd name="connsiteX12" fmla="*/ 203197 w 414212"/>
                  <a:gd name="connsiteY12" fmla="*/ 271306 h 602901"/>
                  <a:gd name="connsiteX13" fmla="*/ 193148 w 414212"/>
                  <a:gd name="connsiteY13" fmla="*/ 231112 h 602901"/>
                  <a:gd name="connsiteX14" fmla="*/ 173052 w 414212"/>
                  <a:gd name="connsiteY14" fmla="*/ 100484 h 602901"/>
                  <a:gd name="connsiteX15" fmla="*/ 183100 w 414212"/>
                  <a:gd name="connsiteY15" fmla="*/ 30145 h 602901"/>
                  <a:gd name="connsiteX16" fmla="*/ 243390 w 414212"/>
                  <a:gd name="connsiteY16" fmla="*/ 10049 h 602901"/>
                  <a:gd name="connsiteX17" fmla="*/ 273535 w 414212"/>
                  <a:gd name="connsiteY17" fmla="*/ 0 h 602901"/>
                  <a:gd name="connsiteX18" fmla="*/ 353922 w 414212"/>
                  <a:gd name="connsiteY18" fmla="*/ 50242 h 602901"/>
                  <a:gd name="connsiteX19" fmla="*/ 384067 w 414212"/>
                  <a:gd name="connsiteY19" fmla="*/ 110532 h 602901"/>
                  <a:gd name="connsiteX20" fmla="*/ 394115 w 414212"/>
                  <a:gd name="connsiteY20" fmla="*/ 140677 h 602901"/>
                  <a:gd name="connsiteX21" fmla="*/ 404164 w 414212"/>
                  <a:gd name="connsiteY21" fmla="*/ 271306 h 602901"/>
                  <a:gd name="connsiteX22" fmla="*/ 414212 w 414212"/>
                  <a:gd name="connsiteY22" fmla="*/ 341644 h 602901"/>
                  <a:gd name="connsiteX23" fmla="*/ 404164 w 414212"/>
                  <a:gd name="connsiteY23" fmla="*/ 532563 h 602901"/>
                  <a:gd name="connsiteX24" fmla="*/ 363970 w 414212"/>
                  <a:gd name="connsiteY24" fmla="*/ 582805 h 602901"/>
                  <a:gd name="connsiteX25" fmla="*/ 303680 w 414212"/>
                  <a:gd name="connsiteY25" fmla="*/ 602901 h 602901"/>
                  <a:gd name="connsiteX26" fmla="*/ 233342 w 414212"/>
                  <a:gd name="connsiteY26" fmla="*/ 592853 h 602901"/>
                  <a:gd name="connsiteX27" fmla="*/ 183100 w 414212"/>
                  <a:gd name="connsiteY27" fmla="*/ 542611 h 602901"/>
                  <a:gd name="connsiteX28" fmla="*/ 152955 w 414212"/>
                  <a:gd name="connsiteY28" fmla="*/ 532563 h 602901"/>
                  <a:gd name="connsiteX29" fmla="*/ 92665 w 414212"/>
                  <a:gd name="connsiteY29" fmla="*/ 492370 h 602901"/>
                  <a:gd name="connsiteX30" fmla="*/ 62520 w 414212"/>
                  <a:gd name="connsiteY30" fmla="*/ 472273 h 602901"/>
                  <a:gd name="connsiteX31" fmla="*/ 2230 w 414212"/>
                  <a:gd name="connsiteY31" fmla="*/ 472273 h 602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14212" h="602901">
                    <a:moveTo>
                      <a:pt x="2230" y="472273"/>
                    </a:moveTo>
                    <a:cubicBezTo>
                      <a:pt x="17302" y="475622"/>
                      <a:pt x="102269" y="492370"/>
                      <a:pt x="152955" y="492370"/>
                    </a:cubicBezTo>
                    <a:cubicBezTo>
                      <a:pt x="174139" y="492370"/>
                      <a:pt x="112762" y="478972"/>
                      <a:pt x="92665" y="472273"/>
                    </a:cubicBezTo>
                    <a:lnTo>
                      <a:pt x="62520" y="462224"/>
                    </a:lnTo>
                    <a:lnTo>
                      <a:pt x="32375" y="452176"/>
                    </a:lnTo>
                    <a:cubicBezTo>
                      <a:pt x="22327" y="445477"/>
                      <a:pt x="4599" y="443921"/>
                      <a:pt x="2230" y="432079"/>
                    </a:cubicBezTo>
                    <a:cubicBezTo>
                      <a:pt x="-139" y="420237"/>
                      <a:pt x="13787" y="410473"/>
                      <a:pt x="22326" y="401934"/>
                    </a:cubicBezTo>
                    <a:cubicBezTo>
                      <a:pt x="41803" y="382457"/>
                      <a:pt x="58102" y="379961"/>
                      <a:pt x="82617" y="371789"/>
                    </a:cubicBezTo>
                    <a:cubicBezTo>
                      <a:pt x="100088" y="374285"/>
                      <a:pt x="158818" y="378396"/>
                      <a:pt x="183100" y="391886"/>
                    </a:cubicBezTo>
                    <a:cubicBezTo>
                      <a:pt x="204214" y="403616"/>
                      <a:pt x="243390" y="432079"/>
                      <a:pt x="243390" y="432079"/>
                    </a:cubicBezTo>
                    <a:cubicBezTo>
                      <a:pt x="246740" y="422031"/>
                      <a:pt x="253439" y="412526"/>
                      <a:pt x="253439" y="401934"/>
                    </a:cubicBezTo>
                    <a:cubicBezTo>
                      <a:pt x="253439" y="388124"/>
                      <a:pt x="247358" y="374969"/>
                      <a:pt x="243390" y="361741"/>
                    </a:cubicBezTo>
                    <a:cubicBezTo>
                      <a:pt x="223822" y="296516"/>
                      <a:pt x="232565" y="315359"/>
                      <a:pt x="203197" y="271306"/>
                    </a:cubicBezTo>
                    <a:cubicBezTo>
                      <a:pt x="199847" y="257908"/>
                      <a:pt x="195248" y="244762"/>
                      <a:pt x="193148" y="231112"/>
                    </a:cubicBezTo>
                    <a:cubicBezTo>
                      <a:pt x="169999" y="80648"/>
                      <a:pt x="195727" y="191185"/>
                      <a:pt x="173052" y="100484"/>
                    </a:cubicBezTo>
                    <a:cubicBezTo>
                      <a:pt x="176401" y="77038"/>
                      <a:pt x="168559" y="48840"/>
                      <a:pt x="183100" y="30145"/>
                    </a:cubicBezTo>
                    <a:cubicBezTo>
                      <a:pt x="196105" y="13424"/>
                      <a:pt x="223293" y="16748"/>
                      <a:pt x="243390" y="10049"/>
                    </a:cubicBezTo>
                    <a:lnTo>
                      <a:pt x="273535" y="0"/>
                    </a:lnTo>
                    <a:cubicBezTo>
                      <a:pt x="345282" y="23916"/>
                      <a:pt x="322074" y="2471"/>
                      <a:pt x="353922" y="50242"/>
                    </a:cubicBezTo>
                    <a:cubicBezTo>
                      <a:pt x="379178" y="126012"/>
                      <a:pt x="345109" y="32616"/>
                      <a:pt x="384067" y="110532"/>
                    </a:cubicBezTo>
                    <a:cubicBezTo>
                      <a:pt x="388804" y="120006"/>
                      <a:pt x="390766" y="130629"/>
                      <a:pt x="394115" y="140677"/>
                    </a:cubicBezTo>
                    <a:cubicBezTo>
                      <a:pt x="397465" y="184220"/>
                      <a:pt x="399818" y="227851"/>
                      <a:pt x="404164" y="271306"/>
                    </a:cubicBezTo>
                    <a:cubicBezTo>
                      <a:pt x="406521" y="294872"/>
                      <a:pt x="414212" y="317960"/>
                      <a:pt x="414212" y="341644"/>
                    </a:cubicBezTo>
                    <a:cubicBezTo>
                      <a:pt x="414212" y="405372"/>
                      <a:pt x="409934" y="469097"/>
                      <a:pt x="404164" y="532563"/>
                    </a:cubicBezTo>
                    <a:cubicBezTo>
                      <a:pt x="401526" y="561580"/>
                      <a:pt x="390124" y="571181"/>
                      <a:pt x="363970" y="582805"/>
                    </a:cubicBezTo>
                    <a:cubicBezTo>
                      <a:pt x="344612" y="591408"/>
                      <a:pt x="303680" y="602901"/>
                      <a:pt x="303680" y="602901"/>
                    </a:cubicBezTo>
                    <a:cubicBezTo>
                      <a:pt x="280234" y="599552"/>
                      <a:pt x="256027" y="599659"/>
                      <a:pt x="233342" y="592853"/>
                    </a:cubicBezTo>
                    <a:cubicBezTo>
                      <a:pt x="185111" y="578384"/>
                      <a:pt x="217934" y="570478"/>
                      <a:pt x="183100" y="542611"/>
                    </a:cubicBezTo>
                    <a:cubicBezTo>
                      <a:pt x="174829" y="535994"/>
                      <a:pt x="163003" y="535912"/>
                      <a:pt x="152955" y="532563"/>
                    </a:cubicBezTo>
                    <a:cubicBezTo>
                      <a:pt x="95809" y="475417"/>
                      <a:pt x="150834" y="521455"/>
                      <a:pt x="92665" y="492370"/>
                    </a:cubicBezTo>
                    <a:cubicBezTo>
                      <a:pt x="81863" y="486969"/>
                      <a:pt x="73322" y="477674"/>
                      <a:pt x="62520" y="472273"/>
                    </a:cubicBezTo>
                    <a:cubicBezTo>
                      <a:pt x="53046" y="467536"/>
                      <a:pt x="-12842" y="468924"/>
                      <a:pt x="2230" y="472273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4230356" y="5486400"/>
                <a:ext cx="603042" cy="351692"/>
              </a:xfrm>
              <a:custGeom>
                <a:avLst/>
                <a:gdLst>
                  <a:gd name="connsiteX0" fmla="*/ 0 w 603042"/>
                  <a:gd name="connsiteY0" fmla="*/ 251209 h 351692"/>
                  <a:gd name="connsiteX1" fmla="*/ 211015 w 603042"/>
                  <a:gd name="connsiteY1" fmla="*/ 331596 h 351692"/>
                  <a:gd name="connsiteX2" fmla="*/ 271306 w 603042"/>
                  <a:gd name="connsiteY2" fmla="*/ 351692 h 351692"/>
                  <a:gd name="connsiteX3" fmla="*/ 381837 w 603042"/>
                  <a:gd name="connsiteY3" fmla="*/ 331596 h 351692"/>
                  <a:gd name="connsiteX4" fmla="*/ 442128 w 603042"/>
                  <a:gd name="connsiteY4" fmla="*/ 291402 h 351692"/>
                  <a:gd name="connsiteX5" fmla="*/ 472273 w 603042"/>
                  <a:gd name="connsiteY5" fmla="*/ 301451 h 351692"/>
                  <a:gd name="connsiteX6" fmla="*/ 502418 w 603042"/>
                  <a:gd name="connsiteY6" fmla="*/ 321547 h 351692"/>
                  <a:gd name="connsiteX7" fmla="*/ 562708 w 603042"/>
                  <a:gd name="connsiteY7" fmla="*/ 341644 h 351692"/>
                  <a:gd name="connsiteX8" fmla="*/ 532563 w 603042"/>
                  <a:gd name="connsiteY8" fmla="*/ 200967 h 351692"/>
                  <a:gd name="connsiteX9" fmla="*/ 522514 w 603042"/>
                  <a:gd name="connsiteY9" fmla="*/ 170822 h 351692"/>
                  <a:gd name="connsiteX10" fmla="*/ 512466 w 603042"/>
                  <a:gd name="connsiteY10" fmla="*/ 140677 h 351692"/>
                  <a:gd name="connsiteX11" fmla="*/ 532563 w 603042"/>
                  <a:gd name="connsiteY11" fmla="*/ 110532 h 351692"/>
                  <a:gd name="connsiteX12" fmla="*/ 592853 w 603042"/>
                  <a:gd name="connsiteY12" fmla="*/ 50242 h 351692"/>
                  <a:gd name="connsiteX13" fmla="*/ 602901 w 603042"/>
                  <a:gd name="connsiteY13" fmla="*/ 0 h 35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3042" h="351692">
                    <a:moveTo>
                      <a:pt x="0" y="251209"/>
                    </a:moveTo>
                    <a:lnTo>
                      <a:pt x="211015" y="331596"/>
                    </a:lnTo>
                    <a:cubicBezTo>
                      <a:pt x="230880" y="338953"/>
                      <a:pt x="271306" y="351692"/>
                      <a:pt x="271306" y="351692"/>
                    </a:cubicBezTo>
                    <a:cubicBezTo>
                      <a:pt x="288822" y="349503"/>
                      <a:pt x="354856" y="346585"/>
                      <a:pt x="381837" y="331596"/>
                    </a:cubicBezTo>
                    <a:cubicBezTo>
                      <a:pt x="402951" y="319866"/>
                      <a:pt x="442128" y="291402"/>
                      <a:pt x="442128" y="291402"/>
                    </a:cubicBezTo>
                    <a:cubicBezTo>
                      <a:pt x="452176" y="294752"/>
                      <a:pt x="462799" y="296714"/>
                      <a:pt x="472273" y="301451"/>
                    </a:cubicBezTo>
                    <a:cubicBezTo>
                      <a:pt x="483075" y="306852"/>
                      <a:pt x="491382" y="316642"/>
                      <a:pt x="502418" y="321547"/>
                    </a:cubicBezTo>
                    <a:cubicBezTo>
                      <a:pt x="521776" y="330150"/>
                      <a:pt x="562708" y="341644"/>
                      <a:pt x="562708" y="341644"/>
                    </a:cubicBezTo>
                    <a:cubicBezTo>
                      <a:pt x="550032" y="240243"/>
                      <a:pt x="561198" y="286871"/>
                      <a:pt x="532563" y="200967"/>
                    </a:cubicBezTo>
                    <a:lnTo>
                      <a:pt x="522514" y="170822"/>
                    </a:lnTo>
                    <a:lnTo>
                      <a:pt x="512466" y="140677"/>
                    </a:lnTo>
                    <a:cubicBezTo>
                      <a:pt x="519165" y="130629"/>
                      <a:pt x="524540" y="119558"/>
                      <a:pt x="532563" y="110532"/>
                    </a:cubicBezTo>
                    <a:cubicBezTo>
                      <a:pt x="551445" y="89290"/>
                      <a:pt x="592853" y="50242"/>
                      <a:pt x="592853" y="50242"/>
                    </a:cubicBezTo>
                    <a:cubicBezTo>
                      <a:pt x="605019" y="13742"/>
                      <a:pt x="602901" y="30689"/>
                      <a:pt x="602901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3748035" y="5073396"/>
                <a:ext cx="1065125" cy="708064"/>
              </a:xfrm>
              <a:custGeom>
                <a:avLst/>
                <a:gdLst>
                  <a:gd name="connsiteX0" fmla="*/ 241161 w 1065125"/>
                  <a:gd name="connsiteY0" fmla="*/ 513488 h 708064"/>
                  <a:gd name="connsiteX1" fmla="*/ 10049 w 1065125"/>
                  <a:gd name="connsiteY1" fmla="*/ 473294 h 708064"/>
                  <a:gd name="connsiteX2" fmla="*/ 0 w 1065125"/>
                  <a:gd name="connsiteY2" fmla="*/ 443149 h 708064"/>
                  <a:gd name="connsiteX3" fmla="*/ 10049 w 1065125"/>
                  <a:gd name="connsiteY3" fmla="*/ 392907 h 708064"/>
                  <a:gd name="connsiteX4" fmla="*/ 40194 w 1065125"/>
                  <a:gd name="connsiteY4" fmla="*/ 372811 h 708064"/>
                  <a:gd name="connsiteX5" fmla="*/ 60290 w 1065125"/>
                  <a:gd name="connsiteY5" fmla="*/ 342666 h 708064"/>
                  <a:gd name="connsiteX6" fmla="*/ 70339 w 1065125"/>
                  <a:gd name="connsiteY6" fmla="*/ 312520 h 708064"/>
                  <a:gd name="connsiteX7" fmla="*/ 100484 w 1065125"/>
                  <a:gd name="connsiteY7" fmla="*/ 302472 h 708064"/>
                  <a:gd name="connsiteX8" fmla="*/ 150725 w 1065125"/>
                  <a:gd name="connsiteY8" fmla="*/ 252230 h 708064"/>
                  <a:gd name="connsiteX9" fmla="*/ 160774 w 1065125"/>
                  <a:gd name="connsiteY9" fmla="*/ 222085 h 708064"/>
                  <a:gd name="connsiteX10" fmla="*/ 190919 w 1065125"/>
                  <a:gd name="connsiteY10" fmla="*/ 212037 h 708064"/>
                  <a:gd name="connsiteX11" fmla="*/ 241161 w 1065125"/>
                  <a:gd name="connsiteY11" fmla="*/ 131650 h 708064"/>
                  <a:gd name="connsiteX12" fmla="*/ 271306 w 1065125"/>
                  <a:gd name="connsiteY12" fmla="*/ 71360 h 708064"/>
                  <a:gd name="connsiteX13" fmla="*/ 321547 w 1065125"/>
                  <a:gd name="connsiteY13" fmla="*/ 61312 h 708064"/>
                  <a:gd name="connsiteX14" fmla="*/ 341644 w 1065125"/>
                  <a:gd name="connsiteY14" fmla="*/ 21118 h 708064"/>
                  <a:gd name="connsiteX15" fmla="*/ 442128 w 1065125"/>
                  <a:gd name="connsiteY15" fmla="*/ 21118 h 708064"/>
                  <a:gd name="connsiteX16" fmla="*/ 532563 w 1065125"/>
                  <a:gd name="connsiteY16" fmla="*/ 31167 h 708064"/>
                  <a:gd name="connsiteX17" fmla="*/ 562708 w 1065125"/>
                  <a:gd name="connsiteY17" fmla="*/ 21118 h 708064"/>
                  <a:gd name="connsiteX18" fmla="*/ 622998 w 1065125"/>
                  <a:gd name="connsiteY18" fmla="*/ 31167 h 708064"/>
                  <a:gd name="connsiteX19" fmla="*/ 683288 w 1065125"/>
                  <a:gd name="connsiteY19" fmla="*/ 41215 h 708064"/>
                  <a:gd name="connsiteX20" fmla="*/ 713433 w 1065125"/>
                  <a:gd name="connsiteY20" fmla="*/ 51263 h 708064"/>
                  <a:gd name="connsiteX21" fmla="*/ 743578 w 1065125"/>
                  <a:gd name="connsiteY21" fmla="*/ 41215 h 708064"/>
                  <a:gd name="connsiteX22" fmla="*/ 793820 w 1065125"/>
                  <a:gd name="connsiteY22" fmla="*/ 81408 h 708064"/>
                  <a:gd name="connsiteX23" fmla="*/ 813917 w 1065125"/>
                  <a:gd name="connsiteY23" fmla="*/ 141699 h 708064"/>
                  <a:gd name="connsiteX24" fmla="*/ 823965 w 1065125"/>
                  <a:gd name="connsiteY24" fmla="*/ 111553 h 708064"/>
                  <a:gd name="connsiteX25" fmla="*/ 894303 w 1065125"/>
                  <a:gd name="connsiteY25" fmla="*/ 111553 h 708064"/>
                  <a:gd name="connsiteX26" fmla="*/ 924449 w 1065125"/>
                  <a:gd name="connsiteY26" fmla="*/ 121602 h 708064"/>
                  <a:gd name="connsiteX27" fmla="*/ 984739 w 1065125"/>
                  <a:gd name="connsiteY27" fmla="*/ 111553 h 708064"/>
                  <a:gd name="connsiteX28" fmla="*/ 1014884 w 1065125"/>
                  <a:gd name="connsiteY28" fmla="*/ 171844 h 708064"/>
                  <a:gd name="connsiteX29" fmla="*/ 1065125 w 1065125"/>
                  <a:gd name="connsiteY29" fmla="*/ 222085 h 708064"/>
                  <a:gd name="connsiteX30" fmla="*/ 1034980 w 1065125"/>
                  <a:gd name="connsiteY30" fmla="*/ 292424 h 708064"/>
                  <a:gd name="connsiteX31" fmla="*/ 1004835 w 1065125"/>
                  <a:gd name="connsiteY31" fmla="*/ 282375 h 708064"/>
                  <a:gd name="connsiteX32" fmla="*/ 1014884 w 1065125"/>
                  <a:gd name="connsiteY32" fmla="*/ 312520 h 708064"/>
                  <a:gd name="connsiteX33" fmla="*/ 994787 w 1065125"/>
                  <a:gd name="connsiteY33" fmla="*/ 382859 h 708064"/>
                  <a:gd name="connsiteX34" fmla="*/ 954594 w 1065125"/>
                  <a:gd name="connsiteY34" fmla="*/ 372811 h 708064"/>
                  <a:gd name="connsiteX35" fmla="*/ 904352 w 1065125"/>
                  <a:gd name="connsiteY35" fmla="*/ 392907 h 708064"/>
                  <a:gd name="connsiteX36" fmla="*/ 874207 w 1065125"/>
                  <a:gd name="connsiteY36" fmla="*/ 423052 h 708064"/>
                  <a:gd name="connsiteX37" fmla="*/ 813917 w 1065125"/>
                  <a:gd name="connsiteY37" fmla="*/ 443149 h 708064"/>
                  <a:gd name="connsiteX38" fmla="*/ 783772 w 1065125"/>
                  <a:gd name="connsiteY38" fmla="*/ 503439 h 708064"/>
                  <a:gd name="connsiteX39" fmla="*/ 753627 w 1065125"/>
                  <a:gd name="connsiteY39" fmla="*/ 523536 h 708064"/>
                  <a:gd name="connsiteX40" fmla="*/ 703385 w 1065125"/>
                  <a:gd name="connsiteY40" fmla="*/ 563729 h 708064"/>
                  <a:gd name="connsiteX41" fmla="*/ 673240 w 1065125"/>
                  <a:gd name="connsiteY41" fmla="*/ 553681 h 708064"/>
                  <a:gd name="connsiteX42" fmla="*/ 622998 w 1065125"/>
                  <a:gd name="connsiteY42" fmla="*/ 573778 h 708064"/>
                  <a:gd name="connsiteX43" fmla="*/ 592853 w 1065125"/>
                  <a:gd name="connsiteY43" fmla="*/ 583826 h 708064"/>
                  <a:gd name="connsiteX44" fmla="*/ 562708 w 1065125"/>
                  <a:gd name="connsiteY44" fmla="*/ 603923 h 708064"/>
                  <a:gd name="connsiteX45" fmla="*/ 522514 w 1065125"/>
                  <a:gd name="connsiteY45" fmla="*/ 644116 h 708064"/>
                  <a:gd name="connsiteX46" fmla="*/ 482321 w 1065125"/>
                  <a:gd name="connsiteY46" fmla="*/ 634068 h 708064"/>
                  <a:gd name="connsiteX47" fmla="*/ 442128 w 1065125"/>
                  <a:gd name="connsiteY47" fmla="*/ 684309 h 708064"/>
                  <a:gd name="connsiteX48" fmla="*/ 401934 w 1065125"/>
                  <a:gd name="connsiteY48" fmla="*/ 704406 h 708064"/>
                  <a:gd name="connsiteX49" fmla="*/ 331596 w 1065125"/>
                  <a:gd name="connsiteY49" fmla="*/ 704406 h 708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65125" h="708064">
                    <a:moveTo>
                      <a:pt x="241161" y="513488"/>
                    </a:moveTo>
                    <a:cubicBezTo>
                      <a:pt x="106412" y="507071"/>
                      <a:pt x="54057" y="561310"/>
                      <a:pt x="10049" y="473294"/>
                    </a:cubicBezTo>
                    <a:cubicBezTo>
                      <a:pt x="5312" y="463820"/>
                      <a:pt x="3350" y="453197"/>
                      <a:pt x="0" y="443149"/>
                    </a:cubicBezTo>
                    <a:cubicBezTo>
                      <a:pt x="3350" y="426402"/>
                      <a:pt x="1575" y="407736"/>
                      <a:pt x="10049" y="392907"/>
                    </a:cubicBezTo>
                    <a:cubicBezTo>
                      <a:pt x="16041" y="382422"/>
                      <a:pt x="31655" y="381350"/>
                      <a:pt x="40194" y="372811"/>
                    </a:cubicBezTo>
                    <a:cubicBezTo>
                      <a:pt x="48733" y="364272"/>
                      <a:pt x="54889" y="353468"/>
                      <a:pt x="60290" y="342666"/>
                    </a:cubicBezTo>
                    <a:cubicBezTo>
                      <a:pt x="65027" y="333192"/>
                      <a:pt x="62849" y="320010"/>
                      <a:pt x="70339" y="312520"/>
                    </a:cubicBezTo>
                    <a:cubicBezTo>
                      <a:pt x="77829" y="305030"/>
                      <a:pt x="90436" y="305821"/>
                      <a:pt x="100484" y="302472"/>
                    </a:cubicBezTo>
                    <a:cubicBezTo>
                      <a:pt x="130630" y="282374"/>
                      <a:pt x="133977" y="285725"/>
                      <a:pt x="150725" y="252230"/>
                    </a:cubicBezTo>
                    <a:cubicBezTo>
                      <a:pt x="155462" y="242756"/>
                      <a:pt x="153284" y="229575"/>
                      <a:pt x="160774" y="222085"/>
                    </a:cubicBezTo>
                    <a:cubicBezTo>
                      <a:pt x="168264" y="214596"/>
                      <a:pt x="180871" y="215386"/>
                      <a:pt x="190919" y="212037"/>
                    </a:cubicBezTo>
                    <a:cubicBezTo>
                      <a:pt x="214835" y="140290"/>
                      <a:pt x="193390" y="163498"/>
                      <a:pt x="241161" y="131650"/>
                    </a:cubicBezTo>
                    <a:cubicBezTo>
                      <a:pt x="246319" y="116176"/>
                      <a:pt x="255264" y="80527"/>
                      <a:pt x="271306" y="71360"/>
                    </a:cubicBezTo>
                    <a:cubicBezTo>
                      <a:pt x="286134" y="62887"/>
                      <a:pt x="304800" y="64661"/>
                      <a:pt x="321547" y="61312"/>
                    </a:cubicBezTo>
                    <a:cubicBezTo>
                      <a:pt x="328246" y="47914"/>
                      <a:pt x="331052" y="31710"/>
                      <a:pt x="341644" y="21118"/>
                    </a:cubicBezTo>
                    <a:cubicBezTo>
                      <a:pt x="363566" y="-804"/>
                      <a:pt x="429934" y="19376"/>
                      <a:pt x="442128" y="21118"/>
                    </a:cubicBezTo>
                    <a:cubicBezTo>
                      <a:pt x="515899" y="-3472"/>
                      <a:pt x="487439" y="-13957"/>
                      <a:pt x="532563" y="31167"/>
                    </a:cubicBezTo>
                    <a:cubicBezTo>
                      <a:pt x="542611" y="27817"/>
                      <a:pt x="552260" y="19377"/>
                      <a:pt x="562708" y="21118"/>
                    </a:cubicBezTo>
                    <a:cubicBezTo>
                      <a:pt x="640626" y="34104"/>
                      <a:pt x="547226" y="56424"/>
                      <a:pt x="622998" y="31167"/>
                    </a:cubicBezTo>
                    <a:cubicBezTo>
                      <a:pt x="643095" y="34516"/>
                      <a:pt x="663399" y="36795"/>
                      <a:pt x="683288" y="41215"/>
                    </a:cubicBezTo>
                    <a:cubicBezTo>
                      <a:pt x="693628" y="43513"/>
                      <a:pt x="702841" y="51263"/>
                      <a:pt x="713433" y="51263"/>
                    </a:cubicBezTo>
                    <a:cubicBezTo>
                      <a:pt x="724025" y="51263"/>
                      <a:pt x="733530" y="44564"/>
                      <a:pt x="743578" y="41215"/>
                    </a:cubicBezTo>
                    <a:cubicBezTo>
                      <a:pt x="776266" y="52111"/>
                      <a:pt x="778011" y="45838"/>
                      <a:pt x="793820" y="81408"/>
                    </a:cubicBezTo>
                    <a:cubicBezTo>
                      <a:pt x="802424" y="100766"/>
                      <a:pt x="813917" y="141699"/>
                      <a:pt x="813917" y="141699"/>
                    </a:cubicBezTo>
                    <a:cubicBezTo>
                      <a:pt x="817266" y="131650"/>
                      <a:pt x="817348" y="119824"/>
                      <a:pt x="823965" y="111553"/>
                    </a:cubicBezTo>
                    <a:cubicBezTo>
                      <a:pt x="853515" y="74615"/>
                      <a:pt x="859506" y="96640"/>
                      <a:pt x="894303" y="111553"/>
                    </a:cubicBezTo>
                    <a:cubicBezTo>
                      <a:pt x="904039" y="115725"/>
                      <a:pt x="914400" y="118252"/>
                      <a:pt x="924449" y="121602"/>
                    </a:cubicBezTo>
                    <a:cubicBezTo>
                      <a:pt x="944546" y="118252"/>
                      <a:pt x="964973" y="106611"/>
                      <a:pt x="984739" y="111553"/>
                    </a:cubicBezTo>
                    <a:cubicBezTo>
                      <a:pt x="1001192" y="115666"/>
                      <a:pt x="1009364" y="160804"/>
                      <a:pt x="1014884" y="171844"/>
                    </a:cubicBezTo>
                    <a:cubicBezTo>
                      <a:pt x="1031632" y="205340"/>
                      <a:pt x="1034979" y="201988"/>
                      <a:pt x="1065125" y="222085"/>
                    </a:cubicBezTo>
                    <a:cubicBezTo>
                      <a:pt x="1061847" y="235200"/>
                      <a:pt x="1054257" y="284714"/>
                      <a:pt x="1034980" y="292424"/>
                    </a:cubicBezTo>
                    <a:cubicBezTo>
                      <a:pt x="1025146" y="296358"/>
                      <a:pt x="1014883" y="285725"/>
                      <a:pt x="1004835" y="282375"/>
                    </a:cubicBezTo>
                    <a:cubicBezTo>
                      <a:pt x="1008185" y="292423"/>
                      <a:pt x="1014884" y="301928"/>
                      <a:pt x="1014884" y="312520"/>
                    </a:cubicBezTo>
                    <a:cubicBezTo>
                      <a:pt x="1014884" y="325134"/>
                      <a:pt x="999525" y="368645"/>
                      <a:pt x="994787" y="382859"/>
                    </a:cubicBezTo>
                    <a:cubicBezTo>
                      <a:pt x="981389" y="379510"/>
                      <a:pt x="967695" y="368444"/>
                      <a:pt x="954594" y="372811"/>
                    </a:cubicBezTo>
                    <a:cubicBezTo>
                      <a:pt x="883173" y="396618"/>
                      <a:pt x="985815" y="420063"/>
                      <a:pt x="904352" y="392907"/>
                    </a:cubicBezTo>
                    <a:cubicBezTo>
                      <a:pt x="894304" y="402955"/>
                      <a:pt x="886629" y="416151"/>
                      <a:pt x="874207" y="423052"/>
                    </a:cubicBezTo>
                    <a:cubicBezTo>
                      <a:pt x="855689" y="433340"/>
                      <a:pt x="813917" y="443149"/>
                      <a:pt x="813917" y="443149"/>
                    </a:cubicBezTo>
                    <a:cubicBezTo>
                      <a:pt x="805744" y="467665"/>
                      <a:pt x="803249" y="483961"/>
                      <a:pt x="783772" y="503439"/>
                    </a:cubicBezTo>
                    <a:cubicBezTo>
                      <a:pt x="775233" y="511979"/>
                      <a:pt x="763675" y="516837"/>
                      <a:pt x="753627" y="523536"/>
                    </a:cubicBezTo>
                    <a:cubicBezTo>
                      <a:pt x="738195" y="546683"/>
                      <a:pt x="735742" y="563729"/>
                      <a:pt x="703385" y="563729"/>
                    </a:cubicBezTo>
                    <a:cubicBezTo>
                      <a:pt x="692793" y="563729"/>
                      <a:pt x="683288" y="557030"/>
                      <a:pt x="673240" y="553681"/>
                    </a:cubicBezTo>
                    <a:cubicBezTo>
                      <a:pt x="655598" y="606604"/>
                      <a:pt x="677673" y="573778"/>
                      <a:pt x="622998" y="573778"/>
                    </a:cubicBezTo>
                    <a:cubicBezTo>
                      <a:pt x="612406" y="573778"/>
                      <a:pt x="602901" y="580477"/>
                      <a:pt x="592853" y="583826"/>
                    </a:cubicBezTo>
                    <a:cubicBezTo>
                      <a:pt x="582805" y="590525"/>
                      <a:pt x="574620" y="601938"/>
                      <a:pt x="562708" y="603923"/>
                    </a:cubicBezTo>
                    <a:cubicBezTo>
                      <a:pt x="511565" y="612446"/>
                      <a:pt x="542372" y="544831"/>
                      <a:pt x="522514" y="644116"/>
                    </a:cubicBezTo>
                    <a:cubicBezTo>
                      <a:pt x="509116" y="640767"/>
                      <a:pt x="495992" y="632115"/>
                      <a:pt x="482321" y="634068"/>
                    </a:cubicBezTo>
                    <a:cubicBezTo>
                      <a:pt x="450505" y="638613"/>
                      <a:pt x="449731" y="661499"/>
                      <a:pt x="442128" y="684309"/>
                    </a:cubicBezTo>
                    <a:cubicBezTo>
                      <a:pt x="352284" y="654362"/>
                      <a:pt x="464984" y="680763"/>
                      <a:pt x="401934" y="704406"/>
                    </a:cubicBezTo>
                    <a:cubicBezTo>
                      <a:pt x="379981" y="712638"/>
                      <a:pt x="355042" y="704406"/>
                      <a:pt x="331596" y="704406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4682532" y="5586884"/>
                <a:ext cx="0" cy="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4648257" y="5395965"/>
                <a:ext cx="668230" cy="920708"/>
              </a:xfrm>
              <a:custGeom>
                <a:avLst/>
                <a:gdLst>
                  <a:gd name="connsiteX0" fmla="*/ 44323 w 668230"/>
                  <a:gd name="connsiteY0" fmla="*/ 753626 h 920708"/>
                  <a:gd name="connsiteX1" fmla="*/ 185000 w 668230"/>
                  <a:gd name="connsiteY1" fmla="*/ 723481 h 920708"/>
                  <a:gd name="connsiteX2" fmla="*/ 195048 w 668230"/>
                  <a:gd name="connsiteY2" fmla="*/ 683288 h 920708"/>
                  <a:gd name="connsiteX3" fmla="*/ 205097 w 668230"/>
                  <a:gd name="connsiteY3" fmla="*/ 653143 h 920708"/>
                  <a:gd name="connsiteX4" fmla="*/ 235242 w 668230"/>
                  <a:gd name="connsiteY4" fmla="*/ 633046 h 920708"/>
                  <a:gd name="connsiteX5" fmla="*/ 265387 w 668230"/>
                  <a:gd name="connsiteY5" fmla="*/ 602901 h 920708"/>
                  <a:gd name="connsiteX6" fmla="*/ 295532 w 668230"/>
                  <a:gd name="connsiteY6" fmla="*/ 542611 h 920708"/>
                  <a:gd name="connsiteX7" fmla="*/ 305580 w 668230"/>
                  <a:gd name="connsiteY7" fmla="*/ 512466 h 920708"/>
                  <a:gd name="connsiteX8" fmla="*/ 335725 w 668230"/>
                  <a:gd name="connsiteY8" fmla="*/ 482321 h 920708"/>
                  <a:gd name="connsiteX9" fmla="*/ 355822 w 668230"/>
                  <a:gd name="connsiteY9" fmla="*/ 452176 h 920708"/>
                  <a:gd name="connsiteX10" fmla="*/ 365870 w 668230"/>
                  <a:gd name="connsiteY10" fmla="*/ 422031 h 920708"/>
                  <a:gd name="connsiteX11" fmla="*/ 375919 w 668230"/>
                  <a:gd name="connsiteY11" fmla="*/ 452176 h 920708"/>
                  <a:gd name="connsiteX12" fmla="*/ 355822 w 668230"/>
                  <a:gd name="connsiteY12" fmla="*/ 512466 h 920708"/>
                  <a:gd name="connsiteX13" fmla="*/ 345774 w 668230"/>
                  <a:gd name="connsiteY13" fmla="*/ 542611 h 920708"/>
                  <a:gd name="connsiteX14" fmla="*/ 355822 w 668230"/>
                  <a:gd name="connsiteY14" fmla="*/ 512466 h 920708"/>
                  <a:gd name="connsiteX15" fmla="*/ 416112 w 668230"/>
                  <a:gd name="connsiteY15" fmla="*/ 472272 h 920708"/>
                  <a:gd name="connsiteX16" fmla="*/ 385967 w 668230"/>
                  <a:gd name="connsiteY16" fmla="*/ 492369 h 920708"/>
                  <a:gd name="connsiteX17" fmla="*/ 325677 w 668230"/>
                  <a:gd name="connsiteY17" fmla="*/ 532562 h 920708"/>
                  <a:gd name="connsiteX18" fmla="*/ 375919 w 668230"/>
                  <a:gd name="connsiteY18" fmla="*/ 542611 h 920708"/>
                  <a:gd name="connsiteX19" fmla="*/ 406064 w 668230"/>
                  <a:gd name="connsiteY19" fmla="*/ 532562 h 920708"/>
                  <a:gd name="connsiteX20" fmla="*/ 335725 w 668230"/>
                  <a:gd name="connsiteY20" fmla="*/ 562708 h 920708"/>
                  <a:gd name="connsiteX21" fmla="*/ 325677 w 668230"/>
                  <a:gd name="connsiteY21" fmla="*/ 592853 h 920708"/>
                  <a:gd name="connsiteX22" fmla="*/ 335725 w 668230"/>
                  <a:gd name="connsiteY22" fmla="*/ 622998 h 920708"/>
                  <a:gd name="connsiteX23" fmla="*/ 345774 w 668230"/>
                  <a:gd name="connsiteY23" fmla="*/ 673239 h 920708"/>
                  <a:gd name="connsiteX24" fmla="*/ 335725 w 668230"/>
                  <a:gd name="connsiteY24" fmla="*/ 733530 h 920708"/>
                  <a:gd name="connsiteX25" fmla="*/ 114662 w 668230"/>
                  <a:gd name="connsiteY25" fmla="*/ 743578 h 920708"/>
                  <a:gd name="connsiteX26" fmla="*/ 385967 w 668230"/>
                  <a:gd name="connsiteY26" fmla="*/ 723481 h 920708"/>
                  <a:gd name="connsiteX27" fmla="*/ 355822 w 668230"/>
                  <a:gd name="connsiteY27" fmla="*/ 633046 h 920708"/>
                  <a:gd name="connsiteX28" fmla="*/ 345774 w 668230"/>
                  <a:gd name="connsiteY28" fmla="*/ 602901 h 920708"/>
                  <a:gd name="connsiteX29" fmla="*/ 335725 w 668230"/>
                  <a:gd name="connsiteY29" fmla="*/ 572756 h 920708"/>
                  <a:gd name="connsiteX30" fmla="*/ 325677 w 668230"/>
                  <a:gd name="connsiteY30" fmla="*/ 522514 h 920708"/>
                  <a:gd name="connsiteX31" fmla="*/ 285484 w 668230"/>
                  <a:gd name="connsiteY31" fmla="*/ 582804 h 920708"/>
                  <a:gd name="connsiteX32" fmla="*/ 275435 w 668230"/>
                  <a:gd name="connsiteY32" fmla="*/ 612949 h 920708"/>
                  <a:gd name="connsiteX33" fmla="*/ 255339 w 668230"/>
                  <a:gd name="connsiteY33" fmla="*/ 643094 h 920708"/>
                  <a:gd name="connsiteX34" fmla="*/ 215145 w 668230"/>
                  <a:gd name="connsiteY34" fmla="*/ 693336 h 920708"/>
                  <a:gd name="connsiteX35" fmla="*/ 114662 w 668230"/>
                  <a:gd name="connsiteY35" fmla="*/ 723481 h 920708"/>
                  <a:gd name="connsiteX36" fmla="*/ 64420 w 668230"/>
                  <a:gd name="connsiteY36" fmla="*/ 733530 h 920708"/>
                  <a:gd name="connsiteX37" fmla="*/ 4130 w 668230"/>
                  <a:gd name="connsiteY37" fmla="*/ 753626 h 920708"/>
                  <a:gd name="connsiteX38" fmla="*/ 14178 w 668230"/>
                  <a:gd name="connsiteY38" fmla="*/ 844061 h 920708"/>
                  <a:gd name="connsiteX39" fmla="*/ 195048 w 668230"/>
                  <a:gd name="connsiteY39" fmla="*/ 854110 h 920708"/>
                  <a:gd name="connsiteX40" fmla="*/ 225194 w 668230"/>
                  <a:gd name="connsiteY40" fmla="*/ 864158 h 920708"/>
                  <a:gd name="connsiteX41" fmla="*/ 265387 w 668230"/>
                  <a:gd name="connsiteY41" fmla="*/ 874206 h 920708"/>
                  <a:gd name="connsiteX42" fmla="*/ 365870 w 668230"/>
                  <a:gd name="connsiteY42" fmla="*/ 894303 h 920708"/>
                  <a:gd name="connsiteX43" fmla="*/ 426161 w 668230"/>
                  <a:gd name="connsiteY43" fmla="*/ 914400 h 920708"/>
                  <a:gd name="connsiteX44" fmla="*/ 657273 w 668230"/>
                  <a:gd name="connsiteY44" fmla="*/ 904351 h 920708"/>
                  <a:gd name="connsiteX45" fmla="*/ 647224 w 668230"/>
                  <a:gd name="connsiteY45" fmla="*/ 813916 h 920708"/>
                  <a:gd name="connsiteX46" fmla="*/ 596983 w 668230"/>
                  <a:gd name="connsiteY46" fmla="*/ 723481 h 920708"/>
                  <a:gd name="connsiteX47" fmla="*/ 576886 w 668230"/>
                  <a:gd name="connsiteY47" fmla="*/ 663191 h 920708"/>
                  <a:gd name="connsiteX48" fmla="*/ 536692 w 668230"/>
                  <a:gd name="connsiteY48" fmla="*/ 602901 h 920708"/>
                  <a:gd name="connsiteX49" fmla="*/ 526644 w 668230"/>
                  <a:gd name="connsiteY49" fmla="*/ 572756 h 920708"/>
                  <a:gd name="connsiteX50" fmla="*/ 506547 w 668230"/>
                  <a:gd name="connsiteY50" fmla="*/ 492369 h 920708"/>
                  <a:gd name="connsiteX51" fmla="*/ 496499 w 668230"/>
                  <a:gd name="connsiteY51" fmla="*/ 462224 h 920708"/>
                  <a:gd name="connsiteX52" fmla="*/ 476402 w 668230"/>
                  <a:gd name="connsiteY52" fmla="*/ 381837 h 920708"/>
                  <a:gd name="connsiteX53" fmla="*/ 446257 w 668230"/>
                  <a:gd name="connsiteY53" fmla="*/ 110532 h 920708"/>
                  <a:gd name="connsiteX54" fmla="*/ 436209 w 668230"/>
                  <a:gd name="connsiteY54" fmla="*/ 80387 h 920708"/>
                  <a:gd name="connsiteX55" fmla="*/ 426161 w 668230"/>
                  <a:gd name="connsiteY55" fmla="*/ 50242 h 920708"/>
                  <a:gd name="connsiteX56" fmla="*/ 325677 w 668230"/>
                  <a:gd name="connsiteY56" fmla="*/ 0 h 920708"/>
                  <a:gd name="connsiteX57" fmla="*/ 265387 w 668230"/>
                  <a:gd name="connsiteY57" fmla="*/ 10048 h 920708"/>
                  <a:gd name="connsiteX58" fmla="*/ 205097 w 668230"/>
                  <a:gd name="connsiteY58" fmla="*/ 50242 h 920708"/>
                  <a:gd name="connsiteX59" fmla="*/ 174952 w 668230"/>
                  <a:gd name="connsiteY59" fmla="*/ 70338 h 920708"/>
                  <a:gd name="connsiteX60" fmla="*/ 144807 w 668230"/>
                  <a:gd name="connsiteY60" fmla="*/ 80387 h 920708"/>
                  <a:gd name="connsiteX61" fmla="*/ 154855 w 668230"/>
                  <a:gd name="connsiteY61" fmla="*/ 200967 h 920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668230" h="920708">
                    <a:moveTo>
                      <a:pt x="44323" y="753626"/>
                    </a:moveTo>
                    <a:cubicBezTo>
                      <a:pt x="91215" y="743578"/>
                      <a:pt x="141542" y="743761"/>
                      <a:pt x="185000" y="723481"/>
                    </a:cubicBezTo>
                    <a:cubicBezTo>
                      <a:pt x="197514" y="717641"/>
                      <a:pt x="191254" y="696567"/>
                      <a:pt x="195048" y="683288"/>
                    </a:cubicBezTo>
                    <a:cubicBezTo>
                      <a:pt x="197958" y="673104"/>
                      <a:pt x="198480" y="661414"/>
                      <a:pt x="205097" y="653143"/>
                    </a:cubicBezTo>
                    <a:cubicBezTo>
                      <a:pt x="212641" y="643713"/>
                      <a:pt x="225964" y="640777"/>
                      <a:pt x="235242" y="633046"/>
                    </a:cubicBezTo>
                    <a:cubicBezTo>
                      <a:pt x="246159" y="623949"/>
                      <a:pt x="255339" y="612949"/>
                      <a:pt x="265387" y="602901"/>
                    </a:cubicBezTo>
                    <a:cubicBezTo>
                      <a:pt x="290643" y="527131"/>
                      <a:pt x="256574" y="620527"/>
                      <a:pt x="295532" y="542611"/>
                    </a:cubicBezTo>
                    <a:cubicBezTo>
                      <a:pt x="300269" y="533137"/>
                      <a:pt x="299705" y="521279"/>
                      <a:pt x="305580" y="512466"/>
                    </a:cubicBezTo>
                    <a:cubicBezTo>
                      <a:pt x="313463" y="500642"/>
                      <a:pt x="326628" y="493238"/>
                      <a:pt x="335725" y="482321"/>
                    </a:cubicBezTo>
                    <a:cubicBezTo>
                      <a:pt x="343456" y="473043"/>
                      <a:pt x="349123" y="462224"/>
                      <a:pt x="355822" y="452176"/>
                    </a:cubicBezTo>
                    <a:cubicBezTo>
                      <a:pt x="359171" y="442128"/>
                      <a:pt x="355278" y="422031"/>
                      <a:pt x="365870" y="422031"/>
                    </a:cubicBezTo>
                    <a:cubicBezTo>
                      <a:pt x="376462" y="422031"/>
                      <a:pt x="377089" y="441649"/>
                      <a:pt x="375919" y="452176"/>
                    </a:cubicBezTo>
                    <a:cubicBezTo>
                      <a:pt x="373580" y="473230"/>
                      <a:pt x="362521" y="492369"/>
                      <a:pt x="355822" y="512466"/>
                    </a:cubicBezTo>
                    <a:lnTo>
                      <a:pt x="345774" y="542611"/>
                    </a:lnTo>
                    <a:cubicBezTo>
                      <a:pt x="345774" y="542611"/>
                      <a:pt x="347009" y="518341"/>
                      <a:pt x="355822" y="512466"/>
                    </a:cubicBezTo>
                    <a:lnTo>
                      <a:pt x="416112" y="472272"/>
                    </a:lnTo>
                    <a:cubicBezTo>
                      <a:pt x="426160" y="465573"/>
                      <a:pt x="394506" y="483830"/>
                      <a:pt x="385967" y="492369"/>
                    </a:cubicBezTo>
                    <a:cubicBezTo>
                      <a:pt x="348332" y="530004"/>
                      <a:pt x="369303" y="518020"/>
                      <a:pt x="325677" y="532562"/>
                    </a:cubicBezTo>
                    <a:cubicBezTo>
                      <a:pt x="342424" y="535912"/>
                      <a:pt x="358840" y="542611"/>
                      <a:pt x="375919" y="542611"/>
                    </a:cubicBezTo>
                    <a:cubicBezTo>
                      <a:pt x="386511" y="542611"/>
                      <a:pt x="413554" y="525073"/>
                      <a:pt x="406064" y="532562"/>
                    </a:cubicBezTo>
                    <a:cubicBezTo>
                      <a:pt x="393646" y="544978"/>
                      <a:pt x="353741" y="556702"/>
                      <a:pt x="335725" y="562708"/>
                    </a:cubicBezTo>
                    <a:cubicBezTo>
                      <a:pt x="332376" y="572756"/>
                      <a:pt x="325677" y="582261"/>
                      <a:pt x="325677" y="592853"/>
                    </a:cubicBezTo>
                    <a:cubicBezTo>
                      <a:pt x="325677" y="603445"/>
                      <a:pt x="333156" y="612722"/>
                      <a:pt x="335725" y="622998"/>
                    </a:cubicBezTo>
                    <a:cubicBezTo>
                      <a:pt x="339867" y="639567"/>
                      <a:pt x="342424" y="656492"/>
                      <a:pt x="345774" y="673239"/>
                    </a:cubicBezTo>
                    <a:cubicBezTo>
                      <a:pt x="342424" y="693336"/>
                      <a:pt x="355216" y="727598"/>
                      <a:pt x="335725" y="733530"/>
                    </a:cubicBezTo>
                    <a:cubicBezTo>
                      <a:pt x="265157" y="755007"/>
                      <a:pt x="42331" y="758045"/>
                      <a:pt x="114662" y="743578"/>
                    </a:cubicBezTo>
                    <a:cubicBezTo>
                      <a:pt x="203584" y="725793"/>
                      <a:pt x="385967" y="723481"/>
                      <a:pt x="385967" y="723481"/>
                    </a:cubicBezTo>
                    <a:lnTo>
                      <a:pt x="355822" y="633046"/>
                    </a:lnTo>
                    <a:lnTo>
                      <a:pt x="345774" y="602901"/>
                    </a:lnTo>
                    <a:cubicBezTo>
                      <a:pt x="342424" y="592853"/>
                      <a:pt x="337802" y="583142"/>
                      <a:pt x="335725" y="572756"/>
                    </a:cubicBezTo>
                    <a:lnTo>
                      <a:pt x="325677" y="522514"/>
                    </a:lnTo>
                    <a:cubicBezTo>
                      <a:pt x="312279" y="542611"/>
                      <a:pt x="293122" y="559890"/>
                      <a:pt x="285484" y="582804"/>
                    </a:cubicBezTo>
                    <a:cubicBezTo>
                      <a:pt x="282134" y="592852"/>
                      <a:pt x="280172" y="603475"/>
                      <a:pt x="275435" y="612949"/>
                    </a:cubicBezTo>
                    <a:cubicBezTo>
                      <a:pt x="270034" y="623751"/>
                      <a:pt x="260740" y="632292"/>
                      <a:pt x="255339" y="643094"/>
                    </a:cubicBezTo>
                    <a:cubicBezTo>
                      <a:pt x="237439" y="678895"/>
                      <a:pt x="258700" y="673978"/>
                      <a:pt x="215145" y="693336"/>
                    </a:cubicBezTo>
                    <a:cubicBezTo>
                      <a:pt x="190092" y="704471"/>
                      <a:pt x="143894" y="716985"/>
                      <a:pt x="114662" y="723481"/>
                    </a:cubicBezTo>
                    <a:cubicBezTo>
                      <a:pt x="97990" y="727186"/>
                      <a:pt x="80897" y="729036"/>
                      <a:pt x="64420" y="733530"/>
                    </a:cubicBezTo>
                    <a:cubicBezTo>
                      <a:pt x="43983" y="739104"/>
                      <a:pt x="4130" y="753626"/>
                      <a:pt x="4130" y="753626"/>
                    </a:cubicBezTo>
                    <a:cubicBezTo>
                      <a:pt x="7479" y="783771"/>
                      <a:pt x="-12662" y="829935"/>
                      <a:pt x="14178" y="844061"/>
                    </a:cubicBezTo>
                    <a:cubicBezTo>
                      <a:pt x="67612" y="872184"/>
                      <a:pt x="134937" y="848385"/>
                      <a:pt x="195048" y="854110"/>
                    </a:cubicBezTo>
                    <a:cubicBezTo>
                      <a:pt x="205592" y="855114"/>
                      <a:pt x="215009" y="861248"/>
                      <a:pt x="225194" y="864158"/>
                    </a:cubicBezTo>
                    <a:cubicBezTo>
                      <a:pt x="238473" y="867952"/>
                      <a:pt x="251845" y="871498"/>
                      <a:pt x="265387" y="874206"/>
                    </a:cubicBezTo>
                    <a:cubicBezTo>
                      <a:pt x="319698" y="885068"/>
                      <a:pt x="319198" y="880301"/>
                      <a:pt x="365870" y="894303"/>
                    </a:cubicBezTo>
                    <a:cubicBezTo>
                      <a:pt x="386161" y="900390"/>
                      <a:pt x="426161" y="914400"/>
                      <a:pt x="426161" y="914400"/>
                    </a:cubicBezTo>
                    <a:cubicBezTo>
                      <a:pt x="503198" y="911050"/>
                      <a:pt x="587075" y="936260"/>
                      <a:pt x="657273" y="904351"/>
                    </a:cubicBezTo>
                    <a:cubicBezTo>
                      <a:pt x="684885" y="891800"/>
                      <a:pt x="652210" y="843834"/>
                      <a:pt x="647224" y="813916"/>
                    </a:cubicBezTo>
                    <a:cubicBezTo>
                      <a:pt x="637122" y="753306"/>
                      <a:pt x="625757" y="809802"/>
                      <a:pt x="596983" y="723481"/>
                    </a:cubicBezTo>
                    <a:cubicBezTo>
                      <a:pt x="590284" y="703384"/>
                      <a:pt x="588637" y="680817"/>
                      <a:pt x="576886" y="663191"/>
                    </a:cubicBezTo>
                    <a:lnTo>
                      <a:pt x="536692" y="602901"/>
                    </a:lnTo>
                    <a:cubicBezTo>
                      <a:pt x="533343" y="592853"/>
                      <a:pt x="529431" y="582975"/>
                      <a:pt x="526644" y="572756"/>
                    </a:cubicBezTo>
                    <a:cubicBezTo>
                      <a:pt x="519377" y="546109"/>
                      <a:pt x="515281" y="518572"/>
                      <a:pt x="506547" y="492369"/>
                    </a:cubicBezTo>
                    <a:cubicBezTo>
                      <a:pt x="503198" y="482321"/>
                      <a:pt x="499286" y="472443"/>
                      <a:pt x="496499" y="462224"/>
                    </a:cubicBezTo>
                    <a:cubicBezTo>
                      <a:pt x="489232" y="435577"/>
                      <a:pt x="476402" y="381837"/>
                      <a:pt x="476402" y="381837"/>
                    </a:cubicBezTo>
                    <a:cubicBezTo>
                      <a:pt x="465346" y="149654"/>
                      <a:pt x="488623" y="237629"/>
                      <a:pt x="446257" y="110532"/>
                    </a:cubicBezTo>
                    <a:lnTo>
                      <a:pt x="436209" y="80387"/>
                    </a:lnTo>
                    <a:cubicBezTo>
                      <a:pt x="432860" y="70339"/>
                      <a:pt x="434974" y="56117"/>
                      <a:pt x="426161" y="50242"/>
                    </a:cubicBezTo>
                    <a:cubicBezTo>
                      <a:pt x="354379" y="2388"/>
                      <a:pt x="389302" y="15906"/>
                      <a:pt x="325677" y="0"/>
                    </a:cubicBezTo>
                    <a:cubicBezTo>
                      <a:pt x="305580" y="3349"/>
                      <a:pt x="284194" y="2212"/>
                      <a:pt x="265387" y="10048"/>
                    </a:cubicBezTo>
                    <a:cubicBezTo>
                      <a:pt x="243092" y="19338"/>
                      <a:pt x="225194" y="36844"/>
                      <a:pt x="205097" y="50242"/>
                    </a:cubicBezTo>
                    <a:cubicBezTo>
                      <a:pt x="195049" y="56941"/>
                      <a:pt x="186409" y="66519"/>
                      <a:pt x="174952" y="70338"/>
                    </a:cubicBezTo>
                    <a:lnTo>
                      <a:pt x="144807" y="80387"/>
                    </a:lnTo>
                    <a:cubicBezTo>
                      <a:pt x="164387" y="139130"/>
                      <a:pt x="154855" y="99940"/>
                      <a:pt x="154855" y="200967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5094514" y="5365820"/>
                <a:ext cx="411983" cy="130628"/>
              </a:xfrm>
              <a:custGeom>
                <a:avLst/>
                <a:gdLst>
                  <a:gd name="connsiteX0" fmla="*/ 0 w 411983"/>
                  <a:gd name="connsiteY0" fmla="*/ 80387 h 130628"/>
                  <a:gd name="connsiteX1" fmla="*/ 170822 w 411983"/>
                  <a:gd name="connsiteY1" fmla="*/ 100483 h 130628"/>
                  <a:gd name="connsiteX2" fmla="*/ 180871 w 411983"/>
                  <a:gd name="connsiteY2" fmla="*/ 130628 h 130628"/>
                  <a:gd name="connsiteX3" fmla="*/ 200967 w 411983"/>
                  <a:gd name="connsiteY3" fmla="*/ 100483 h 130628"/>
                  <a:gd name="connsiteX4" fmla="*/ 231112 w 411983"/>
                  <a:gd name="connsiteY4" fmla="*/ 80387 h 130628"/>
                  <a:gd name="connsiteX5" fmla="*/ 241161 w 411983"/>
                  <a:gd name="connsiteY5" fmla="*/ 50242 h 130628"/>
                  <a:gd name="connsiteX6" fmla="*/ 301451 w 411983"/>
                  <a:gd name="connsiteY6" fmla="*/ 70338 h 130628"/>
                  <a:gd name="connsiteX7" fmla="*/ 321548 w 411983"/>
                  <a:gd name="connsiteY7" fmla="*/ 100483 h 130628"/>
                  <a:gd name="connsiteX8" fmla="*/ 391886 w 411983"/>
                  <a:gd name="connsiteY8" fmla="*/ 120580 h 130628"/>
                  <a:gd name="connsiteX9" fmla="*/ 411983 w 411983"/>
                  <a:gd name="connsiteY9" fmla="*/ 30145 h 130628"/>
                  <a:gd name="connsiteX10" fmla="*/ 401934 w 411983"/>
                  <a:gd name="connsiteY10" fmla="*/ 0 h 130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1983" h="130628">
                    <a:moveTo>
                      <a:pt x="0" y="80387"/>
                    </a:moveTo>
                    <a:cubicBezTo>
                      <a:pt x="56941" y="87086"/>
                      <a:pt x="115580" y="85138"/>
                      <a:pt x="170822" y="100483"/>
                    </a:cubicBezTo>
                    <a:cubicBezTo>
                      <a:pt x="181028" y="103318"/>
                      <a:pt x="170279" y="130628"/>
                      <a:pt x="180871" y="130628"/>
                    </a:cubicBezTo>
                    <a:cubicBezTo>
                      <a:pt x="192947" y="130628"/>
                      <a:pt x="192428" y="109022"/>
                      <a:pt x="200967" y="100483"/>
                    </a:cubicBezTo>
                    <a:cubicBezTo>
                      <a:pt x="209506" y="91944"/>
                      <a:pt x="221064" y="87086"/>
                      <a:pt x="231112" y="80387"/>
                    </a:cubicBezTo>
                    <a:cubicBezTo>
                      <a:pt x="234462" y="70339"/>
                      <a:pt x="233671" y="57732"/>
                      <a:pt x="241161" y="50242"/>
                    </a:cubicBezTo>
                    <a:cubicBezTo>
                      <a:pt x="269017" y="22386"/>
                      <a:pt x="284973" y="50565"/>
                      <a:pt x="301451" y="70338"/>
                    </a:cubicBezTo>
                    <a:cubicBezTo>
                      <a:pt x="309182" y="79616"/>
                      <a:pt x="312118" y="92939"/>
                      <a:pt x="321548" y="100483"/>
                    </a:cubicBezTo>
                    <a:cubicBezTo>
                      <a:pt x="328103" y="105727"/>
                      <a:pt x="389257" y="119923"/>
                      <a:pt x="391886" y="120580"/>
                    </a:cubicBezTo>
                    <a:cubicBezTo>
                      <a:pt x="402247" y="89496"/>
                      <a:pt x="411983" y="65510"/>
                      <a:pt x="411983" y="30145"/>
                    </a:cubicBezTo>
                    <a:cubicBezTo>
                      <a:pt x="411983" y="19553"/>
                      <a:pt x="401934" y="0"/>
                      <a:pt x="401934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5416062" y="5184949"/>
                <a:ext cx="54882" cy="50242"/>
              </a:xfrm>
              <a:custGeom>
                <a:avLst/>
                <a:gdLst>
                  <a:gd name="connsiteX0" fmla="*/ 0 w 70338"/>
                  <a:gd name="connsiteY0" fmla="*/ 0 h 130629"/>
                  <a:gd name="connsiteX1" fmla="*/ 50241 w 70338"/>
                  <a:gd name="connsiteY1" fmla="*/ 80387 h 130629"/>
                  <a:gd name="connsiteX2" fmla="*/ 60290 w 70338"/>
                  <a:gd name="connsiteY2" fmla="*/ 110532 h 130629"/>
                  <a:gd name="connsiteX3" fmla="*/ 70338 w 70338"/>
                  <a:gd name="connsiteY3" fmla="*/ 130629 h 130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338" h="130629">
                    <a:moveTo>
                      <a:pt x="0" y="0"/>
                    </a:moveTo>
                    <a:cubicBezTo>
                      <a:pt x="16747" y="26796"/>
                      <a:pt x="35110" y="52647"/>
                      <a:pt x="50241" y="80387"/>
                    </a:cubicBezTo>
                    <a:cubicBezTo>
                      <a:pt x="55313" y="89686"/>
                      <a:pt x="56356" y="100698"/>
                      <a:pt x="60290" y="110532"/>
                    </a:cubicBezTo>
                    <a:cubicBezTo>
                      <a:pt x="63072" y="117486"/>
                      <a:pt x="66989" y="123930"/>
                      <a:pt x="70338" y="13062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5586884" y="4973934"/>
                <a:ext cx="132944" cy="261257"/>
              </a:xfrm>
              <a:custGeom>
                <a:avLst/>
                <a:gdLst>
                  <a:gd name="connsiteX0" fmla="*/ 0 w 132944"/>
                  <a:gd name="connsiteY0" fmla="*/ 261257 h 261257"/>
                  <a:gd name="connsiteX1" fmla="*/ 40193 w 132944"/>
                  <a:gd name="connsiteY1" fmla="*/ 211015 h 261257"/>
                  <a:gd name="connsiteX2" fmla="*/ 100483 w 132944"/>
                  <a:gd name="connsiteY2" fmla="*/ 170822 h 261257"/>
                  <a:gd name="connsiteX3" fmla="*/ 110531 w 132944"/>
                  <a:gd name="connsiteY3" fmla="*/ 140677 h 261257"/>
                  <a:gd name="connsiteX4" fmla="*/ 130628 w 132944"/>
                  <a:gd name="connsiteY4" fmla="*/ 110532 h 261257"/>
                  <a:gd name="connsiteX5" fmla="*/ 130628 w 132944"/>
                  <a:gd name="connsiteY5" fmla="*/ 0 h 26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944" h="261257">
                    <a:moveTo>
                      <a:pt x="0" y="261257"/>
                    </a:moveTo>
                    <a:cubicBezTo>
                      <a:pt x="13398" y="244510"/>
                      <a:pt x="24252" y="225362"/>
                      <a:pt x="40193" y="211015"/>
                    </a:cubicBezTo>
                    <a:cubicBezTo>
                      <a:pt x="58146" y="194857"/>
                      <a:pt x="100483" y="170822"/>
                      <a:pt x="100483" y="170822"/>
                    </a:cubicBezTo>
                    <a:cubicBezTo>
                      <a:pt x="103832" y="160774"/>
                      <a:pt x="105794" y="150151"/>
                      <a:pt x="110531" y="140677"/>
                    </a:cubicBezTo>
                    <a:cubicBezTo>
                      <a:pt x="115932" y="129875"/>
                      <a:pt x="128920" y="122487"/>
                      <a:pt x="130628" y="110532"/>
                    </a:cubicBezTo>
                    <a:cubicBezTo>
                      <a:pt x="135839" y="74058"/>
                      <a:pt x="130628" y="36844"/>
                      <a:pt x="130628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4903596" y="4762919"/>
                <a:ext cx="311499" cy="452176"/>
              </a:xfrm>
              <a:custGeom>
                <a:avLst/>
                <a:gdLst>
                  <a:gd name="connsiteX0" fmla="*/ 0 w 311499"/>
                  <a:gd name="connsiteY0" fmla="*/ 452176 h 452176"/>
                  <a:gd name="connsiteX1" fmla="*/ 60290 w 311499"/>
                  <a:gd name="connsiteY1" fmla="*/ 311499 h 452176"/>
                  <a:gd name="connsiteX2" fmla="*/ 80386 w 311499"/>
                  <a:gd name="connsiteY2" fmla="*/ 281354 h 452176"/>
                  <a:gd name="connsiteX3" fmla="*/ 60290 w 311499"/>
                  <a:gd name="connsiteY3" fmla="*/ 251208 h 452176"/>
                  <a:gd name="connsiteX4" fmla="*/ 50241 w 311499"/>
                  <a:gd name="connsiteY4" fmla="*/ 221063 h 452176"/>
                  <a:gd name="connsiteX5" fmla="*/ 60290 w 311499"/>
                  <a:gd name="connsiteY5" fmla="*/ 160773 h 452176"/>
                  <a:gd name="connsiteX6" fmla="*/ 120580 w 311499"/>
                  <a:gd name="connsiteY6" fmla="*/ 130628 h 452176"/>
                  <a:gd name="connsiteX7" fmla="*/ 140677 w 311499"/>
                  <a:gd name="connsiteY7" fmla="*/ 190918 h 452176"/>
                  <a:gd name="connsiteX8" fmla="*/ 150725 w 311499"/>
                  <a:gd name="connsiteY8" fmla="*/ 221063 h 452176"/>
                  <a:gd name="connsiteX9" fmla="*/ 170822 w 311499"/>
                  <a:gd name="connsiteY9" fmla="*/ 190918 h 452176"/>
                  <a:gd name="connsiteX10" fmla="*/ 200967 w 311499"/>
                  <a:gd name="connsiteY10" fmla="*/ 170822 h 452176"/>
                  <a:gd name="connsiteX11" fmla="*/ 241160 w 311499"/>
                  <a:gd name="connsiteY11" fmla="*/ 120580 h 452176"/>
                  <a:gd name="connsiteX12" fmla="*/ 281353 w 311499"/>
                  <a:gd name="connsiteY12" fmla="*/ 60290 h 452176"/>
                  <a:gd name="connsiteX13" fmla="*/ 291402 w 311499"/>
                  <a:gd name="connsiteY13" fmla="*/ 30145 h 452176"/>
                  <a:gd name="connsiteX14" fmla="*/ 311499 w 311499"/>
                  <a:gd name="connsiteY14" fmla="*/ 0 h 452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1499" h="452176">
                    <a:moveTo>
                      <a:pt x="0" y="452176"/>
                    </a:moveTo>
                    <a:cubicBezTo>
                      <a:pt x="20097" y="405284"/>
                      <a:pt x="38567" y="357661"/>
                      <a:pt x="60290" y="311499"/>
                    </a:cubicBezTo>
                    <a:cubicBezTo>
                      <a:pt x="65432" y="300572"/>
                      <a:pt x="80386" y="293430"/>
                      <a:pt x="80386" y="281354"/>
                    </a:cubicBezTo>
                    <a:cubicBezTo>
                      <a:pt x="80386" y="269277"/>
                      <a:pt x="65691" y="262010"/>
                      <a:pt x="60290" y="251208"/>
                    </a:cubicBezTo>
                    <a:cubicBezTo>
                      <a:pt x="55553" y="241734"/>
                      <a:pt x="53591" y="231111"/>
                      <a:pt x="50241" y="221063"/>
                    </a:cubicBezTo>
                    <a:cubicBezTo>
                      <a:pt x="53591" y="200966"/>
                      <a:pt x="51178" y="178996"/>
                      <a:pt x="60290" y="160773"/>
                    </a:cubicBezTo>
                    <a:cubicBezTo>
                      <a:pt x="68081" y="145192"/>
                      <a:pt x="106314" y="135384"/>
                      <a:pt x="120580" y="130628"/>
                    </a:cubicBezTo>
                    <a:lnTo>
                      <a:pt x="140677" y="190918"/>
                    </a:lnTo>
                    <a:lnTo>
                      <a:pt x="150725" y="221063"/>
                    </a:lnTo>
                    <a:cubicBezTo>
                      <a:pt x="157424" y="211015"/>
                      <a:pt x="162282" y="199457"/>
                      <a:pt x="170822" y="190918"/>
                    </a:cubicBezTo>
                    <a:cubicBezTo>
                      <a:pt x="179361" y="182379"/>
                      <a:pt x="193423" y="180252"/>
                      <a:pt x="200967" y="170822"/>
                    </a:cubicBezTo>
                    <a:cubicBezTo>
                      <a:pt x="256438" y="101483"/>
                      <a:pt x="154765" y="178177"/>
                      <a:pt x="241160" y="120580"/>
                    </a:cubicBezTo>
                    <a:cubicBezTo>
                      <a:pt x="265051" y="48905"/>
                      <a:pt x="231175" y="135555"/>
                      <a:pt x="281353" y="60290"/>
                    </a:cubicBezTo>
                    <a:cubicBezTo>
                      <a:pt x="287228" y="51477"/>
                      <a:pt x="286665" y="39619"/>
                      <a:pt x="291402" y="30145"/>
                    </a:cubicBezTo>
                    <a:cubicBezTo>
                      <a:pt x="296803" y="19343"/>
                      <a:pt x="311499" y="0"/>
                      <a:pt x="31149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5235191" y="4632290"/>
                <a:ext cx="190977" cy="120580"/>
              </a:xfrm>
              <a:custGeom>
                <a:avLst/>
                <a:gdLst>
                  <a:gd name="connsiteX0" fmla="*/ 0 w 190977"/>
                  <a:gd name="connsiteY0" fmla="*/ 0 h 120580"/>
                  <a:gd name="connsiteX1" fmla="*/ 160774 w 190977"/>
                  <a:gd name="connsiteY1" fmla="*/ 90435 h 120580"/>
                  <a:gd name="connsiteX2" fmla="*/ 190919 w 190977"/>
                  <a:gd name="connsiteY2" fmla="*/ 120580 h 12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977" h="120580">
                    <a:moveTo>
                      <a:pt x="0" y="0"/>
                    </a:moveTo>
                    <a:lnTo>
                      <a:pt x="160774" y="90435"/>
                    </a:lnTo>
                    <a:cubicBezTo>
                      <a:pt x="193706" y="109501"/>
                      <a:pt x="190919" y="99257"/>
                      <a:pt x="190919" y="12058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5295447" y="4599682"/>
                <a:ext cx="190977" cy="120580"/>
              </a:xfrm>
              <a:custGeom>
                <a:avLst/>
                <a:gdLst>
                  <a:gd name="connsiteX0" fmla="*/ 0 w 190977"/>
                  <a:gd name="connsiteY0" fmla="*/ 0 h 120580"/>
                  <a:gd name="connsiteX1" fmla="*/ 160774 w 190977"/>
                  <a:gd name="connsiteY1" fmla="*/ 90435 h 120580"/>
                  <a:gd name="connsiteX2" fmla="*/ 190919 w 190977"/>
                  <a:gd name="connsiteY2" fmla="*/ 120580 h 12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977" h="120580">
                    <a:moveTo>
                      <a:pt x="0" y="0"/>
                    </a:moveTo>
                    <a:lnTo>
                      <a:pt x="160774" y="90435"/>
                    </a:lnTo>
                    <a:cubicBezTo>
                      <a:pt x="193706" y="109501"/>
                      <a:pt x="190919" y="99257"/>
                      <a:pt x="190919" y="12058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5411008" y="4610961"/>
                <a:ext cx="190977" cy="120580"/>
              </a:xfrm>
              <a:custGeom>
                <a:avLst/>
                <a:gdLst>
                  <a:gd name="connsiteX0" fmla="*/ 0 w 190977"/>
                  <a:gd name="connsiteY0" fmla="*/ 0 h 120580"/>
                  <a:gd name="connsiteX1" fmla="*/ 160774 w 190977"/>
                  <a:gd name="connsiteY1" fmla="*/ 90435 h 120580"/>
                  <a:gd name="connsiteX2" fmla="*/ 190919 w 190977"/>
                  <a:gd name="connsiteY2" fmla="*/ 120580 h 12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977" h="120580">
                    <a:moveTo>
                      <a:pt x="0" y="0"/>
                    </a:moveTo>
                    <a:lnTo>
                      <a:pt x="160774" y="90435"/>
                    </a:lnTo>
                    <a:cubicBezTo>
                      <a:pt x="193706" y="109501"/>
                      <a:pt x="190919" y="99257"/>
                      <a:pt x="190919" y="12058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5528851" y="4681300"/>
                <a:ext cx="190977" cy="120580"/>
              </a:xfrm>
              <a:custGeom>
                <a:avLst/>
                <a:gdLst>
                  <a:gd name="connsiteX0" fmla="*/ 0 w 190977"/>
                  <a:gd name="connsiteY0" fmla="*/ 0 h 120580"/>
                  <a:gd name="connsiteX1" fmla="*/ 160774 w 190977"/>
                  <a:gd name="connsiteY1" fmla="*/ 90435 h 120580"/>
                  <a:gd name="connsiteX2" fmla="*/ 190919 w 190977"/>
                  <a:gd name="connsiteY2" fmla="*/ 120580 h 12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977" h="120580">
                    <a:moveTo>
                      <a:pt x="0" y="0"/>
                    </a:moveTo>
                    <a:lnTo>
                      <a:pt x="160774" y="90435"/>
                    </a:lnTo>
                    <a:cubicBezTo>
                      <a:pt x="193706" y="109501"/>
                      <a:pt x="190919" y="99257"/>
                      <a:pt x="190919" y="12058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624715" y="5596932"/>
                <a:ext cx="27673" cy="69994"/>
              </a:xfrm>
              <a:custGeom>
                <a:avLst/>
                <a:gdLst>
                  <a:gd name="connsiteX0" fmla="*/ 0 w 70338"/>
                  <a:gd name="connsiteY0" fmla="*/ 0 h 130629"/>
                  <a:gd name="connsiteX1" fmla="*/ 50241 w 70338"/>
                  <a:gd name="connsiteY1" fmla="*/ 80387 h 130629"/>
                  <a:gd name="connsiteX2" fmla="*/ 60290 w 70338"/>
                  <a:gd name="connsiteY2" fmla="*/ 110532 h 130629"/>
                  <a:gd name="connsiteX3" fmla="*/ 70338 w 70338"/>
                  <a:gd name="connsiteY3" fmla="*/ 130629 h 130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338" h="130629">
                    <a:moveTo>
                      <a:pt x="0" y="0"/>
                    </a:moveTo>
                    <a:cubicBezTo>
                      <a:pt x="16747" y="26796"/>
                      <a:pt x="35110" y="52647"/>
                      <a:pt x="50241" y="80387"/>
                    </a:cubicBezTo>
                    <a:cubicBezTo>
                      <a:pt x="55313" y="89686"/>
                      <a:pt x="56356" y="100698"/>
                      <a:pt x="60290" y="110532"/>
                    </a:cubicBezTo>
                    <a:cubicBezTo>
                      <a:pt x="63072" y="117486"/>
                      <a:pt x="66989" y="123930"/>
                      <a:pt x="70338" y="130629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7206846" y="4510436"/>
              <a:ext cx="4377001" cy="1108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好</a:t>
              </a:r>
              <a:r>
                <a:rPr lang="zh-CN" altLang="en-US" sz="5400" dirty="0" smtClean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可惜啊！</a:t>
              </a:r>
              <a:endParaRPr lang="zh-CN" altLang="en-US" sz="54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2" name="任意多边形 1"/>
            <p:cNvSpPr/>
            <p:nvPr/>
          </p:nvSpPr>
          <p:spPr>
            <a:xfrm>
              <a:off x="6735619" y="4015284"/>
              <a:ext cx="4346804" cy="2178350"/>
            </a:xfrm>
            <a:custGeom>
              <a:avLst/>
              <a:gdLst>
                <a:gd name="connsiteX0" fmla="*/ 179251 w 4346804"/>
                <a:gd name="connsiteY0" fmla="*/ 409795 h 2482049"/>
                <a:gd name="connsiteX1" fmla="*/ 144081 w 4346804"/>
                <a:gd name="connsiteY1" fmla="*/ 321871 h 2482049"/>
                <a:gd name="connsiteX2" fmla="*/ 126497 w 4346804"/>
                <a:gd name="connsiteY2" fmla="*/ 269118 h 2482049"/>
                <a:gd name="connsiteX3" fmla="*/ 56158 w 4346804"/>
                <a:gd name="connsiteY3" fmla="*/ 110856 h 2482049"/>
                <a:gd name="connsiteX4" fmla="*/ 38574 w 4346804"/>
                <a:gd name="connsiteY4" fmla="*/ 58102 h 2482049"/>
                <a:gd name="connsiteX5" fmla="*/ 3404 w 4346804"/>
                <a:gd name="connsiteY5" fmla="*/ 5348 h 2482049"/>
                <a:gd name="connsiteX6" fmla="*/ 73743 w 4346804"/>
                <a:gd name="connsiteY6" fmla="*/ 22933 h 2482049"/>
                <a:gd name="connsiteX7" fmla="*/ 179251 w 4346804"/>
                <a:gd name="connsiteY7" fmla="*/ 110856 h 2482049"/>
                <a:gd name="connsiteX8" fmla="*/ 284758 w 4346804"/>
                <a:gd name="connsiteY8" fmla="*/ 181195 h 2482049"/>
                <a:gd name="connsiteX9" fmla="*/ 337512 w 4346804"/>
                <a:gd name="connsiteY9" fmla="*/ 216364 h 2482049"/>
                <a:gd name="connsiteX10" fmla="*/ 390266 w 4346804"/>
                <a:gd name="connsiteY10" fmla="*/ 251533 h 2482049"/>
                <a:gd name="connsiteX11" fmla="*/ 443020 w 4346804"/>
                <a:gd name="connsiteY11" fmla="*/ 269118 h 2482049"/>
                <a:gd name="connsiteX12" fmla="*/ 548528 w 4346804"/>
                <a:gd name="connsiteY12" fmla="*/ 339456 h 2482049"/>
                <a:gd name="connsiteX13" fmla="*/ 794712 w 4346804"/>
                <a:gd name="connsiteY13" fmla="*/ 304287 h 2482049"/>
                <a:gd name="connsiteX14" fmla="*/ 952974 w 4346804"/>
                <a:gd name="connsiteY14" fmla="*/ 216364 h 2482049"/>
                <a:gd name="connsiteX15" fmla="*/ 1005728 w 4346804"/>
                <a:gd name="connsiteY15" fmla="*/ 181195 h 2482049"/>
                <a:gd name="connsiteX16" fmla="*/ 1111235 w 4346804"/>
                <a:gd name="connsiteY16" fmla="*/ 146025 h 2482049"/>
                <a:gd name="connsiteX17" fmla="*/ 1163989 w 4346804"/>
                <a:gd name="connsiteY17" fmla="*/ 110856 h 2482049"/>
                <a:gd name="connsiteX18" fmla="*/ 1304666 w 4346804"/>
                <a:gd name="connsiteY18" fmla="*/ 93271 h 2482049"/>
                <a:gd name="connsiteX19" fmla="*/ 1744281 w 4346804"/>
                <a:gd name="connsiteY19" fmla="*/ 75687 h 2482049"/>
                <a:gd name="connsiteX20" fmla="*/ 2676266 w 4346804"/>
                <a:gd name="connsiteY20" fmla="*/ 40518 h 2482049"/>
                <a:gd name="connsiteX21" fmla="*/ 3555497 w 4346804"/>
                <a:gd name="connsiteY21" fmla="*/ 75687 h 2482049"/>
                <a:gd name="connsiteX22" fmla="*/ 3608251 w 4346804"/>
                <a:gd name="connsiteY22" fmla="*/ 93271 h 2482049"/>
                <a:gd name="connsiteX23" fmla="*/ 3661004 w 4346804"/>
                <a:gd name="connsiteY23" fmla="*/ 128441 h 2482049"/>
                <a:gd name="connsiteX24" fmla="*/ 3696174 w 4346804"/>
                <a:gd name="connsiteY24" fmla="*/ 163610 h 2482049"/>
                <a:gd name="connsiteX25" fmla="*/ 3801681 w 4346804"/>
                <a:gd name="connsiteY25" fmla="*/ 233948 h 2482049"/>
                <a:gd name="connsiteX26" fmla="*/ 3836851 w 4346804"/>
                <a:gd name="connsiteY26" fmla="*/ 269118 h 2482049"/>
                <a:gd name="connsiteX27" fmla="*/ 3924774 w 4346804"/>
                <a:gd name="connsiteY27" fmla="*/ 339456 h 2482049"/>
                <a:gd name="connsiteX28" fmla="*/ 3959943 w 4346804"/>
                <a:gd name="connsiteY28" fmla="*/ 392210 h 2482049"/>
                <a:gd name="connsiteX29" fmla="*/ 4065451 w 4346804"/>
                <a:gd name="connsiteY29" fmla="*/ 497718 h 2482049"/>
                <a:gd name="connsiteX30" fmla="*/ 4153374 w 4346804"/>
                <a:gd name="connsiteY30" fmla="*/ 603225 h 2482049"/>
                <a:gd name="connsiteX31" fmla="*/ 4206128 w 4346804"/>
                <a:gd name="connsiteY31" fmla="*/ 638395 h 2482049"/>
                <a:gd name="connsiteX32" fmla="*/ 4276466 w 4346804"/>
                <a:gd name="connsiteY32" fmla="*/ 761487 h 2482049"/>
                <a:gd name="connsiteX33" fmla="*/ 4311635 w 4346804"/>
                <a:gd name="connsiteY33" fmla="*/ 866995 h 2482049"/>
                <a:gd name="connsiteX34" fmla="*/ 4346804 w 4346804"/>
                <a:gd name="connsiteY34" fmla="*/ 1165933 h 2482049"/>
                <a:gd name="connsiteX35" fmla="*/ 4329220 w 4346804"/>
                <a:gd name="connsiteY35" fmla="*/ 1482456 h 2482049"/>
                <a:gd name="connsiteX36" fmla="*/ 4311635 w 4346804"/>
                <a:gd name="connsiteY36" fmla="*/ 1570379 h 2482049"/>
                <a:gd name="connsiteX37" fmla="*/ 4188543 w 4346804"/>
                <a:gd name="connsiteY37" fmla="*/ 1728641 h 2482049"/>
                <a:gd name="connsiteX38" fmla="*/ 4118204 w 4346804"/>
                <a:gd name="connsiteY38" fmla="*/ 1816564 h 2482049"/>
                <a:gd name="connsiteX39" fmla="*/ 4083035 w 4346804"/>
                <a:gd name="connsiteY39" fmla="*/ 1869318 h 2482049"/>
                <a:gd name="connsiteX40" fmla="*/ 4030281 w 4346804"/>
                <a:gd name="connsiteY40" fmla="*/ 1904487 h 2482049"/>
                <a:gd name="connsiteX41" fmla="*/ 3959943 w 4346804"/>
                <a:gd name="connsiteY41" fmla="*/ 2009995 h 2482049"/>
                <a:gd name="connsiteX42" fmla="*/ 3872020 w 4346804"/>
                <a:gd name="connsiteY42" fmla="*/ 2133087 h 2482049"/>
                <a:gd name="connsiteX43" fmla="*/ 3784097 w 4346804"/>
                <a:gd name="connsiteY43" fmla="*/ 2238595 h 2482049"/>
                <a:gd name="connsiteX44" fmla="*/ 3678589 w 4346804"/>
                <a:gd name="connsiteY44" fmla="*/ 2326518 h 2482049"/>
                <a:gd name="connsiteX45" fmla="*/ 3520328 w 4346804"/>
                <a:gd name="connsiteY45" fmla="*/ 2379271 h 2482049"/>
                <a:gd name="connsiteX46" fmla="*/ 3467574 w 4346804"/>
                <a:gd name="connsiteY46" fmla="*/ 2396856 h 2482049"/>
                <a:gd name="connsiteX47" fmla="*/ 3414820 w 4346804"/>
                <a:gd name="connsiteY47" fmla="*/ 2414441 h 2482049"/>
                <a:gd name="connsiteX48" fmla="*/ 3203804 w 4346804"/>
                <a:gd name="connsiteY48" fmla="*/ 2432025 h 2482049"/>
                <a:gd name="connsiteX49" fmla="*/ 3133466 w 4346804"/>
                <a:gd name="connsiteY49" fmla="*/ 2449610 h 2482049"/>
                <a:gd name="connsiteX50" fmla="*/ 1920128 w 4346804"/>
                <a:gd name="connsiteY50" fmla="*/ 2449610 h 2482049"/>
                <a:gd name="connsiteX51" fmla="*/ 1726697 w 4346804"/>
                <a:gd name="connsiteY51" fmla="*/ 2432025 h 2482049"/>
                <a:gd name="connsiteX52" fmla="*/ 1638774 w 4346804"/>
                <a:gd name="connsiteY52" fmla="*/ 2414441 h 2482049"/>
                <a:gd name="connsiteX53" fmla="*/ 1568435 w 4346804"/>
                <a:gd name="connsiteY53" fmla="*/ 2396856 h 2482049"/>
                <a:gd name="connsiteX54" fmla="*/ 1216743 w 4346804"/>
                <a:gd name="connsiteY54" fmla="*/ 2379271 h 2482049"/>
                <a:gd name="connsiteX55" fmla="*/ 1076066 w 4346804"/>
                <a:gd name="connsiteY55" fmla="*/ 2326518 h 2482049"/>
                <a:gd name="connsiteX56" fmla="*/ 970558 w 4346804"/>
                <a:gd name="connsiteY56" fmla="*/ 2291348 h 2482049"/>
                <a:gd name="connsiteX57" fmla="*/ 829881 w 4346804"/>
                <a:gd name="connsiteY57" fmla="*/ 2168256 h 2482049"/>
                <a:gd name="connsiteX58" fmla="*/ 777128 w 4346804"/>
                <a:gd name="connsiteY58" fmla="*/ 2115502 h 2482049"/>
                <a:gd name="connsiteX59" fmla="*/ 741958 w 4346804"/>
                <a:gd name="connsiteY59" fmla="*/ 2062748 h 2482049"/>
                <a:gd name="connsiteX60" fmla="*/ 706789 w 4346804"/>
                <a:gd name="connsiteY60" fmla="*/ 1992410 h 2482049"/>
                <a:gd name="connsiteX61" fmla="*/ 654035 w 4346804"/>
                <a:gd name="connsiteY61" fmla="*/ 1939656 h 2482049"/>
                <a:gd name="connsiteX62" fmla="*/ 583697 w 4346804"/>
                <a:gd name="connsiteY62" fmla="*/ 1834148 h 2482049"/>
                <a:gd name="connsiteX63" fmla="*/ 548528 w 4346804"/>
                <a:gd name="connsiteY63" fmla="*/ 1781395 h 2482049"/>
                <a:gd name="connsiteX64" fmla="*/ 478189 w 4346804"/>
                <a:gd name="connsiteY64" fmla="*/ 1675887 h 2482049"/>
                <a:gd name="connsiteX65" fmla="*/ 443020 w 4346804"/>
                <a:gd name="connsiteY65" fmla="*/ 1623133 h 2482049"/>
                <a:gd name="connsiteX66" fmla="*/ 425435 w 4346804"/>
                <a:gd name="connsiteY66" fmla="*/ 1570379 h 2482049"/>
                <a:gd name="connsiteX67" fmla="*/ 390266 w 4346804"/>
                <a:gd name="connsiteY67" fmla="*/ 1500041 h 2482049"/>
                <a:gd name="connsiteX68" fmla="*/ 372681 w 4346804"/>
                <a:gd name="connsiteY68" fmla="*/ 1447287 h 2482049"/>
                <a:gd name="connsiteX69" fmla="*/ 337512 w 4346804"/>
                <a:gd name="connsiteY69" fmla="*/ 1376948 h 2482049"/>
                <a:gd name="connsiteX70" fmla="*/ 267174 w 4346804"/>
                <a:gd name="connsiteY70" fmla="*/ 1218687 h 2482049"/>
                <a:gd name="connsiteX71" fmla="*/ 214420 w 4346804"/>
                <a:gd name="connsiteY71" fmla="*/ 1042841 h 2482049"/>
                <a:gd name="connsiteX72" fmla="*/ 179251 w 4346804"/>
                <a:gd name="connsiteY72" fmla="*/ 937333 h 2482049"/>
                <a:gd name="connsiteX73" fmla="*/ 161666 w 4346804"/>
                <a:gd name="connsiteY73" fmla="*/ 866995 h 2482049"/>
                <a:gd name="connsiteX74" fmla="*/ 126497 w 4346804"/>
                <a:gd name="connsiteY74" fmla="*/ 761487 h 2482049"/>
                <a:gd name="connsiteX75" fmla="*/ 108912 w 4346804"/>
                <a:gd name="connsiteY75" fmla="*/ 708733 h 2482049"/>
                <a:gd name="connsiteX76" fmla="*/ 126497 w 4346804"/>
                <a:gd name="connsiteY76" fmla="*/ 497718 h 2482049"/>
                <a:gd name="connsiteX77" fmla="*/ 179251 w 4346804"/>
                <a:gd name="connsiteY77" fmla="*/ 480133 h 2482049"/>
                <a:gd name="connsiteX78" fmla="*/ 179251 w 4346804"/>
                <a:gd name="connsiteY78" fmla="*/ 409795 h 24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346804" h="2482049">
                  <a:moveTo>
                    <a:pt x="179251" y="409795"/>
                  </a:moveTo>
                  <a:cubicBezTo>
                    <a:pt x="173389" y="383418"/>
                    <a:pt x="155164" y="351427"/>
                    <a:pt x="144081" y="321871"/>
                  </a:cubicBezTo>
                  <a:cubicBezTo>
                    <a:pt x="137573" y="304516"/>
                    <a:pt x="134786" y="285697"/>
                    <a:pt x="126497" y="269118"/>
                  </a:cubicBezTo>
                  <a:cubicBezTo>
                    <a:pt x="42899" y="101920"/>
                    <a:pt x="146891" y="383056"/>
                    <a:pt x="56158" y="110856"/>
                  </a:cubicBezTo>
                  <a:cubicBezTo>
                    <a:pt x="50296" y="93271"/>
                    <a:pt x="48856" y="73525"/>
                    <a:pt x="38574" y="58102"/>
                  </a:cubicBezTo>
                  <a:cubicBezTo>
                    <a:pt x="26851" y="40517"/>
                    <a:pt x="-11540" y="20292"/>
                    <a:pt x="3404" y="5348"/>
                  </a:cubicBezTo>
                  <a:cubicBezTo>
                    <a:pt x="20493" y="-11741"/>
                    <a:pt x="50297" y="17071"/>
                    <a:pt x="73743" y="22933"/>
                  </a:cubicBezTo>
                  <a:cubicBezTo>
                    <a:pt x="262236" y="148594"/>
                    <a:pt x="-23823" y="-47092"/>
                    <a:pt x="179251" y="110856"/>
                  </a:cubicBezTo>
                  <a:cubicBezTo>
                    <a:pt x="212615" y="136806"/>
                    <a:pt x="249589" y="157749"/>
                    <a:pt x="284758" y="181195"/>
                  </a:cubicBezTo>
                  <a:lnTo>
                    <a:pt x="337512" y="216364"/>
                  </a:lnTo>
                  <a:cubicBezTo>
                    <a:pt x="355097" y="228087"/>
                    <a:pt x="370216" y="244850"/>
                    <a:pt x="390266" y="251533"/>
                  </a:cubicBezTo>
                  <a:cubicBezTo>
                    <a:pt x="407851" y="257395"/>
                    <a:pt x="426817" y="260116"/>
                    <a:pt x="443020" y="269118"/>
                  </a:cubicBezTo>
                  <a:cubicBezTo>
                    <a:pt x="479969" y="289645"/>
                    <a:pt x="548528" y="339456"/>
                    <a:pt x="548528" y="339456"/>
                  </a:cubicBezTo>
                  <a:cubicBezTo>
                    <a:pt x="569680" y="337533"/>
                    <a:pt x="735146" y="337379"/>
                    <a:pt x="794712" y="304287"/>
                  </a:cubicBezTo>
                  <a:cubicBezTo>
                    <a:pt x="976108" y="203512"/>
                    <a:pt x="833605" y="256152"/>
                    <a:pt x="952974" y="216364"/>
                  </a:cubicBezTo>
                  <a:cubicBezTo>
                    <a:pt x="970559" y="204641"/>
                    <a:pt x="986415" y="189778"/>
                    <a:pt x="1005728" y="181195"/>
                  </a:cubicBezTo>
                  <a:cubicBezTo>
                    <a:pt x="1039604" y="166139"/>
                    <a:pt x="1080390" y="166588"/>
                    <a:pt x="1111235" y="146025"/>
                  </a:cubicBezTo>
                  <a:cubicBezTo>
                    <a:pt x="1128820" y="134302"/>
                    <a:pt x="1143600" y="116417"/>
                    <a:pt x="1163989" y="110856"/>
                  </a:cubicBezTo>
                  <a:cubicBezTo>
                    <a:pt x="1209581" y="98422"/>
                    <a:pt x="1257495" y="96130"/>
                    <a:pt x="1304666" y="93271"/>
                  </a:cubicBezTo>
                  <a:cubicBezTo>
                    <a:pt x="1451053" y="84399"/>
                    <a:pt x="1597726" y="81115"/>
                    <a:pt x="1744281" y="75687"/>
                  </a:cubicBezTo>
                  <a:lnTo>
                    <a:pt x="2676266" y="40518"/>
                  </a:lnTo>
                  <a:cubicBezTo>
                    <a:pt x="3008199" y="47734"/>
                    <a:pt x="3268423" y="-6333"/>
                    <a:pt x="3555497" y="75687"/>
                  </a:cubicBezTo>
                  <a:cubicBezTo>
                    <a:pt x="3573320" y="80779"/>
                    <a:pt x="3590666" y="87410"/>
                    <a:pt x="3608251" y="93271"/>
                  </a:cubicBezTo>
                  <a:cubicBezTo>
                    <a:pt x="3625835" y="104994"/>
                    <a:pt x="3644501" y="115239"/>
                    <a:pt x="3661004" y="128441"/>
                  </a:cubicBezTo>
                  <a:cubicBezTo>
                    <a:pt x="3673950" y="138798"/>
                    <a:pt x="3682911" y="153663"/>
                    <a:pt x="3696174" y="163610"/>
                  </a:cubicBezTo>
                  <a:cubicBezTo>
                    <a:pt x="3729988" y="188971"/>
                    <a:pt x="3771793" y="204060"/>
                    <a:pt x="3801681" y="233948"/>
                  </a:cubicBezTo>
                  <a:cubicBezTo>
                    <a:pt x="3813404" y="245671"/>
                    <a:pt x="3823905" y="258761"/>
                    <a:pt x="3836851" y="269118"/>
                  </a:cubicBezTo>
                  <a:cubicBezTo>
                    <a:pt x="3887623" y="309736"/>
                    <a:pt x="3887035" y="292283"/>
                    <a:pt x="3924774" y="339456"/>
                  </a:cubicBezTo>
                  <a:cubicBezTo>
                    <a:pt x="3937976" y="355959"/>
                    <a:pt x="3945902" y="376414"/>
                    <a:pt x="3959943" y="392210"/>
                  </a:cubicBezTo>
                  <a:cubicBezTo>
                    <a:pt x="3992986" y="429384"/>
                    <a:pt x="4035609" y="457928"/>
                    <a:pt x="4065451" y="497718"/>
                  </a:cubicBezTo>
                  <a:cubicBezTo>
                    <a:pt x="4091105" y="531924"/>
                    <a:pt x="4118437" y="575276"/>
                    <a:pt x="4153374" y="603225"/>
                  </a:cubicBezTo>
                  <a:cubicBezTo>
                    <a:pt x="4169877" y="616427"/>
                    <a:pt x="4188543" y="626672"/>
                    <a:pt x="4206128" y="638395"/>
                  </a:cubicBezTo>
                  <a:cubicBezTo>
                    <a:pt x="4259910" y="799745"/>
                    <a:pt x="4170009" y="548572"/>
                    <a:pt x="4276466" y="761487"/>
                  </a:cubicBezTo>
                  <a:cubicBezTo>
                    <a:pt x="4293045" y="794645"/>
                    <a:pt x="4311635" y="866995"/>
                    <a:pt x="4311635" y="866995"/>
                  </a:cubicBezTo>
                  <a:cubicBezTo>
                    <a:pt x="4315502" y="897932"/>
                    <a:pt x="4346804" y="1143118"/>
                    <a:pt x="4346804" y="1165933"/>
                  </a:cubicBezTo>
                  <a:cubicBezTo>
                    <a:pt x="4346804" y="1271603"/>
                    <a:pt x="4338374" y="1377183"/>
                    <a:pt x="4329220" y="1482456"/>
                  </a:cubicBezTo>
                  <a:cubicBezTo>
                    <a:pt x="4326631" y="1512232"/>
                    <a:pt x="4326464" y="1544429"/>
                    <a:pt x="4311635" y="1570379"/>
                  </a:cubicBezTo>
                  <a:cubicBezTo>
                    <a:pt x="4278477" y="1628405"/>
                    <a:pt x="4225614" y="1673033"/>
                    <a:pt x="4188543" y="1728641"/>
                  </a:cubicBezTo>
                  <a:cubicBezTo>
                    <a:pt x="4080297" y="1891012"/>
                    <a:pt x="4218431" y="1691281"/>
                    <a:pt x="4118204" y="1816564"/>
                  </a:cubicBezTo>
                  <a:cubicBezTo>
                    <a:pt x="4105002" y="1833067"/>
                    <a:pt x="4097979" y="1854374"/>
                    <a:pt x="4083035" y="1869318"/>
                  </a:cubicBezTo>
                  <a:cubicBezTo>
                    <a:pt x="4068091" y="1884262"/>
                    <a:pt x="4047866" y="1892764"/>
                    <a:pt x="4030281" y="1904487"/>
                  </a:cubicBezTo>
                  <a:cubicBezTo>
                    <a:pt x="3992562" y="2017649"/>
                    <a:pt x="4042268" y="1894741"/>
                    <a:pt x="3959943" y="2009995"/>
                  </a:cubicBezTo>
                  <a:cubicBezTo>
                    <a:pt x="3844216" y="2172012"/>
                    <a:pt x="4009184" y="1995923"/>
                    <a:pt x="3872020" y="2133087"/>
                  </a:cubicBezTo>
                  <a:cubicBezTo>
                    <a:pt x="3842474" y="2221724"/>
                    <a:pt x="3873522" y="2161946"/>
                    <a:pt x="3784097" y="2238595"/>
                  </a:cubicBezTo>
                  <a:cubicBezTo>
                    <a:pt x="3739504" y="2276817"/>
                    <a:pt x="3732398" y="2302603"/>
                    <a:pt x="3678589" y="2326518"/>
                  </a:cubicBezTo>
                  <a:cubicBezTo>
                    <a:pt x="3678582" y="2326521"/>
                    <a:pt x="3546709" y="2370477"/>
                    <a:pt x="3520328" y="2379271"/>
                  </a:cubicBezTo>
                  <a:lnTo>
                    <a:pt x="3467574" y="2396856"/>
                  </a:lnTo>
                  <a:cubicBezTo>
                    <a:pt x="3449989" y="2402718"/>
                    <a:pt x="3433292" y="2412902"/>
                    <a:pt x="3414820" y="2414441"/>
                  </a:cubicBezTo>
                  <a:lnTo>
                    <a:pt x="3203804" y="2432025"/>
                  </a:lnTo>
                  <a:cubicBezTo>
                    <a:pt x="3180358" y="2437887"/>
                    <a:pt x="3157244" y="2445287"/>
                    <a:pt x="3133466" y="2449610"/>
                  </a:cubicBezTo>
                  <a:cubicBezTo>
                    <a:pt x="2745612" y="2520131"/>
                    <a:pt x="2218315" y="2454420"/>
                    <a:pt x="1920128" y="2449610"/>
                  </a:cubicBezTo>
                  <a:cubicBezTo>
                    <a:pt x="1855651" y="2443748"/>
                    <a:pt x="1790940" y="2440055"/>
                    <a:pt x="1726697" y="2432025"/>
                  </a:cubicBezTo>
                  <a:cubicBezTo>
                    <a:pt x="1697040" y="2428318"/>
                    <a:pt x="1667950" y="2420925"/>
                    <a:pt x="1638774" y="2414441"/>
                  </a:cubicBezTo>
                  <a:cubicBezTo>
                    <a:pt x="1615182" y="2409198"/>
                    <a:pt x="1592519" y="2398863"/>
                    <a:pt x="1568435" y="2396856"/>
                  </a:cubicBezTo>
                  <a:cubicBezTo>
                    <a:pt x="1451463" y="2387108"/>
                    <a:pt x="1333974" y="2385133"/>
                    <a:pt x="1216743" y="2379271"/>
                  </a:cubicBezTo>
                  <a:cubicBezTo>
                    <a:pt x="1124936" y="2318067"/>
                    <a:pt x="1204773" y="2361620"/>
                    <a:pt x="1076066" y="2326518"/>
                  </a:cubicBezTo>
                  <a:cubicBezTo>
                    <a:pt x="1040300" y="2316764"/>
                    <a:pt x="970558" y="2291348"/>
                    <a:pt x="970558" y="2291348"/>
                  </a:cubicBezTo>
                  <a:cubicBezTo>
                    <a:pt x="873696" y="2218702"/>
                    <a:pt x="920941" y="2259316"/>
                    <a:pt x="829881" y="2168256"/>
                  </a:cubicBezTo>
                  <a:cubicBezTo>
                    <a:pt x="812297" y="2150671"/>
                    <a:pt x="790923" y="2136194"/>
                    <a:pt x="777128" y="2115502"/>
                  </a:cubicBezTo>
                  <a:cubicBezTo>
                    <a:pt x="765405" y="2097917"/>
                    <a:pt x="752444" y="2081098"/>
                    <a:pt x="741958" y="2062748"/>
                  </a:cubicBezTo>
                  <a:cubicBezTo>
                    <a:pt x="728952" y="2039988"/>
                    <a:pt x="722025" y="2013741"/>
                    <a:pt x="706789" y="1992410"/>
                  </a:cubicBezTo>
                  <a:cubicBezTo>
                    <a:pt x="692334" y="1972174"/>
                    <a:pt x="669303" y="1959286"/>
                    <a:pt x="654035" y="1939656"/>
                  </a:cubicBezTo>
                  <a:cubicBezTo>
                    <a:pt x="628085" y="1906291"/>
                    <a:pt x="607143" y="1869317"/>
                    <a:pt x="583697" y="1834148"/>
                  </a:cubicBezTo>
                  <a:cubicBezTo>
                    <a:pt x="571974" y="1816564"/>
                    <a:pt x="563472" y="1796339"/>
                    <a:pt x="548528" y="1781395"/>
                  </a:cubicBezTo>
                  <a:cubicBezTo>
                    <a:pt x="485845" y="1718712"/>
                    <a:pt x="534966" y="1775248"/>
                    <a:pt x="478189" y="1675887"/>
                  </a:cubicBezTo>
                  <a:cubicBezTo>
                    <a:pt x="467704" y="1657537"/>
                    <a:pt x="452471" y="1642036"/>
                    <a:pt x="443020" y="1623133"/>
                  </a:cubicBezTo>
                  <a:cubicBezTo>
                    <a:pt x="434730" y="1606554"/>
                    <a:pt x="432737" y="1587416"/>
                    <a:pt x="425435" y="1570379"/>
                  </a:cubicBezTo>
                  <a:cubicBezTo>
                    <a:pt x="415109" y="1546285"/>
                    <a:pt x="400592" y="1524135"/>
                    <a:pt x="390266" y="1500041"/>
                  </a:cubicBezTo>
                  <a:cubicBezTo>
                    <a:pt x="382964" y="1483004"/>
                    <a:pt x="379983" y="1464324"/>
                    <a:pt x="372681" y="1447287"/>
                  </a:cubicBezTo>
                  <a:cubicBezTo>
                    <a:pt x="362355" y="1423193"/>
                    <a:pt x="347247" y="1401287"/>
                    <a:pt x="337512" y="1376948"/>
                  </a:cubicBezTo>
                  <a:cubicBezTo>
                    <a:pt x="274734" y="1220003"/>
                    <a:pt x="334836" y="1320181"/>
                    <a:pt x="267174" y="1218687"/>
                  </a:cubicBezTo>
                  <a:cubicBezTo>
                    <a:pt x="240598" y="1112386"/>
                    <a:pt x="257231" y="1171272"/>
                    <a:pt x="214420" y="1042841"/>
                  </a:cubicBezTo>
                  <a:lnTo>
                    <a:pt x="179251" y="937333"/>
                  </a:lnTo>
                  <a:cubicBezTo>
                    <a:pt x="173389" y="913887"/>
                    <a:pt x="168611" y="890143"/>
                    <a:pt x="161666" y="866995"/>
                  </a:cubicBezTo>
                  <a:cubicBezTo>
                    <a:pt x="151013" y="831487"/>
                    <a:pt x="138220" y="796656"/>
                    <a:pt x="126497" y="761487"/>
                  </a:cubicBezTo>
                  <a:lnTo>
                    <a:pt x="108912" y="708733"/>
                  </a:lnTo>
                  <a:cubicBezTo>
                    <a:pt x="114774" y="638395"/>
                    <a:pt x="105740" y="565179"/>
                    <a:pt x="126497" y="497718"/>
                  </a:cubicBezTo>
                  <a:cubicBezTo>
                    <a:pt x="131948" y="480002"/>
                    <a:pt x="166144" y="493240"/>
                    <a:pt x="179251" y="480133"/>
                  </a:cubicBezTo>
                  <a:cubicBezTo>
                    <a:pt x="192358" y="467026"/>
                    <a:pt x="185113" y="436172"/>
                    <a:pt x="179251" y="409795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627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1748589" y="1337294"/>
            <a:ext cx="8070529" cy="3323987"/>
            <a:chOff x="1748589" y="1337294"/>
            <a:chExt cx="8070529" cy="3323987"/>
          </a:xfrm>
        </p:grpSpPr>
        <p:sp>
          <p:nvSpPr>
            <p:cNvPr id="7" name="矩形 6"/>
            <p:cNvSpPr/>
            <p:nvPr/>
          </p:nvSpPr>
          <p:spPr>
            <a:xfrm>
              <a:off x="2240280" y="1337294"/>
              <a:ext cx="568533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9900" dirty="0" smtClean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跳楼</a:t>
              </a:r>
              <a:endParaRPr lang="zh-CN" altLang="en-US" sz="413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48589" y="4076506"/>
              <a:ext cx="80705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latin typeface="方正正粗黑简体" panose="02000000000000000000" pitchFamily="2" charset="-122"/>
                  <a:ea typeface="方正正粗黑简体" panose="02000000000000000000" pitchFamily="2" charset="-122"/>
                </a:rPr>
                <a:t>一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方正正粗黑简体" panose="02000000000000000000" pitchFamily="2" charset="-122"/>
                  <a:ea typeface="方正正粗黑简体" panose="02000000000000000000" pitchFamily="2" charset="-122"/>
                </a:rPr>
                <a:t>个</a:t>
              </a:r>
              <a:r>
                <a:rPr lang="zh-CN" altLang="en-US" sz="3200" dirty="0">
                  <a:solidFill>
                    <a:schemeClr val="bg1"/>
                  </a:solidFill>
                  <a:latin typeface="方正正粗黑简体" panose="02000000000000000000" pitchFamily="2" charset="-122"/>
                  <a:ea typeface="方正正粗黑简体" panose="02000000000000000000" pitchFamily="2" charset="-122"/>
                </a:rPr>
                <a:t>自杀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方正正粗黑简体" panose="02000000000000000000" pitchFamily="2" charset="-122"/>
                  <a:ea typeface="方正正粗黑简体" panose="02000000000000000000" pitchFamily="2" charset="-122"/>
                </a:rPr>
                <a:t>女孩所</a:t>
              </a:r>
              <a:r>
                <a:rPr lang="zh-CN" altLang="en-US" sz="3200" dirty="0">
                  <a:solidFill>
                    <a:schemeClr val="bg1"/>
                  </a:solidFill>
                  <a:latin typeface="方正正粗黑简体" panose="02000000000000000000" pitchFamily="2" charset="-122"/>
                  <a:ea typeface="方正正粗黑简体" panose="02000000000000000000" pitchFamily="2" charset="-122"/>
                </a:rPr>
                <a:t>看到的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874520" y="1645920"/>
              <a:ext cx="365760" cy="2263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7543800" y="1645920"/>
              <a:ext cx="2160543" cy="2263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7793476" y="1800516"/>
              <a:ext cx="264274" cy="26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8263827" y="1800516"/>
              <a:ext cx="264274" cy="26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8734178" y="1800516"/>
              <a:ext cx="264274" cy="26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9204528" y="1800516"/>
              <a:ext cx="264274" cy="26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7793476" y="2233947"/>
              <a:ext cx="264274" cy="26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8263827" y="2233947"/>
              <a:ext cx="264274" cy="26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8734178" y="2233947"/>
              <a:ext cx="264274" cy="26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9204528" y="2233947"/>
              <a:ext cx="264274" cy="26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7793476" y="2667378"/>
              <a:ext cx="264274" cy="26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8263827" y="2667378"/>
              <a:ext cx="264274" cy="26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8734178" y="2667378"/>
              <a:ext cx="264274" cy="26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9204528" y="2667378"/>
              <a:ext cx="264274" cy="26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7793476" y="3132120"/>
              <a:ext cx="264274" cy="26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8263827" y="3132120"/>
              <a:ext cx="264274" cy="26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8734178" y="3132120"/>
              <a:ext cx="264274" cy="26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9204528" y="3132120"/>
              <a:ext cx="264274" cy="26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7793476" y="3568481"/>
              <a:ext cx="264274" cy="26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8263827" y="3568481"/>
              <a:ext cx="264274" cy="26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8734178" y="3568481"/>
              <a:ext cx="264274" cy="26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9204528" y="3568481"/>
              <a:ext cx="264274" cy="2689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8498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0671" y="1738086"/>
            <a:ext cx="9202869" cy="4885786"/>
            <a:chOff x="422534" y="204707"/>
            <a:chExt cx="11351811" cy="6026655"/>
          </a:xfrm>
        </p:grpSpPr>
        <p:grpSp>
          <p:nvGrpSpPr>
            <p:cNvPr id="4" name="组合 3"/>
            <p:cNvGrpSpPr/>
            <p:nvPr/>
          </p:nvGrpSpPr>
          <p:grpSpPr>
            <a:xfrm>
              <a:off x="422534" y="204707"/>
              <a:ext cx="7283693" cy="4958170"/>
              <a:chOff x="6461738" y="2710997"/>
              <a:chExt cx="4009292" cy="2729213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9806145" y="2710997"/>
                <a:ext cx="664885" cy="2729213"/>
              </a:xfrm>
              <a:custGeom>
                <a:avLst/>
                <a:gdLst>
                  <a:gd name="connsiteX0" fmla="*/ 51936 w 664885"/>
                  <a:gd name="connsiteY0" fmla="*/ 2592475 h 2729213"/>
                  <a:gd name="connsiteX1" fmla="*/ 423725 w 664885"/>
                  <a:gd name="connsiteY1" fmla="*/ 2682910 h 2729213"/>
                  <a:gd name="connsiteX2" fmla="*/ 524209 w 664885"/>
                  <a:gd name="connsiteY2" fmla="*/ 2692959 h 2729213"/>
                  <a:gd name="connsiteX3" fmla="*/ 594547 w 664885"/>
                  <a:gd name="connsiteY3" fmla="*/ 2703007 h 2729213"/>
                  <a:gd name="connsiteX4" fmla="*/ 634740 w 664885"/>
                  <a:gd name="connsiteY4" fmla="*/ 2572378 h 2729213"/>
                  <a:gd name="connsiteX5" fmla="*/ 644789 w 664885"/>
                  <a:gd name="connsiteY5" fmla="*/ 1989574 h 2729213"/>
                  <a:gd name="connsiteX6" fmla="*/ 664885 w 664885"/>
                  <a:gd name="connsiteY6" fmla="*/ 1225899 h 2729213"/>
                  <a:gd name="connsiteX7" fmla="*/ 654837 w 664885"/>
                  <a:gd name="connsiteY7" fmla="*/ 582805 h 2729213"/>
                  <a:gd name="connsiteX8" fmla="*/ 644789 w 664885"/>
                  <a:gd name="connsiteY8" fmla="*/ 532563 h 2729213"/>
                  <a:gd name="connsiteX9" fmla="*/ 634740 w 664885"/>
                  <a:gd name="connsiteY9" fmla="*/ 120581 h 2729213"/>
                  <a:gd name="connsiteX10" fmla="*/ 624692 w 664885"/>
                  <a:gd name="connsiteY10" fmla="*/ 40194 h 2729213"/>
                  <a:gd name="connsiteX11" fmla="*/ 614644 w 664885"/>
                  <a:gd name="connsiteY11" fmla="*/ 10049 h 2729213"/>
                  <a:gd name="connsiteX12" fmla="*/ 584499 w 664885"/>
                  <a:gd name="connsiteY12" fmla="*/ 0 h 2729213"/>
                  <a:gd name="connsiteX13" fmla="*/ 554354 w 664885"/>
                  <a:gd name="connsiteY13" fmla="*/ 10049 h 2729213"/>
                  <a:gd name="connsiteX14" fmla="*/ 544305 w 664885"/>
                  <a:gd name="connsiteY14" fmla="*/ 90436 h 2729213"/>
                  <a:gd name="connsiteX15" fmla="*/ 534257 w 664885"/>
                  <a:gd name="connsiteY15" fmla="*/ 140677 h 2729213"/>
                  <a:gd name="connsiteX16" fmla="*/ 534257 w 664885"/>
                  <a:gd name="connsiteY16" fmla="*/ 1095271 h 2729213"/>
                  <a:gd name="connsiteX17" fmla="*/ 544305 w 664885"/>
                  <a:gd name="connsiteY17" fmla="*/ 1155561 h 2729213"/>
                  <a:gd name="connsiteX18" fmla="*/ 554354 w 664885"/>
                  <a:gd name="connsiteY18" fmla="*/ 1245996 h 2729213"/>
                  <a:gd name="connsiteX19" fmla="*/ 544305 w 664885"/>
                  <a:gd name="connsiteY19" fmla="*/ 1457011 h 2729213"/>
                  <a:gd name="connsiteX20" fmla="*/ 534257 w 664885"/>
                  <a:gd name="connsiteY20" fmla="*/ 1507253 h 2729213"/>
                  <a:gd name="connsiteX21" fmla="*/ 524209 w 664885"/>
                  <a:gd name="connsiteY21" fmla="*/ 1607737 h 2729213"/>
                  <a:gd name="connsiteX22" fmla="*/ 534257 w 664885"/>
                  <a:gd name="connsiteY22" fmla="*/ 2461847 h 2729213"/>
                  <a:gd name="connsiteX23" fmla="*/ 544305 w 664885"/>
                  <a:gd name="connsiteY23" fmla="*/ 2502040 h 2729213"/>
                  <a:gd name="connsiteX24" fmla="*/ 554354 w 664885"/>
                  <a:gd name="connsiteY24" fmla="*/ 2612572 h 2729213"/>
                  <a:gd name="connsiteX25" fmla="*/ 544305 w 664885"/>
                  <a:gd name="connsiteY25" fmla="*/ 2723104 h 2729213"/>
                  <a:gd name="connsiteX26" fmla="*/ 484015 w 664885"/>
                  <a:gd name="connsiteY26" fmla="*/ 2713055 h 2729213"/>
                  <a:gd name="connsiteX27" fmla="*/ 453870 w 664885"/>
                  <a:gd name="connsiteY27" fmla="*/ 2703007 h 2729213"/>
                  <a:gd name="connsiteX28" fmla="*/ 413677 w 664885"/>
                  <a:gd name="connsiteY28" fmla="*/ 2692959 h 2729213"/>
                  <a:gd name="connsiteX29" fmla="*/ 323242 w 664885"/>
                  <a:gd name="connsiteY29" fmla="*/ 2672862 h 2729213"/>
                  <a:gd name="connsiteX30" fmla="*/ 262951 w 664885"/>
                  <a:gd name="connsiteY30" fmla="*/ 2652765 h 2729213"/>
                  <a:gd name="connsiteX31" fmla="*/ 232806 w 664885"/>
                  <a:gd name="connsiteY31" fmla="*/ 2642717 h 2729213"/>
                  <a:gd name="connsiteX32" fmla="*/ 172516 w 664885"/>
                  <a:gd name="connsiteY32" fmla="*/ 2622620 h 2729213"/>
                  <a:gd name="connsiteX33" fmla="*/ 142371 w 664885"/>
                  <a:gd name="connsiteY33" fmla="*/ 2612572 h 2729213"/>
                  <a:gd name="connsiteX34" fmla="*/ 51936 w 664885"/>
                  <a:gd name="connsiteY34" fmla="*/ 2602523 h 2729213"/>
                  <a:gd name="connsiteX35" fmla="*/ 41888 w 664885"/>
                  <a:gd name="connsiteY35" fmla="*/ 2572378 h 2729213"/>
                  <a:gd name="connsiteX36" fmla="*/ 21791 w 664885"/>
                  <a:gd name="connsiteY36" fmla="*/ 2481943 h 2729213"/>
                  <a:gd name="connsiteX37" fmla="*/ 31839 w 664885"/>
                  <a:gd name="connsiteY37" fmla="*/ 1919236 h 2729213"/>
                  <a:gd name="connsiteX38" fmla="*/ 21791 w 664885"/>
                  <a:gd name="connsiteY38" fmla="*/ 622998 h 2729213"/>
                  <a:gd name="connsiteX39" fmla="*/ 1694 w 664885"/>
                  <a:gd name="connsiteY39" fmla="*/ 411983 h 2729213"/>
                  <a:gd name="connsiteX40" fmla="*/ 11743 w 664885"/>
                  <a:gd name="connsiteY40" fmla="*/ 160774 h 2729213"/>
                  <a:gd name="connsiteX41" fmla="*/ 72033 w 664885"/>
                  <a:gd name="connsiteY41" fmla="*/ 140677 h 2729213"/>
                  <a:gd name="connsiteX42" fmla="*/ 102178 w 664885"/>
                  <a:gd name="connsiteY42" fmla="*/ 130629 h 2729213"/>
                  <a:gd name="connsiteX43" fmla="*/ 132323 w 664885"/>
                  <a:gd name="connsiteY43" fmla="*/ 120581 h 2729213"/>
                  <a:gd name="connsiteX44" fmla="*/ 172516 w 664885"/>
                  <a:gd name="connsiteY44" fmla="*/ 110532 h 2729213"/>
                  <a:gd name="connsiteX45" fmla="*/ 222758 w 664885"/>
                  <a:gd name="connsiteY45" fmla="*/ 100484 h 2729213"/>
                  <a:gd name="connsiteX46" fmla="*/ 283048 w 664885"/>
                  <a:gd name="connsiteY46" fmla="*/ 80387 h 2729213"/>
                  <a:gd name="connsiteX47" fmla="*/ 313193 w 664885"/>
                  <a:gd name="connsiteY47" fmla="*/ 70339 h 2729213"/>
                  <a:gd name="connsiteX48" fmla="*/ 403628 w 664885"/>
                  <a:gd name="connsiteY48" fmla="*/ 30145 h 2729213"/>
                  <a:gd name="connsiteX49" fmla="*/ 473967 w 664885"/>
                  <a:gd name="connsiteY49" fmla="*/ 10049 h 2729213"/>
                  <a:gd name="connsiteX50" fmla="*/ 584499 w 664885"/>
                  <a:gd name="connsiteY50" fmla="*/ 10049 h 272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64885" h="2729213">
                    <a:moveTo>
                      <a:pt x="51936" y="2592475"/>
                    </a:moveTo>
                    <a:cubicBezTo>
                      <a:pt x="175866" y="2622620"/>
                      <a:pt x="298974" y="2656367"/>
                      <a:pt x="423725" y="2682910"/>
                    </a:cubicBezTo>
                    <a:cubicBezTo>
                      <a:pt x="456650" y="2689915"/>
                      <a:pt x="490778" y="2689026"/>
                      <a:pt x="524209" y="2692959"/>
                    </a:cubicBezTo>
                    <a:cubicBezTo>
                      <a:pt x="547731" y="2695726"/>
                      <a:pt x="571101" y="2699658"/>
                      <a:pt x="594547" y="2703007"/>
                    </a:cubicBezTo>
                    <a:cubicBezTo>
                      <a:pt x="661051" y="2680840"/>
                      <a:pt x="631062" y="2701098"/>
                      <a:pt x="634740" y="2572378"/>
                    </a:cubicBezTo>
                    <a:cubicBezTo>
                      <a:pt x="640289" y="2378160"/>
                      <a:pt x="641604" y="2183845"/>
                      <a:pt x="644789" y="1989574"/>
                    </a:cubicBezTo>
                    <a:cubicBezTo>
                      <a:pt x="656122" y="1298298"/>
                      <a:pt x="636910" y="1561608"/>
                      <a:pt x="664885" y="1225899"/>
                    </a:cubicBezTo>
                    <a:cubicBezTo>
                      <a:pt x="661536" y="1011534"/>
                      <a:pt x="661048" y="797106"/>
                      <a:pt x="654837" y="582805"/>
                    </a:cubicBezTo>
                    <a:cubicBezTo>
                      <a:pt x="654342" y="565733"/>
                      <a:pt x="645531" y="549626"/>
                      <a:pt x="644789" y="532563"/>
                    </a:cubicBezTo>
                    <a:cubicBezTo>
                      <a:pt x="638822" y="395324"/>
                      <a:pt x="640342" y="257835"/>
                      <a:pt x="634740" y="120581"/>
                    </a:cubicBezTo>
                    <a:cubicBezTo>
                      <a:pt x="633639" y="93599"/>
                      <a:pt x="629522" y="66763"/>
                      <a:pt x="624692" y="40194"/>
                    </a:cubicBezTo>
                    <a:cubicBezTo>
                      <a:pt x="622797" y="29773"/>
                      <a:pt x="622133" y="17539"/>
                      <a:pt x="614644" y="10049"/>
                    </a:cubicBezTo>
                    <a:cubicBezTo>
                      <a:pt x="607154" y="2559"/>
                      <a:pt x="594547" y="3350"/>
                      <a:pt x="584499" y="0"/>
                    </a:cubicBezTo>
                    <a:cubicBezTo>
                      <a:pt x="574451" y="3350"/>
                      <a:pt x="558656" y="370"/>
                      <a:pt x="554354" y="10049"/>
                    </a:cubicBezTo>
                    <a:cubicBezTo>
                      <a:pt x="543386" y="34726"/>
                      <a:pt x="548411" y="63746"/>
                      <a:pt x="544305" y="90436"/>
                    </a:cubicBezTo>
                    <a:cubicBezTo>
                      <a:pt x="541708" y="107316"/>
                      <a:pt x="537606" y="123930"/>
                      <a:pt x="534257" y="140677"/>
                    </a:cubicBezTo>
                    <a:cubicBezTo>
                      <a:pt x="523292" y="601236"/>
                      <a:pt x="517380" y="597370"/>
                      <a:pt x="534257" y="1095271"/>
                    </a:cubicBezTo>
                    <a:cubicBezTo>
                      <a:pt x="534947" y="1115633"/>
                      <a:pt x="541612" y="1135366"/>
                      <a:pt x="544305" y="1155561"/>
                    </a:cubicBezTo>
                    <a:cubicBezTo>
                      <a:pt x="548314" y="1185625"/>
                      <a:pt x="551004" y="1215851"/>
                      <a:pt x="554354" y="1245996"/>
                    </a:cubicBezTo>
                    <a:cubicBezTo>
                      <a:pt x="551004" y="1316334"/>
                      <a:pt x="549706" y="1386800"/>
                      <a:pt x="544305" y="1457011"/>
                    </a:cubicBezTo>
                    <a:cubicBezTo>
                      <a:pt x="542995" y="1474040"/>
                      <a:pt x="536514" y="1490324"/>
                      <a:pt x="534257" y="1507253"/>
                    </a:cubicBezTo>
                    <a:cubicBezTo>
                      <a:pt x="529808" y="1540619"/>
                      <a:pt x="527558" y="1574242"/>
                      <a:pt x="524209" y="1607737"/>
                    </a:cubicBezTo>
                    <a:cubicBezTo>
                      <a:pt x="527558" y="1892440"/>
                      <a:pt x="527861" y="2177196"/>
                      <a:pt x="534257" y="2461847"/>
                    </a:cubicBezTo>
                    <a:cubicBezTo>
                      <a:pt x="534567" y="2475653"/>
                      <a:pt x="542480" y="2488351"/>
                      <a:pt x="544305" y="2502040"/>
                    </a:cubicBezTo>
                    <a:cubicBezTo>
                      <a:pt x="549195" y="2538711"/>
                      <a:pt x="551004" y="2575728"/>
                      <a:pt x="554354" y="2612572"/>
                    </a:cubicBezTo>
                    <a:cubicBezTo>
                      <a:pt x="551004" y="2649416"/>
                      <a:pt x="565521" y="2692796"/>
                      <a:pt x="544305" y="2723104"/>
                    </a:cubicBezTo>
                    <a:cubicBezTo>
                      <a:pt x="532621" y="2739795"/>
                      <a:pt x="503904" y="2717475"/>
                      <a:pt x="484015" y="2713055"/>
                    </a:cubicBezTo>
                    <a:cubicBezTo>
                      <a:pt x="473675" y="2710757"/>
                      <a:pt x="464054" y="2705917"/>
                      <a:pt x="453870" y="2703007"/>
                    </a:cubicBezTo>
                    <a:cubicBezTo>
                      <a:pt x="440591" y="2699213"/>
                      <a:pt x="427158" y="2695955"/>
                      <a:pt x="413677" y="2692959"/>
                    </a:cubicBezTo>
                    <a:cubicBezTo>
                      <a:pt x="376810" y="2684766"/>
                      <a:pt x="358240" y="2683361"/>
                      <a:pt x="323242" y="2672862"/>
                    </a:cubicBezTo>
                    <a:cubicBezTo>
                      <a:pt x="302951" y="2666775"/>
                      <a:pt x="283048" y="2659464"/>
                      <a:pt x="262951" y="2652765"/>
                    </a:cubicBezTo>
                    <a:lnTo>
                      <a:pt x="232806" y="2642717"/>
                    </a:lnTo>
                    <a:lnTo>
                      <a:pt x="172516" y="2622620"/>
                    </a:lnTo>
                    <a:cubicBezTo>
                      <a:pt x="162468" y="2619271"/>
                      <a:pt x="152898" y="2613742"/>
                      <a:pt x="142371" y="2612572"/>
                    </a:cubicBezTo>
                    <a:lnTo>
                      <a:pt x="51936" y="2602523"/>
                    </a:lnTo>
                    <a:cubicBezTo>
                      <a:pt x="48587" y="2592475"/>
                      <a:pt x="44798" y="2582562"/>
                      <a:pt x="41888" y="2572378"/>
                    </a:cubicBezTo>
                    <a:cubicBezTo>
                      <a:pt x="32424" y="2539255"/>
                      <a:pt x="28701" y="2516493"/>
                      <a:pt x="21791" y="2481943"/>
                    </a:cubicBezTo>
                    <a:cubicBezTo>
                      <a:pt x="25140" y="2294374"/>
                      <a:pt x="31839" y="2106835"/>
                      <a:pt x="31839" y="1919236"/>
                    </a:cubicBezTo>
                    <a:cubicBezTo>
                      <a:pt x="31839" y="1487144"/>
                      <a:pt x="27833" y="1055048"/>
                      <a:pt x="21791" y="622998"/>
                    </a:cubicBezTo>
                    <a:cubicBezTo>
                      <a:pt x="20517" y="531923"/>
                      <a:pt x="13121" y="491970"/>
                      <a:pt x="1694" y="411983"/>
                    </a:cubicBezTo>
                    <a:cubicBezTo>
                      <a:pt x="5044" y="328247"/>
                      <a:pt x="-9289" y="241895"/>
                      <a:pt x="11743" y="160774"/>
                    </a:cubicBezTo>
                    <a:cubicBezTo>
                      <a:pt x="17059" y="140268"/>
                      <a:pt x="51936" y="147376"/>
                      <a:pt x="72033" y="140677"/>
                    </a:cubicBezTo>
                    <a:lnTo>
                      <a:pt x="102178" y="130629"/>
                    </a:lnTo>
                    <a:cubicBezTo>
                      <a:pt x="112226" y="127280"/>
                      <a:pt x="122047" y="123150"/>
                      <a:pt x="132323" y="120581"/>
                    </a:cubicBezTo>
                    <a:cubicBezTo>
                      <a:pt x="145721" y="117231"/>
                      <a:pt x="159035" y="113528"/>
                      <a:pt x="172516" y="110532"/>
                    </a:cubicBezTo>
                    <a:cubicBezTo>
                      <a:pt x="189188" y="106827"/>
                      <a:pt x="206281" y="104978"/>
                      <a:pt x="222758" y="100484"/>
                    </a:cubicBezTo>
                    <a:cubicBezTo>
                      <a:pt x="243195" y="94910"/>
                      <a:pt x="262951" y="87086"/>
                      <a:pt x="283048" y="80387"/>
                    </a:cubicBezTo>
                    <a:lnTo>
                      <a:pt x="313193" y="70339"/>
                    </a:lnTo>
                    <a:cubicBezTo>
                      <a:pt x="360963" y="38492"/>
                      <a:pt x="331882" y="54060"/>
                      <a:pt x="403628" y="30145"/>
                    </a:cubicBezTo>
                    <a:cubicBezTo>
                      <a:pt x="420263" y="24600"/>
                      <a:pt x="458195" y="11100"/>
                      <a:pt x="473967" y="10049"/>
                    </a:cubicBezTo>
                    <a:cubicBezTo>
                      <a:pt x="510729" y="7598"/>
                      <a:pt x="547655" y="10049"/>
                      <a:pt x="584499" y="10049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6461738" y="2821529"/>
                <a:ext cx="3344407" cy="2562792"/>
              </a:xfrm>
              <a:custGeom>
                <a:avLst/>
                <a:gdLst>
                  <a:gd name="connsiteX0" fmla="*/ 3366198 w 3366198"/>
                  <a:gd name="connsiteY0" fmla="*/ 40193 h 2653227"/>
                  <a:gd name="connsiteX1" fmla="*/ 2311121 w 3366198"/>
                  <a:gd name="connsiteY1" fmla="*/ 50242 h 2653227"/>
                  <a:gd name="connsiteX2" fmla="*/ 2009670 w 3366198"/>
                  <a:gd name="connsiteY2" fmla="*/ 30145 h 2653227"/>
                  <a:gd name="connsiteX3" fmla="*/ 1738365 w 3366198"/>
                  <a:gd name="connsiteY3" fmla="*/ 20097 h 2653227"/>
                  <a:gd name="connsiteX4" fmla="*/ 1678075 w 3366198"/>
                  <a:gd name="connsiteY4" fmla="*/ 10048 h 2653227"/>
                  <a:gd name="connsiteX5" fmla="*/ 1627833 w 3366198"/>
                  <a:gd name="connsiteY5" fmla="*/ 0 h 2653227"/>
                  <a:gd name="connsiteX6" fmla="*/ 1195754 w 3366198"/>
                  <a:gd name="connsiteY6" fmla="*/ 20097 h 2653227"/>
                  <a:gd name="connsiteX7" fmla="*/ 753627 w 3366198"/>
                  <a:gd name="connsiteY7" fmla="*/ 40193 h 2653227"/>
                  <a:gd name="connsiteX8" fmla="*/ 683288 w 3366198"/>
                  <a:gd name="connsiteY8" fmla="*/ 50242 h 2653227"/>
                  <a:gd name="connsiteX9" fmla="*/ 211016 w 3366198"/>
                  <a:gd name="connsiteY9" fmla="*/ 60290 h 2653227"/>
                  <a:gd name="connsiteX10" fmla="*/ 30145 w 3366198"/>
                  <a:gd name="connsiteY10" fmla="*/ 80387 h 2653227"/>
                  <a:gd name="connsiteX11" fmla="*/ 20097 w 3366198"/>
                  <a:gd name="connsiteY11" fmla="*/ 110532 h 2653227"/>
                  <a:gd name="connsiteX12" fmla="*/ 0 w 3366198"/>
                  <a:gd name="connsiteY12" fmla="*/ 351692 h 2653227"/>
                  <a:gd name="connsiteX13" fmla="*/ 20097 w 3366198"/>
                  <a:gd name="connsiteY13" fmla="*/ 673240 h 2653227"/>
                  <a:gd name="connsiteX14" fmla="*/ 30145 w 3366198"/>
                  <a:gd name="connsiteY14" fmla="*/ 723481 h 2653227"/>
                  <a:gd name="connsiteX15" fmla="*/ 40194 w 3366198"/>
                  <a:gd name="connsiteY15" fmla="*/ 884255 h 2653227"/>
                  <a:gd name="connsiteX16" fmla="*/ 60290 w 3366198"/>
                  <a:gd name="connsiteY16" fmla="*/ 1065125 h 2653227"/>
                  <a:gd name="connsiteX17" fmla="*/ 50242 w 3366198"/>
                  <a:gd name="connsiteY17" fmla="*/ 1477108 h 2653227"/>
                  <a:gd name="connsiteX18" fmla="*/ 40194 w 3366198"/>
                  <a:gd name="connsiteY18" fmla="*/ 1517301 h 2653227"/>
                  <a:gd name="connsiteX19" fmla="*/ 30145 w 3366198"/>
                  <a:gd name="connsiteY19" fmla="*/ 1617785 h 2653227"/>
                  <a:gd name="connsiteX20" fmla="*/ 20097 w 3366198"/>
                  <a:gd name="connsiteY20" fmla="*/ 1808703 h 2653227"/>
                  <a:gd name="connsiteX21" fmla="*/ 30145 w 3366198"/>
                  <a:gd name="connsiteY21" fmla="*/ 2642717 h 2653227"/>
                  <a:gd name="connsiteX22" fmla="*/ 70339 w 3366198"/>
                  <a:gd name="connsiteY22" fmla="*/ 2652765 h 2653227"/>
                  <a:gd name="connsiteX23" fmla="*/ 130629 w 3366198"/>
                  <a:gd name="connsiteY23" fmla="*/ 2642717 h 2653227"/>
                  <a:gd name="connsiteX24" fmla="*/ 140677 w 3366198"/>
                  <a:gd name="connsiteY24" fmla="*/ 2612572 h 2653227"/>
                  <a:gd name="connsiteX25" fmla="*/ 120580 w 3366198"/>
                  <a:gd name="connsiteY25" fmla="*/ 2512088 h 2653227"/>
                  <a:gd name="connsiteX26" fmla="*/ 110532 w 3366198"/>
                  <a:gd name="connsiteY26" fmla="*/ 2110154 h 2653227"/>
                  <a:gd name="connsiteX27" fmla="*/ 100484 w 3366198"/>
                  <a:gd name="connsiteY27" fmla="*/ 1969477 h 2653227"/>
                  <a:gd name="connsiteX28" fmla="*/ 110532 w 3366198"/>
                  <a:gd name="connsiteY28" fmla="*/ 1678075 h 2653227"/>
                  <a:gd name="connsiteX29" fmla="*/ 130629 w 3366198"/>
                  <a:gd name="connsiteY29" fmla="*/ 934497 h 2653227"/>
                  <a:gd name="connsiteX30" fmla="*/ 120580 w 3366198"/>
                  <a:gd name="connsiteY30" fmla="*/ 381837 h 2653227"/>
                  <a:gd name="connsiteX31" fmla="*/ 110532 w 3366198"/>
                  <a:gd name="connsiteY31" fmla="*/ 321547 h 2653227"/>
                  <a:gd name="connsiteX32" fmla="*/ 120580 w 3366198"/>
                  <a:gd name="connsiteY32" fmla="*/ 130629 h 2653227"/>
                  <a:gd name="connsiteX33" fmla="*/ 391886 w 3366198"/>
                  <a:gd name="connsiteY33" fmla="*/ 140677 h 2653227"/>
                  <a:gd name="connsiteX34" fmla="*/ 552660 w 3366198"/>
                  <a:gd name="connsiteY34" fmla="*/ 160774 h 2653227"/>
                  <a:gd name="connsiteX35" fmla="*/ 622998 w 3366198"/>
                  <a:gd name="connsiteY35" fmla="*/ 170822 h 2653227"/>
                  <a:gd name="connsiteX36" fmla="*/ 683288 w 3366198"/>
                  <a:gd name="connsiteY36" fmla="*/ 211015 h 2653227"/>
                  <a:gd name="connsiteX37" fmla="*/ 693336 w 3366198"/>
                  <a:gd name="connsiteY37" fmla="*/ 241161 h 2653227"/>
                  <a:gd name="connsiteX38" fmla="*/ 703385 w 3366198"/>
                  <a:gd name="connsiteY38" fmla="*/ 653143 h 2653227"/>
                  <a:gd name="connsiteX39" fmla="*/ 733530 w 3366198"/>
                  <a:gd name="connsiteY39" fmla="*/ 643095 h 2653227"/>
                  <a:gd name="connsiteX40" fmla="*/ 723481 w 3366198"/>
                  <a:gd name="connsiteY40" fmla="*/ 231112 h 2653227"/>
                  <a:gd name="connsiteX41" fmla="*/ 713433 w 3366198"/>
                  <a:gd name="connsiteY41" fmla="*/ 180870 h 2653227"/>
                  <a:gd name="connsiteX42" fmla="*/ 653143 w 3366198"/>
                  <a:gd name="connsiteY42" fmla="*/ 140677 h 2653227"/>
                  <a:gd name="connsiteX43" fmla="*/ 592853 w 3366198"/>
                  <a:gd name="connsiteY43" fmla="*/ 110532 h 2653227"/>
                  <a:gd name="connsiteX44" fmla="*/ 542611 w 3366198"/>
                  <a:gd name="connsiteY44" fmla="*/ 100484 h 265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366198" h="2653227">
                    <a:moveTo>
                      <a:pt x="3366198" y="40193"/>
                    </a:moveTo>
                    <a:lnTo>
                      <a:pt x="2311121" y="50242"/>
                    </a:lnTo>
                    <a:cubicBezTo>
                      <a:pt x="2266558" y="50242"/>
                      <a:pt x="2061082" y="32653"/>
                      <a:pt x="2009670" y="30145"/>
                    </a:cubicBezTo>
                    <a:cubicBezTo>
                      <a:pt x="1919280" y="25736"/>
                      <a:pt x="1828800" y="23446"/>
                      <a:pt x="1738365" y="20097"/>
                    </a:cubicBezTo>
                    <a:lnTo>
                      <a:pt x="1678075" y="10048"/>
                    </a:lnTo>
                    <a:cubicBezTo>
                      <a:pt x="1661272" y="6993"/>
                      <a:pt x="1644912" y="0"/>
                      <a:pt x="1627833" y="0"/>
                    </a:cubicBezTo>
                    <a:cubicBezTo>
                      <a:pt x="1473823" y="0"/>
                      <a:pt x="1344788" y="10161"/>
                      <a:pt x="1195754" y="20097"/>
                    </a:cubicBezTo>
                    <a:cubicBezTo>
                      <a:pt x="1033359" y="74227"/>
                      <a:pt x="1201231" y="21543"/>
                      <a:pt x="753627" y="40193"/>
                    </a:cubicBezTo>
                    <a:cubicBezTo>
                      <a:pt x="729963" y="41179"/>
                      <a:pt x="706956" y="49365"/>
                      <a:pt x="683288" y="50242"/>
                    </a:cubicBezTo>
                    <a:cubicBezTo>
                      <a:pt x="525936" y="56070"/>
                      <a:pt x="368440" y="56941"/>
                      <a:pt x="211016" y="60290"/>
                    </a:cubicBezTo>
                    <a:cubicBezTo>
                      <a:pt x="150726" y="66989"/>
                      <a:pt x="88809" y="64949"/>
                      <a:pt x="30145" y="80387"/>
                    </a:cubicBezTo>
                    <a:cubicBezTo>
                      <a:pt x="19902" y="83083"/>
                      <a:pt x="21267" y="100005"/>
                      <a:pt x="20097" y="110532"/>
                    </a:cubicBezTo>
                    <a:cubicBezTo>
                      <a:pt x="11189" y="190704"/>
                      <a:pt x="0" y="351692"/>
                      <a:pt x="0" y="351692"/>
                    </a:cubicBezTo>
                    <a:cubicBezTo>
                      <a:pt x="4594" y="448155"/>
                      <a:pt x="7464" y="572176"/>
                      <a:pt x="20097" y="673240"/>
                    </a:cubicBezTo>
                    <a:cubicBezTo>
                      <a:pt x="22215" y="690187"/>
                      <a:pt x="26796" y="706734"/>
                      <a:pt x="30145" y="723481"/>
                    </a:cubicBezTo>
                    <a:cubicBezTo>
                      <a:pt x="33495" y="777072"/>
                      <a:pt x="36622" y="830678"/>
                      <a:pt x="40194" y="884255"/>
                    </a:cubicBezTo>
                    <a:cubicBezTo>
                      <a:pt x="50224" y="1034698"/>
                      <a:pt x="39135" y="980501"/>
                      <a:pt x="60290" y="1065125"/>
                    </a:cubicBezTo>
                    <a:cubicBezTo>
                      <a:pt x="56941" y="1202453"/>
                      <a:pt x="56341" y="1339875"/>
                      <a:pt x="50242" y="1477108"/>
                    </a:cubicBezTo>
                    <a:cubicBezTo>
                      <a:pt x="49629" y="1490904"/>
                      <a:pt x="42147" y="1503630"/>
                      <a:pt x="40194" y="1517301"/>
                    </a:cubicBezTo>
                    <a:cubicBezTo>
                      <a:pt x="35433" y="1550624"/>
                      <a:pt x="32461" y="1584203"/>
                      <a:pt x="30145" y="1617785"/>
                    </a:cubicBezTo>
                    <a:cubicBezTo>
                      <a:pt x="25760" y="1681361"/>
                      <a:pt x="23446" y="1745064"/>
                      <a:pt x="20097" y="1808703"/>
                    </a:cubicBezTo>
                    <a:cubicBezTo>
                      <a:pt x="23446" y="2086708"/>
                      <a:pt x="13625" y="2365183"/>
                      <a:pt x="30145" y="2642717"/>
                    </a:cubicBezTo>
                    <a:cubicBezTo>
                      <a:pt x="30966" y="2656503"/>
                      <a:pt x="56529" y="2652765"/>
                      <a:pt x="70339" y="2652765"/>
                    </a:cubicBezTo>
                    <a:cubicBezTo>
                      <a:pt x="90713" y="2652765"/>
                      <a:pt x="110532" y="2646066"/>
                      <a:pt x="130629" y="2642717"/>
                    </a:cubicBezTo>
                    <a:cubicBezTo>
                      <a:pt x="133978" y="2632669"/>
                      <a:pt x="140677" y="2623164"/>
                      <a:pt x="140677" y="2612572"/>
                    </a:cubicBezTo>
                    <a:cubicBezTo>
                      <a:pt x="140677" y="2587928"/>
                      <a:pt x="127221" y="2538651"/>
                      <a:pt x="120580" y="2512088"/>
                    </a:cubicBezTo>
                    <a:cubicBezTo>
                      <a:pt x="117231" y="2378110"/>
                      <a:pt x="115492" y="2244082"/>
                      <a:pt x="110532" y="2110154"/>
                    </a:cubicBezTo>
                    <a:cubicBezTo>
                      <a:pt x="108792" y="2063174"/>
                      <a:pt x="100484" y="2016489"/>
                      <a:pt x="100484" y="1969477"/>
                    </a:cubicBezTo>
                    <a:cubicBezTo>
                      <a:pt x="100484" y="1872285"/>
                      <a:pt x="108103" y="1775236"/>
                      <a:pt x="110532" y="1678075"/>
                    </a:cubicBezTo>
                    <a:cubicBezTo>
                      <a:pt x="129570" y="916513"/>
                      <a:pt x="109783" y="1413930"/>
                      <a:pt x="130629" y="934497"/>
                    </a:cubicBezTo>
                    <a:cubicBezTo>
                      <a:pt x="127279" y="750277"/>
                      <a:pt x="126618" y="565988"/>
                      <a:pt x="120580" y="381837"/>
                    </a:cubicBezTo>
                    <a:cubicBezTo>
                      <a:pt x="119912" y="361474"/>
                      <a:pt x="110532" y="341921"/>
                      <a:pt x="110532" y="321547"/>
                    </a:cubicBezTo>
                    <a:cubicBezTo>
                      <a:pt x="110532" y="257820"/>
                      <a:pt x="117231" y="194268"/>
                      <a:pt x="120580" y="130629"/>
                    </a:cubicBezTo>
                    <a:lnTo>
                      <a:pt x="391886" y="140677"/>
                    </a:lnTo>
                    <a:cubicBezTo>
                      <a:pt x="476901" y="145272"/>
                      <a:pt x="480798" y="149718"/>
                      <a:pt x="552660" y="160774"/>
                    </a:cubicBezTo>
                    <a:cubicBezTo>
                      <a:pt x="576069" y="164375"/>
                      <a:pt x="599552" y="167473"/>
                      <a:pt x="622998" y="170822"/>
                    </a:cubicBezTo>
                    <a:cubicBezTo>
                      <a:pt x="654602" y="181356"/>
                      <a:pt x="661783" y="178757"/>
                      <a:pt x="683288" y="211015"/>
                    </a:cubicBezTo>
                    <a:cubicBezTo>
                      <a:pt x="689163" y="219828"/>
                      <a:pt x="689987" y="231112"/>
                      <a:pt x="693336" y="241161"/>
                    </a:cubicBezTo>
                    <a:cubicBezTo>
                      <a:pt x="696686" y="378488"/>
                      <a:pt x="689716" y="516457"/>
                      <a:pt x="703385" y="653143"/>
                    </a:cubicBezTo>
                    <a:cubicBezTo>
                      <a:pt x="704439" y="663682"/>
                      <a:pt x="733026" y="653675"/>
                      <a:pt x="733530" y="643095"/>
                    </a:cubicBezTo>
                    <a:cubicBezTo>
                      <a:pt x="740064" y="505882"/>
                      <a:pt x="729448" y="368351"/>
                      <a:pt x="723481" y="231112"/>
                    </a:cubicBezTo>
                    <a:cubicBezTo>
                      <a:pt x="722739" y="214049"/>
                      <a:pt x="721071" y="196146"/>
                      <a:pt x="713433" y="180870"/>
                    </a:cubicBezTo>
                    <a:cubicBezTo>
                      <a:pt x="698379" y="150762"/>
                      <a:pt x="679939" y="149609"/>
                      <a:pt x="653143" y="140677"/>
                    </a:cubicBezTo>
                    <a:cubicBezTo>
                      <a:pt x="623671" y="121029"/>
                      <a:pt x="626135" y="118852"/>
                      <a:pt x="592853" y="110532"/>
                    </a:cubicBezTo>
                    <a:cubicBezTo>
                      <a:pt x="576284" y="106390"/>
                      <a:pt x="542611" y="100484"/>
                      <a:pt x="542611" y="100484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6572270" y="4358927"/>
                <a:ext cx="3275763" cy="1014884"/>
              </a:xfrm>
              <a:custGeom>
                <a:avLst/>
                <a:gdLst>
                  <a:gd name="connsiteX0" fmla="*/ 3275763 w 3275763"/>
                  <a:gd name="connsiteY0" fmla="*/ 994787 h 1014884"/>
                  <a:gd name="connsiteX1" fmla="*/ 2652765 w 3275763"/>
                  <a:gd name="connsiteY1" fmla="*/ 984739 h 1014884"/>
                  <a:gd name="connsiteX2" fmla="*/ 2612571 w 3275763"/>
                  <a:gd name="connsiteY2" fmla="*/ 974690 h 1014884"/>
                  <a:gd name="connsiteX3" fmla="*/ 2481943 w 3275763"/>
                  <a:gd name="connsiteY3" fmla="*/ 984739 h 1014884"/>
                  <a:gd name="connsiteX4" fmla="*/ 2451798 w 3275763"/>
                  <a:gd name="connsiteY4" fmla="*/ 974690 h 1014884"/>
                  <a:gd name="connsiteX5" fmla="*/ 2441749 w 3275763"/>
                  <a:gd name="connsiteY5" fmla="*/ 944545 h 1014884"/>
                  <a:gd name="connsiteX6" fmla="*/ 2421653 w 3275763"/>
                  <a:gd name="connsiteY6" fmla="*/ 1004835 h 1014884"/>
                  <a:gd name="connsiteX7" fmla="*/ 2411604 w 3275763"/>
                  <a:gd name="connsiteY7" fmla="*/ 954593 h 1014884"/>
                  <a:gd name="connsiteX8" fmla="*/ 2401556 w 3275763"/>
                  <a:gd name="connsiteY8" fmla="*/ 924448 h 1014884"/>
                  <a:gd name="connsiteX9" fmla="*/ 2371411 w 3275763"/>
                  <a:gd name="connsiteY9" fmla="*/ 934497 h 1014884"/>
                  <a:gd name="connsiteX10" fmla="*/ 2351314 w 3275763"/>
                  <a:gd name="connsiteY10" fmla="*/ 904352 h 1014884"/>
                  <a:gd name="connsiteX11" fmla="*/ 2321169 w 3275763"/>
                  <a:gd name="connsiteY11" fmla="*/ 894303 h 1014884"/>
                  <a:gd name="connsiteX12" fmla="*/ 2291024 w 3275763"/>
                  <a:gd name="connsiteY12" fmla="*/ 914400 h 1014884"/>
                  <a:gd name="connsiteX13" fmla="*/ 2260879 w 3275763"/>
                  <a:gd name="connsiteY13" fmla="*/ 984739 h 1014884"/>
                  <a:gd name="connsiteX14" fmla="*/ 2210637 w 3275763"/>
                  <a:gd name="connsiteY14" fmla="*/ 974690 h 1014884"/>
                  <a:gd name="connsiteX15" fmla="*/ 2250831 w 3275763"/>
                  <a:gd name="connsiteY15" fmla="*/ 914400 h 1014884"/>
                  <a:gd name="connsiteX16" fmla="*/ 2280976 w 3275763"/>
                  <a:gd name="connsiteY16" fmla="*/ 854110 h 1014884"/>
                  <a:gd name="connsiteX17" fmla="*/ 2311121 w 3275763"/>
                  <a:gd name="connsiteY17" fmla="*/ 753626 h 1014884"/>
                  <a:gd name="connsiteX18" fmla="*/ 2321169 w 3275763"/>
                  <a:gd name="connsiteY18" fmla="*/ 723481 h 1014884"/>
                  <a:gd name="connsiteX19" fmla="*/ 2361363 w 3275763"/>
                  <a:gd name="connsiteY19" fmla="*/ 663191 h 1014884"/>
                  <a:gd name="connsiteX20" fmla="*/ 2381459 w 3275763"/>
                  <a:gd name="connsiteY20" fmla="*/ 633046 h 1014884"/>
                  <a:gd name="connsiteX21" fmla="*/ 2401556 w 3275763"/>
                  <a:gd name="connsiteY21" fmla="*/ 562708 h 1014884"/>
                  <a:gd name="connsiteX22" fmla="*/ 2411604 w 3275763"/>
                  <a:gd name="connsiteY22" fmla="*/ 502418 h 1014884"/>
                  <a:gd name="connsiteX23" fmla="*/ 2421653 w 3275763"/>
                  <a:gd name="connsiteY23" fmla="*/ 351692 h 1014884"/>
                  <a:gd name="connsiteX24" fmla="*/ 2421653 w 3275763"/>
                  <a:gd name="connsiteY24" fmla="*/ 261257 h 1014884"/>
                  <a:gd name="connsiteX25" fmla="*/ 2401556 w 3275763"/>
                  <a:gd name="connsiteY25" fmla="*/ 291402 h 1014884"/>
                  <a:gd name="connsiteX26" fmla="*/ 2371411 w 3275763"/>
                  <a:gd name="connsiteY26" fmla="*/ 311499 h 1014884"/>
                  <a:gd name="connsiteX27" fmla="*/ 2361363 w 3275763"/>
                  <a:gd name="connsiteY27" fmla="*/ 211015 h 1014884"/>
                  <a:gd name="connsiteX28" fmla="*/ 2351314 w 3275763"/>
                  <a:gd name="connsiteY28" fmla="*/ 120580 h 1014884"/>
                  <a:gd name="connsiteX29" fmla="*/ 2341266 w 3275763"/>
                  <a:gd name="connsiteY29" fmla="*/ 170822 h 1014884"/>
                  <a:gd name="connsiteX30" fmla="*/ 2331218 w 3275763"/>
                  <a:gd name="connsiteY30" fmla="*/ 211015 h 1014884"/>
                  <a:gd name="connsiteX31" fmla="*/ 2321169 w 3275763"/>
                  <a:gd name="connsiteY31" fmla="*/ 180870 h 1014884"/>
                  <a:gd name="connsiteX32" fmla="*/ 2311121 w 3275763"/>
                  <a:gd name="connsiteY32" fmla="*/ 100484 h 1014884"/>
                  <a:gd name="connsiteX33" fmla="*/ 2301073 w 3275763"/>
                  <a:gd name="connsiteY33" fmla="*/ 130629 h 1014884"/>
                  <a:gd name="connsiteX34" fmla="*/ 2280976 w 3275763"/>
                  <a:gd name="connsiteY34" fmla="*/ 100484 h 1014884"/>
                  <a:gd name="connsiteX35" fmla="*/ 2270928 w 3275763"/>
                  <a:gd name="connsiteY35" fmla="*/ 70339 h 1014884"/>
                  <a:gd name="connsiteX36" fmla="*/ 2240782 w 3275763"/>
                  <a:gd name="connsiteY36" fmla="*/ 180870 h 1014884"/>
                  <a:gd name="connsiteX37" fmla="*/ 2230734 w 3275763"/>
                  <a:gd name="connsiteY37" fmla="*/ 150725 h 1014884"/>
                  <a:gd name="connsiteX38" fmla="*/ 2220686 w 3275763"/>
                  <a:gd name="connsiteY38" fmla="*/ 50242 h 1014884"/>
                  <a:gd name="connsiteX39" fmla="*/ 2200589 w 3275763"/>
                  <a:gd name="connsiteY39" fmla="*/ 170822 h 1014884"/>
                  <a:gd name="connsiteX40" fmla="*/ 2190541 w 3275763"/>
                  <a:gd name="connsiteY40" fmla="*/ 110532 h 1014884"/>
                  <a:gd name="connsiteX41" fmla="*/ 2180492 w 3275763"/>
                  <a:gd name="connsiteY41" fmla="*/ 150725 h 1014884"/>
                  <a:gd name="connsiteX42" fmla="*/ 2170444 w 3275763"/>
                  <a:gd name="connsiteY42" fmla="*/ 241160 h 1014884"/>
                  <a:gd name="connsiteX43" fmla="*/ 2150347 w 3275763"/>
                  <a:gd name="connsiteY43" fmla="*/ 211015 h 1014884"/>
                  <a:gd name="connsiteX44" fmla="*/ 2130251 w 3275763"/>
                  <a:gd name="connsiteY44" fmla="*/ 120580 h 1014884"/>
                  <a:gd name="connsiteX45" fmla="*/ 2120202 w 3275763"/>
                  <a:gd name="connsiteY45" fmla="*/ 70339 h 1014884"/>
                  <a:gd name="connsiteX46" fmla="*/ 2110154 w 3275763"/>
                  <a:gd name="connsiteY46" fmla="*/ 120580 h 1014884"/>
                  <a:gd name="connsiteX47" fmla="*/ 2100106 w 3275763"/>
                  <a:gd name="connsiteY47" fmla="*/ 80387 h 1014884"/>
                  <a:gd name="connsiteX48" fmla="*/ 2090057 w 3275763"/>
                  <a:gd name="connsiteY48" fmla="*/ 0 h 1014884"/>
                  <a:gd name="connsiteX49" fmla="*/ 2080009 w 3275763"/>
                  <a:gd name="connsiteY49" fmla="*/ 150725 h 1014884"/>
                  <a:gd name="connsiteX50" fmla="*/ 2069960 w 3275763"/>
                  <a:gd name="connsiteY50" fmla="*/ 110532 h 1014884"/>
                  <a:gd name="connsiteX51" fmla="*/ 2049864 w 3275763"/>
                  <a:gd name="connsiteY51" fmla="*/ 40193 h 1014884"/>
                  <a:gd name="connsiteX52" fmla="*/ 2029767 w 3275763"/>
                  <a:gd name="connsiteY52" fmla="*/ 130629 h 1014884"/>
                  <a:gd name="connsiteX53" fmla="*/ 2009670 w 3275763"/>
                  <a:gd name="connsiteY53" fmla="*/ 221064 h 1014884"/>
                  <a:gd name="connsiteX54" fmla="*/ 1999622 w 3275763"/>
                  <a:gd name="connsiteY54" fmla="*/ 190919 h 1014884"/>
                  <a:gd name="connsiteX55" fmla="*/ 1979525 w 3275763"/>
                  <a:gd name="connsiteY55" fmla="*/ 150725 h 1014884"/>
                  <a:gd name="connsiteX56" fmla="*/ 1969477 w 3275763"/>
                  <a:gd name="connsiteY56" fmla="*/ 110532 h 1014884"/>
                  <a:gd name="connsiteX57" fmla="*/ 1959429 w 3275763"/>
                  <a:gd name="connsiteY57" fmla="*/ 80387 h 1014884"/>
                  <a:gd name="connsiteX58" fmla="*/ 1949380 w 3275763"/>
                  <a:gd name="connsiteY58" fmla="*/ 120580 h 1014884"/>
                  <a:gd name="connsiteX59" fmla="*/ 1919235 w 3275763"/>
                  <a:gd name="connsiteY59" fmla="*/ 180870 h 1014884"/>
                  <a:gd name="connsiteX60" fmla="*/ 1889090 w 3275763"/>
                  <a:gd name="connsiteY60" fmla="*/ 150725 h 1014884"/>
                  <a:gd name="connsiteX61" fmla="*/ 1909187 w 3275763"/>
                  <a:gd name="connsiteY61" fmla="*/ 190919 h 1014884"/>
                  <a:gd name="connsiteX62" fmla="*/ 1899138 w 3275763"/>
                  <a:gd name="connsiteY62" fmla="*/ 221064 h 1014884"/>
                  <a:gd name="connsiteX63" fmla="*/ 1879042 w 3275763"/>
                  <a:gd name="connsiteY63" fmla="*/ 190919 h 1014884"/>
                  <a:gd name="connsiteX64" fmla="*/ 1868993 w 3275763"/>
                  <a:gd name="connsiteY64" fmla="*/ 271306 h 1014884"/>
                  <a:gd name="connsiteX65" fmla="*/ 1838848 w 3275763"/>
                  <a:gd name="connsiteY65" fmla="*/ 301451 h 1014884"/>
                  <a:gd name="connsiteX66" fmla="*/ 1828800 w 3275763"/>
                  <a:gd name="connsiteY66" fmla="*/ 341644 h 1014884"/>
                  <a:gd name="connsiteX67" fmla="*/ 1808703 w 3275763"/>
                  <a:gd name="connsiteY67" fmla="*/ 532563 h 1014884"/>
                  <a:gd name="connsiteX68" fmla="*/ 1798655 w 3275763"/>
                  <a:gd name="connsiteY68" fmla="*/ 582804 h 1014884"/>
                  <a:gd name="connsiteX69" fmla="*/ 1778558 w 3275763"/>
                  <a:gd name="connsiteY69" fmla="*/ 612950 h 1014884"/>
                  <a:gd name="connsiteX70" fmla="*/ 1768510 w 3275763"/>
                  <a:gd name="connsiteY70" fmla="*/ 673240 h 1014884"/>
                  <a:gd name="connsiteX71" fmla="*/ 1738365 w 3275763"/>
                  <a:gd name="connsiteY71" fmla="*/ 653143 h 1014884"/>
                  <a:gd name="connsiteX72" fmla="*/ 1728317 w 3275763"/>
                  <a:gd name="connsiteY72" fmla="*/ 683288 h 1014884"/>
                  <a:gd name="connsiteX73" fmla="*/ 1748413 w 3275763"/>
                  <a:gd name="connsiteY73" fmla="*/ 753626 h 1014884"/>
                  <a:gd name="connsiteX74" fmla="*/ 1788607 w 3275763"/>
                  <a:gd name="connsiteY74" fmla="*/ 813917 h 1014884"/>
                  <a:gd name="connsiteX75" fmla="*/ 1788607 w 3275763"/>
                  <a:gd name="connsiteY75" fmla="*/ 944545 h 1014884"/>
                  <a:gd name="connsiteX76" fmla="*/ 1798655 w 3275763"/>
                  <a:gd name="connsiteY76" fmla="*/ 984739 h 1014884"/>
                  <a:gd name="connsiteX77" fmla="*/ 1768510 w 3275763"/>
                  <a:gd name="connsiteY77" fmla="*/ 964642 h 1014884"/>
                  <a:gd name="connsiteX78" fmla="*/ 1718268 w 3275763"/>
                  <a:gd name="connsiteY78" fmla="*/ 934497 h 1014884"/>
                  <a:gd name="connsiteX79" fmla="*/ 1688123 w 3275763"/>
                  <a:gd name="connsiteY79" fmla="*/ 904352 h 1014884"/>
                  <a:gd name="connsiteX80" fmla="*/ 1668026 w 3275763"/>
                  <a:gd name="connsiteY80" fmla="*/ 874207 h 1014884"/>
                  <a:gd name="connsiteX81" fmla="*/ 1657978 w 3275763"/>
                  <a:gd name="connsiteY81" fmla="*/ 904352 h 1014884"/>
                  <a:gd name="connsiteX82" fmla="*/ 1647930 w 3275763"/>
                  <a:gd name="connsiteY82" fmla="*/ 944545 h 1014884"/>
                  <a:gd name="connsiteX83" fmla="*/ 1637881 w 3275763"/>
                  <a:gd name="connsiteY83" fmla="*/ 894303 h 1014884"/>
                  <a:gd name="connsiteX84" fmla="*/ 1627833 w 3275763"/>
                  <a:gd name="connsiteY84" fmla="*/ 864158 h 1014884"/>
                  <a:gd name="connsiteX85" fmla="*/ 1597688 w 3275763"/>
                  <a:gd name="connsiteY85" fmla="*/ 884255 h 1014884"/>
                  <a:gd name="connsiteX86" fmla="*/ 1577591 w 3275763"/>
                  <a:gd name="connsiteY86" fmla="*/ 954593 h 1014884"/>
                  <a:gd name="connsiteX87" fmla="*/ 1567543 w 3275763"/>
                  <a:gd name="connsiteY87" fmla="*/ 1014884 h 1014884"/>
                  <a:gd name="connsiteX88" fmla="*/ 1235947 w 3275763"/>
                  <a:gd name="connsiteY88" fmla="*/ 1004835 h 1014884"/>
                  <a:gd name="connsiteX89" fmla="*/ 1165609 w 3275763"/>
                  <a:gd name="connsiteY89" fmla="*/ 994787 h 1014884"/>
                  <a:gd name="connsiteX90" fmla="*/ 1045029 w 3275763"/>
                  <a:gd name="connsiteY90" fmla="*/ 984739 h 1014884"/>
                  <a:gd name="connsiteX91" fmla="*/ 944545 w 3275763"/>
                  <a:gd name="connsiteY91" fmla="*/ 974690 h 1014884"/>
                  <a:gd name="connsiteX92" fmla="*/ 401934 w 3275763"/>
                  <a:gd name="connsiteY92" fmla="*/ 964642 h 1014884"/>
                  <a:gd name="connsiteX93" fmla="*/ 140677 w 3275763"/>
                  <a:gd name="connsiteY93" fmla="*/ 974690 h 1014884"/>
                  <a:gd name="connsiteX94" fmla="*/ 0 w 3275763"/>
                  <a:gd name="connsiteY94" fmla="*/ 984739 h 101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275763" h="1014884">
                    <a:moveTo>
                      <a:pt x="3275763" y="994787"/>
                    </a:moveTo>
                    <a:lnTo>
                      <a:pt x="2652765" y="984739"/>
                    </a:lnTo>
                    <a:cubicBezTo>
                      <a:pt x="2638961" y="984321"/>
                      <a:pt x="2626381" y="974690"/>
                      <a:pt x="2612571" y="974690"/>
                    </a:cubicBezTo>
                    <a:cubicBezTo>
                      <a:pt x="2568900" y="974690"/>
                      <a:pt x="2525486" y="981389"/>
                      <a:pt x="2481943" y="984739"/>
                    </a:cubicBezTo>
                    <a:cubicBezTo>
                      <a:pt x="2471895" y="981389"/>
                      <a:pt x="2459288" y="982180"/>
                      <a:pt x="2451798" y="974690"/>
                    </a:cubicBezTo>
                    <a:cubicBezTo>
                      <a:pt x="2444308" y="967200"/>
                      <a:pt x="2449239" y="937055"/>
                      <a:pt x="2441749" y="944545"/>
                    </a:cubicBezTo>
                    <a:cubicBezTo>
                      <a:pt x="2426770" y="959524"/>
                      <a:pt x="2421653" y="1004835"/>
                      <a:pt x="2421653" y="1004835"/>
                    </a:cubicBezTo>
                    <a:cubicBezTo>
                      <a:pt x="2418303" y="988088"/>
                      <a:pt x="2415746" y="971162"/>
                      <a:pt x="2411604" y="954593"/>
                    </a:cubicBezTo>
                    <a:cubicBezTo>
                      <a:pt x="2409035" y="944317"/>
                      <a:pt x="2411030" y="929185"/>
                      <a:pt x="2401556" y="924448"/>
                    </a:cubicBezTo>
                    <a:cubicBezTo>
                      <a:pt x="2392082" y="919711"/>
                      <a:pt x="2381459" y="931147"/>
                      <a:pt x="2371411" y="934497"/>
                    </a:cubicBezTo>
                    <a:cubicBezTo>
                      <a:pt x="2349437" y="1000422"/>
                      <a:pt x="2373653" y="943444"/>
                      <a:pt x="2351314" y="904352"/>
                    </a:cubicBezTo>
                    <a:cubicBezTo>
                      <a:pt x="2346059" y="895156"/>
                      <a:pt x="2331217" y="897653"/>
                      <a:pt x="2321169" y="894303"/>
                    </a:cubicBezTo>
                    <a:cubicBezTo>
                      <a:pt x="2311121" y="901002"/>
                      <a:pt x="2299563" y="905860"/>
                      <a:pt x="2291024" y="914400"/>
                    </a:cubicBezTo>
                    <a:cubicBezTo>
                      <a:pt x="2267894" y="937530"/>
                      <a:pt x="2268566" y="953992"/>
                      <a:pt x="2260879" y="984739"/>
                    </a:cubicBezTo>
                    <a:cubicBezTo>
                      <a:pt x="2244132" y="981389"/>
                      <a:pt x="2213052" y="991597"/>
                      <a:pt x="2210637" y="974690"/>
                    </a:cubicBezTo>
                    <a:cubicBezTo>
                      <a:pt x="2207221" y="950779"/>
                      <a:pt x="2250831" y="914400"/>
                      <a:pt x="2250831" y="914400"/>
                    </a:cubicBezTo>
                    <a:cubicBezTo>
                      <a:pt x="2287472" y="804472"/>
                      <a:pt x="2229036" y="970972"/>
                      <a:pt x="2280976" y="854110"/>
                    </a:cubicBezTo>
                    <a:cubicBezTo>
                      <a:pt x="2300081" y="811124"/>
                      <a:pt x="2299429" y="794549"/>
                      <a:pt x="2311121" y="753626"/>
                    </a:cubicBezTo>
                    <a:cubicBezTo>
                      <a:pt x="2314031" y="743442"/>
                      <a:pt x="2316025" y="732740"/>
                      <a:pt x="2321169" y="723481"/>
                    </a:cubicBezTo>
                    <a:cubicBezTo>
                      <a:pt x="2332899" y="702367"/>
                      <a:pt x="2347965" y="683288"/>
                      <a:pt x="2361363" y="663191"/>
                    </a:cubicBezTo>
                    <a:cubicBezTo>
                      <a:pt x="2368062" y="653143"/>
                      <a:pt x="2377640" y="644503"/>
                      <a:pt x="2381459" y="633046"/>
                    </a:cubicBezTo>
                    <a:cubicBezTo>
                      <a:pt x="2391038" y="604312"/>
                      <a:pt x="2395247" y="594255"/>
                      <a:pt x="2401556" y="562708"/>
                    </a:cubicBezTo>
                    <a:cubicBezTo>
                      <a:pt x="2405552" y="542730"/>
                      <a:pt x="2408255" y="522515"/>
                      <a:pt x="2411604" y="502418"/>
                    </a:cubicBezTo>
                    <a:cubicBezTo>
                      <a:pt x="2414954" y="452176"/>
                      <a:pt x="2416382" y="401769"/>
                      <a:pt x="2421653" y="351692"/>
                    </a:cubicBezTo>
                    <a:cubicBezTo>
                      <a:pt x="2430461" y="268018"/>
                      <a:pt x="2441066" y="358323"/>
                      <a:pt x="2421653" y="261257"/>
                    </a:cubicBezTo>
                    <a:cubicBezTo>
                      <a:pt x="2414954" y="271305"/>
                      <a:pt x="2410095" y="282863"/>
                      <a:pt x="2401556" y="291402"/>
                    </a:cubicBezTo>
                    <a:cubicBezTo>
                      <a:pt x="2393017" y="299941"/>
                      <a:pt x="2376812" y="322301"/>
                      <a:pt x="2371411" y="311499"/>
                    </a:cubicBezTo>
                    <a:cubicBezTo>
                      <a:pt x="2356357" y="281391"/>
                      <a:pt x="2364887" y="244492"/>
                      <a:pt x="2361363" y="211015"/>
                    </a:cubicBezTo>
                    <a:cubicBezTo>
                      <a:pt x="2358188" y="180851"/>
                      <a:pt x="2354664" y="150725"/>
                      <a:pt x="2351314" y="120580"/>
                    </a:cubicBezTo>
                    <a:cubicBezTo>
                      <a:pt x="2347965" y="137327"/>
                      <a:pt x="2344971" y="154150"/>
                      <a:pt x="2341266" y="170822"/>
                    </a:cubicBezTo>
                    <a:cubicBezTo>
                      <a:pt x="2338270" y="184303"/>
                      <a:pt x="2343570" y="204839"/>
                      <a:pt x="2331218" y="211015"/>
                    </a:cubicBezTo>
                    <a:cubicBezTo>
                      <a:pt x="2321744" y="215752"/>
                      <a:pt x="2324519" y="190918"/>
                      <a:pt x="2321169" y="180870"/>
                    </a:cubicBezTo>
                    <a:cubicBezTo>
                      <a:pt x="2317820" y="154075"/>
                      <a:pt x="2321150" y="125557"/>
                      <a:pt x="2311121" y="100484"/>
                    </a:cubicBezTo>
                    <a:cubicBezTo>
                      <a:pt x="2307187" y="90650"/>
                      <a:pt x="2311665" y="130629"/>
                      <a:pt x="2301073" y="130629"/>
                    </a:cubicBezTo>
                    <a:cubicBezTo>
                      <a:pt x="2288996" y="130629"/>
                      <a:pt x="2287675" y="110532"/>
                      <a:pt x="2280976" y="100484"/>
                    </a:cubicBezTo>
                    <a:cubicBezTo>
                      <a:pt x="2277627" y="90436"/>
                      <a:pt x="2278418" y="62849"/>
                      <a:pt x="2270928" y="70339"/>
                    </a:cubicBezTo>
                    <a:cubicBezTo>
                      <a:pt x="2258180" y="83087"/>
                      <a:pt x="2244707" y="161248"/>
                      <a:pt x="2240782" y="180870"/>
                    </a:cubicBezTo>
                    <a:cubicBezTo>
                      <a:pt x="2237433" y="170822"/>
                      <a:pt x="2232345" y="161194"/>
                      <a:pt x="2230734" y="150725"/>
                    </a:cubicBezTo>
                    <a:cubicBezTo>
                      <a:pt x="2225616" y="117455"/>
                      <a:pt x="2248694" y="31570"/>
                      <a:pt x="2220686" y="50242"/>
                    </a:cubicBezTo>
                    <a:cubicBezTo>
                      <a:pt x="2186782" y="72845"/>
                      <a:pt x="2200589" y="170822"/>
                      <a:pt x="2200589" y="170822"/>
                    </a:cubicBezTo>
                    <a:cubicBezTo>
                      <a:pt x="2197240" y="150725"/>
                      <a:pt x="2204947" y="124938"/>
                      <a:pt x="2190541" y="110532"/>
                    </a:cubicBezTo>
                    <a:cubicBezTo>
                      <a:pt x="2180776" y="100767"/>
                      <a:pt x="2182592" y="137076"/>
                      <a:pt x="2180492" y="150725"/>
                    </a:cubicBezTo>
                    <a:cubicBezTo>
                      <a:pt x="2175880" y="180703"/>
                      <a:pt x="2173793" y="211015"/>
                      <a:pt x="2170444" y="241160"/>
                    </a:cubicBezTo>
                    <a:cubicBezTo>
                      <a:pt x="2163745" y="231112"/>
                      <a:pt x="2155748" y="221817"/>
                      <a:pt x="2150347" y="211015"/>
                    </a:cubicBezTo>
                    <a:cubicBezTo>
                      <a:pt x="2137692" y="185706"/>
                      <a:pt x="2134661" y="144837"/>
                      <a:pt x="2130251" y="120580"/>
                    </a:cubicBezTo>
                    <a:cubicBezTo>
                      <a:pt x="2127196" y="103777"/>
                      <a:pt x="2123552" y="87086"/>
                      <a:pt x="2120202" y="70339"/>
                    </a:cubicBezTo>
                    <a:cubicBezTo>
                      <a:pt x="2116853" y="87086"/>
                      <a:pt x="2125430" y="112942"/>
                      <a:pt x="2110154" y="120580"/>
                    </a:cubicBezTo>
                    <a:cubicBezTo>
                      <a:pt x="2097802" y="126756"/>
                      <a:pt x="2102376" y="94009"/>
                      <a:pt x="2100106" y="80387"/>
                    </a:cubicBezTo>
                    <a:cubicBezTo>
                      <a:pt x="2095666" y="53750"/>
                      <a:pt x="2093407" y="26796"/>
                      <a:pt x="2090057" y="0"/>
                    </a:cubicBezTo>
                    <a:cubicBezTo>
                      <a:pt x="2086708" y="50242"/>
                      <a:pt x="2089017" y="101184"/>
                      <a:pt x="2080009" y="150725"/>
                    </a:cubicBezTo>
                    <a:cubicBezTo>
                      <a:pt x="2077539" y="164312"/>
                      <a:pt x="2073754" y="123811"/>
                      <a:pt x="2069960" y="110532"/>
                    </a:cubicBezTo>
                    <a:cubicBezTo>
                      <a:pt x="2041143" y="9674"/>
                      <a:pt x="2081259" y="165780"/>
                      <a:pt x="2049864" y="40193"/>
                    </a:cubicBezTo>
                    <a:cubicBezTo>
                      <a:pt x="2025364" y="138189"/>
                      <a:pt x="2055272" y="15852"/>
                      <a:pt x="2029767" y="130629"/>
                    </a:cubicBezTo>
                    <a:cubicBezTo>
                      <a:pt x="2001373" y="258408"/>
                      <a:pt x="2039994" y="69452"/>
                      <a:pt x="2009670" y="221064"/>
                    </a:cubicBezTo>
                    <a:cubicBezTo>
                      <a:pt x="2006321" y="211016"/>
                      <a:pt x="2003794" y="200654"/>
                      <a:pt x="1999622" y="190919"/>
                    </a:cubicBezTo>
                    <a:cubicBezTo>
                      <a:pt x="1993721" y="177151"/>
                      <a:pt x="1984785" y="164751"/>
                      <a:pt x="1979525" y="150725"/>
                    </a:cubicBezTo>
                    <a:cubicBezTo>
                      <a:pt x="1974676" y="137794"/>
                      <a:pt x="1973271" y="123811"/>
                      <a:pt x="1969477" y="110532"/>
                    </a:cubicBezTo>
                    <a:cubicBezTo>
                      <a:pt x="1966567" y="100348"/>
                      <a:pt x="1962778" y="90435"/>
                      <a:pt x="1959429" y="80387"/>
                    </a:cubicBezTo>
                    <a:cubicBezTo>
                      <a:pt x="1956079" y="93785"/>
                      <a:pt x="1951480" y="106931"/>
                      <a:pt x="1949380" y="120580"/>
                    </a:cubicBezTo>
                    <a:cubicBezTo>
                      <a:pt x="1934441" y="217682"/>
                      <a:pt x="1957573" y="238376"/>
                      <a:pt x="1919235" y="180870"/>
                    </a:cubicBezTo>
                    <a:cubicBezTo>
                      <a:pt x="1895789" y="110532"/>
                      <a:pt x="1905837" y="100483"/>
                      <a:pt x="1889090" y="150725"/>
                    </a:cubicBezTo>
                    <a:cubicBezTo>
                      <a:pt x="1895789" y="164123"/>
                      <a:pt x="1907069" y="176090"/>
                      <a:pt x="1909187" y="190919"/>
                    </a:cubicBezTo>
                    <a:cubicBezTo>
                      <a:pt x="1910685" y="201404"/>
                      <a:pt x="1909730" y="221064"/>
                      <a:pt x="1899138" y="221064"/>
                    </a:cubicBezTo>
                    <a:cubicBezTo>
                      <a:pt x="1887062" y="221064"/>
                      <a:pt x="1885741" y="200967"/>
                      <a:pt x="1879042" y="190919"/>
                    </a:cubicBezTo>
                    <a:cubicBezTo>
                      <a:pt x="1875692" y="217715"/>
                      <a:pt x="1878222" y="245928"/>
                      <a:pt x="1868993" y="271306"/>
                    </a:cubicBezTo>
                    <a:cubicBezTo>
                      <a:pt x="1864137" y="284661"/>
                      <a:pt x="1845898" y="289113"/>
                      <a:pt x="1838848" y="301451"/>
                    </a:cubicBezTo>
                    <a:cubicBezTo>
                      <a:pt x="1831996" y="313441"/>
                      <a:pt x="1832149" y="328246"/>
                      <a:pt x="1828800" y="341644"/>
                    </a:cubicBezTo>
                    <a:cubicBezTo>
                      <a:pt x="1813967" y="564139"/>
                      <a:pt x="1832025" y="427614"/>
                      <a:pt x="1808703" y="532563"/>
                    </a:cubicBezTo>
                    <a:cubicBezTo>
                      <a:pt x="1804998" y="549235"/>
                      <a:pt x="1804652" y="566813"/>
                      <a:pt x="1798655" y="582804"/>
                    </a:cubicBezTo>
                    <a:cubicBezTo>
                      <a:pt x="1794415" y="594112"/>
                      <a:pt x="1785257" y="602901"/>
                      <a:pt x="1778558" y="612950"/>
                    </a:cubicBezTo>
                    <a:cubicBezTo>
                      <a:pt x="1775209" y="633047"/>
                      <a:pt x="1782916" y="658834"/>
                      <a:pt x="1768510" y="673240"/>
                    </a:cubicBezTo>
                    <a:cubicBezTo>
                      <a:pt x="1759971" y="681779"/>
                      <a:pt x="1750081" y="650214"/>
                      <a:pt x="1738365" y="653143"/>
                    </a:cubicBezTo>
                    <a:cubicBezTo>
                      <a:pt x="1728089" y="655712"/>
                      <a:pt x="1731666" y="673240"/>
                      <a:pt x="1728317" y="683288"/>
                    </a:cubicBezTo>
                    <a:cubicBezTo>
                      <a:pt x="1730682" y="692748"/>
                      <a:pt x="1741861" y="741832"/>
                      <a:pt x="1748413" y="753626"/>
                    </a:cubicBezTo>
                    <a:cubicBezTo>
                      <a:pt x="1760143" y="774740"/>
                      <a:pt x="1788607" y="813917"/>
                      <a:pt x="1788607" y="813917"/>
                    </a:cubicBezTo>
                    <a:cubicBezTo>
                      <a:pt x="1768961" y="872852"/>
                      <a:pt x="1774174" y="843513"/>
                      <a:pt x="1788607" y="944545"/>
                    </a:cubicBezTo>
                    <a:cubicBezTo>
                      <a:pt x="1790560" y="958216"/>
                      <a:pt x="1808420" y="974974"/>
                      <a:pt x="1798655" y="984739"/>
                    </a:cubicBezTo>
                    <a:cubicBezTo>
                      <a:pt x="1790116" y="993278"/>
                      <a:pt x="1778558" y="971341"/>
                      <a:pt x="1768510" y="964642"/>
                    </a:cubicBezTo>
                    <a:cubicBezTo>
                      <a:pt x="1722442" y="895539"/>
                      <a:pt x="1735955" y="881438"/>
                      <a:pt x="1718268" y="934497"/>
                    </a:cubicBezTo>
                    <a:cubicBezTo>
                      <a:pt x="1708220" y="924449"/>
                      <a:pt x="1697220" y="915269"/>
                      <a:pt x="1688123" y="904352"/>
                    </a:cubicBezTo>
                    <a:cubicBezTo>
                      <a:pt x="1680392" y="895074"/>
                      <a:pt x="1680103" y="874207"/>
                      <a:pt x="1668026" y="874207"/>
                    </a:cubicBezTo>
                    <a:cubicBezTo>
                      <a:pt x="1657434" y="874207"/>
                      <a:pt x="1660888" y="894168"/>
                      <a:pt x="1657978" y="904352"/>
                    </a:cubicBezTo>
                    <a:cubicBezTo>
                      <a:pt x="1654184" y="917631"/>
                      <a:pt x="1651279" y="931147"/>
                      <a:pt x="1647930" y="944545"/>
                    </a:cubicBezTo>
                    <a:cubicBezTo>
                      <a:pt x="1644580" y="927798"/>
                      <a:pt x="1642023" y="910872"/>
                      <a:pt x="1637881" y="894303"/>
                    </a:cubicBezTo>
                    <a:cubicBezTo>
                      <a:pt x="1635312" y="884027"/>
                      <a:pt x="1638109" y="866727"/>
                      <a:pt x="1627833" y="864158"/>
                    </a:cubicBezTo>
                    <a:cubicBezTo>
                      <a:pt x="1616117" y="861229"/>
                      <a:pt x="1607736" y="877556"/>
                      <a:pt x="1597688" y="884255"/>
                    </a:cubicBezTo>
                    <a:cubicBezTo>
                      <a:pt x="1588113" y="912980"/>
                      <a:pt x="1583898" y="923058"/>
                      <a:pt x="1577591" y="954593"/>
                    </a:cubicBezTo>
                    <a:cubicBezTo>
                      <a:pt x="1573595" y="974572"/>
                      <a:pt x="1570892" y="994787"/>
                      <a:pt x="1567543" y="1014884"/>
                    </a:cubicBezTo>
                    <a:lnTo>
                      <a:pt x="1235947" y="1004835"/>
                    </a:lnTo>
                    <a:cubicBezTo>
                      <a:pt x="1212293" y="1003652"/>
                      <a:pt x="1189163" y="997266"/>
                      <a:pt x="1165609" y="994787"/>
                    </a:cubicBezTo>
                    <a:cubicBezTo>
                      <a:pt x="1125498" y="990565"/>
                      <a:pt x="1085196" y="988391"/>
                      <a:pt x="1045029" y="984739"/>
                    </a:cubicBezTo>
                    <a:cubicBezTo>
                      <a:pt x="1011506" y="981691"/>
                      <a:pt x="978190" y="975741"/>
                      <a:pt x="944545" y="974690"/>
                    </a:cubicBezTo>
                    <a:cubicBezTo>
                      <a:pt x="763732" y="969040"/>
                      <a:pt x="582804" y="967991"/>
                      <a:pt x="401934" y="964642"/>
                    </a:cubicBezTo>
                    <a:lnTo>
                      <a:pt x="140677" y="974690"/>
                    </a:lnTo>
                    <a:cubicBezTo>
                      <a:pt x="93724" y="977038"/>
                      <a:pt x="0" y="984739"/>
                      <a:pt x="0" y="984739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8551795" y="5015259"/>
                <a:ext cx="90435" cy="97298"/>
              </a:xfrm>
              <a:custGeom>
                <a:avLst/>
                <a:gdLst>
                  <a:gd name="connsiteX0" fmla="*/ 30145 w 90435"/>
                  <a:gd name="connsiteY0" fmla="*/ 6859 h 97298"/>
                  <a:gd name="connsiteX1" fmla="*/ 0 w 90435"/>
                  <a:gd name="connsiteY1" fmla="*/ 87246 h 97298"/>
                  <a:gd name="connsiteX2" fmla="*/ 30145 w 90435"/>
                  <a:gd name="connsiteY2" fmla="*/ 97294 h 97298"/>
                  <a:gd name="connsiteX3" fmla="*/ 90435 w 90435"/>
                  <a:gd name="connsiteY3" fmla="*/ 87246 h 97298"/>
                  <a:gd name="connsiteX4" fmla="*/ 50242 w 90435"/>
                  <a:gd name="connsiteY4" fmla="*/ 6859 h 97298"/>
                  <a:gd name="connsiteX5" fmla="*/ 30145 w 90435"/>
                  <a:gd name="connsiteY5" fmla="*/ 6859 h 9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435" h="97298">
                    <a:moveTo>
                      <a:pt x="30145" y="6859"/>
                    </a:moveTo>
                    <a:cubicBezTo>
                      <a:pt x="21771" y="20257"/>
                      <a:pt x="0" y="58628"/>
                      <a:pt x="0" y="87246"/>
                    </a:cubicBezTo>
                    <a:cubicBezTo>
                      <a:pt x="0" y="97838"/>
                      <a:pt x="19553" y="97294"/>
                      <a:pt x="30145" y="97294"/>
                    </a:cubicBezTo>
                    <a:cubicBezTo>
                      <a:pt x="50519" y="97294"/>
                      <a:pt x="70338" y="90595"/>
                      <a:pt x="90435" y="87246"/>
                    </a:cubicBezTo>
                    <a:cubicBezTo>
                      <a:pt x="83699" y="46826"/>
                      <a:pt x="94199" y="19418"/>
                      <a:pt x="50242" y="6859"/>
                    </a:cubicBezTo>
                    <a:cubicBezTo>
                      <a:pt x="37360" y="3178"/>
                      <a:pt x="38519" y="-6539"/>
                      <a:pt x="30145" y="685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8727162" y="5071644"/>
                <a:ext cx="118590" cy="72135"/>
              </a:xfrm>
              <a:custGeom>
                <a:avLst/>
                <a:gdLst>
                  <a:gd name="connsiteX0" fmla="*/ 15552 w 118590"/>
                  <a:gd name="connsiteY0" fmla="*/ 716 h 72135"/>
                  <a:gd name="connsiteX1" fmla="*/ 85890 w 118590"/>
                  <a:gd name="connsiteY1" fmla="*/ 50958 h 72135"/>
                  <a:gd name="connsiteX2" fmla="*/ 116036 w 118590"/>
                  <a:gd name="connsiteY2" fmla="*/ 71054 h 72135"/>
                  <a:gd name="connsiteX3" fmla="*/ 5504 w 118590"/>
                  <a:gd name="connsiteY3" fmla="*/ 61006 h 72135"/>
                  <a:gd name="connsiteX4" fmla="*/ 15552 w 118590"/>
                  <a:gd name="connsiteY4" fmla="*/ 716 h 7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590" h="72135">
                    <a:moveTo>
                      <a:pt x="15552" y="716"/>
                    </a:moveTo>
                    <a:cubicBezTo>
                      <a:pt x="28950" y="-959"/>
                      <a:pt x="30700" y="-4231"/>
                      <a:pt x="85890" y="50958"/>
                    </a:cubicBezTo>
                    <a:cubicBezTo>
                      <a:pt x="94430" y="59497"/>
                      <a:pt x="128019" y="69556"/>
                      <a:pt x="116036" y="71054"/>
                    </a:cubicBezTo>
                    <a:cubicBezTo>
                      <a:pt x="79326" y="75643"/>
                      <a:pt x="42348" y="64355"/>
                      <a:pt x="5504" y="61006"/>
                    </a:cubicBezTo>
                    <a:cubicBezTo>
                      <a:pt x="-6043" y="26367"/>
                      <a:pt x="2154" y="2391"/>
                      <a:pt x="15552" y="716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8551422" y="5152747"/>
                <a:ext cx="171233" cy="90438"/>
              </a:xfrm>
              <a:custGeom>
                <a:avLst/>
                <a:gdLst>
                  <a:gd name="connsiteX0" fmla="*/ 20470 w 171233"/>
                  <a:gd name="connsiteY0" fmla="*/ 0 h 90438"/>
                  <a:gd name="connsiteX1" fmla="*/ 373 w 171233"/>
                  <a:gd name="connsiteY1" fmla="*/ 80387 h 90438"/>
                  <a:gd name="connsiteX2" fmla="*/ 30518 w 171233"/>
                  <a:gd name="connsiteY2" fmla="*/ 90435 h 90438"/>
                  <a:gd name="connsiteX3" fmla="*/ 151099 w 171233"/>
                  <a:gd name="connsiteY3" fmla="*/ 80387 h 90438"/>
                  <a:gd name="connsiteX4" fmla="*/ 171195 w 171233"/>
                  <a:gd name="connsiteY4" fmla="*/ 40193 h 9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233" h="90438">
                    <a:moveTo>
                      <a:pt x="20470" y="0"/>
                    </a:moveTo>
                    <a:cubicBezTo>
                      <a:pt x="13771" y="26796"/>
                      <a:pt x="-2677" y="52936"/>
                      <a:pt x="373" y="80387"/>
                    </a:cubicBezTo>
                    <a:cubicBezTo>
                      <a:pt x="1543" y="90914"/>
                      <a:pt x="19926" y="90435"/>
                      <a:pt x="30518" y="90435"/>
                    </a:cubicBezTo>
                    <a:cubicBezTo>
                      <a:pt x="70851" y="90435"/>
                      <a:pt x="110905" y="83736"/>
                      <a:pt x="151099" y="80387"/>
                    </a:cubicBezTo>
                    <a:cubicBezTo>
                      <a:pt x="173053" y="47455"/>
                      <a:pt x="171195" y="62318"/>
                      <a:pt x="171195" y="40193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6622512" y="4529749"/>
                <a:ext cx="1008146" cy="823965"/>
              </a:xfrm>
              <a:custGeom>
                <a:avLst/>
                <a:gdLst>
                  <a:gd name="connsiteX0" fmla="*/ 0 w 1008146"/>
                  <a:gd name="connsiteY0" fmla="*/ 813917 h 823965"/>
                  <a:gd name="connsiteX1" fmla="*/ 80387 w 1008146"/>
                  <a:gd name="connsiteY1" fmla="*/ 472273 h 823965"/>
                  <a:gd name="connsiteX2" fmla="*/ 90435 w 1008146"/>
                  <a:gd name="connsiteY2" fmla="*/ 442128 h 823965"/>
                  <a:gd name="connsiteX3" fmla="*/ 100483 w 1008146"/>
                  <a:gd name="connsiteY3" fmla="*/ 381837 h 823965"/>
                  <a:gd name="connsiteX4" fmla="*/ 110532 w 1008146"/>
                  <a:gd name="connsiteY4" fmla="*/ 351692 h 823965"/>
                  <a:gd name="connsiteX5" fmla="*/ 140677 w 1008146"/>
                  <a:gd name="connsiteY5" fmla="*/ 251209 h 823965"/>
                  <a:gd name="connsiteX6" fmla="*/ 160773 w 1008146"/>
                  <a:gd name="connsiteY6" fmla="*/ 190919 h 823965"/>
                  <a:gd name="connsiteX7" fmla="*/ 170822 w 1008146"/>
                  <a:gd name="connsiteY7" fmla="*/ 160774 h 823965"/>
                  <a:gd name="connsiteX8" fmla="*/ 190918 w 1008146"/>
                  <a:gd name="connsiteY8" fmla="*/ 130629 h 823965"/>
                  <a:gd name="connsiteX9" fmla="*/ 231112 w 1008146"/>
                  <a:gd name="connsiteY9" fmla="*/ 30145 h 823965"/>
                  <a:gd name="connsiteX10" fmla="*/ 261257 w 1008146"/>
                  <a:gd name="connsiteY10" fmla="*/ 20097 h 823965"/>
                  <a:gd name="connsiteX11" fmla="*/ 341644 w 1008146"/>
                  <a:gd name="connsiteY11" fmla="*/ 0 h 823965"/>
                  <a:gd name="connsiteX12" fmla="*/ 492369 w 1008146"/>
                  <a:gd name="connsiteY12" fmla="*/ 10048 h 823965"/>
                  <a:gd name="connsiteX13" fmla="*/ 512466 w 1008146"/>
                  <a:gd name="connsiteY13" fmla="*/ 40193 h 823965"/>
                  <a:gd name="connsiteX14" fmla="*/ 532562 w 1008146"/>
                  <a:gd name="connsiteY14" fmla="*/ 100484 h 823965"/>
                  <a:gd name="connsiteX15" fmla="*/ 542611 w 1008146"/>
                  <a:gd name="connsiteY15" fmla="*/ 130629 h 823965"/>
                  <a:gd name="connsiteX16" fmla="*/ 522514 w 1008146"/>
                  <a:gd name="connsiteY16" fmla="*/ 271306 h 823965"/>
                  <a:gd name="connsiteX17" fmla="*/ 512466 w 1008146"/>
                  <a:gd name="connsiteY17" fmla="*/ 301451 h 823965"/>
                  <a:gd name="connsiteX18" fmla="*/ 492369 w 1008146"/>
                  <a:gd name="connsiteY18" fmla="*/ 331596 h 823965"/>
                  <a:gd name="connsiteX19" fmla="*/ 472272 w 1008146"/>
                  <a:gd name="connsiteY19" fmla="*/ 391886 h 823965"/>
                  <a:gd name="connsiteX20" fmla="*/ 462224 w 1008146"/>
                  <a:gd name="connsiteY20" fmla="*/ 442128 h 823965"/>
                  <a:gd name="connsiteX21" fmla="*/ 432079 w 1008146"/>
                  <a:gd name="connsiteY21" fmla="*/ 452176 h 823965"/>
                  <a:gd name="connsiteX22" fmla="*/ 381837 w 1008146"/>
                  <a:gd name="connsiteY22" fmla="*/ 442128 h 823965"/>
                  <a:gd name="connsiteX23" fmla="*/ 160773 w 1008146"/>
                  <a:gd name="connsiteY23" fmla="*/ 422031 h 823965"/>
                  <a:gd name="connsiteX24" fmla="*/ 150725 w 1008146"/>
                  <a:gd name="connsiteY24" fmla="*/ 391886 h 823965"/>
                  <a:gd name="connsiteX25" fmla="*/ 180870 w 1008146"/>
                  <a:gd name="connsiteY25" fmla="*/ 331596 h 823965"/>
                  <a:gd name="connsiteX26" fmla="*/ 211015 w 1008146"/>
                  <a:gd name="connsiteY26" fmla="*/ 321547 h 823965"/>
                  <a:gd name="connsiteX27" fmla="*/ 261257 w 1008146"/>
                  <a:gd name="connsiteY27" fmla="*/ 231112 h 823965"/>
                  <a:gd name="connsiteX28" fmla="*/ 251209 w 1008146"/>
                  <a:gd name="connsiteY28" fmla="*/ 170822 h 823965"/>
                  <a:gd name="connsiteX29" fmla="*/ 231112 w 1008146"/>
                  <a:gd name="connsiteY29" fmla="*/ 231112 h 823965"/>
                  <a:gd name="connsiteX30" fmla="*/ 211015 w 1008146"/>
                  <a:gd name="connsiteY30" fmla="*/ 311499 h 823965"/>
                  <a:gd name="connsiteX31" fmla="*/ 190918 w 1008146"/>
                  <a:gd name="connsiteY31" fmla="*/ 371789 h 823965"/>
                  <a:gd name="connsiteX32" fmla="*/ 180870 w 1008146"/>
                  <a:gd name="connsiteY32" fmla="*/ 401934 h 823965"/>
                  <a:gd name="connsiteX33" fmla="*/ 190918 w 1008146"/>
                  <a:gd name="connsiteY33" fmla="*/ 442128 h 823965"/>
                  <a:gd name="connsiteX34" fmla="*/ 221064 w 1008146"/>
                  <a:gd name="connsiteY34" fmla="*/ 452176 h 823965"/>
                  <a:gd name="connsiteX35" fmla="*/ 261257 w 1008146"/>
                  <a:gd name="connsiteY35" fmla="*/ 462224 h 823965"/>
                  <a:gd name="connsiteX36" fmla="*/ 251209 w 1008146"/>
                  <a:gd name="connsiteY36" fmla="*/ 492369 h 823965"/>
                  <a:gd name="connsiteX37" fmla="*/ 211015 w 1008146"/>
                  <a:gd name="connsiteY37" fmla="*/ 552659 h 823965"/>
                  <a:gd name="connsiteX38" fmla="*/ 180870 w 1008146"/>
                  <a:gd name="connsiteY38" fmla="*/ 653143 h 823965"/>
                  <a:gd name="connsiteX39" fmla="*/ 170822 w 1008146"/>
                  <a:gd name="connsiteY39" fmla="*/ 683288 h 823965"/>
                  <a:gd name="connsiteX40" fmla="*/ 180870 w 1008146"/>
                  <a:gd name="connsiteY40" fmla="*/ 763675 h 823965"/>
                  <a:gd name="connsiteX41" fmla="*/ 231112 w 1008146"/>
                  <a:gd name="connsiteY41" fmla="*/ 813917 h 823965"/>
                  <a:gd name="connsiteX42" fmla="*/ 271305 w 1008146"/>
                  <a:gd name="connsiteY42" fmla="*/ 823965 h 823965"/>
                  <a:gd name="connsiteX43" fmla="*/ 612949 w 1008146"/>
                  <a:gd name="connsiteY43" fmla="*/ 793820 h 823965"/>
                  <a:gd name="connsiteX44" fmla="*/ 673239 w 1008146"/>
                  <a:gd name="connsiteY44" fmla="*/ 813917 h 823965"/>
                  <a:gd name="connsiteX45" fmla="*/ 773723 w 1008146"/>
                  <a:gd name="connsiteY45" fmla="*/ 803868 h 823965"/>
                  <a:gd name="connsiteX46" fmla="*/ 763675 w 1008146"/>
                  <a:gd name="connsiteY46" fmla="*/ 773723 h 823965"/>
                  <a:gd name="connsiteX47" fmla="*/ 673239 w 1008146"/>
                  <a:gd name="connsiteY47" fmla="*/ 703385 h 823965"/>
                  <a:gd name="connsiteX48" fmla="*/ 612949 w 1008146"/>
                  <a:gd name="connsiteY48" fmla="*/ 683288 h 823965"/>
                  <a:gd name="connsiteX49" fmla="*/ 582804 w 1008146"/>
                  <a:gd name="connsiteY49" fmla="*/ 673240 h 823965"/>
                  <a:gd name="connsiteX50" fmla="*/ 522514 w 1008146"/>
                  <a:gd name="connsiteY50" fmla="*/ 663191 h 823965"/>
                  <a:gd name="connsiteX51" fmla="*/ 492369 w 1008146"/>
                  <a:gd name="connsiteY51" fmla="*/ 653143 h 823965"/>
                  <a:gd name="connsiteX52" fmla="*/ 381837 w 1008146"/>
                  <a:gd name="connsiteY52" fmla="*/ 633046 h 823965"/>
                  <a:gd name="connsiteX53" fmla="*/ 391886 w 1008146"/>
                  <a:gd name="connsiteY53" fmla="*/ 532563 h 823965"/>
                  <a:gd name="connsiteX54" fmla="*/ 411982 w 1008146"/>
                  <a:gd name="connsiteY54" fmla="*/ 472273 h 823965"/>
                  <a:gd name="connsiteX55" fmla="*/ 472272 w 1008146"/>
                  <a:gd name="connsiteY55" fmla="*/ 462224 h 823965"/>
                  <a:gd name="connsiteX56" fmla="*/ 482321 w 1008146"/>
                  <a:gd name="connsiteY56" fmla="*/ 391886 h 823965"/>
                  <a:gd name="connsiteX57" fmla="*/ 512466 w 1008146"/>
                  <a:gd name="connsiteY57" fmla="*/ 301451 h 823965"/>
                  <a:gd name="connsiteX58" fmla="*/ 522514 w 1008146"/>
                  <a:gd name="connsiteY58" fmla="*/ 271306 h 823965"/>
                  <a:gd name="connsiteX59" fmla="*/ 532562 w 1008146"/>
                  <a:gd name="connsiteY59" fmla="*/ 241160 h 823965"/>
                  <a:gd name="connsiteX60" fmla="*/ 522514 w 1008146"/>
                  <a:gd name="connsiteY60" fmla="*/ 120580 h 823965"/>
                  <a:gd name="connsiteX61" fmla="*/ 512466 w 1008146"/>
                  <a:gd name="connsiteY61" fmla="*/ 40193 h 823965"/>
                  <a:gd name="connsiteX62" fmla="*/ 572756 w 1008146"/>
                  <a:gd name="connsiteY62" fmla="*/ 60290 h 823965"/>
                  <a:gd name="connsiteX63" fmla="*/ 602901 w 1008146"/>
                  <a:gd name="connsiteY63" fmla="*/ 70338 h 823965"/>
                  <a:gd name="connsiteX64" fmla="*/ 693336 w 1008146"/>
                  <a:gd name="connsiteY64" fmla="*/ 140677 h 823965"/>
                  <a:gd name="connsiteX65" fmla="*/ 723481 w 1008146"/>
                  <a:gd name="connsiteY65" fmla="*/ 150725 h 823965"/>
                  <a:gd name="connsiteX66" fmla="*/ 753626 w 1008146"/>
                  <a:gd name="connsiteY66" fmla="*/ 180870 h 823965"/>
                  <a:gd name="connsiteX67" fmla="*/ 783771 w 1008146"/>
                  <a:gd name="connsiteY67" fmla="*/ 200967 h 823965"/>
                  <a:gd name="connsiteX68" fmla="*/ 773723 w 1008146"/>
                  <a:gd name="connsiteY68" fmla="*/ 522514 h 823965"/>
                  <a:gd name="connsiteX69" fmla="*/ 763675 w 1008146"/>
                  <a:gd name="connsiteY69" fmla="*/ 562708 h 823965"/>
                  <a:gd name="connsiteX70" fmla="*/ 753626 w 1008146"/>
                  <a:gd name="connsiteY70" fmla="*/ 612949 h 823965"/>
                  <a:gd name="connsiteX71" fmla="*/ 783771 w 1008146"/>
                  <a:gd name="connsiteY71" fmla="*/ 793820 h 823965"/>
                  <a:gd name="connsiteX72" fmla="*/ 813916 w 1008146"/>
                  <a:gd name="connsiteY72" fmla="*/ 803868 h 823965"/>
                  <a:gd name="connsiteX73" fmla="*/ 974690 w 1008146"/>
                  <a:gd name="connsiteY73" fmla="*/ 763675 h 823965"/>
                  <a:gd name="connsiteX74" fmla="*/ 994787 w 1008146"/>
                  <a:gd name="connsiteY74" fmla="*/ 733530 h 823965"/>
                  <a:gd name="connsiteX75" fmla="*/ 994787 w 1008146"/>
                  <a:gd name="connsiteY75" fmla="*/ 592853 h 823965"/>
                  <a:gd name="connsiteX76" fmla="*/ 984738 w 1008146"/>
                  <a:gd name="connsiteY76" fmla="*/ 552659 h 823965"/>
                  <a:gd name="connsiteX77" fmla="*/ 964642 w 1008146"/>
                  <a:gd name="connsiteY77" fmla="*/ 522514 h 823965"/>
                  <a:gd name="connsiteX78" fmla="*/ 944545 w 1008146"/>
                  <a:gd name="connsiteY78" fmla="*/ 462224 h 823965"/>
                  <a:gd name="connsiteX79" fmla="*/ 904351 w 1008146"/>
                  <a:gd name="connsiteY79" fmla="*/ 341644 h 823965"/>
                  <a:gd name="connsiteX80" fmla="*/ 864158 w 1008146"/>
                  <a:gd name="connsiteY80" fmla="*/ 221064 h 823965"/>
                  <a:gd name="connsiteX81" fmla="*/ 854110 w 1008146"/>
                  <a:gd name="connsiteY81" fmla="*/ 190919 h 823965"/>
                  <a:gd name="connsiteX82" fmla="*/ 844061 w 1008146"/>
                  <a:gd name="connsiteY82" fmla="*/ 160774 h 823965"/>
                  <a:gd name="connsiteX83" fmla="*/ 834013 w 1008146"/>
                  <a:gd name="connsiteY83" fmla="*/ 70338 h 823965"/>
                  <a:gd name="connsiteX84" fmla="*/ 823965 w 1008146"/>
                  <a:gd name="connsiteY84" fmla="*/ 30145 h 823965"/>
                  <a:gd name="connsiteX85" fmla="*/ 763675 w 1008146"/>
                  <a:gd name="connsiteY85" fmla="*/ 10048 h 823965"/>
                  <a:gd name="connsiteX86" fmla="*/ 683288 w 1008146"/>
                  <a:gd name="connsiteY86" fmla="*/ 50242 h 823965"/>
                  <a:gd name="connsiteX87" fmla="*/ 713433 w 1008146"/>
                  <a:gd name="connsiteY87" fmla="*/ 80387 h 823965"/>
                  <a:gd name="connsiteX88" fmla="*/ 773723 w 1008146"/>
                  <a:gd name="connsiteY88" fmla="*/ 100484 h 823965"/>
                  <a:gd name="connsiteX89" fmla="*/ 783771 w 1008146"/>
                  <a:gd name="connsiteY89" fmla="*/ 130629 h 823965"/>
                  <a:gd name="connsiteX90" fmla="*/ 753626 w 1008146"/>
                  <a:gd name="connsiteY90" fmla="*/ 150725 h 823965"/>
                  <a:gd name="connsiteX91" fmla="*/ 743578 w 1008146"/>
                  <a:gd name="connsiteY91" fmla="*/ 180870 h 823965"/>
                  <a:gd name="connsiteX92" fmla="*/ 763675 w 1008146"/>
                  <a:gd name="connsiteY92" fmla="*/ 401934 h 823965"/>
                  <a:gd name="connsiteX93" fmla="*/ 773723 w 1008146"/>
                  <a:gd name="connsiteY93" fmla="*/ 432079 h 823965"/>
                  <a:gd name="connsiteX94" fmla="*/ 773723 w 1008146"/>
                  <a:gd name="connsiteY94" fmla="*/ 693336 h 823965"/>
                  <a:gd name="connsiteX95" fmla="*/ 753626 w 1008146"/>
                  <a:gd name="connsiteY95" fmla="*/ 633046 h 823965"/>
                  <a:gd name="connsiteX96" fmla="*/ 723481 w 1008146"/>
                  <a:gd name="connsiteY96" fmla="*/ 602901 h 823965"/>
                  <a:gd name="connsiteX97" fmla="*/ 713433 w 1008146"/>
                  <a:gd name="connsiteY97" fmla="*/ 572756 h 823965"/>
                  <a:gd name="connsiteX98" fmla="*/ 683288 w 1008146"/>
                  <a:gd name="connsiteY98" fmla="*/ 552659 h 823965"/>
                  <a:gd name="connsiteX99" fmla="*/ 663191 w 1008146"/>
                  <a:gd name="connsiteY99" fmla="*/ 522514 h 823965"/>
                  <a:gd name="connsiteX100" fmla="*/ 643094 w 1008146"/>
                  <a:gd name="connsiteY100" fmla="*/ 462224 h 823965"/>
                  <a:gd name="connsiteX101" fmla="*/ 622998 w 1008146"/>
                  <a:gd name="connsiteY101" fmla="*/ 432079 h 823965"/>
                  <a:gd name="connsiteX102" fmla="*/ 602901 w 1008146"/>
                  <a:gd name="connsiteY102" fmla="*/ 371789 h 823965"/>
                  <a:gd name="connsiteX103" fmla="*/ 592853 w 1008146"/>
                  <a:gd name="connsiteY103" fmla="*/ 341644 h 823965"/>
                  <a:gd name="connsiteX104" fmla="*/ 602901 w 1008146"/>
                  <a:gd name="connsiteY104" fmla="*/ 582804 h 823965"/>
                  <a:gd name="connsiteX105" fmla="*/ 612949 w 1008146"/>
                  <a:gd name="connsiteY105" fmla="*/ 512466 h 823965"/>
                  <a:gd name="connsiteX106" fmla="*/ 643094 w 1008146"/>
                  <a:gd name="connsiteY106" fmla="*/ 492369 h 823965"/>
                  <a:gd name="connsiteX107" fmla="*/ 673239 w 1008146"/>
                  <a:gd name="connsiteY107" fmla="*/ 482321 h 8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1008146" h="823965">
                    <a:moveTo>
                      <a:pt x="0" y="813917"/>
                    </a:moveTo>
                    <a:cubicBezTo>
                      <a:pt x="26796" y="700036"/>
                      <a:pt x="52736" y="585950"/>
                      <a:pt x="80387" y="472273"/>
                    </a:cubicBezTo>
                    <a:cubicBezTo>
                      <a:pt x="82890" y="461981"/>
                      <a:pt x="88137" y="452468"/>
                      <a:pt x="90435" y="442128"/>
                    </a:cubicBezTo>
                    <a:cubicBezTo>
                      <a:pt x="94855" y="422239"/>
                      <a:pt x="96063" y="401726"/>
                      <a:pt x="100483" y="381837"/>
                    </a:cubicBezTo>
                    <a:cubicBezTo>
                      <a:pt x="102781" y="371497"/>
                      <a:pt x="107622" y="361876"/>
                      <a:pt x="110532" y="351692"/>
                    </a:cubicBezTo>
                    <a:cubicBezTo>
                      <a:pt x="140913" y="245362"/>
                      <a:pt x="92905" y="394526"/>
                      <a:pt x="140677" y="251209"/>
                    </a:cubicBezTo>
                    <a:lnTo>
                      <a:pt x="160773" y="190919"/>
                    </a:lnTo>
                    <a:cubicBezTo>
                      <a:pt x="164123" y="180871"/>
                      <a:pt x="164947" y="169587"/>
                      <a:pt x="170822" y="160774"/>
                    </a:cubicBezTo>
                    <a:cubicBezTo>
                      <a:pt x="177521" y="150726"/>
                      <a:pt x="186013" y="141665"/>
                      <a:pt x="190918" y="130629"/>
                    </a:cubicBezTo>
                    <a:cubicBezTo>
                      <a:pt x="197197" y="116502"/>
                      <a:pt x="214661" y="46596"/>
                      <a:pt x="231112" y="30145"/>
                    </a:cubicBezTo>
                    <a:cubicBezTo>
                      <a:pt x="238602" y="22656"/>
                      <a:pt x="250981" y="22666"/>
                      <a:pt x="261257" y="20097"/>
                    </a:cubicBezTo>
                    <a:lnTo>
                      <a:pt x="341644" y="0"/>
                    </a:lnTo>
                    <a:cubicBezTo>
                      <a:pt x="391886" y="3349"/>
                      <a:pt x="443354" y="-1485"/>
                      <a:pt x="492369" y="10048"/>
                    </a:cubicBezTo>
                    <a:cubicBezTo>
                      <a:pt x="504125" y="12814"/>
                      <a:pt x="507561" y="29157"/>
                      <a:pt x="512466" y="40193"/>
                    </a:cubicBezTo>
                    <a:cubicBezTo>
                      <a:pt x="521069" y="59551"/>
                      <a:pt x="525863" y="80387"/>
                      <a:pt x="532562" y="100484"/>
                    </a:cubicBezTo>
                    <a:lnTo>
                      <a:pt x="542611" y="130629"/>
                    </a:lnTo>
                    <a:cubicBezTo>
                      <a:pt x="534603" y="210703"/>
                      <a:pt x="539324" y="212467"/>
                      <a:pt x="522514" y="271306"/>
                    </a:cubicBezTo>
                    <a:cubicBezTo>
                      <a:pt x="519604" y="281490"/>
                      <a:pt x="517203" y="291977"/>
                      <a:pt x="512466" y="301451"/>
                    </a:cubicBezTo>
                    <a:cubicBezTo>
                      <a:pt x="507065" y="312253"/>
                      <a:pt x="499068" y="321548"/>
                      <a:pt x="492369" y="331596"/>
                    </a:cubicBezTo>
                    <a:cubicBezTo>
                      <a:pt x="485670" y="351693"/>
                      <a:pt x="476426" y="371114"/>
                      <a:pt x="472272" y="391886"/>
                    </a:cubicBezTo>
                    <a:cubicBezTo>
                      <a:pt x="468923" y="408633"/>
                      <a:pt x="471698" y="427917"/>
                      <a:pt x="462224" y="442128"/>
                    </a:cubicBezTo>
                    <a:cubicBezTo>
                      <a:pt x="456349" y="450941"/>
                      <a:pt x="442127" y="448827"/>
                      <a:pt x="432079" y="452176"/>
                    </a:cubicBezTo>
                    <a:cubicBezTo>
                      <a:pt x="415332" y="448827"/>
                      <a:pt x="398812" y="444014"/>
                      <a:pt x="381837" y="442128"/>
                    </a:cubicBezTo>
                    <a:cubicBezTo>
                      <a:pt x="308298" y="433957"/>
                      <a:pt x="160773" y="422031"/>
                      <a:pt x="160773" y="422031"/>
                    </a:cubicBezTo>
                    <a:cubicBezTo>
                      <a:pt x="157424" y="411983"/>
                      <a:pt x="150725" y="402478"/>
                      <a:pt x="150725" y="391886"/>
                    </a:cubicBezTo>
                    <a:cubicBezTo>
                      <a:pt x="150725" y="377322"/>
                      <a:pt x="170708" y="339725"/>
                      <a:pt x="180870" y="331596"/>
                    </a:cubicBezTo>
                    <a:cubicBezTo>
                      <a:pt x="189141" y="324979"/>
                      <a:pt x="200967" y="324897"/>
                      <a:pt x="211015" y="321547"/>
                    </a:cubicBezTo>
                    <a:cubicBezTo>
                      <a:pt x="257084" y="252444"/>
                      <a:pt x="243571" y="284171"/>
                      <a:pt x="261257" y="231112"/>
                    </a:cubicBezTo>
                    <a:cubicBezTo>
                      <a:pt x="257908" y="211015"/>
                      <a:pt x="271583" y="170822"/>
                      <a:pt x="251209" y="170822"/>
                    </a:cubicBezTo>
                    <a:cubicBezTo>
                      <a:pt x="230025" y="170822"/>
                      <a:pt x="237811" y="211015"/>
                      <a:pt x="231112" y="231112"/>
                    </a:cubicBezTo>
                    <a:cubicBezTo>
                      <a:pt x="200625" y="322574"/>
                      <a:pt x="247391" y="178125"/>
                      <a:pt x="211015" y="311499"/>
                    </a:cubicBezTo>
                    <a:cubicBezTo>
                      <a:pt x="205441" y="331936"/>
                      <a:pt x="197617" y="351692"/>
                      <a:pt x="190918" y="371789"/>
                    </a:cubicBezTo>
                    <a:lnTo>
                      <a:pt x="180870" y="401934"/>
                    </a:lnTo>
                    <a:cubicBezTo>
                      <a:pt x="184219" y="415332"/>
                      <a:pt x="182291" y="431344"/>
                      <a:pt x="190918" y="442128"/>
                    </a:cubicBezTo>
                    <a:cubicBezTo>
                      <a:pt x="197535" y="450399"/>
                      <a:pt x="210879" y="449266"/>
                      <a:pt x="221064" y="452176"/>
                    </a:cubicBezTo>
                    <a:cubicBezTo>
                      <a:pt x="234343" y="455970"/>
                      <a:pt x="247859" y="458875"/>
                      <a:pt x="261257" y="462224"/>
                    </a:cubicBezTo>
                    <a:cubicBezTo>
                      <a:pt x="257908" y="472272"/>
                      <a:pt x="256353" y="483110"/>
                      <a:pt x="251209" y="492369"/>
                    </a:cubicBezTo>
                    <a:cubicBezTo>
                      <a:pt x="239479" y="513483"/>
                      <a:pt x="211015" y="552659"/>
                      <a:pt x="211015" y="552659"/>
                    </a:cubicBezTo>
                    <a:cubicBezTo>
                      <a:pt x="195829" y="613408"/>
                      <a:pt x="205335" y="579747"/>
                      <a:pt x="180870" y="653143"/>
                    </a:cubicBezTo>
                    <a:lnTo>
                      <a:pt x="170822" y="683288"/>
                    </a:lnTo>
                    <a:cubicBezTo>
                      <a:pt x="174171" y="710084"/>
                      <a:pt x="173765" y="737622"/>
                      <a:pt x="180870" y="763675"/>
                    </a:cubicBezTo>
                    <a:cubicBezTo>
                      <a:pt x="186781" y="785347"/>
                      <a:pt x="211804" y="805642"/>
                      <a:pt x="231112" y="813917"/>
                    </a:cubicBezTo>
                    <a:cubicBezTo>
                      <a:pt x="243805" y="819357"/>
                      <a:pt x="257907" y="820616"/>
                      <a:pt x="271305" y="823965"/>
                    </a:cubicBezTo>
                    <a:cubicBezTo>
                      <a:pt x="385186" y="813917"/>
                      <a:pt x="498661" y="796677"/>
                      <a:pt x="612949" y="793820"/>
                    </a:cubicBezTo>
                    <a:cubicBezTo>
                      <a:pt x="634126" y="793291"/>
                      <a:pt x="673239" y="813917"/>
                      <a:pt x="673239" y="813917"/>
                    </a:cubicBezTo>
                    <a:cubicBezTo>
                      <a:pt x="706734" y="810567"/>
                      <a:pt x="742963" y="817539"/>
                      <a:pt x="773723" y="803868"/>
                    </a:cubicBezTo>
                    <a:cubicBezTo>
                      <a:pt x="783402" y="799566"/>
                      <a:pt x="769550" y="782536"/>
                      <a:pt x="763675" y="773723"/>
                    </a:cubicBezTo>
                    <a:cubicBezTo>
                      <a:pt x="748813" y="751430"/>
                      <a:pt x="690348" y="709088"/>
                      <a:pt x="673239" y="703385"/>
                    </a:cubicBezTo>
                    <a:lnTo>
                      <a:pt x="612949" y="683288"/>
                    </a:lnTo>
                    <a:cubicBezTo>
                      <a:pt x="602901" y="679939"/>
                      <a:pt x="593252" y="674981"/>
                      <a:pt x="582804" y="673240"/>
                    </a:cubicBezTo>
                    <a:cubicBezTo>
                      <a:pt x="562707" y="669890"/>
                      <a:pt x="542403" y="667611"/>
                      <a:pt x="522514" y="663191"/>
                    </a:cubicBezTo>
                    <a:cubicBezTo>
                      <a:pt x="512174" y="660893"/>
                      <a:pt x="502755" y="655220"/>
                      <a:pt x="492369" y="653143"/>
                    </a:cubicBezTo>
                    <a:cubicBezTo>
                      <a:pt x="312387" y="617148"/>
                      <a:pt x="500970" y="662831"/>
                      <a:pt x="381837" y="633046"/>
                    </a:cubicBezTo>
                    <a:cubicBezTo>
                      <a:pt x="385187" y="599552"/>
                      <a:pt x="385683" y="565648"/>
                      <a:pt x="391886" y="532563"/>
                    </a:cubicBezTo>
                    <a:cubicBezTo>
                      <a:pt x="395790" y="511742"/>
                      <a:pt x="391087" y="475756"/>
                      <a:pt x="411982" y="472273"/>
                    </a:cubicBezTo>
                    <a:lnTo>
                      <a:pt x="472272" y="462224"/>
                    </a:lnTo>
                    <a:cubicBezTo>
                      <a:pt x="475622" y="438778"/>
                      <a:pt x="476995" y="414964"/>
                      <a:pt x="482321" y="391886"/>
                    </a:cubicBezTo>
                    <a:cubicBezTo>
                      <a:pt x="482327" y="391858"/>
                      <a:pt x="507437" y="316537"/>
                      <a:pt x="512466" y="301451"/>
                    </a:cubicBezTo>
                    <a:lnTo>
                      <a:pt x="522514" y="271306"/>
                    </a:lnTo>
                    <a:lnTo>
                      <a:pt x="532562" y="241160"/>
                    </a:lnTo>
                    <a:cubicBezTo>
                      <a:pt x="529213" y="200967"/>
                      <a:pt x="526527" y="160712"/>
                      <a:pt x="522514" y="120580"/>
                    </a:cubicBezTo>
                    <a:cubicBezTo>
                      <a:pt x="519827" y="93710"/>
                      <a:pt x="495178" y="60938"/>
                      <a:pt x="512466" y="40193"/>
                    </a:cubicBezTo>
                    <a:cubicBezTo>
                      <a:pt x="526028" y="23919"/>
                      <a:pt x="552659" y="53591"/>
                      <a:pt x="572756" y="60290"/>
                    </a:cubicBezTo>
                    <a:lnTo>
                      <a:pt x="602901" y="70338"/>
                    </a:lnTo>
                    <a:cubicBezTo>
                      <a:pt x="628911" y="96349"/>
                      <a:pt x="657277" y="128658"/>
                      <a:pt x="693336" y="140677"/>
                    </a:cubicBezTo>
                    <a:lnTo>
                      <a:pt x="723481" y="150725"/>
                    </a:lnTo>
                    <a:cubicBezTo>
                      <a:pt x="733529" y="160773"/>
                      <a:pt x="742709" y="171773"/>
                      <a:pt x="753626" y="180870"/>
                    </a:cubicBezTo>
                    <a:cubicBezTo>
                      <a:pt x="762904" y="188601"/>
                      <a:pt x="783062" y="188911"/>
                      <a:pt x="783771" y="200967"/>
                    </a:cubicBezTo>
                    <a:cubicBezTo>
                      <a:pt x="790068" y="308017"/>
                      <a:pt x="779671" y="415444"/>
                      <a:pt x="773723" y="522514"/>
                    </a:cubicBezTo>
                    <a:cubicBezTo>
                      <a:pt x="772957" y="536303"/>
                      <a:pt x="766671" y="549227"/>
                      <a:pt x="763675" y="562708"/>
                    </a:cubicBezTo>
                    <a:cubicBezTo>
                      <a:pt x="759970" y="579380"/>
                      <a:pt x="756976" y="596202"/>
                      <a:pt x="753626" y="612949"/>
                    </a:cubicBezTo>
                    <a:cubicBezTo>
                      <a:pt x="754606" y="627643"/>
                      <a:pt x="738112" y="757293"/>
                      <a:pt x="783771" y="793820"/>
                    </a:cubicBezTo>
                    <a:cubicBezTo>
                      <a:pt x="792042" y="800437"/>
                      <a:pt x="803868" y="800519"/>
                      <a:pt x="813916" y="803868"/>
                    </a:cubicBezTo>
                    <a:cubicBezTo>
                      <a:pt x="925317" y="795299"/>
                      <a:pt x="924532" y="823865"/>
                      <a:pt x="974690" y="763675"/>
                    </a:cubicBezTo>
                    <a:cubicBezTo>
                      <a:pt x="982421" y="754397"/>
                      <a:pt x="988088" y="743578"/>
                      <a:pt x="994787" y="733530"/>
                    </a:cubicBezTo>
                    <a:cubicBezTo>
                      <a:pt x="1015483" y="671439"/>
                      <a:pt x="1009463" y="702925"/>
                      <a:pt x="994787" y="592853"/>
                    </a:cubicBezTo>
                    <a:cubicBezTo>
                      <a:pt x="992962" y="579164"/>
                      <a:pt x="990178" y="565353"/>
                      <a:pt x="984738" y="552659"/>
                    </a:cubicBezTo>
                    <a:cubicBezTo>
                      <a:pt x="979981" y="541559"/>
                      <a:pt x="969547" y="533550"/>
                      <a:pt x="964642" y="522514"/>
                    </a:cubicBezTo>
                    <a:cubicBezTo>
                      <a:pt x="956039" y="503156"/>
                      <a:pt x="951244" y="482321"/>
                      <a:pt x="944545" y="462224"/>
                    </a:cubicBezTo>
                    <a:lnTo>
                      <a:pt x="904351" y="341644"/>
                    </a:lnTo>
                    <a:lnTo>
                      <a:pt x="864158" y="221064"/>
                    </a:lnTo>
                    <a:lnTo>
                      <a:pt x="854110" y="190919"/>
                    </a:lnTo>
                    <a:lnTo>
                      <a:pt x="844061" y="160774"/>
                    </a:lnTo>
                    <a:cubicBezTo>
                      <a:pt x="840712" y="130629"/>
                      <a:pt x="838625" y="100316"/>
                      <a:pt x="834013" y="70338"/>
                    </a:cubicBezTo>
                    <a:cubicBezTo>
                      <a:pt x="831913" y="56689"/>
                      <a:pt x="834450" y="39132"/>
                      <a:pt x="823965" y="30145"/>
                    </a:cubicBezTo>
                    <a:cubicBezTo>
                      <a:pt x="807881" y="16359"/>
                      <a:pt x="763675" y="10048"/>
                      <a:pt x="763675" y="10048"/>
                    </a:cubicBezTo>
                    <a:cubicBezTo>
                      <a:pt x="755897" y="11344"/>
                      <a:pt x="676499" y="9509"/>
                      <a:pt x="683288" y="50242"/>
                    </a:cubicBezTo>
                    <a:cubicBezTo>
                      <a:pt x="685624" y="64259"/>
                      <a:pt x="701011" y="73486"/>
                      <a:pt x="713433" y="80387"/>
                    </a:cubicBezTo>
                    <a:cubicBezTo>
                      <a:pt x="731951" y="90675"/>
                      <a:pt x="773723" y="100484"/>
                      <a:pt x="773723" y="100484"/>
                    </a:cubicBezTo>
                    <a:cubicBezTo>
                      <a:pt x="777072" y="110532"/>
                      <a:pt x="787705" y="120795"/>
                      <a:pt x="783771" y="130629"/>
                    </a:cubicBezTo>
                    <a:cubicBezTo>
                      <a:pt x="779286" y="141842"/>
                      <a:pt x="761170" y="141295"/>
                      <a:pt x="753626" y="150725"/>
                    </a:cubicBezTo>
                    <a:cubicBezTo>
                      <a:pt x="747009" y="158996"/>
                      <a:pt x="746927" y="170822"/>
                      <a:pt x="743578" y="180870"/>
                    </a:cubicBezTo>
                    <a:cubicBezTo>
                      <a:pt x="749175" y="276022"/>
                      <a:pt x="744072" y="323523"/>
                      <a:pt x="763675" y="401934"/>
                    </a:cubicBezTo>
                    <a:cubicBezTo>
                      <a:pt x="766244" y="412210"/>
                      <a:pt x="770374" y="422031"/>
                      <a:pt x="773723" y="432079"/>
                    </a:cubicBezTo>
                    <a:cubicBezTo>
                      <a:pt x="777800" y="485086"/>
                      <a:pt x="796440" y="640329"/>
                      <a:pt x="773723" y="693336"/>
                    </a:cubicBezTo>
                    <a:cubicBezTo>
                      <a:pt x="765378" y="712807"/>
                      <a:pt x="768605" y="648025"/>
                      <a:pt x="753626" y="633046"/>
                    </a:cubicBezTo>
                    <a:lnTo>
                      <a:pt x="723481" y="602901"/>
                    </a:lnTo>
                    <a:cubicBezTo>
                      <a:pt x="720132" y="592853"/>
                      <a:pt x="720050" y="581027"/>
                      <a:pt x="713433" y="572756"/>
                    </a:cubicBezTo>
                    <a:cubicBezTo>
                      <a:pt x="705889" y="563326"/>
                      <a:pt x="691827" y="561198"/>
                      <a:pt x="683288" y="552659"/>
                    </a:cubicBezTo>
                    <a:cubicBezTo>
                      <a:pt x="674749" y="544120"/>
                      <a:pt x="669890" y="532562"/>
                      <a:pt x="663191" y="522514"/>
                    </a:cubicBezTo>
                    <a:cubicBezTo>
                      <a:pt x="656492" y="502417"/>
                      <a:pt x="654844" y="479850"/>
                      <a:pt x="643094" y="462224"/>
                    </a:cubicBezTo>
                    <a:cubicBezTo>
                      <a:pt x="636395" y="452176"/>
                      <a:pt x="627903" y="443115"/>
                      <a:pt x="622998" y="432079"/>
                    </a:cubicBezTo>
                    <a:cubicBezTo>
                      <a:pt x="614395" y="412721"/>
                      <a:pt x="609600" y="391886"/>
                      <a:pt x="602901" y="371789"/>
                    </a:cubicBezTo>
                    <a:lnTo>
                      <a:pt x="592853" y="341644"/>
                    </a:lnTo>
                    <a:cubicBezTo>
                      <a:pt x="596202" y="422031"/>
                      <a:pt x="593501" y="502899"/>
                      <a:pt x="602901" y="582804"/>
                    </a:cubicBezTo>
                    <a:cubicBezTo>
                      <a:pt x="605668" y="606326"/>
                      <a:pt x="603330" y="534109"/>
                      <a:pt x="612949" y="512466"/>
                    </a:cubicBezTo>
                    <a:cubicBezTo>
                      <a:pt x="617854" y="501430"/>
                      <a:pt x="632292" y="497770"/>
                      <a:pt x="643094" y="492369"/>
                    </a:cubicBezTo>
                    <a:cubicBezTo>
                      <a:pt x="652568" y="487632"/>
                      <a:pt x="673239" y="482321"/>
                      <a:pt x="673239" y="482321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6777177" y="3424430"/>
                <a:ext cx="860218" cy="1058152"/>
              </a:xfrm>
              <a:custGeom>
                <a:avLst/>
                <a:gdLst>
                  <a:gd name="connsiteX0" fmla="*/ 247269 w 860218"/>
                  <a:gd name="connsiteY0" fmla="*/ 1014884 h 1058152"/>
                  <a:gd name="connsiteX1" fmla="*/ 267366 w 860218"/>
                  <a:gd name="connsiteY1" fmla="*/ 864159 h 1058152"/>
                  <a:gd name="connsiteX2" fmla="*/ 237221 w 860218"/>
                  <a:gd name="connsiteY2" fmla="*/ 854110 h 1058152"/>
                  <a:gd name="connsiteX3" fmla="*/ 227172 w 860218"/>
                  <a:gd name="connsiteY3" fmla="*/ 823965 h 1058152"/>
                  <a:gd name="connsiteX4" fmla="*/ 207075 w 860218"/>
                  <a:gd name="connsiteY4" fmla="*/ 793820 h 1058152"/>
                  <a:gd name="connsiteX5" fmla="*/ 186979 w 860218"/>
                  <a:gd name="connsiteY5" fmla="*/ 733530 h 1058152"/>
                  <a:gd name="connsiteX6" fmla="*/ 207075 w 860218"/>
                  <a:gd name="connsiteY6" fmla="*/ 612950 h 1058152"/>
                  <a:gd name="connsiteX7" fmla="*/ 257317 w 860218"/>
                  <a:gd name="connsiteY7" fmla="*/ 572756 h 1058152"/>
                  <a:gd name="connsiteX8" fmla="*/ 267366 w 860218"/>
                  <a:gd name="connsiteY8" fmla="*/ 492370 h 1058152"/>
                  <a:gd name="connsiteX9" fmla="*/ 357801 w 860218"/>
                  <a:gd name="connsiteY9" fmla="*/ 462225 h 1058152"/>
                  <a:gd name="connsiteX10" fmla="*/ 387946 w 860218"/>
                  <a:gd name="connsiteY10" fmla="*/ 452176 h 1058152"/>
                  <a:gd name="connsiteX11" fmla="*/ 377897 w 860218"/>
                  <a:gd name="connsiteY11" fmla="*/ 331596 h 1058152"/>
                  <a:gd name="connsiteX12" fmla="*/ 367849 w 860218"/>
                  <a:gd name="connsiteY12" fmla="*/ 301451 h 1058152"/>
                  <a:gd name="connsiteX13" fmla="*/ 377897 w 860218"/>
                  <a:gd name="connsiteY13" fmla="*/ 381838 h 1058152"/>
                  <a:gd name="connsiteX14" fmla="*/ 397994 w 860218"/>
                  <a:gd name="connsiteY14" fmla="*/ 482321 h 1058152"/>
                  <a:gd name="connsiteX15" fmla="*/ 408042 w 860218"/>
                  <a:gd name="connsiteY15" fmla="*/ 381838 h 1058152"/>
                  <a:gd name="connsiteX16" fmla="*/ 418091 w 860218"/>
                  <a:gd name="connsiteY16" fmla="*/ 341644 h 1058152"/>
                  <a:gd name="connsiteX17" fmla="*/ 428139 w 860218"/>
                  <a:gd name="connsiteY17" fmla="*/ 371789 h 1058152"/>
                  <a:gd name="connsiteX18" fmla="*/ 428139 w 860218"/>
                  <a:gd name="connsiteY18" fmla="*/ 271306 h 1058152"/>
                  <a:gd name="connsiteX19" fmla="*/ 418091 w 860218"/>
                  <a:gd name="connsiteY19" fmla="*/ 241161 h 1058152"/>
                  <a:gd name="connsiteX20" fmla="*/ 317607 w 860218"/>
                  <a:gd name="connsiteY20" fmla="*/ 211016 h 1058152"/>
                  <a:gd name="connsiteX21" fmla="*/ 76447 w 860218"/>
                  <a:gd name="connsiteY21" fmla="*/ 221064 h 1058152"/>
                  <a:gd name="connsiteX22" fmla="*/ 46302 w 860218"/>
                  <a:gd name="connsiteY22" fmla="*/ 241161 h 1058152"/>
                  <a:gd name="connsiteX23" fmla="*/ 36253 w 860218"/>
                  <a:gd name="connsiteY23" fmla="*/ 271306 h 1058152"/>
                  <a:gd name="connsiteX24" fmla="*/ 66399 w 860218"/>
                  <a:gd name="connsiteY24" fmla="*/ 241161 h 1058152"/>
                  <a:gd name="connsiteX25" fmla="*/ 106592 w 860218"/>
                  <a:gd name="connsiteY25" fmla="*/ 170822 h 1058152"/>
                  <a:gd name="connsiteX26" fmla="*/ 146785 w 860218"/>
                  <a:gd name="connsiteY26" fmla="*/ 130629 h 1058152"/>
                  <a:gd name="connsiteX27" fmla="*/ 106592 w 860218"/>
                  <a:gd name="connsiteY27" fmla="*/ 221064 h 1058152"/>
                  <a:gd name="connsiteX28" fmla="*/ 76447 w 860218"/>
                  <a:gd name="connsiteY28" fmla="*/ 261257 h 1058152"/>
                  <a:gd name="connsiteX29" fmla="*/ 56350 w 860218"/>
                  <a:gd name="connsiteY29" fmla="*/ 301451 h 1058152"/>
                  <a:gd name="connsiteX30" fmla="*/ 36253 w 860218"/>
                  <a:gd name="connsiteY30" fmla="*/ 331596 h 1058152"/>
                  <a:gd name="connsiteX31" fmla="*/ 6108 w 860218"/>
                  <a:gd name="connsiteY31" fmla="*/ 200967 h 1058152"/>
                  <a:gd name="connsiteX32" fmla="*/ 36253 w 860218"/>
                  <a:gd name="connsiteY32" fmla="*/ 211016 h 1058152"/>
                  <a:gd name="connsiteX33" fmla="*/ 66399 w 860218"/>
                  <a:gd name="connsiteY33" fmla="*/ 231112 h 1058152"/>
                  <a:gd name="connsiteX34" fmla="*/ 46302 w 860218"/>
                  <a:gd name="connsiteY34" fmla="*/ 160774 h 1058152"/>
                  <a:gd name="connsiteX35" fmla="*/ 16157 w 860218"/>
                  <a:gd name="connsiteY35" fmla="*/ 130629 h 1058152"/>
                  <a:gd name="connsiteX36" fmla="*/ 56350 w 860218"/>
                  <a:gd name="connsiteY36" fmla="*/ 120581 h 1058152"/>
                  <a:gd name="connsiteX37" fmla="*/ 287462 w 860218"/>
                  <a:gd name="connsiteY37" fmla="*/ 110532 h 1058152"/>
                  <a:gd name="connsiteX38" fmla="*/ 257317 w 860218"/>
                  <a:gd name="connsiteY38" fmla="*/ 90436 h 1058152"/>
                  <a:gd name="connsiteX39" fmla="*/ 186979 w 860218"/>
                  <a:gd name="connsiteY39" fmla="*/ 40194 h 1058152"/>
                  <a:gd name="connsiteX40" fmla="*/ 217124 w 860218"/>
                  <a:gd name="connsiteY40" fmla="*/ 60290 h 1058152"/>
                  <a:gd name="connsiteX41" fmla="*/ 277414 w 860218"/>
                  <a:gd name="connsiteY41" fmla="*/ 80387 h 1058152"/>
                  <a:gd name="connsiteX42" fmla="*/ 307559 w 860218"/>
                  <a:gd name="connsiteY42" fmla="*/ 100484 h 1058152"/>
                  <a:gd name="connsiteX43" fmla="*/ 277414 w 860218"/>
                  <a:gd name="connsiteY43" fmla="*/ 90436 h 1058152"/>
                  <a:gd name="connsiteX44" fmla="*/ 247269 w 860218"/>
                  <a:gd name="connsiteY44" fmla="*/ 60290 h 1058152"/>
                  <a:gd name="connsiteX45" fmla="*/ 186979 w 860218"/>
                  <a:gd name="connsiteY45" fmla="*/ 40194 h 1058152"/>
                  <a:gd name="connsiteX46" fmla="*/ 146785 w 860218"/>
                  <a:gd name="connsiteY46" fmla="*/ 20097 h 1058152"/>
                  <a:gd name="connsiteX47" fmla="*/ 116640 w 860218"/>
                  <a:gd name="connsiteY47" fmla="*/ 0 h 1058152"/>
                  <a:gd name="connsiteX48" fmla="*/ 327656 w 860218"/>
                  <a:gd name="connsiteY48" fmla="*/ 10049 h 1058152"/>
                  <a:gd name="connsiteX49" fmla="*/ 377897 w 860218"/>
                  <a:gd name="connsiteY49" fmla="*/ 60290 h 1058152"/>
                  <a:gd name="connsiteX50" fmla="*/ 397994 w 860218"/>
                  <a:gd name="connsiteY50" fmla="*/ 110532 h 1058152"/>
                  <a:gd name="connsiteX51" fmla="*/ 418091 w 860218"/>
                  <a:gd name="connsiteY51" fmla="*/ 140677 h 1058152"/>
                  <a:gd name="connsiteX52" fmla="*/ 428139 w 860218"/>
                  <a:gd name="connsiteY52" fmla="*/ 170822 h 1058152"/>
                  <a:gd name="connsiteX53" fmla="*/ 367849 w 860218"/>
                  <a:gd name="connsiteY53" fmla="*/ 150726 h 1058152"/>
                  <a:gd name="connsiteX54" fmla="*/ 327656 w 860218"/>
                  <a:gd name="connsiteY54" fmla="*/ 120581 h 1058152"/>
                  <a:gd name="connsiteX55" fmla="*/ 277414 w 860218"/>
                  <a:gd name="connsiteY55" fmla="*/ 90436 h 1058152"/>
                  <a:gd name="connsiteX56" fmla="*/ 237221 w 860218"/>
                  <a:gd name="connsiteY56" fmla="*/ 50242 h 1058152"/>
                  <a:gd name="connsiteX57" fmla="*/ 156834 w 860218"/>
                  <a:gd name="connsiteY57" fmla="*/ 10049 h 1058152"/>
                  <a:gd name="connsiteX58" fmla="*/ 217124 w 860218"/>
                  <a:gd name="connsiteY58" fmla="*/ 40194 h 1058152"/>
                  <a:gd name="connsiteX59" fmla="*/ 257317 w 860218"/>
                  <a:gd name="connsiteY59" fmla="*/ 60290 h 1058152"/>
                  <a:gd name="connsiteX60" fmla="*/ 307559 w 860218"/>
                  <a:gd name="connsiteY60" fmla="*/ 70339 h 1058152"/>
                  <a:gd name="connsiteX61" fmla="*/ 337704 w 860218"/>
                  <a:gd name="connsiteY61" fmla="*/ 80387 h 1058152"/>
                  <a:gd name="connsiteX62" fmla="*/ 156834 w 860218"/>
                  <a:gd name="connsiteY62" fmla="*/ 70339 h 1058152"/>
                  <a:gd name="connsiteX63" fmla="*/ 106592 w 860218"/>
                  <a:gd name="connsiteY63" fmla="*/ 60290 h 1058152"/>
                  <a:gd name="connsiteX64" fmla="*/ 207075 w 860218"/>
                  <a:gd name="connsiteY64" fmla="*/ 110532 h 1058152"/>
                  <a:gd name="connsiteX65" fmla="*/ 287462 w 860218"/>
                  <a:gd name="connsiteY65" fmla="*/ 160774 h 1058152"/>
                  <a:gd name="connsiteX66" fmla="*/ 387946 w 860218"/>
                  <a:gd name="connsiteY66" fmla="*/ 200967 h 1058152"/>
                  <a:gd name="connsiteX67" fmla="*/ 357801 w 860218"/>
                  <a:gd name="connsiteY67" fmla="*/ 190919 h 1058152"/>
                  <a:gd name="connsiteX68" fmla="*/ 307559 w 860218"/>
                  <a:gd name="connsiteY68" fmla="*/ 170822 h 1058152"/>
                  <a:gd name="connsiteX69" fmla="*/ 277414 w 860218"/>
                  <a:gd name="connsiteY69" fmla="*/ 160774 h 1058152"/>
                  <a:gd name="connsiteX70" fmla="*/ 237221 w 860218"/>
                  <a:gd name="connsiteY70" fmla="*/ 140677 h 1058152"/>
                  <a:gd name="connsiteX71" fmla="*/ 126689 w 860218"/>
                  <a:gd name="connsiteY71" fmla="*/ 100484 h 1058152"/>
                  <a:gd name="connsiteX72" fmla="*/ 307559 w 860218"/>
                  <a:gd name="connsiteY72" fmla="*/ 90436 h 1058152"/>
                  <a:gd name="connsiteX73" fmla="*/ 247269 w 860218"/>
                  <a:gd name="connsiteY73" fmla="*/ 70339 h 1058152"/>
                  <a:gd name="connsiteX74" fmla="*/ 156834 w 860218"/>
                  <a:gd name="connsiteY74" fmla="*/ 40194 h 1058152"/>
                  <a:gd name="connsiteX75" fmla="*/ 106592 w 860218"/>
                  <a:gd name="connsiteY75" fmla="*/ 20097 h 1058152"/>
                  <a:gd name="connsiteX76" fmla="*/ 76447 w 860218"/>
                  <a:gd name="connsiteY76" fmla="*/ 10049 h 1058152"/>
                  <a:gd name="connsiteX77" fmla="*/ 116640 w 860218"/>
                  <a:gd name="connsiteY77" fmla="*/ 30145 h 1058152"/>
                  <a:gd name="connsiteX78" fmla="*/ 176930 w 860218"/>
                  <a:gd name="connsiteY78" fmla="*/ 60290 h 1058152"/>
                  <a:gd name="connsiteX79" fmla="*/ 247269 w 860218"/>
                  <a:gd name="connsiteY79" fmla="*/ 100484 h 1058152"/>
                  <a:gd name="connsiteX80" fmla="*/ 367849 w 860218"/>
                  <a:gd name="connsiteY80" fmla="*/ 130629 h 1058152"/>
                  <a:gd name="connsiteX81" fmla="*/ 408042 w 860218"/>
                  <a:gd name="connsiteY81" fmla="*/ 150726 h 1058152"/>
                  <a:gd name="connsiteX82" fmla="*/ 367849 w 860218"/>
                  <a:gd name="connsiteY82" fmla="*/ 140677 h 1058152"/>
                  <a:gd name="connsiteX83" fmla="*/ 317607 w 860218"/>
                  <a:gd name="connsiteY83" fmla="*/ 120581 h 1058152"/>
                  <a:gd name="connsiteX84" fmla="*/ 287462 w 860218"/>
                  <a:gd name="connsiteY84" fmla="*/ 110532 h 1058152"/>
                  <a:gd name="connsiteX85" fmla="*/ 197027 w 860218"/>
                  <a:gd name="connsiteY85" fmla="*/ 70339 h 1058152"/>
                  <a:gd name="connsiteX86" fmla="*/ 237221 w 860218"/>
                  <a:gd name="connsiteY86" fmla="*/ 50242 h 1058152"/>
                  <a:gd name="connsiteX87" fmla="*/ 277414 w 860218"/>
                  <a:gd name="connsiteY87" fmla="*/ 70339 h 1058152"/>
                  <a:gd name="connsiteX88" fmla="*/ 327656 w 860218"/>
                  <a:gd name="connsiteY88" fmla="*/ 90436 h 1058152"/>
                  <a:gd name="connsiteX89" fmla="*/ 297511 w 860218"/>
                  <a:gd name="connsiteY89" fmla="*/ 30145 h 1058152"/>
                  <a:gd name="connsiteX90" fmla="*/ 307559 w 860218"/>
                  <a:gd name="connsiteY90" fmla="*/ 60290 h 1058152"/>
                  <a:gd name="connsiteX91" fmla="*/ 327656 w 860218"/>
                  <a:gd name="connsiteY91" fmla="*/ 100484 h 1058152"/>
                  <a:gd name="connsiteX92" fmla="*/ 367849 w 860218"/>
                  <a:gd name="connsiteY92" fmla="*/ 170822 h 1058152"/>
                  <a:gd name="connsiteX93" fmla="*/ 387946 w 860218"/>
                  <a:gd name="connsiteY93" fmla="*/ 231112 h 1058152"/>
                  <a:gd name="connsiteX94" fmla="*/ 408042 w 860218"/>
                  <a:gd name="connsiteY94" fmla="*/ 261257 h 1058152"/>
                  <a:gd name="connsiteX95" fmla="*/ 428139 w 860218"/>
                  <a:gd name="connsiteY95" fmla="*/ 321548 h 1058152"/>
                  <a:gd name="connsiteX96" fmla="*/ 438188 w 860218"/>
                  <a:gd name="connsiteY96" fmla="*/ 321548 h 1058152"/>
                  <a:gd name="connsiteX97" fmla="*/ 448236 w 860218"/>
                  <a:gd name="connsiteY97" fmla="*/ 291403 h 1058152"/>
                  <a:gd name="connsiteX98" fmla="*/ 438188 w 860218"/>
                  <a:gd name="connsiteY98" fmla="*/ 251209 h 1058152"/>
                  <a:gd name="connsiteX99" fmla="*/ 528623 w 860218"/>
                  <a:gd name="connsiteY99" fmla="*/ 351693 h 1058152"/>
                  <a:gd name="connsiteX100" fmla="*/ 558768 w 860218"/>
                  <a:gd name="connsiteY100" fmla="*/ 391886 h 1058152"/>
                  <a:gd name="connsiteX101" fmla="*/ 548719 w 860218"/>
                  <a:gd name="connsiteY101" fmla="*/ 331596 h 1058152"/>
                  <a:gd name="connsiteX102" fmla="*/ 609010 w 860218"/>
                  <a:gd name="connsiteY102" fmla="*/ 391886 h 1058152"/>
                  <a:gd name="connsiteX103" fmla="*/ 609010 w 860218"/>
                  <a:gd name="connsiteY103" fmla="*/ 311499 h 1058152"/>
                  <a:gd name="connsiteX104" fmla="*/ 639155 w 860218"/>
                  <a:gd name="connsiteY104" fmla="*/ 321548 h 1058152"/>
                  <a:gd name="connsiteX105" fmla="*/ 689396 w 860218"/>
                  <a:gd name="connsiteY105" fmla="*/ 381838 h 1058152"/>
                  <a:gd name="connsiteX106" fmla="*/ 679348 w 860218"/>
                  <a:gd name="connsiteY106" fmla="*/ 351693 h 1058152"/>
                  <a:gd name="connsiteX107" fmla="*/ 739638 w 860218"/>
                  <a:gd name="connsiteY107" fmla="*/ 391886 h 1058152"/>
                  <a:gd name="connsiteX108" fmla="*/ 769783 w 860218"/>
                  <a:gd name="connsiteY108" fmla="*/ 401934 h 1058152"/>
                  <a:gd name="connsiteX109" fmla="*/ 799928 w 860218"/>
                  <a:gd name="connsiteY109" fmla="*/ 432079 h 1058152"/>
                  <a:gd name="connsiteX110" fmla="*/ 840122 w 860218"/>
                  <a:gd name="connsiteY110" fmla="*/ 492370 h 1058152"/>
                  <a:gd name="connsiteX111" fmla="*/ 850170 w 860218"/>
                  <a:gd name="connsiteY111" fmla="*/ 572756 h 1058152"/>
                  <a:gd name="connsiteX112" fmla="*/ 860218 w 860218"/>
                  <a:gd name="connsiteY112" fmla="*/ 602901 h 1058152"/>
                  <a:gd name="connsiteX113" fmla="*/ 830073 w 860218"/>
                  <a:gd name="connsiteY113" fmla="*/ 703385 h 1058152"/>
                  <a:gd name="connsiteX114" fmla="*/ 809977 w 860218"/>
                  <a:gd name="connsiteY114" fmla="*/ 763675 h 1058152"/>
                  <a:gd name="connsiteX115" fmla="*/ 799928 w 860218"/>
                  <a:gd name="connsiteY115" fmla="*/ 793820 h 1058152"/>
                  <a:gd name="connsiteX116" fmla="*/ 809977 w 860218"/>
                  <a:gd name="connsiteY116" fmla="*/ 994787 h 1058152"/>
                  <a:gd name="connsiteX117" fmla="*/ 820025 w 860218"/>
                  <a:gd name="connsiteY117" fmla="*/ 1024932 h 1058152"/>
                  <a:gd name="connsiteX118" fmla="*/ 840122 w 860218"/>
                  <a:gd name="connsiteY118" fmla="*/ 1055077 h 1058152"/>
                  <a:gd name="connsiteX119" fmla="*/ 789880 w 860218"/>
                  <a:gd name="connsiteY119" fmla="*/ 1045029 h 1058152"/>
                  <a:gd name="connsiteX120" fmla="*/ 729590 w 860218"/>
                  <a:gd name="connsiteY120" fmla="*/ 1024932 h 1058152"/>
                  <a:gd name="connsiteX121" fmla="*/ 679348 w 860218"/>
                  <a:gd name="connsiteY121" fmla="*/ 1034981 h 1058152"/>
                  <a:gd name="connsiteX122" fmla="*/ 649203 w 860218"/>
                  <a:gd name="connsiteY122" fmla="*/ 1055077 h 105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860218" h="1058152">
                    <a:moveTo>
                      <a:pt x="247269" y="1014884"/>
                    </a:moveTo>
                    <a:cubicBezTo>
                      <a:pt x="253968" y="964642"/>
                      <a:pt x="270528" y="914747"/>
                      <a:pt x="267366" y="864159"/>
                    </a:cubicBezTo>
                    <a:cubicBezTo>
                      <a:pt x="266705" y="853588"/>
                      <a:pt x="244711" y="861600"/>
                      <a:pt x="237221" y="854110"/>
                    </a:cubicBezTo>
                    <a:cubicBezTo>
                      <a:pt x="229731" y="846620"/>
                      <a:pt x="231909" y="833439"/>
                      <a:pt x="227172" y="823965"/>
                    </a:cubicBezTo>
                    <a:cubicBezTo>
                      <a:pt x="221771" y="813163"/>
                      <a:pt x="213774" y="803868"/>
                      <a:pt x="207075" y="793820"/>
                    </a:cubicBezTo>
                    <a:cubicBezTo>
                      <a:pt x="200376" y="773723"/>
                      <a:pt x="184640" y="754584"/>
                      <a:pt x="186979" y="733530"/>
                    </a:cubicBezTo>
                    <a:cubicBezTo>
                      <a:pt x="198197" y="632568"/>
                      <a:pt x="187436" y="671869"/>
                      <a:pt x="207075" y="612950"/>
                    </a:cubicBezTo>
                    <a:cubicBezTo>
                      <a:pt x="286695" y="639490"/>
                      <a:pt x="270849" y="653943"/>
                      <a:pt x="257317" y="572756"/>
                    </a:cubicBezTo>
                    <a:cubicBezTo>
                      <a:pt x="260667" y="545961"/>
                      <a:pt x="251880" y="514492"/>
                      <a:pt x="267366" y="492370"/>
                    </a:cubicBezTo>
                    <a:cubicBezTo>
                      <a:pt x="267368" y="492368"/>
                      <a:pt x="342727" y="467250"/>
                      <a:pt x="357801" y="462225"/>
                    </a:cubicBezTo>
                    <a:lnTo>
                      <a:pt x="387946" y="452176"/>
                    </a:lnTo>
                    <a:cubicBezTo>
                      <a:pt x="384596" y="411983"/>
                      <a:pt x="383228" y="371575"/>
                      <a:pt x="377897" y="331596"/>
                    </a:cubicBezTo>
                    <a:cubicBezTo>
                      <a:pt x="376497" y="321097"/>
                      <a:pt x="367849" y="290859"/>
                      <a:pt x="367849" y="301451"/>
                    </a:cubicBezTo>
                    <a:cubicBezTo>
                      <a:pt x="367849" y="328455"/>
                      <a:pt x="373458" y="355201"/>
                      <a:pt x="377897" y="381838"/>
                    </a:cubicBezTo>
                    <a:cubicBezTo>
                      <a:pt x="383512" y="415531"/>
                      <a:pt x="397994" y="482321"/>
                      <a:pt x="397994" y="482321"/>
                    </a:cubicBezTo>
                    <a:cubicBezTo>
                      <a:pt x="401343" y="448827"/>
                      <a:pt x="403281" y="415161"/>
                      <a:pt x="408042" y="381838"/>
                    </a:cubicBezTo>
                    <a:cubicBezTo>
                      <a:pt x="409995" y="368166"/>
                      <a:pt x="405739" y="347820"/>
                      <a:pt x="418091" y="341644"/>
                    </a:cubicBezTo>
                    <a:cubicBezTo>
                      <a:pt x="427565" y="336907"/>
                      <a:pt x="424790" y="361741"/>
                      <a:pt x="428139" y="371789"/>
                    </a:cubicBezTo>
                    <a:cubicBezTo>
                      <a:pt x="444387" y="323048"/>
                      <a:pt x="442572" y="343471"/>
                      <a:pt x="428139" y="271306"/>
                    </a:cubicBezTo>
                    <a:cubicBezTo>
                      <a:pt x="426062" y="260920"/>
                      <a:pt x="426710" y="247317"/>
                      <a:pt x="418091" y="241161"/>
                    </a:cubicBezTo>
                    <a:cubicBezTo>
                      <a:pt x="404916" y="231750"/>
                      <a:pt x="339096" y="216388"/>
                      <a:pt x="317607" y="211016"/>
                    </a:cubicBezTo>
                    <a:cubicBezTo>
                      <a:pt x="237220" y="214365"/>
                      <a:pt x="156411" y="212179"/>
                      <a:pt x="76447" y="221064"/>
                    </a:cubicBezTo>
                    <a:cubicBezTo>
                      <a:pt x="64444" y="222398"/>
                      <a:pt x="53846" y="231731"/>
                      <a:pt x="46302" y="241161"/>
                    </a:cubicBezTo>
                    <a:cubicBezTo>
                      <a:pt x="39685" y="249432"/>
                      <a:pt x="25661" y="271306"/>
                      <a:pt x="36253" y="271306"/>
                    </a:cubicBezTo>
                    <a:cubicBezTo>
                      <a:pt x="50464" y="271306"/>
                      <a:pt x="57301" y="252078"/>
                      <a:pt x="66399" y="241161"/>
                    </a:cubicBezTo>
                    <a:cubicBezTo>
                      <a:pt x="133658" y="160451"/>
                      <a:pt x="32901" y="269078"/>
                      <a:pt x="106592" y="170822"/>
                    </a:cubicBezTo>
                    <a:cubicBezTo>
                      <a:pt x="117960" y="155664"/>
                      <a:pt x="133387" y="144027"/>
                      <a:pt x="146785" y="130629"/>
                    </a:cubicBezTo>
                    <a:cubicBezTo>
                      <a:pt x="136196" y="157103"/>
                      <a:pt x="122241" y="196026"/>
                      <a:pt x="106592" y="221064"/>
                    </a:cubicBezTo>
                    <a:cubicBezTo>
                      <a:pt x="97716" y="235265"/>
                      <a:pt x="85323" y="247055"/>
                      <a:pt x="76447" y="261257"/>
                    </a:cubicBezTo>
                    <a:cubicBezTo>
                      <a:pt x="68508" y="273960"/>
                      <a:pt x="63782" y="288445"/>
                      <a:pt x="56350" y="301451"/>
                    </a:cubicBezTo>
                    <a:cubicBezTo>
                      <a:pt x="50358" y="311936"/>
                      <a:pt x="42952" y="321548"/>
                      <a:pt x="36253" y="331596"/>
                    </a:cubicBezTo>
                    <a:cubicBezTo>
                      <a:pt x="7239" y="288074"/>
                      <a:pt x="-9829" y="272685"/>
                      <a:pt x="6108" y="200967"/>
                    </a:cubicBezTo>
                    <a:cubicBezTo>
                      <a:pt x="8406" y="190627"/>
                      <a:pt x="26779" y="206279"/>
                      <a:pt x="36253" y="211016"/>
                    </a:cubicBezTo>
                    <a:cubicBezTo>
                      <a:pt x="47055" y="216417"/>
                      <a:pt x="56350" y="224413"/>
                      <a:pt x="66399" y="231112"/>
                    </a:cubicBezTo>
                    <a:cubicBezTo>
                      <a:pt x="65060" y="225756"/>
                      <a:pt x="52066" y="169421"/>
                      <a:pt x="46302" y="160774"/>
                    </a:cubicBezTo>
                    <a:cubicBezTo>
                      <a:pt x="38419" y="148950"/>
                      <a:pt x="26205" y="140677"/>
                      <a:pt x="16157" y="130629"/>
                    </a:cubicBezTo>
                    <a:cubicBezTo>
                      <a:pt x="29555" y="127280"/>
                      <a:pt x="42578" y="121601"/>
                      <a:pt x="56350" y="120581"/>
                    </a:cubicBezTo>
                    <a:cubicBezTo>
                      <a:pt x="133249" y="114885"/>
                      <a:pt x="211205" y="121971"/>
                      <a:pt x="287462" y="110532"/>
                    </a:cubicBezTo>
                    <a:cubicBezTo>
                      <a:pt x="299405" y="108741"/>
                      <a:pt x="267802" y="96428"/>
                      <a:pt x="257317" y="90436"/>
                    </a:cubicBezTo>
                    <a:cubicBezTo>
                      <a:pt x="247354" y="84743"/>
                      <a:pt x="186979" y="61237"/>
                      <a:pt x="186979" y="40194"/>
                    </a:cubicBezTo>
                    <a:cubicBezTo>
                      <a:pt x="186979" y="28118"/>
                      <a:pt x="206088" y="55385"/>
                      <a:pt x="217124" y="60290"/>
                    </a:cubicBezTo>
                    <a:cubicBezTo>
                      <a:pt x="236482" y="68893"/>
                      <a:pt x="277414" y="80387"/>
                      <a:pt x="277414" y="80387"/>
                    </a:cubicBezTo>
                    <a:cubicBezTo>
                      <a:pt x="287462" y="87086"/>
                      <a:pt x="307559" y="88407"/>
                      <a:pt x="307559" y="100484"/>
                    </a:cubicBezTo>
                    <a:cubicBezTo>
                      <a:pt x="307559" y="111076"/>
                      <a:pt x="286227" y="96311"/>
                      <a:pt x="277414" y="90436"/>
                    </a:cubicBezTo>
                    <a:cubicBezTo>
                      <a:pt x="265590" y="82553"/>
                      <a:pt x="259691" y="67191"/>
                      <a:pt x="247269" y="60290"/>
                    </a:cubicBezTo>
                    <a:cubicBezTo>
                      <a:pt x="228751" y="50002"/>
                      <a:pt x="206648" y="48061"/>
                      <a:pt x="186979" y="40194"/>
                    </a:cubicBezTo>
                    <a:cubicBezTo>
                      <a:pt x="173071" y="34631"/>
                      <a:pt x="159791" y="27529"/>
                      <a:pt x="146785" y="20097"/>
                    </a:cubicBezTo>
                    <a:cubicBezTo>
                      <a:pt x="136300" y="14105"/>
                      <a:pt x="104582" y="670"/>
                      <a:pt x="116640" y="0"/>
                    </a:cubicBezTo>
                    <a:lnTo>
                      <a:pt x="327656" y="10049"/>
                    </a:lnTo>
                    <a:cubicBezTo>
                      <a:pt x="397994" y="33494"/>
                      <a:pt x="394645" y="10049"/>
                      <a:pt x="377897" y="60290"/>
                    </a:cubicBezTo>
                    <a:cubicBezTo>
                      <a:pt x="384596" y="77037"/>
                      <a:pt x="389927" y="94399"/>
                      <a:pt x="397994" y="110532"/>
                    </a:cubicBezTo>
                    <a:cubicBezTo>
                      <a:pt x="403395" y="121334"/>
                      <a:pt x="412690" y="129875"/>
                      <a:pt x="418091" y="140677"/>
                    </a:cubicBezTo>
                    <a:cubicBezTo>
                      <a:pt x="422828" y="150151"/>
                      <a:pt x="438525" y="168745"/>
                      <a:pt x="428139" y="170822"/>
                    </a:cubicBezTo>
                    <a:cubicBezTo>
                      <a:pt x="407367" y="174977"/>
                      <a:pt x="387946" y="157425"/>
                      <a:pt x="367849" y="150726"/>
                    </a:cubicBezTo>
                    <a:cubicBezTo>
                      <a:pt x="354451" y="140678"/>
                      <a:pt x="341590" y="129871"/>
                      <a:pt x="327656" y="120581"/>
                    </a:cubicBezTo>
                    <a:cubicBezTo>
                      <a:pt x="311406" y="109747"/>
                      <a:pt x="292830" y="102427"/>
                      <a:pt x="277414" y="90436"/>
                    </a:cubicBezTo>
                    <a:cubicBezTo>
                      <a:pt x="262458" y="78803"/>
                      <a:pt x="252986" y="60752"/>
                      <a:pt x="237221" y="50242"/>
                    </a:cubicBezTo>
                    <a:cubicBezTo>
                      <a:pt x="212294" y="33624"/>
                      <a:pt x="131907" y="-6569"/>
                      <a:pt x="156834" y="10049"/>
                    </a:cubicBezTo>
                    <a:cubicBezTo>
                      <a:pt x="214763" y="48667"/>
                      <a:pt x="158883" y="15234"/>
                      <a:pt x="217124" y="40194"/>
                    </a:cubicBezTo>
                    <a:cubicBezTo>
                      <a:pt x="230892" y="46095"/>
                      <a:pt x="243107" y="55553"/>
                      <a:pt x="257317" y="60290"/>
                    </a:cubicBezTo>
                    <a:cubicBezTo>
                      <a:pt x="273520" y="65691"/>
                      <a:pt x="290990" y="66197"/>
                      <a:pt x="307559" y="70339"/>
                    </a:cubicBezTo>
                    <a:cubicBezTo>
                      <a:pt x="317835" y="72908"/>
                      <a:pt x="348296" y="80387"/>
                      <a:pt x="337704" y="80387"/>
                    </a:cubicBezTo>
                    <a:cubicBezTo>
                      <a:pt x="277321" y="80387"/>
                      <a:pt x="217124" y="73688"/>
                      <a:pt x="156834" y="70339"/>
                    </a:cubicBezTo>
                    <a:cubicBezTo>
                      <a:pt x="140087" y="66989"/>
                      <a:pt x="93256" y="49621"/>
                      <a:pt x="106592" y="60290"/>
                    </a:cubicBezTo>
                    <a:cubicBezTo>
                      <a:pt x="135834" y="83684"/>
                      <a:pt x="175319" y="90685"/>
                      <a:pt x="207075" y="110532"/>
                    </a:cubicBezTo>
                    <a:cubicBezTo>
                      <a:pt x="233871" y="127279"/>
                      <a:pt x="257485" y="150781"/>
                      <a:pt x="287462" y="160774"/>
                    </a:cubicBezTo>
                    <a:cubicBezTo>
                      <a:pt x="299233" y="164698"/>
                      <a:pt x="373161" y="186183"/>
                      <a:pt x="387946" y="200967"/>
                    </a:cubicBezTo>
                    <a:cubicBezTo>
                      <a:pt x="395436" y="208456"/>
                      <a:pt x="367718" y="194638"/>
                      <a:pt x="357801" y="190919"/>
                    </a:cubicBezTo>
                    <a:cubicBezTo>
                      <a:pt x="340912" y="184586"/>
                      <a:pt x="324448" y="177155"/>
                      <a:pt x="307559" y="170822"/>
                    </a:cubicBezTo>
                    <a:cubicBezTo>
                      <a:pt x="297642" y="167103"/>
                      <a:pt x="287149" y="164946"/>
                      <a:pt x="277414" y="160774"/>
                    </a:cubicBezTo>
                    <a:cubicBezTo>
                      <a:pt x="263646" y="154873"/>
                      <a:pt x="251048" y="146438"/>
                      <a:pt x="237221" y="140677"/>
                    </a:cubicBezTo>
                    <a:cubicBezTo>
                      <a:pt x="192066" y="121862"/>
                      <a:pt x="167273" y="114012"/>
                      <a:pt x="126689" y="100484"/>
                    </a:cubicBezTo>
                    <a:cubicBezTo>
                      <a:pt x="186979" y="97135"/>
                      <a:pt x="248979" y="105081"/>
                      <a:pt x="307559" y="90436"/>
                    </a:cubicBezTo>
                    <a:cubicBezTo>
                      <a:pt x="328110" y="85298"/>
                      <a:pt x="266938" y="78207"/>
                      <a:pt x="247269" y="70339"/>
                    </a:cubicBezTo>
                    <a:cubicBezTo>
                      <a:pt x="90013" y="7436"/>
                      <a:pt x="286642" y="83463"/>
                      <a:pt x="156834" y="40194"/>
                    </a:cubicBezTo>
                    <a:cubicBezTo>
                      <a:pt x="139722" y="34490"/>
                      <a:pt x="123481" y="26430"/>
                      <a:pt x="106592" y="20097"/>
                    </a:cubicBezTo>
                    <a:cubicBezTo>
                      <a:pt x="96675" y="16378"/>
                      <a:pt x="68957" y="2559"/>
                      <a:pt x="76447" y="10049"/>
                    </a:cubicBezTo>
                    <a:cubicBezTo>
                      <a:pt x="87039" y="20641"/>
                      <a:pt x="103635" y="22713"/>
                      <a:pt x="116640" y="30145"/>
                    </a:cubicBezTo>
                    <a:cubicBezTo>
                      <a:pt x="171183" y="61312"/>
                      <a:pt x="121659" y="41867"/>
                      <a:pt x="176930" y="60290"/>
                    </a:cubicBezTo>
                    <a:cubicBezTo>
                      <a:pt x="207205" y="80473"/>
                      <a:pt x="211572" y="85185"/>
                      <a:pt x="247269" y="100484"/>
                    </a:cubicBezTo>
                    <a:cubicBezTo>
                      <a:pt x="279273" y="114200"/>
                      <a:pt x="347067" y="126011"/>
                      <a:pt x="367849" y="130629"/>
                    </a:cubicBezTo>
                    <a:cubicBezTo>
                      <a:pt x="381247" y="137328"/>
                      <a:pt x="408042" y="135747"/>
                      <a:pt x="408042" y="150726"/>
                    </a:cubicBezTo>
                    <a:cubicBezTo>
                      <a:pt x="408042" y="164536"/>
                      <a:pt x="380950" y="145044"/>
                      <a:pt x="367849" y="140677"/>
                    </a:cubicBezTo>
                    <a:cubicBezTo>
                      <a:pt x="350737" y="134973"/>
                      <a:pt x="334496" y="126914"/>
                      <a:pt x="317607" y="120581"/>
                    </a:cubicBezTo>
                    <a:cubicBezTo>
                      <a:pt x="307689" y="116862"/>
                      <a:pt x="297141" y="114834"/>
                      <a:pt x="287462" y="110532"/>
                    </a:cubicBezTo>
                    <a:cubicBezTo>
                      <a:pt x="182827" y="64027"/>
                      <a:pt x="264926" y="92971"/>
                      <a:pt x="197027" y="70339"/>
                    </a:cubicBezTo>
                    <a:cubicBezTo>
                      <a:pt x="210425" y="63640"/>
                      <a:pt x="222242" y="50242"/>
                      <a:pt x="237221" y="50242"/>
                    </a:cubicBezTo>
                    <a:cubicBezTo>
                      <a:pt x="252200" y="50242"/>
                      <a:pt x="263726" y="64255"/>
                      <a:pt x="277414" y="70339"/>
                    </a:cubicBezTo>
                    <a:cubicBezTo>
                      <a:pt x="293897" y="77665"/>
                      <a:pt x="310909" y="83737"/>
                      <a:pt x="327656" y="90436"/>
                    </a:cubicBezTo>
                    <a:cubicBezTo>
                      <a:pt x="325178" y="83004"/>
                      <a:pt x="310496" y="30145"/>
                      <a:pt x="297511" y="30145"/>
                    </a:cubicBezTo>
                    <a:cubicBezTo>
                      <a:pt x="286919" y="30145"/>
                      <a:pt x="303387" y="50555"/>
                      <a:pt x="307559" y="60290"/>
                    </a:cubicBezTo>
                    <a:cubicBezTo>
                      <a:pt x="313460" y="74058"/>
                      <a:pt x="320224" y="87478"/>
                      <a:pt x="327656" y="100484"/>
                    </a:cubicBezTo>
                    <a:cubicBezTo>
                      <a:pt x="351823" y="142777"/>
                      <a:pt x="347607" y="120218"/>
                      <a:pt x="367849" y="170822"/>
                    </a:cubicBezTo>
                    <a:cubicBezTo>
                      <a:pt x="375717" y="190491"/>
                      <a:pt x="379343" y="211754"/>
                      <a:pt x="387946" y="231112"/>
                    </a:cubicBezTo>
                    <a:cubicBezTo>
                      <a:pt x="392851" y="242148"/>
                      <a:pt x="403137" y="250221"/>
                      <a:pt x="408042" y="261257"/>
                    </a:cubicBezTo>
                    <a:cubicBezTo>
                      <a:pt x="416646" y="280615"/>
                      <a:pt x="433277" y="342100"/>
                      <a:pt x="428139" y="321548"/>
                    </a:cubicBezTo>
                    <a:cubicBezTo>
                      <a:pt x="414458" y="266822"/>
                      <a:pt x="411915" y="269002"/>
                      <a:pt x="438188" y="321548"/>
                    </a:cubicBezTo>
                    <a:cubicBezTo>
                      <a:pt x="441537" y="311500"/>
                      <a:pt x="448236" y="301995"/>
                      <a:pt x="448236" y="291403"/>
                    </a:cubicBezTo>
                    <a:cubicBezTo>
                      <a:pt x="448236" y="277593"/>
                      <a:pt x="425836" y="245033"/>
                      <a:pt x="438188" y="251209"/>
                    </a:cubicBezTo>
                    <a:cubicBezTo>
                      <a:pt x="484984" y="274607"/>
                      <a:pt x="501818" y="314166"/>
                      <a:pt x="528623" y="351693"/>
                    </a:cubicBezTo>
                    <a:cubicBezTo>
                      <a:pt x="538357" y="365321"/>
                      <a:pt x="548720" y="378488"/>
                      <a:pt x="558768" y="391886"/>
                    </a:cubicBezTo>
                    <a:cubicBezTo>
                      <a:pt x="555418" y="371789"/>
                      <a:pt x="528345" y="331596"/>
                      <a:pt x="548719" y="331596"/>
                    </a:cubicBezTo>
                    <a:cubicBezTo>
                      <a:pt x="577140" y="331596"/>
                      <a:pt x="609010" y="391886"/>
                      <a:pt x="609010" y="391886"/>
                    </a:cubicBezTo>
                    <a:cubicBezTo>
                      <a:pt x="601080" y="368098"/>
                      <a:pt x="584757" y="335751"/>
                      <a:pt x="609010" y="311499"/>
                    </a:cubicBezTo>
                    <a:cubicBezTo>
                      <a:pt x="616500" y="304009"/>
                      <a:pt x="629107" y="318198"/>
                      <a:pt x="639155" y="321548"/>
                    </a:cubicBezTo>
                    <a:cubicBezTo>
                      <a:pt x="639990" y="323218"/>
                      <a:pt x="666671" y="393200"/>
                      <a:pt x="689396" y="381838"/>
                    </a:cubicBezTo>
                    <a:cubicBezTo>
                      <a:pt x="698870" y="377101"/>
                      <a:pt x="668962" y="349616"/>
                      <a:pt x="679348" y="351693"/>
                    </a:cubicBezTo>
                    <a:cubicBezTo>
                      <a:pt x="703032" y="356430"/>
                      <a:pt x="716724" y="384248"/>
                      <a:pt x="739638" y="391886"/>
                    </a:cubicBezTo>
                    <a:lnTo>
                      <a:pt x="769783" y="401934"/>
                    </a:lnTo>
                    <a:cubicBezTo>
                      <a:pt x="779831" y="411982"/>
                      <a:pt x="791204" y="420862"/>
                      <a:pt x="799928" y="432079"/>
                    </a:cubicBezTo>
                    <a:cubicBezTo>
                      <a:pt x="814757" y="451145"/>
                      <a:pt x="840122" y="492370"/>
                      <a:pt x="840122" y="492370"/>
                    </a:cubicBezTo>
                    <a:cubicBezTo>
                      <a:pt x="843471" y="519165"/>
                      <a:pt x="845340" y="546188"/>
                      <a:pt x="850170" y="572756"/>
                    </a:cubicBezTo>
                    <a:cubicBezTo>
                      <a:pt x="852065" y="583177"/>
                      <a:pt x="860218" y="592309"/>
                      <a:pt x="860218" y="602901"/>
                    </a:cubicBezTo>
                    <a:cubicBezTo>
                      <a:pt x="860218" y="618090"/>
                      <a:pt x="831244" y="699872"/>
                      <a:pt x="830073" y="703385"/>
                    </a:cubicBezTo>
                    <a:lnTo>
                      <a:pt x="809977" y="763675"/>
                    </a:lnTo>
                    <a:lnTo>
                      <a:pt x="799928" y="793820"/>
                    </a:lnTo>
                    <a:cubicBezTo>
                      <a:pt x="803278" y="860809"/>
                      <a:pt x="804166" y="927966"/>
                      <a:pt x="809977" y="994787"/>
                    </a:cubicBezTo>
                    <a:cubicBezTo>
                      <a:pt x="810895" y="1005339"/>
                      <a:pt x="815288" y="1015458"/>
                      <a:pt x="820025" y="1024932"/>
                    </a:cubicBezTo>
                    <a:cubicBezTo>
                      <a:pt x="825426" y="1035734"/>
                      <a:pt x="850170" y="1048378"/>
                      <a:pt x="840122" y="1055077"/>
                    </a:cubicBezTo>
                    <a:cubicBezTo>
                      <a:pt x="825912" y="1064551"/>
                      <a:pt x="806357" y="1049523"/>
                      <a:pt x="789880" y="1045029"/>
                    </a:cubicBezTo>
                    <a:cubicBezTo>
                      <a:pt x="769443" y="1039455"/>
                      <a:pt x="729590" y="1024932"/>
                      <a:pt x="729590" y="1024932"/>
                    </a:cubicBezTo>
                    <a:cubicBezTo>
                      <a:pt x="712843" y="1028282"/>
                      <a:pt x="695340" y="1028984"/>
                      <a:pt x="679348" y="1034981"/>
                    </a:cubicBezTo>
                    <a:cubicBezTo>
                      <a:pt x="668040" y="1039221"/>
                      <a:pt x="649203" y="1055077"/>
                      <a:pt x="649203" y="1055077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9876342" y="2942108"/>
                <a:ext cx="383673" cy="190919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9883652" y="3085249"/>
                <a:ext cx="383673" cy="190919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9883652" y="3254786"/>
                <a:ext cx="383673" cy="190919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9873604" y="3404332"/>
                <a:ext cx="383673" cy="190919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9866294" y="3565052"/>
                <a:ext cx="383673" cy="190919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9873604" y="3708193"/>
                <a:ext cx="383673" cy="190919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9873604" y="3877730"/>
                <a:ext cx="383673" cy="190919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9863556" y="4027276"/>
                <a:ext cx="383673" cy="190919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9866294" y="4196866"/>
                <a:ext cx="383673" cy="190919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9873604" y="4340007"/>
                <a:ext cx="383673" cy="190919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9873604" y="4509544"/>
                <a:ext cx="383673" cy="190919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9863556" y="4659090"/>
                <a:ext cx="383673" cy="190919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9856246" y="4845091"/>
                <a:ext cx="383673" cy="190919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9863556" y="4988232"/>
                <a:ext cx="383673" cy="190919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 rot="1594181">
                <a:off x="6695354" y="2942108"/>
                <a:ext cx="383673" cy="190919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 rot="1594181">
                <a:off x="6675257" y="3113291"/>
                <a:ext cx="383673" cy="190919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 rot="1594181">
                <a:off x="6675257" y="3278367"/>
                <a:ext cx="383673" cy="190919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 rot="1594181">
                <a:off x="6675255" y="3494804"/>
                <a:ext cx="383673" cy="190919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 rot="1594181">
                <a:off x="6675256" y="3716540"/>
                <a:ext cx="383673" cy="190919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 rot="1594181">
                <a:off x="6671837" y="3932913"/>
                <a:ext cx="253205" cy="144819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 rot="1594181">
                <a:off x="6668833" y="4176201"/>
                <a:ext cx="259213" cy="132811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 rot="1594181">
                <a:off x="6683136" y="4286810"/>
                <a:ext cx="230608" cy="190009"/>
              </a:xfrm>
              <a:custGeom>
                <a:avLst/>
                <a:gdLst>
                  <a:gd name="connsiteX0" fmla="*/ 11884 w 383673"/>
                  <a:gd name="connsiteY0" fmla="*/ 130629 h 190919"/>
                  <a:gd name="connsiteX1" fmla="*/ 62126 w 383673"/>
                  <a:gd name="connsiteY1" fmla="*/ 90435 h 190919"/>
                  <a:gd name="connsiteX2" fmla="*/ 122416 w 383673"/>
                  <a:gd name="connsiteY2" fmla="*/ 70338 h 190919"/>
                  <a:gd name="connsiteX3" fmla="*/ 152561 w 383673"/>
                  <a:gd name="connsiteY3" fmla="*/ 60290 h 190919"/>
                  <a:gd name="connsiteX4" fmla="*/ 182706 w 383673"/>
                  <a:gd name="connsiteY4" fmla="*/ 50242 h 190919"/>
                  <a:gd name="connsiteX5" fmla="*/ 273141 w 383673"/>
                  <a:gd name="connsiteY5" fmla="*/ 30145 h 190919"/>
                  <a:gd name="connsiteX6" fmla="*/ 303286 w 383673"/>
                  <a:gd name="connsiteY6" fmla="*/ 20097 h 190919"/>
                  <a:gd name="connsiteX7" fmla="*/ 383673 w 383673"/>
                  <a:gd name="connsiteY7" fmla="*/ 0 h 190919"/>
                  <a:gd name="connsiteX8" fmla="*/ 373625 w 383673"/>
                  <a:gd name="connsiteY8" fmla="*/ 60290 h 190919"/>
                  <a:gd name="connsiteX9" fmla="*/ 293238 w 383673"/>
                  <a:gd name="connsiteY9" fmla="*/ 90435 h 190919"/>
                  <a:gd name="connsiteX10" fmla="*/ 263093 w 383673"/>
                  <a:gd name="connsiteY10" fmla="*/ 110532 h 190919"/>
                  <a:gd name="connsiteX11" fmla="*/ 202803 w 383673"/>
                  <a:gd name="connsiteY11" fmla="*/ 130629 h 190919"/>
                  <a:gd name="connsiteX12" fmla="*/ 112368 w 383673"/>
                  <a:gd name="connsiteY12" fmla="*/ 170822 h 190919"/>
                  <a:gd name="connsiteX13" fmla="*/ 82223 w 383673"/>
                  <a:gd name="connsiteY13" fmla="*/ 180870 h 190919"/>
                  <a:gd name="connsiteX14" fmla="*/ 52077 w 383673"/>
                  <a:gd name="connsiteY14" fmla="*/ 190919 h 190919"/>
                  <a:gd name="connsiteX15" fmla="*/ 11884 w 383673"/>
                  <a:gd name="connsiteY15" fmla="*/ 130629 h 19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73" h="190919">
                    <a:moveTo>
                      <a:pt x="11884" y="130629"/>
                    </a:moveTo>
                    <a:cubicBezTo>
                      <a:pt x="13559" y="113882"/>
                      <a:pt x="43298" y="100705"/>
                      <a:pt x="62126" y="90435"/>
                    </a:cubicBezTo>
                    <a:cubicBezTo>
                      <a:pt x="80723" y="80291"/>
                      <a:pt x="102319" y="77037"/>
                      <a:pt x="122416" y="70338"/>
                    </a:cubicBezTo>
                    <a:lnTo>
                      <a:pt x="152561" y="60290"/>
                    </a:lnTo>
                    <a:cubicBezTo>
                      <a:pt x="162609" y="56941"/>
                      <a:pt x="172320" y="52319"/>
                      <a:pt x="182706" y="50242"/>
                    </a:cubicBezTo>
                    <a:cubicBezTo>
                      <a:pt x="217235" y="43336"/>
                      <a:pt x="240034" y="39604"/>
                      <a:pt x="273141" y="30145"/>
                    </a:cubicBezTo>
                    <a:cubicBezTo>
                      <a:pt x="283325" y="27235"/>
                      <a:pt x="293010" y="22666"/>
                      <a:pt x="303286" y="20097"/>
                    </a:cubicBezTo>
                    <a:lnTo>
                      <a:pt x="383673" y="0"/>
                    </a:lnTo>
                    <a:cubicBezTo>
                      <a:pt x="380324" y="20097"/>
                      <a:pt x="384423" y="43013"/>
                      <a:pt x="373625" y="60290"/>
                    </a:cubicBezTo>
                    <a:cubicBezTo>
                      <a:pt x="363894" y="75860"/>
                      <a:pt x="308491" y="86622"/>
                      <a:pt x="293238" y="90435"/>
                    </a:cubicBezTo>
                    <a:cubicBezTo>
                      <a:pt x="283190" y="97134"/>
                      <a:pt x="274129" y="105627"/>
                      <a:pt x="263093" y="110532"/>
                    </a:cubicBezTo>
                    <a:cubicBezTo>
                      <a:pt x="243735" y="119136"/>
                      <a:pt x="220429" y="118879"/>
                      <a:pt x="202803" y="130629"/>
                    </a:cubicBezTo>
                    <a:cubicBezTo>
                      <a:pt x="155033" y="162475"/>
                      <a:pt x="184114" y="146907"/>
                      <a:pt x="112368" y="170822"/>
                    </a:cubicBezTo>
                    <a:lnTo>
                      <a:pt x="82223" y="180870"/>
                    </a:lnTo>
                    <a:lnTo>
                      <a:pt x="52077" y="190919"/>
                    </a:lnTo>
                    <a:cubicBezTo>
                      <a:pt x="-31524" y="178975"/>
                      <a:pt x="10209" y="147376"/>
                      <a:pt x="11884" y="130629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>
                <a:off x="7404764" y="4238347"/>
                <a:ext cx="92791" cy="101343"/>
              </a:xfrm>
              <a:custGeom>
                <a:avLst/>
                <a:gdLst>
                  <a:gd name="connsiteX0" fmla="*/ 11568 w 92791"/>
                  <a:gd name="connsiteY0" fmla="*/ 20097 h 101343"/>
                  <a:gd name="connsiteX1" fmla="*/ 21616 w 92791"/>
                  <a:gd name="connsiteY1" fmla="*/ 100483 h 101343"/>
                  <a:gd name="connsiteX2" fmla="*/ 51761 w 92791"/>
                  <a:gd name="connsiteY2" fmla="*/ 90435 h 101343"/>
                  <a:gd name="connsiteX3" fmla="*/ 71858 w 92791"/>
                  <a:gd name="connsiteY3" fmla="*/ 0 h 101343"/>
                  <a:gd name="connsiteX4" fmla="*/ 11568 w 92791"/>
                  <a:gd name="connsiteY4" fmla="*/ 20097 h 101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791" h="101343">
                    <a:moveTo>
                      <a:pt x="11568" y="20097"/>
                    </a:moveTo>
                    <a:cubicBezTo>
                      <a:pt x="3194" y="36844"/>
                      <a:pt x="-13979" y="86245"/>
                      <a:pt x="21616" y="100483"/>
                    </a:cubicBezTo>
                    <a:cubicBezTo>
                      <a:pt x="31450" y="104417"/>
                      <a:pt x="41713" y="93784"/>
                      <a:pt x="51761" y="90435"/>
                    </a:cubicBezTo>
                    <a:cubicBezTo>
                      <a:pt x="98653" y="20097"/>
                      <a:pt x="105351" y="50242"/>
                      <a:pt x="71858" y="0"/>
                    </a:cubicBezTo>
                    <a:cubicBezTo>
                      <a:pt x="38926" y="21955"/>
                      <a:pt x="19942" y="3350"/>
                      <a:pt x="11568" y="20097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8152147" y="4688609"/>
              <a:ext cx="30043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 smtClean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好多血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!</a:t>
              </a:r>
              <a:endParaRPr lang="zh-CN" altLang="en-US" sz="66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2" name="任意多边形 1"/>
            <p:cNvSpPr/>
            <p:nvPr/>
          </p:nvSpPr>
          <p:spPr>
            <a:xfrm>
              <a:off x="4529949" y="4335250"/>
              <a:ext cx="7244396" cy="1896112"/>
            </a:xfrm>
            <a:custGeom>
              <a:avLst/>
              <a:gdLst>
                <a:gd name="connsiteX0" fmla="*/ 0 w 4817327"/>
                <a:gd name="connsiteY0" fmla="*/ 814039 h 1896112"/>
                <a:gd name="connsiteX1" fmla="*/ 78058 w 4817327"/>
                <a:gd name="connsiteY1" fmla="*/ 892098 h 1896112"/>
                <a:gd name="connsiteX2" fmla="*/ 111512 w 4817327"/>
                <a:gd name="connsiteY2" fmla="*/ 925552 h 1896112"/>
                <a:gd name="connsiteX3" fmla="*/ 156117 w 4817327"/>
                <a:gd name="connsiteY3" fmla="*/ 936703 h 1896112"/>
                <a:gd name="connsiteX4" fmla="*/ 223024 w 4817327"/>
                <a:gd name="connsiteY4" fmla="*/ 959005 h 1896112"/>
                <a:gd name="connsiteX5" fmla="*/ 256478 w 4817327"/>
                <a:gd name="connsiteY5" fmla="*/ 970156 h 1896112"/>
                <a:gd name="connsiteX6" fmla="*/ 356839 w 4817327"/>
                <a:gd name="connsiteY6" fmla="*/ 1003610 h 1896112"/>
                <a:gd name="connsiteX7" fmla="*/ 390293 w 4817327"/>
                <a:gd name="connsiteY7" fmla="*/ 1014761 h 1896112"/>
                <a:gd name="connsiteX8" fmla="*/ 412595 w 4817327"/>
                <a:gd name="connsiteY8" fmla="*/ 1037064 h 1896112"/>
                <a:gd name="connsiteX9" fmla="*/ 446049 w 4817327"/>
                <a:gd name="connsiteY9" fmla="*/ 1048215 h 1896112"/>
                <a:gd name="connsiteX10" fmla="*/ 579863 w 4817327"/>
                <a:gd name="connsiteY10" fmla="*/ 1070517 h 1896112"/>
                <a:gd name="connsiteX11" fmla="*/ 646771 w 4817327"/>
                <a:gd name="connsiteY11" fmla="*/ 1081669 h 1896112"/>
                <a:gd name="connsiteX12" fmla="*/ 691375 w 4817327"/>
                <a:gd name="connsiteY12" fmla="*/ 1092820 h 1896112"/>
                <a:gd name="connsiteX13" fmla="*/ 936702 w 4817327"/>
                <a:gd name="connsiteY13" fmla="*/ 1115122 h 1896112"/>
                <a:gd name="connsiteX14" fmla="*/ 1081668 w 4817327"/>
                <a:gd name="connsiteY14" fmla="*/ 1137425 h 1896112"/>
                <a:gd name="connsiteX15" fmla="*/ 1182029 w 4817327"/>
                <a:gd name="connsiteY15" fmla="*/ 1159727 h 1896112"/>
                <a:gd name="connsiteX16" fmla="*/ 1349297 w 4817327"/>
                <a:gd name="connsiteY16" fmla="*/ 1170878 h 1896112"/>
                <a:gd name="connsiteX17" fmla="*/ 1393902 w 4817327"/>
                <a:gd name="connsiteY17" fmla="*/ 1182030 h 1896112"/>
                <a:gd name="connsiteX18" fmla="*/ 1427356 w 4817327"/>
                <a:gd name="connsiteY18" fmla="*/ 1193181 h 1896112"/>
                <a:gd name="connsiteX19" fmla="*/ 1672683 w 4817327"/>
                <a:gd name="connsiteY19" fmla="*/ 1215483 h 1896112"/>
                <a:gd name="connsiteX20" fmla="*/ 2375210 w 4817327"/>
                <a:gd name="connsiteY20" fmla="*/ 1215483 h 1896112"/>
                <a:gd name="connsiteX21" fmla="*/ 2386361 w 4817327"/>
                <a:gd name="connsiteY21" fmla="*/ 1182030 h 1896112"/>
                <a:gd name="connsiteX22" fmla="*/ 2408663 w 4817327"/>
                <a:gd name="connsiteY22" fmla="*/ 1159727 h 1896112"/>
                <a:gd name="connsiteX23" fmla="*/ 2419814 w 4817327"/>
                <a:gd name="connsiteY23" fmla="*/ 1070517 h 1896112"/>
                <a:gd name="connsiteX24" fmla="*/ 2442117 w 4817327"/>
                <a:gd name="connsiteY24" fmla="*/ 825191 h 1896112"/>
                <a:gd name="connsiteX25" fmla="*/ 2453268 w 4817327"/>
                <a:gd name="connsiteY25" fmla="*/ 501805 h 1896112"/>
                <a:gd name="connsiteX26" fmla="*/ 2475571 w 4817327"/>
                <a:gd name="connsiteY26" fmla="*/ 401444 h 1896112"/>
                <a:gd name="connsiteX27" fmla="*/ 2486722 w 4817327"/>
                <a:gd name="connsiteY27" fmla="*/ 356839 h 1896112"/>
                <a:gd name="connsiteX28" fmla="*/ 2509024 w 4817327"/>
                <a:gd name="connsiteY28" fmla="*/ 289932 h 1896112"/>
                <a:gd name="connsiteX29" fmla="*/ 2520175 w 4817327"/>
                <a:gd name="connsiteY29" fmla="*/ 256478 h 1896112"/>
                <a:gd name="connsiteX30" fmla="*/ 2542478 w 4817327"/>
                <a:gd name="connsiteY30" fmla="*/ 234176 h 1896112"/>
                <a:gd name="connsiteX31" fmla="*/ 2587083 w 4817327"/>
                <a:gd name="connsiteY31" fmla="*/ 144966 h 1896112"/>
                <a:gd name="connsiteX32" fmla="*/ 2665141 w 4817327"/>
                <a:gd name="connsiteY32" fmla="*/ 66908 h 1896112"/>
                <a:gd name="connsiteX33" fmla="*/ 2698595 w 4817327"/>
                <a:gd name="connsiteY33" fmla="*/ 44605 h 1896112"/>
                <a:gd name="connsiteX34" fmla="*/ 2776653 w 4817327"/>
                <a:gd name="connsiteY34" fmla="*/ 22303 h 1896112"/>
                <a:gd name="connsiteX35" fmla="*/ 2854712 w 4817327"/>
                <a:gd name="connsiteY35" fmla="*/ 0 h 1896112"/>
                <a:gd name="connsiteX36" fmla="*/ 3423424 w 4817327"/>
                <a:gd name="connsiteY36" fmla="*/ 11152 h 1896112"/>
                <a:gd name="connsiteX37" fmla="*/ 3791414 w 4817327"/>
                <a:gd name="connsiteY37" fmla="*/ 0 h 1896112"/>
                <a:gd name="connsiteX38" fmla="*/ 4103649 w 4817327"/>
                <a:gd name="connsiteY38" fmla="*/ 22303 h 1896112"/>
                <a:gd name="connsiteX39" fmla="*/ 4226312 w 4817327"/>
                <a:gd name="connsiteY39" fmla="*/ 44605 h 1896112"/>
                <a:gd name="connsiteX40" fmla="*/ 4270917 w 4817327"/>
                <a:gd name="connsiteY40" fmla="*/ 55756 h 1896112"/>
                <a:gd name="connsiteX41" fmla="*/ 4348975 w 4817327"/>
                <a:gd name="connsiteY41" fmla="*/ 66908 h 1896112"/>
                <a:gd name="connsiteX42" fmla="*/ 4382429 w 4817327"/>
                <a:gd name="connsiteY42" fmla="*/ 78059 h 1896112"/>
                <a:gd name="connsiteX43" fmla="*/ 4438185 w 4817327"/>
                <a:gd name="connsiteY43" fmla="*/ 111512 h 1896112"/>
                <a:gd name="connsiteX44" fmla="*/ 4516244 w 4817327"/>
                <a:gd name="connsiteY44" fmla="*/ 189571 h 1896112"/>
                <a:gd name="connsiteX45" fmla="*/ 4549697 w 4817327"/>
                <a:gd name="connsiteY45" fmla="*/ 223025 h 1896112"/>
                <a:gd name="connsiteX46" fmla="*/ 4594302 w 4817327"/>
                <a:gd name="connsiteY46" fmla="*/ 278781 h 1896112"/>
                <a:gd name="connsiteX47" fmla="*/ 4661210 w 4817327"/>
                <a:gd name="connsiteY47" fmla="*/ 367991 h 1896112"/>
                <a:gd name="connsiteX48" fmla="*/ 4739268 w 4817327"/>
                <a:gd name="connsiteY48" fmla="*/ 468352 h 1896112"/>
                <a:gd name="connsiteX49" fmla="*/ 4761571 w 4817327"/>
                <a:gd name="connsiteY49" fmla="*/ 535259 h 1896112"/>
                <a:gd name="connsiteX50" fmla="*/ 4772722 w 4817327"/>
                <a:gd name="connsiteY50" fmla="*/ 579864 h 1896112"/>
                <a:gd name="connsiteX51" fmla="*/ 4806175 w 4817327"/>
                <a:gd name="connsiteY51" fmla="*/ 691376 h 1896112"/>
                <a:gd name="connsiteX52" fmla="*/ 4817327 w 4817327"/>
                <a:gd name="connsiteY52" fmla="*/ 780586 h 1896112"/>
                <a:gd name="connsiteX53" fmla="*/ 4795024 w 4817327"/>
                <a:gd name="connsiteY53" fmla="*/ 1349298 h 1896112"/>
                <a:gd name="connsiteX54" fmla="*/ 4783873 w 4817327"/>
                <a:gd name="connsiteY54" fmla="*/ 1494264 h 1896112"/>
                <a:gd name="connsiteX55" fmla="*/ 4772722 w 4817327"/>
                <a:gd name="connsiteY55" fmla="*/ 1527717 h 1896112"/>
                <a:gd name="connsiteX56" fmla="*/ 4716966 w 4817327"/>
                <a:gd name="connsiteY56" fmla="*/ 1572322 h 1896112"/>
                <a:gd name="connsiteX57" fmla="*/ 4661210 w 4817327"/>
                <a:gd name="connsiteY57" fmla="*/ 1616927 h 1896112"/>
                <a:gd name="connsiteX58" fmla="*/ 4594302 w 4817327"/>
                <a:gd name="connsiteY58" fmla="*/ 1639230 h 1896112"/>
                <a:gd name="connsiteX59" fmla="*/ 4482790 w 4817327"/>
                <a:gd name="connsiteY59" fmla="*/ 1694986 h 1896112"/>
                <a:gd name="connsiteX60" fmla="*/ 4371278 w 4817327"/>
                <a:gd name="connsiteY60" fmla="*/ 1750742 h 1896112"/>
                <a:gd name="connsiteX61" fmla="*/ 4293219 w 4817327"/>
                <a:gd name="connsiteY61" fmla="*/ 1773044 h 1896112"/>
                <a:gd name="connsiteX62" fmla="*/ 4248614 w 4817327"/>
                <a:gd name="connsiteY62" fmla="*/ 1784195 h 1896112"/>
                <a:gd name="connsiteX63" fmla="*/ 4170556 w 4817327"/>
                <a:gd name="connsiteY63" fmla="*/ 1806498 h 1896112"/>
                <a:gd name="connsiteX64" fmla="*/ 4103649 w 4817327"/>
                <a:gd name="connsiteY64" fmla="*/ 1817649 h 1896112"/>
                <a:gd name="connsiteX65" fmla="*/ 4070195 w 4817327"/>
                <a:gd name="connsiteY65" fmla="*/ 1828800 h 1896112"/>
                <a:gd name="connsiteX66" fmla="*/ 3980985 w 4817327"/>
                <a:gd name="connsiteY66" fmla="*/ 1839952 h 1896112"/>
                <a:gd name="connsiteX67" fmla="*/ 3757961 w 4817327"/>
                <a:gd name="connsiteY67" fmla="*/ 1862254 h 1896112"/>
                <a:gd name="connsiteX68" fmla="*/ 3278458 w 4817327"/>
                <a:gd name="connsiteY68" fmla="*/ 1884556 h 1896112"/>
                <a:gd name="connsiteX69" fmla="*/ 3088888 w 4817327"/>
                <a:gd name="connsiteY69" fmla="*/ 1895708 h 1896112"/>
                <a:gd name="connsiteX70" fmla="*/ 2687444 w 4817327"/>
                <a:gd name="connsiteY70" fmla="*/ 1862254 h 1896112"/>
                <a:gd name="connsiteX71" fmla="*/ 2687444 w 4817327"/>
                <a:gd name="connsiteY71" fmla="*/ 1862254 h 1896112"/>
                <a:gd name="connsiteX72" fmla="*/ 2553629 w 4817327"/>
                <a:gd name="connsiteY72" fmla="*/ 1828800 h 1896112"/>
                <a:gd name="connsiteX73" fmla="*/ 2509024 w 4817327"/>
                <a:gd name="connsiteY73" fmla="*/ 1817649 h 1896112"/>
                <a:gd name="connsiteX74" fmla="*/ 2486722 w 4817327"/>
                <a:gd name="connsiteY74" fmla="*/ 1784195 h 1896112"/>
                <a:gd name="connsiteX75" fmla="*/ 2419814 w 4817327"/>
                <a:gd name="connsiteY75" fmla="*/ 1739591 h 1896112"/>
                <a:gd name="connsiteX76" fmla="*/ 2408663 w 4817327"/>
                <a:gd name="connsiteY76" fmla="*/ 1706137 h 1896112"/>
                <a:gd name="connsiteX77" fmla="*/ 2386361 w 4817327"/>
                <a:gd name="connsiteY77" fmla="*/ 1683834 h 1896112"/>
                <a:gd name="connsiteX78" fmla="*/ 2364058 w 4817327"/>
                <a:gd name="connsiteY78" fmla="*/ 1650381 h 1896112"/>
                <a:gd name="connsiteX79" fmla="*/ 2352907 w 4817327"/>
                <a:gd name="connsiteY79" fmla="*/ 1594625 h 1896112"/>
                <a:gd name="connsiteX80" fmla="*/ 2341756 w 4817327"/>
                <a:gd name="connsiteY80" fmla="*/ 1527717 h 1896112"/>
                <a:gd name="connsiteX81" fmla="*/ 2319453 w 4817327"/>
                <a:gd name="connsiteY81" fmla="*/ 1505415 h 1896112"/>
                <a:gd name="connsiteX82" fmla="*/ 2263697 w 4817327"/>
                <a:gd name="connsiteY82" fmla="*/ 1438508 h 1896112"/>
                <a:gd name="connsiteX83" fmla="*/ 2196790 w 4817327"/>
                <a:gd name="connsiteY83" fmla="*/ 1416205 h 1896112"/>
                <a:gd name="connsiteX84" fmla="*/ 2163336 w 4817327"/>
                <a:gd name="connsiteY84" fmla="*/ 1405054 h 1896112"/>
                <a:gd name="connsiteX85" fmla="*/ 2129883 w 4817327"/>
                <a:gd name="connsiteY85" fmla="*/ 1393903 h 1896112"/>
                <a:gd name="connsiteX86" fmla="*/ 2040673 w 4817327"/>
                <a:gd name="connsiteY86" fmla="*/ 1382752 h 1896112"/>
                <a:gd name="connsiteX87" fmla="*/ 2007219 w 4817327"/>
                <a:gd name="connsiteY87" fmla="*/ 1371600 h 1896112"/>
                <a:gd name="connsiteX88" fmla="*/ 1728439 w 4817327"/>
                <a:gd name="connsiteY88" fmla="*/ 1349298 h 1896112"/>
                <a:gd name="connsiteX89" fmla="*/ 1349297 w 4817327"/>
                <a:gd name="connsiteY89" fmla="*/ 1315844 h 1896112"/>
                <a:gd name="connsiteX90" fmla="*/ 1237785 w 4817327"/>
                <a:gd name="connsiteY90" fmla="*/ 1293542 h 1896112"/>
                <a:gd name="connsiteX91" fmla="*/ 1170878 w 4817327"/>
                <a:gd name="connsiteY91" fmla="*/ 1282391 h 1896112"/>
                <a:gd name="connsiteX92" fmla="*/ 1126273 w 4817327"/>
                <a:gd name="connsiteY92" fmla="*/ 1271239 h 1896112"/>
                <a:gd name="connsiteX93" fmla="*/ 981307 w 4817327"/>
                <a:gd name="connsiteY93" fmla="*/ 1248937 h 1896112"/>
                <a:gd name="connsiteX94" fmla="*/ 925551 w 4817327"/>
                <a:gd name="connsiteY94" fmla="*/ 1237786 h 1896112"/>
                <a:gd name="connsiteX95" fmla="*/ 858644 w 4817327"/>
                <a:gd name="connsiteY95" fmla="*/ 1215483 h 1896112"/>
                <a:gd name="connsiteX96" fmla="*/ 802888 w 4817327"/>
                <a:gd name="connsiteY96" fmla="*/ 1204332 h 1896112"/>
                <a:gd name="connsiteX97" fmla="*/ 769434 w 4817327"/>
                <a:gd name="connsiteY97" fmla="*/ 1193181 h 1896112"/>
                <a:gd name="connsiteX98" fmla="*/ 624468 w 4817327"/>
                <a:gd name="connsiteY98" fmla="*/ 1170878 h 1896112"/>
                <a:gd name="connsiteX99" fmla="*/ 546410 w 4817327"/>
                <a:gd name="connsiteY99" fmla="*/ 1148576 h 1896112"/>
                <a:gd name="connsiteX100" fmla="*/ 479502 w 4817327"/>
                <a:gd name="connsiteY100" fmla="*/ 1126273 h 1896112"/>
                <a:gd name="connsiteX101" fmla="*/ 446049 w 4817327"/>
                <a:gd name="connsiteY101" fmla="*/ 1115122 h 1896112"/>
                <a:gd name="connsiteX102" fmla="*/ 367990 w 4817327"/>
                <a:gd name="connsiteY102" fmla="*/ 1092820 h 1896112"/>
                <a:gd name="connsiteX103" fmla="*/ 345688 w 4817327"/>
                <a:gd name="connsiteY103" fmla="*/ 1070517 h 1896112"/>
                <a:gd name="connsiteX104" fmla="*/ 278780 w 4817327"/>
                <a:gd name="connsiteY104" fmla="*/ 1048215 h 1896112"/>
                <a:gd name="connsiteX105" fmla="*/ 256478 w 4817327"/>
                <a:gd name="connsiteY105" fmla="*/ 1025912 h 1896112"/>
                <a:gd name="connsiteX106" fmla="*/ 156117 w 4817327"/>
                <a:gd name="connsiteY106" fmla="*/ 970156 h 1896112"/>
                <a:gd name="connsiteX107" fmla="*/ 133814 w 4817327"/>
                <a:gd name="connsiteY107" fmla="*/ 947854 h 1896112"/>
                <a:gd name="connsiteX108" fmla="*/ 89210 w 4817327"/>
                <a:gd name="connsiteY108" fmla="*/ 892098 h 189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4817327" h="1896112">
                  <a:moveTo>
                    <a:pt x="0" y="814039"/>
                  </a:moveTo>
                  <a:lnTo>
                    <a:pt x="78058" y="892098"/>
                  </a:lnTo>
                  <a:cubicBezTo>
                    <a:pt x="89209" y="903249"/>
                    <a:pt x="96212" y="921727"/>
                    <a:pt x="111512" y="925552"/>
                  </a:cubicBezTo>
                  <a:cubicBezTo>
                    <a:pt x="126380" y="929269"/>
                    <a:pt x="141437" y="932299"/>
                    <a:pt x="156117" y="936703"/>
                  </a:cubicBezTo>
                  <a:cubicBezTo>
                    <a:pt x="178634" y="943458"/>
                    <a:pt x="200722" y="951571"/>
                    <a:pt x="223024" y="959005"/>
                  </a:cubicBezTo>
                  <a:lnTo>
                    <a:pt x="256478" y="970156"/>
                  </a:lnTo>
                  <a:lnTo>
                    <a:pt x="356839" y="1003610"/>
                  </a:lnTo>
                  <a:lnTo>
                    <a:pt x="390293" y="1014761"/>
                  </a:lnTo>
                  <a:cubicBezTo>
                    <a:pt x="397727" y="1022195"/>
                    <a:pt x="403580" y="1031655"/>
                    <a:pt x="412595" y="1037064"/>
                  </a:cubicBezTo>
                  <a:cubicBezTo>
                    <a:pt x="422674" y="1043112"/>
                    <a:pt x="434523" y="1045910"/>
                    <a:pt x="446049" y="1048215"/>
                  </a:cubicBezTo>
                  <a:cubicBezTo>
                    <a:pt x="490391" y="1057083"/>
                    <a:pt x="535258" y="1063083"/>
                    <a:pt x="579863" y="1070517"/>
                  </a:cubicBezTo>
                  <a:cubicBezTo>
                    <a:pt x="602166" y="1074234"/>
                    <a:pt x="624836" y="1076185"/>
                    <a:pt x="646771" y="1081669"/>
                  </a:cubicBezTo>
                  <a:cubicBezTo>
                    <a:pt x="661639" y="1085386"/>
                    <a:pt x="676258" y="1090301"/>
                    <a:pt x="691375" y="1092820"/>
                  </a:cubicBezTo>
                  <a:cubicBezTo>
                    <a:pt x="770674" y="1106036"/>
                    <a:pt x="858071" y="1109506"/>
                    <a:pt x="936702" y="1115122"/>
                  </a:cubicBezTo>
                  <a:cubicBezTo>
                    <a:pt x="1014318" y="1140993"/>
                    <a:pt x="930738" y="1115863"/>
                    <a:pt x="1081668" y="1137425"/>
                  </a:cubicBezTo>
                  <a:cubicBezTo>
                    <a:pt x="1168575" y="1149841"/>
                    <a:pt x="1081670" y="1149691"/>
                    <a:pt x="1182029" y="1159727"/>
                  </a:cubicBezTo>
                  <a:cubicBezTo>
                    <a:pt x="1237631" y="1165287"/>
                    <a:pt x="1293541" y="1167161"/>
                    <a:pt x="1349297" y="1170878"/>
                  </a:cubicBezTo>
                  <a:cubicBezTo>
                    <a:pt x="1364165" y="1174595"/>
                    <a:pt x="1379166" y="1177820"/>
                    <a:pt x="1393902" y="1182030"/>
                  </a:cubicBezTo>
                  <a:cubicBezTo>
                    <a:pt x="1405204" y="1185259"/>
                    <a:pt x="1415791" y="1191078"/>
                    <a:pt x="1427356" y="1193181"/>
                  </a:cubicBezTo>
                  <a:cubicBezTo>
                    <a:pt x="1495772" y="1205620"/>
                    <a:pt x="1612999" y="1211220"/>
                    <a:pt x="1672683" y="1215483"/>
                  </a:cubicBezTo>
                  <a:cubicBezTo>
                    <a:pt x="1922692" y="1277984"/>
                    <a:pt x="1807666" y="1253319"/>
                    <a:pt x="2375210" y="1215483"/>
                  </a:cubicBezTo>
                  <a:cubicBezTo>
                    <a:pt x="2386938" y="1214701"/>
                    <a:pt x="2380314" y="1192109"/>
                    <a:pt x="2386361" y="1182030"/>
                  </a:cubicBezTo>
                  <a:cubicBezTo>
                    <a:pt x="2391770" y="1173015"/>
                    <a:pt x="2401229" y="1167161"/>
                    <a:pt x="2408663" y="1159727"/>
                  </a:cubicBezTo>
                  <a:cubicBezTo>
                    <a:pt x="2412380" y="1129990"/>
                    <a:pt x="2417515" y="1100397"/>
                    <a:pt x="2419814" y="1070517"/>
                  </a:cubicBezTo>
                  <a:cubicBezTo>
                    <a:pt x="2438483" y="827826"/>
                    <a:pt x="2413189" y="940904"/>
                    <a:pt x="2442117" y="825191"/>
                  </a:cubicBezTo>
                  <a:cubicBezTo>
                    <a:pt x="2445834" y="717396"/>
                    <a:pt x="2447115" y="609489"/>
                    <a:pt x="2453268" y="501805"/>
                  </a:cubicBezTo>
                  <a:cubicBezTo>
                    <a:pt x="2456862" y="438910"/>
                    <a:pt x="2462202" y="448234"/>
                    <a:pt x="2475571" y="401444"/>
                  </a:cubicBezTo>
                  <a:cubicBezTo>
                    <a:pt x="2479781" y="386708"/>
                    <a:pt x="2482318" y="371519"/>
                    <a:pt x="2486722" y="356839"/>
                  </a:cubicBezTo>
                  <a:cubicBezTo>
                    <a:pt x="2493477" y="334322"/>
                    <a:pt x="2501590" y="312234"/>
                    <a:pt x="2509024" y="289932"/>
                  </a:cubicBezTo>
                  <a:cubicBezTo>
                    <a:pt x="2512741" y="278781"/>
                    <a:pt x="2511863" y="264790"/>
                    <a:pt x="2520175" y="256478"/>
                  </a:cubicBezTo>
                  <a:lnTo>
                    <a:pt x="2542478" y="234176"/>
                  </a:lnTo>
                  <a:cubicBezTo>
                    <a:pt x="2568105" y="157295"/>
                    <a:pt x="2548157" y="183892"/>
                    <a:pt x="2587083" y="144966"/>
                  </a:cubicBezTo>
                  <a:cubicBezTo>
                    <a:pt x="2606710" y="86083"/>
                    <a:pt x="2588453" y="118033"/>
                    <a:pt x="2665141" y="66908"/>
                  </a:cubicBezTo>
                  <a:cubicBezTo>
                    <a:pt x="2676292" y="59474"/>
                    <a:pt x="2685593" y="47855"/>
                    <a:pt x="2698595" y="44605"/>
                  </a:cubicBezTo>
                  <a:cubicBezTo>
                    <a:pt x="2838040" y="9745"/>
                    <a:pt x="2664669" y="54298"/>
                    <a:pt x="2776653" y="22303"/>
                  </a:cubicBezTo>
                  <a:cubicBezTo>
                    <a:pt x="2874650" y="-5696"/>
                    <a:pt x="2774515" y="26734"/>
                    <a:pt x="2854712" y="0"/>
                  </a:cubicBezTo>
                  <a:lnTo>
                    <a:pt x="3423424" y="11152"/>
                  </a:lnTo>
                  <a:cubicBezTo>
                    <a:pt x="3546144" y="11152"/>
                    <a:pt x="3668694" y="0"/>
                    <a:pt x="3791414" y="0"/>
                  </a:cubicBezTo>
                  <a:cubicBezTo>
                    <a:pt x="3897188" y="0"/>
                    <a:pt x="3999182" y="11857"/>
                    <a:pt x="4103649" y="22303"/>
                  </a:cubicBezTo>
                  <a:cubicBezTo>
                    <a:pt x="4175423" y="46228"/>
                    <a:pt x="4100221" y="23590"/>
                    <a:pt x="4226312" y="44605"/>
                  </a:cubicBezTo>
                  <a:cubicBezTo>
                    <a:pt x="4241429" y="47125"/>
                    <a:pt x="4255838" y="53014"/>
                    <a:pt x="4270917" y="55756"/>
                  </a:cubicBezTo>
                  <a:cubicBezTo>
                    <a:pt x="4296777" y="60458"/>
                    <a:pt x="4322956" y="63191"/>
                    <a:pt x="4348975" y="66908"/>
                  </a:cubicBezTo>
                  <a:cubicBezTo>
                    <a:pt x="4360126" y="70625"/>
                    <a:pt x="4372350" y="72012"/>
                    <a:pt x="4382429" y="78059"/>
                  </a:cubicBezTo>
                  <a:cubicBezTo>
                    <a:pt x="4458967" y="123980"/>
                    <a:pt x="4343416" y="79922"/>
                    <a:pt x="4438185" y="111512"/>
                  </a:cubicBezTo>
                  <a:lnTo>
                    <a:pt x="4516244" y="189571"/>
                  </a:lnTo>
                  <a:cubicBezTo>
                    <a:pt x="4527395" y="200722"/>
                    <a:pt x="4540949" y="209904"/>
                    <a:pt x="4549697" y="223025"/>
                  </a:cubicBezTo>
                  <a:cubicBezTo>
                    <a:pt x="4618347" y="325995"/>
                    <a:pt x="4530741" y="199329"/>
                    <a:pt x="4594302" y="278781"/>
                  </a:cubicBezTo>
                  <a:cubicBezTo>
                    <a:pt x="4617522" y="307807"/>
                    <a:pt x="4634926" y="341707"/>
                    <a:pt x="4661210" y="367991"/>
                  </a:cubicBezTo>
                  <a:cubicBezTo>
                    <a:pt x="4690075" y="396856"/>
                    <a:pt x="4725929" y="428336"/>
                    <a:pt x="4739268" y="468352"/>
                  </a:cubicBezTo>
                  <a:cubicBezTo>
                    <a:pt x="4746702" y="490654"/>
                    <a:pt x="4755869" y="512452"/>
                    <a:pt x="4761571" y="535259"/>
                  </a:cubicBezTo>
                  <a:cubicBezTo>
                    <a:pt x="4765288" y="550127"/>
                    <a:pt x="4768318" y="565184"/>
                    <a:pt x="4772722" y="579864"/>
                  </a:cubicBezTo>
                  <a:cubicBezTo>
                    <a:pt x="4783877" y="617049"/>
                    <a:pt x="4799749" y="652819"/>
                    <a:pt x="4806175" y="691376"/>
                  </a:cubicBezTo>
                  <a:cubicBezTo>
                    <a:pt x="4811102" y="720936"/>
                    <a:pt x="4813610" y="750849"/>
                    <a:pt x="4817327" y="780586"/>
                  </a:cubicBezTo>
                  <a:cubicBezTo>
                    <a:pt x="4814032" y="869547"/>
                    <a:pt x="4800432" y="1249239"/>
                    <a:pt x="4795024" y="1349298"/>
                  </a:cubicBezTo>
                  <a:cubicBezTo>
                    <a:pt x="4792408" y="1397692"/>
                    <a:pt x="4789884" y="1446173"/>
                    <a:pt x="4783873" y="1494264"/>
                  </a:cubicBezTo>
                  <a:cubicBezTo>
                    <a:pt x="4782415" y="1505927"/>
                    <a:pt x="4778770" y="1517638"/>
                    <a:pt x="4772722" y="1527717"/>
                  </a:cubicBezTo>
                  <a:cubicBezTo>
                    <a:pt x="4760295" y="1548429"/>
                    <a:pt x="4734499" y="1558296"/>
                    <a:pt x="4716966" y="1572322"/>
                  </a:cubicBezTo>
                  <a:cubicBezTo>
                    <a:pt x="4688002" y="1595493"/>
                    <a:pt x="4699822" y="1599766"/>
                    <a:pt x="4661210" y="1616927"/>
                  </a:cubicBezTo>
                  <a:cubicBezTo>
                    <a:pt x="4639727" y="1626475"/>
                    <a:pt x="4613863" y="1626190"/>
                    <a:pt x="4594302" y="1639230"/>
                  </a:cubicBezTo>
                  <a:cubicBezTo>
                    <a:pt x="4422027" y="1754078"/>
                    <a:pt x="4606355" y="1642029"/>
                    <a:pt x="4482790" y="1694986"/>
                  </a:cubicBezTo>
                  <a:cubicBezTo>
                    <a:pt x="4444592" y="1711357"/>
                    <a:pt x="4411595" y="1740663"/>
                    <a:pt x="4371278" y="1750742"/>
                  </a:cubicBezTo>
                  <a:cubicBezTo>
                    <a:pt x="4231836" y="1785602"/>
                    <a:pt x="4405203" y="1741049"/>
                    <a:pt x="4293219" y="1773044"/>
                  </a:cubicBezTo>
                  <a:cubicBezTo>
                    <a:pt x="4278483" y="1777254"/>
                    <a:pt x="4263350" y="1779985"/>
                    <a:pt x="4248614" y="1784195"/>
                  </a:cubicBezTo>
                  <a:cubicBezTo>
                    <a:pt x="4199005" y="1798370"/>
                    <a:pt x="4228673" y="1794875"/>
                    <a:pt x="4170556" y="1806498"/>
                  </a:cubicBezTo>
                  <a:cubicBezTo>
                    <a:pt x="4148385" y="1810932"/>
                    <a:pt x="4125721" y="1812744"/>
                    <a:pt x="4103649" y="1817649"/>
                  </a:cubicBezTo>
                  <a:cubicBezTo>
                    <a:pt x="4092174" y="1820199"/>
                    <a:pt x="4081760" y="1826697"/>
                    <a:pt x="4070195" y="1828800"/>
                  </a:cubicBezTo>
                  <a:cubicBezTo>
                    <a:pt x="4040710" y="1834161"/>
                    <a:pt x="4010748" y="1836450"/>
                    <a:pt x="3980985" y="1839952"/>
                  </a:cubicBezTo>
                  <a:cubicBezTo>
                    <a:pt x="3927590" y="1846234"/>
                    <a:pt x="3807086" y="1859525"/>
                    <a:pt x="3757961" y="1862254"/>
                  </a:cubicBezTo>
                  <a:lnTo>
                    <a:pt x="3278458" y="1884556"/>
                  </a:lnTo>
                  <a:lnTo>
                    <a:pt x="3088888" y="1895708"/>
                  </a:lnTo>
                  <a:cubicBezTo>
                    <a:pt x="2730855" y="1883773"/>
                    <a:pt x="2860200" y="1919838"/>
                    <a:pt x="2687444" y="1862254"/>
                  </a:cubicBezTo>
                  <a:lnTo>
                    <a:pt x="2687444" y="1862254"/>
                  </a:lnTo>
                  <a:lnTo>
                    <a:pt x="2553629" y="1828800"/>
                  </a:lnTo>
                  <a:lnTo>
                    <a:pt x="2509024" y="1817649"/>
                  </a:lnTo>
                  <a:cubicBezTo>
                    <a:pt x="2501590" y="1806498"/>
                    <a:pt x="2496808" y="1793020"/>
                    <a:pt x="2486722" y="1784195"/>
                  </a:cubicBezTo>
                  <a:cubicBezTo>
                    <a:pt x="2466550" y="1766544"/>
                    <a:pt x="2419814" y="1739591"/>
                    <a:pt x="2419814" y="1739591"/>
                  </a:cubicBezTo>
                  <a:cubicBezTo>
                    <a:pt x="2416097" y="1728440"/>
                    <a:pt x="2414710" y="1716216"/>
                    <a:pt x="2408663" y="1706137"/>
                  </a:cubicBezTo>
                  <a:cubicBezTo>
                    <a:pt x="2403254" y="1697122"/>
                    <a:pt x="2392929" y="1692044"/>
                    <a:pt x="2386361" y="1683834"/>
                  </a:cubicBezTo>
                  <a:cubicBezTo>
                    <a:pt x="2377989" y="1673369"/>
                    <a:pt x="2371492" y="1661532"/>
                    <a:pt x="2364058" y="1650381"/>
                  </a:cubicBezTo>
                  <a:cubicBezTo>
                    <a:pt x="2360341" y="1631796"/>
                    <a:pt x="2356297" y="1613273"/>
                    <a:pt x="2352907" y="1594625"/>
                  </a:cubicBezTo>
                  <a:cubicBezTo>
                    <a:pt x="2348862" y="1572379"/>
                    <a:pt x="2349695" y="1548888"/>
                    <a:pt x="2341756" y="1527717"/>
                  </a:cubicBezTo>
                  <a:cubicBezTo>
                    <a:pt x="2338064" y="1517873"/>
                    <a:pt x="2326021" y="1513625"/>
                    <a:pt x="2319453" y="1505415"/>
                  </a:cubicBezTo>
                  <a:cubicBezTo>
                    <a:pt x="2300572" y="1481814"/>
                    <a:pt x="2292309" y="1454404"/>
                    <a:pt x="2263697" y="1438508"/>
                  </a:cubicBezTo>
                  <a:cubicBezTo>
                    <a:pt x="2243147" y="1427091"/>
                    <a:pt x="2219092" y="1423639"/>
                    <a:pt x="2196790" y="1416205"/>
                  </a:cubicBezTo>
                  <a:lnTo>
                    <a:pt x="2163336" y="1405054"/>
                  </a:lnTo>
                  <a:cubicBezTo>
                    <a:pt x="2152185" y="1401337"/>
                    <a:pt x="2141546" y="1395361"/>
                    <a:pt x="2129883" y="1393903"/>
                  </a:cubicBezTo>
                  <a:lnTo>
                    <a:pt x="2040673" y="1382752"/>
                  </a:lnTo>
                  <a:cubicBezTo>
                    <a:pt x="2029522" y="1379035"/>
                    <a:pt x="2018745" y="1373905"/>
                    <a:pt x="2007219" y="1371600"/>
                  </a:cubicBezTo>
                  <a:cubicBezTo>
                    <a:pt x="1916014" y="1353359"/>
                    <a:pt x="1819794" y="1355823"/>
                    <a:pt x="1728439" y="1349298"/>
                  </a:cubicBezTo>
                  <a:cubicBezTo>
                    <a:pt x="1715671" y="1348386"/>
                    <a:pt x="1427996" y="1325681"/>
                    <a:pt x="1349297" y="1315844"/>
                  </a:cubicBezTo>
                  <a:cubicBezTo>
                    <a:pt x="1247401" y="1303107"/>
                    <a:pt x="1317794" y="1309544"/>
                    <a:pt x="1237785" y="1293542"/>
                  </a:cubicBezTo>
                  <a:cubicBezTo>
                    <a:pt x="1215614" y="1289108"/>
                    <a:pt x="1193049" y="1286825"/>
                    <a:pt x="1170878" y="1282391"/>
                  </a:cubicBezTo>
                  <a:cubicBezTo>
                    <a:pt x="1155850" y="1279385"/>
                    <a:pt x="1141301" y="1274245"/>
                    <a:pt x="1126273" y="1271239"/>
                  </a:cubicBezTo>
                  <a:cubicBezTo>
                    <a:pt x="1064571" y="1258898"/>
                    <a:pt x="1045559" y="1259646"/>
                    <a:pt x="981307" y="1248937"/>
                  </a:cubicBezTo>
                  <a:cubicBezTo>
                    <a:pt x="962611" y="1245821"/>
                    <a:pt x="943837" y="1242773"/>
                    <a:pt x="925551" y="1237786"/>
                  </a:cubicBezTo>
                  <a:cubicBezTo>
                    <a:pt x="902871" y="1231600"/>
                    <a:pt x="881696" y="1220093"/>
                    <a:pt x="858644" y="1215483"/>
                  </a:cubicBezTo>
                  <a:cubicBezTo>
                    <a:pt x="840059" y="1211766"/>
                    <a:pt x="821276" y="1208929"/>
                    <a:pt x="802888" y="1204332"/>
                  </a:cubicBezTo>
                  <a:cubicBezTo>
                    <a:pt x="791484" y="1201481"/>
                    <a:pt x="780909" y="1195731"/>
                    <a:pt x="769434" y="1193181"/>
                  </a:cubicBezTo>
                  <a:cubicBezTo>
                    <a:pt x="741593" y="1186994"/>
                    <a:pt x="649357" y="1174434"/>
                    <a:pt x="624468" y="1170878"/>
                  </a:cubicBezTo>
                  <a:cubicBezTo>
                    <a:pt x="512009" y="1133393"/>
                    <a:pt x="686469" y="1190594"/>
                    <a:pt x="546410" y="1148576"/>
                  </a:cubicBezTo>
                  <a:cubicBezTo>
                    <a:pt x="523892" y="1141821"/>
                    <a:pt x="501805" y="1133707"/>
                    <a:pt x="479502" y="1126273"/>
                  </a:cubicBezTo>
                  <a:cubicBezTo>
                    <a:pt x="468351" y="1122556"/>
                    <a:pt x="457452" y="1117973"/>
                    <a:pt x="446049" y="1115122"/>
                  </a:cubicBezTo>
                  <a:cubicBezTo>
                    <a:pt x="390040" y="1101120"/>
                    <a:pt x="415983" y="1108817"/>
                    <a:pt x="367990" y="1092820"/>
                  </a:cubicBezTo>
                  <a:cubicBezTo>
                    <a:pt x="360556" y="1085386"/>
                    <a:pt x="355092" y="1075219"/>
                    <a:pt x="345688" y="1070517"/>
                  </a:cubicBezTo>
                  <a:cubicBezTo>
                    <a:pt x="324661" y="1060003"/>
                    <a:pt x="278780" y="1048215"/>
                    <a:pt x="278780" y="1048215"/>
                  </a:cubicBezTo>
                  <a:cubicBezTo>
                    <a:pt x="271346" y="1040781"/>
                    <a:pt x="265493" y="1031321"/>
                    <a:pt x="256478" y="1025912"/>
                  </a:cubicBezTo>
                  <a:cubicBezTo>
                    <a:pt x="186357" y="983839"/>
                    <a:pt x="258431" y="1072466"/>
                    <a:pt x="156117" y="970156"/>
                  </a:cubicBezTo>
                  <a:cubicBezTo>
                    <a:pt x="148683" y="962722"/>
                    <a:pt x="140382" y="956064"/>
                    <a:pt x="133814" y="947854"/>
                  </a:cubicBezTo>
                  <a:cubicBezTo>
                    <a:pt x="77541" y="877512"/>
                    <a:pt x="143063" y="945951"/>
                    <a:pt x="89210" y="8920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8829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35239" y="1581495"/>
            <a:ext cx="9596111" cy="4656523"/>
            <a:chOff x="207104" y="329470"/>
            <a:chExt cx="11786868" cy="5719591"/>
          </a:xfrm>
        </p:grpSpPr>
        <p:grpSp>
          <p:nvGrpSpPr>
            <p:cNvPr id="2" name="组合 1"/>
            <p:cNvGrpSpPr/>
            <p:nvPr/>
          </p:nvGrpSpPr>
          <p:grpSpPr>
            <a:xfrm>
              <a:off x="207104" y="329470"/>
              <a:ext cx="6839253" cy="4933353"/>
              <a:chOff x="2213259" y="2538601"/>
              <a:chExt cx="2126624" cy="1533996"/>
            </a:xfrm>
          </p:grpSpPr>
          <p:sp>
            <p:nvSpPr>
              <p:cNvPr id="6" name="任意多边形 5"/>
              <p:cNvSpPr/>
              <p:nvPr/>
            </p:nvSpPr>
            <p:spPr>
              <a:xfrm>
                <a:off x="2213259" y="2538601"/>
                <a:ext cx="2126624" cy="281971"/>
              </a:xfrm>
              <a:custGeom>
                <a:avLst/>
                <a:gdLst>
                  <a:gd name="connsiteX0" fmla="*/ 100876 w 2126624"/>
                  <a:gd name="connsiteY0" fmla="*/ 28753 h 281971"/>
                  <a:gd name="connsiteX1" fmla="*/ 347061 w 2126624"/>
                  <a:gd name="connsiteY1" fmla="*/ 21719 h 281971"/>
                  <a:gd name="connsiteX2" fmla="*/ 382230 w 2126624"/>
                  <a:gd name="connsiteY2" fmla="*/ 14685 h 281971"/>
                  <a:gd name="connsiteX3" fmla="*/ 825363 w 2126624"/>
                  <a:gd name="connsiteY3" fmla="*/ 7651 h 281971"/>
                  <a:gd name="connsiteX4" fmla="*/ 1233326 w 2126624"/>
                  <a:gd name="connsiteY4" fmla="*/ 7651 h 281971"/>
                  <a:gd name="connsiteX5" fmla="*/ 1936710 w 2126624"/>
                  <a:gd name="connsiteY5" fmla="*/ 14685 h 281971"/>
                  <a:gd name="connsiteX6" fmla="*/ 1978913 w 2126624"/>
                  <a:gd name="connsiteY6" fmla="*/ 56888 h 281971"/>
                  <a:gd name="connsiteX7" fmla="*/ 2021116 w 2126624"/>
                  <a:gd name="connsiteY7" fmla="*/ 85024 h 281971"/>
                  <a:gd name="connsiteX8" fmla="*/ 2063319 w 2126624"/>
                  <a:gd name="connsiteY8" fmla="*/ 127227 h 281971"/>
                  <a:gd name="connsiteX9" fmla="*/ 2126624 w 2126624"/>
                  <a:gd name="connsiteY9" fmla="*/ 176464 h 281971"/>
                  <a:gd name="connsiteX10" fmla="*/ 2105523 w 2126624"/>
                  <a:gd name="connsiteY10" fmla="*/ 183497 h 281971"/>
                  <a:gd name="connsiteX11" fmla="*/ 2049252 w 2126624"/>
                  <a:gd name="connsiteY11" fmla="*/ 197565 h 281971"/>
                  <a:gd name="connsiteX12" fmla="*/ 2028150 w 2126624"/>
                  <a:gd name="connsiteY12" fmla="*/ 204599 h 281971"/>
                  <a:gd name="connsiteX13" fmla="*/ 1880439 w 2126624"/>
                  <a:gd name="connsiteY13" fmla="*/ 183497 h 281971"/>
                  <a:gd name="connsiteX14" fmla="*/ 1866372 w 2126624"/>
                  <a:gd name="connsiteY14" fmla="*/ 162396 h 281971"/>
                  <a:gd name="connsiteX15" fmla="*/ 1859338 w 2126624"/>
                  <a:gd name="connsiteY15" fmla="*/ 141294 h 281971"/>
                  <a:gd name="connsiteX16" fmla="*/ 1739763 w 2126624"/>
                  <a:gd name="connsiteY16" fmla="*/ 148328 h 281971"/>
                  <a:gd name="connsiteX17" fmla="*/ 1704593 w 2126624"/>
                  <a:gd name="connsiteY17" fmla="*/ 155362 h 281971"/>
                  <a:gd name="connsiteX18" fmla="*/ 1570950 w 2126624"/>
                  <a:gd name="connsiteY18" fmla="*/ 169430 h 281971"/>
                  <a:gd name="connsiteX19" fmla="*/ 1563916 w 2126624"/>
                  <a:gd name="connsiteY19" fmla="*/ 190531 h 281971"/>
                  <a:gd name="connsiteX20" fmla="*/ 1606119 w 2126624"/>
                  <a:gd name="connsiteY20" fmla="*/ 218667 h 281971"/>
                  <a:gd name="connsiteX21" fmla="*/ 1648323 w 2126624"/>
                  <a:gd name="connsiteY21" fmla="*/ 239768 h 281971"/>
                  <a:gd name="connsiteX22" fmla="*/ 1718661 w 2126624"/>
                  <a:gd name="connsiteY22" fmla="*/ 232734 h 281971"/>
                  <a:gd name="connsiteX23" fmla="*/ 1739763 w 2126624"/>
                  <a:gd name="connsiteY23" fmla="*/ 225701 h 281971"/>
                  <a:gd name="connsiteX24" fmla="*/ 1831203 w 2126624"/>
                  <a:gd name="connsiteY24" fmla="*/ 204599 h 281971"/>
                  <a:gd name="connsiteX25" fmla="*/ 1845270 w 2126624"/>
                  <a:gd name="connsiteY25" fmla="*/ 183497 h 281971"/>
                  <a:gd name="connsiteX26" fmla="*/ 1803067 w 2126624"/>
                  <a:gd name="connsiteY26" fmla="*/ 155362 h 281971"/>
                  <a:gd name="connsiteX27" fmla="*/ 1479510 w 2126624"/>
                  <a:gd name="connsiteY27" fmla="*/ 148328 h 281971"/>
                  <a:gd name="connsiteX28" fmla="*/ 1226292 w 2126624"/>
                  <a:gd name="connsiteY28" fmla="*/ 155362 h 281971"/>
                  <a:gd name="connsiteX29" fmla="*/ 1233326 w 2126624"/>
                  <a:gd name="connsiteY29" fmla="*/ 190531 h 281971"/>
                  <a:gd name="connsiteX30" fmla="*/ 1310698 w 2126624"/>
                  <a:gd name="connsiteY30" fmla="*/ 225701 h 281971"/>
                  <a:gd name="connsiteX31" fmla="*/ 1352901 w 2126624"/>
                  <a:gd name="connsiteY31" fmla="*/ 239768 h 281971"/>
                  <a:gd name="connsiteX32" fmla="*/ 1374003 w 2126624"/>
                  <a:gd name="connsiteY32" fmla="*/ 246802 h 281971"/>
                  <a:gd name="connsiteX33" fmla="*/ 1444341 w 2126624"/>
                  <a:gd name="connsiteY33" fmla="*/ 239768 h 281971"/>
                  <a:gd name="connsiteX34" fmla="*/ 1486544 w 2126624"/>
                  <a:gd name="connsiteY34" fmla="*/ 225701 h 281971"/>
                  <a:gd name="connsiteX35" fmla="*/ 1535781 w 2126624"/>
                  <a:gd name="connsiteY35" fmla="*/ 176464 h 281971"/>
                  <a:gd name="connsiteX36" fmla="*/ 1472476 w 2126624"/>
                  <a:gd name="connsiteY36" fmla="*/ 169430 h 281971"/>
                  <a:gd name="connsiteX37" fmla="*/ 944938 w 2126624"/>
                  <a:gd name="connsiteY37" fmla="*/ 169430 h 281971"/>
                  <a:gd name="connsiteX38" fmla="*/ 937904 w 2126624"/>
                  <a:gd name="connsiteY38" fmla="*/ 190531 h 281971"/>
                  <a:gd name="connsiteX39" fmla="*/ 966039 w 2126624"/>
                  <a:gd name="connsiteY39" fmla="*/ 246802 h 281971"/>
                  <a:gd name="connsiteX40" fmla="*/ 1008243 w 2126624"/>
                  <a:gd name="connsiteY40" fmla="*/ 260870 h 281971"/>
                  <a:gd name="connsiteX41" fmla="*/ 1029344 w 2126624"/>
                  <a:gd name="connsiteY41" fmla="*/ 267904 h 281971"/>
                  <a:gd name="connsiteX42" fmla="*/ 1127818 w 2126624"/>
                  <a:gd name="connsiteY42" fmla="*/ 260870 h 281971"/>
                  <a:gd name="connsiteX43" fmla="*/ 1177055 w 2126624"/>
                  <a:gd name="connsiteY43" fmla="*/ 246802 h 281971"/>
                  <a:gd name="connsiteX44" fmla="*/ 1198156 w 2126624"/>
                  <a:gd name="connsiteY44" fmla="*/ 232734 h 281971"/>
                  <a:gd name="connsiteX45" fmla="*/ 1205190 w 2126624"/>
                  <a:gd name="connsiteY45" fmla="*/ 204599 h 281971"/>
                  <a:gd name="connsiteX46" fmla="*/ 1212224 w 2126624"/>
                  <a:gd name="connsiteY46" fmla="*/ 183497 h 281971"/>
                  <a:gd name="connsiteX47" fmla="*/ 1191123 w 2126624"/>
                  <a:gd name="connsiteY47" fmla="*/ 176464 h 281971"/>
                  <a:gd name="connsiteX48" fmla="*/ 804261 w 2126624"/>
                  <a:gd name="connsiteY48" fmla="*/ 176464 h 281971"/>
                  <a:gd name="connsiteX49" fmla="*/ 649516 w 2126624"/>
                  <a:gd name="connsiteY49" fmla="*/ 183497 h 281971"/>
                  <a:gd name="connsiteX50" fmla="*/ 614347 w 2126624"/>
                  <a:gd name="connsiteY50" fmla="*/ 190531 h 281971"/>
                  <a:gd name="connsiteX51" fmla="*/ 621381 w 2126624"/>
                  <a:gd name="connsiteY51" fmla="*/ 225701 h 281971"/>
                  <a:gd name="connsiteX52" fmla="*/ 656550 w 2126624"/>
                  <a:gd name="connsiteY52" fmla="*/ 260870 h 281971"/>
                  <a:gd name="connsiteX53" fmla="*/ 684686 w 2126624"/>
                  <a:gd name="connsiteY53" fmla="*/ 267904 h 281971"/>
                  <a:gd name="connsiteX54" fmla="*/ 740956 w 2126624"/>
                  <a:gd name="connsiteY54" fmla="*/ 281971 h 281971"/>
                  <a:gd name="connsiteX55" fmla="*/ 790193 w 2126624"/>
                  <a:gd name="connsiteY55" fmla="*/ 274937 h 281971"/>
                  <a:gd name="connsiteX56" fmla="*/ 832396 w 2126624"/>
                  <a:gd name="connsiteY56" fmla="*/ 260870 h 281971"/>
                  <a:gd name="connsiteX57" fmla="*/ 846464 w 2126624"/>
                  <a:gd name="connsiteY57" fmla="*/ 239768 h 281971"/>
                  <a:gd name="connsiteX58" fmla="*/ 888667 w 2126624"/>
                  <a:gd name="connsiteY58" fmla="*/ 225701 h 281971"/>
                  <a:gd name="connsiteX59" fmla="*/ 909769 w 2126624"/>
                  <a:gd name="connsiteY59" fmla="*/ 211633 h 281971"/>
                  <a:gd name="connsiteX60" fmla="*/ 867566 w 2126624"/>
                  <a:gd name="connsiteY60" fmla="*/ 190531 h 281971"/>
                  <a:gd name="connsiteX61" fmla="*/ 776126 w 2126624"/>
                  <a:gd name="connsiteY61" fmla="*/ 183497 h 281971"/>
                  <a:gd name="connsiteX62" fmla="*/ 332993 w 2126624"/>
                  <a:gd name="connsiteY62" fmla="*/ 190531 h 281971"/>
                  <a:gd name="connsiteX63" fmla="*/ 304858 w 2126624"/>
                  <a:gd name="connsiteY63" fmla="*/ 197565 h 281971"/>
                  <a:gd name="connsiteX64" fmla="*/ 311892 w 2126624"/>
                  <a:gd name="connsiteY64" fmla="*/ 218667 h 281971"/>
                  <a:gd name="connsiteX65" fmla="*/ 361129 w 2126624"/>
                  <a:gd name="connsiteY65" fmla="*/ 274937 h 281971"/>
                  <a:gd name="connsiteX66" fmla="*/ 389264 w 2126624"/>
                  <a:gd name="connsiteY66" fmla="*/ 281971 h 281971"/>
                  <a:gd name="connsiteX67" fmla="*/ 473670 w 2126624"/>
                  <a:gd name="connsiteY67" fmla="*/ 274937 h 281971"/>
                  <a:gd name="connsiteX68" fmla="*/ 544009 w 2126624"/>
                  <a:gd name="connsiteY68" fmla="*/ 246802 h 281971"/>
                  <a:gd name="connsiteX69" fmla="*/ 565110 w 2126624"/>
                  <a:gd name="connsiteY69" fmla="*/ 239768 h 281971"/>
                  <a:gd name="connsiteX70" fmla="*/ 572144 w 2126624"/>
                  <a:gd name="connsiteY70" fmla="*/ 218667 h 281971"/>
                  <a:gd name="connsiteX71" fmla="*/ 586212 w 2126624"/>
                  <a:gd name="connsiteY71" fmla="*/ 197565 h 281971"/>
                  <a:gd name="connsiteX72" fmla="*/ 565110 w 2126624"/>
                  <a:gd name="connsiteY72" fmla="*/ 183497 h 281971"/>
                  <a:gd name="connsiteX73" fmla="*/ 494772 w 2126624"/>
                  <a:gd name="connsiteY73" fmla="*/ 169430 h 281971"/>
                  <a:gd name="connsiteX74" fmla="*/ 269689 w 2126624"/>
                  <a:gd name="connsiteY74" fmla="*/ 162396 h 281971"/>
                  <a:gd name="connsiteX75" fmla="*/ 16470 w 2126624"/>
                  <a:gd name="connsiteY75" fmla="*/ 169430 h 281971"/>
                  <a:gd name="connsiteX76" fmla="*/ 9436 w 2126624"/>
                  <a:gd name="connsiteY76" fmla="*/ 211633 h 281971"/>
                  <a:gd name="connsiteX77" fmla="*/ 65707 w 2126624"/>
                  <a:gd name="connsiteY77" fmla="*/ 260870 h 281971"/>
                  <a:gd name="connsiteX78" fmla="*/ 86809 w 2126624"/>
                  <a:gd name="connsiteY78" fmla="*/ 267904 h 281971"/>
                  <a:gd name="connsiteX79" fmla="*/ 192316 w 2126624"/>
                  <a:gd name="connsiteY79" fmla="*/ 260870 h 281971"/>
                  <a:gd name="connsiteX80" fmla="*/ 213418 w 2126624"/>
                  <a:gd name="connsiteY80" fmla="*/ 253836 h 281971"/>
                  <a:gd name="connsiteX81" fmla="*/ 241553 w 2126624"/>
                  <a:gd name="connsiteY81" fmla="*/ 246802 h 281971"/>
                  <a:gd name="connsiteX82" fmla="*/ 262655 w 2126624"/>
                  <a:gd name="connsiteY82" fmla="*/ 232734 h 281971"/>
                  <a:gd name="connsiteX83" fmla="*/ 304858 w 2126624"/>
                  <a:gd name="connsiteY83" fmla="*/ 211633 h 281971"/>
                  <a:gd name="connsiteX84" fmla="*/ 318926 w 2126624"/>
                  <a:gd name="connsiteY84" fmla="*/ 190531 h 281971"/>
                  <a:gd name="connsiteX85" fmla="*/ 297824 w 2126624"/>
                  <a:gd name="connsiteY85" fmla="*/ 183497 h 281971"/>
                  <a:gd name="connsiteX86" fmla="*/ 241553 w 2126624"/>
                  <a:gd name="connsiteY86" fmla="*/ 162396 h 281971"/>
                  <a:gd name="connsiteX87" fmla="*/ 157147 w 2126624"/>
                  <a:gd name="connsiteY87" fmla="*/ 148328 h 281971"/>
                  <a:gd name="connsiteX88" fmla="*/ 2403 w 2126624"/>
                  <a:gd name="connsiteY88" fmla="*/ 155362 h 281971"/>
                  <a:gd name="connsiteX89" fmla="*/ 23504 w 2126624"/>
                  <a:gd name="connsiteY89" fmla="*/ 134261 h 281971"/>
                  <a:gd name="connsiteX90" fmla="*/ 65707 w 2126624"/>
                  <a:gd name="connsiteY90" fmla="*/ 113159 h 281971"/>
                  <a:gd name="connsiteX91" fmla="*/ 100876 w 2126624"/>
                  <a:gd name="connsiteY91" fmla="*/ 85024 h 281971"/>
                  <a:gd name="connsiteX92" fmla="*/ 121978 w 2126624"/>
                  <a:gd name="connsiteY92" fmla="*/ 63922 h 281971"/>
                  <a:gd name="connsiteX93" fmla="*/ 143079 w 2126624"/>
                  <a:gd name="connsiteY93" fmla="*/ 49854 h 281971"/>
                  <a:gd name="connsiteX94" fmla="*/ 164181 w 2126624"/>
                  <a:gd name="connsiteY94" fmla="*/ 21719 h 281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2126624" h="281971">
                    <a:moveTo>
                      <a:pt x="100876" y="28753"/>
                    </a:moveTo>
                    <a:cubicBezTo>
                      <a:pt x="182938" y="26408"/>
                      <a:pt x="265068" y="25819"/>
                      <a:pt x="347061" y="21719"/>
                    </a:cubicBezTo>
                    <a:cubicBezTo>
                      <a:pt x="359001" y="21122"/>
                      <a:pt x="370280" y="15036"/>
                      <a:pt x="382230" y="14685"/>
                    </a:cubicBezTo>
                    <a:cubicBezTo>
                      <a:pt x="529896" y="10342"/>
                      <a:pt x="677652" y="9996"/>
                      <a:pt x="825363" y="7651"/>
                    </a:cubicBezTo>
                    <a:cubicBezTo>
                      <a:pt x="1052349" y="-6536"/>
                      <a:pt x="858043" y="2365"/>
                      <a:pt x="1233326" y="7651"/>
                    </a:cubicBezTo>
                    <a:lnTo>
                      <a:pt x="1936710" y="14685"/>
                    </a:lnTo>
                    <a:cubicBezTo>
                      <a:pt x="2005313" y="60421"/>
                      <a:pt x="1900396" y="-12906"/>
                      <a:pt x="1978913" y="56888"/>
                    </a:cubicBezTo>
                    <a:cubicBezTo>
                      <a:pt x="1991550" y="68121"/>
                      <a:pt x="2009161" y="73069"/>
                      <a:pt x="2021116" y="85024"/>
                    </a:cubicBezTo>
                    <a:cubicBezTo>
                      <a:pt x="2035184" y="99092"/>
                      <a:pt x="2046765" y="116192"/>
                      <a:pt x="2063319" y="127227"/>
                    </a:cubicBezTo>
                    <a:cubicBezTo>
                      <a:pt x="2113800" y="160880"/>
                      <a:pt x="2093568" y="143406"/>
                      <a:pt x="2126624" y="176464"/>
                    </a:cubicBezTo>
                    <a:cubicBezTo>
                      <a:pt x="2119590" y="178808"/>
                      <a:pt x="2112676" y="181546"/>
                      <a:pt x="2105523" y="183497"/>
                    </a:cubicBezTo>
                    <a:cubicBezTo>
                      <a:pt x="2086870" y="188584"/>
                      <a:pt x="2067594" y="191451"/>
                      <a:pt x="2049252" y="197565"/>
                    </a:cubicBezTo>
                    <a:lnTo>
                      <a:pt x="2028150" y="204599"/>
                    </a:lnTo>
                    <a:cubicBezTo>
                      <a:pt x="1992400" y="202613"/>
                      <a:pt x="1916850" y="219908"/>
                      <a:pt x="1880439" y="183497"/>
                    </a:cubicBezTo>
                    <a:cubicBezTo>
                      <a:pt x="1874462" y="177520"/>
                      <a:pt x="1870152" y="169957"/>
                      <a:pt x="1866372" y="162396"/>
                    </a:cubicBezTo>
                    <a:cubicBezTo>
                      <a:pt x="1863056" y="155764"/>
                      <a:pt x="1861683" y="148328"/>
                      <a:pt x="1859338" y="141294"/>
                    </a:cubicBezTo>
                    <a:cubicBezTo>
                      <a:pt x="1819480" y="143639"/>
                      <a:pt x="1779526" y="144713"/>
                      <a:pt x="1739763" y="148328"/>
                    </a:cubicBezTo>
                    <a:cubicBezTo>
                      <a:pt x="1727857" y="149410"/>
                      <a:pt x="1716428" y="153671"/>
                      <a:pt x="1704593" y="155362"/>
                    </a:cubicBezTo>
                    <a:cubicBezTo>
                      <a:pt x="1682106" y="158575"/>
                      <a:pt x="1591123" y="167413"/>
                      <a:pt x="1570950" y="169430"/>
                    </a:cubicBezTo>
                    <a:cubicBezTo>
                      <a:pt x="1568605" y="176464"/>
                      <a:pt x="1561571" y="183497"/>
                      <a:pt x="1563916" y="190531"/>
                    </a:cubicBezTo>
                    <a:cubicBezTo>
                      <a:pt x="1571916" y="214531"/>
                      <a:pt x="1589253" y="210234"/>
                      <a:pt x="1606119" y="218667"/>
                    </a:cubicBezTo>
                    <a:cubicBezTo>
                      <a:pt x="1660658" y="245936"/>
                      <a:pt x="1595285" y="222089"/>
                      <a:pt x="1648323" y="239768"/>
                    </a:cubicBezTo>
                    <a:cubicBezTo>
                      <a:pt x="1671769" y="237423"/>
                      <a:pt x="1695372" y="236317"/>
                      <a:pt x="1718661" y="232734"/>
                    </a:cubicBezTo>
                    <a:cubicBezTo>
                      <a:pt x="1725989" y="231607"/>
                      <a:pt x="1732538" y="227368"/>
                      <a:pt x="1739763" y="225701"/>
                    </a:cubicBezTo>
                    <a:cubicBezTo>
                      <a:pt x="1840644" y="202421"/>
                      <a:pt x="1780201" y="221600"/>
                      <a:pt x="1831203" y="204599"/>
                    </a:cubicBezTo>
                    <a:cubicBezTo>
                      <a:pt x="1835892" y="197565"/>
                      <a:pt x="1845270" y="191951"/>
                      <a:pt x="1845270" y="183497"/>
                    </a:cubicBezTo>
                    <a:cubicBezTo>
                      <a:pt x="1845270" y="161802"/>
                      <a:pt x="1817184" y="155927"/>
                      <a:pt x="1803067" y="155362"/>
                    </a:cubicBezTo>
                    <a:cubicBezTo>
                      <a:pt x="1695275" y="151050"/>
                      <a:pt x="1587362" y="150673"/>
                      <a:pt x="1479510" y="148328"/>
                    </a:cubicBezTo>
                    <a:cubicBezTo>
                      <a:pt x="1395104" y="150673"/>
                      <a:pt x="1309517" y="141095"/>
                      <a:pt x="1226292" y="155362"/>
                    </a:cubicBezTo>
                    <a:cubicBezTo>
                      <a:pt x="1214509" y="157382"/>
                      <a:pt x="1225986" y="181094"/>
                      <a:pt x="1233326" y="190531"/>
                    </a:cubicBezTo>
                    <a:cubicBezTo>
                      <a:pt x="1258861" y="223362"/>
                      <a:pt x="1277770" y="216721"/>
                      <a:pt x="1310698" y="225701"/>
                    </a:cubicBezTo>
                    <a:cubicBezTo>
                      <a:pt x="1325004" y="229603"/>
                      <a:pt x="1338833" y="235079"/>
                      <a:pt x="1352901" y="239768"/>
                    </a:cubicBezTo>
                    <a:lnTo>
                      <a:pt x="1374003" y="246802"/>
                    </a:lnTo>
                    <a:cubicBezTo>
                      <a:pt x="1397449" y="244457"/>
                      <a:pt x="1421182" y="244110"/>
                      <a:pt x="1444341" y="239768"/>
                    </a:cubicBezTo>
                    <a:cubicBezTo>
                      <a:pt x="1458916" y="237035"/>
                      <a:pt x="1486544" y="225701"/>
                      <a:pt x="1486544" y="225701"/>
                    </a:cubicBezTo>
                    <a:cubicBezTo>
                      <a:pt x="1534916" y="193452"/>
                      <a:pt x="1523400" y="213605"/>
                      <a:pt x="1535781" y="176464"/>
                    </a:cubicBezTo>
                    <a:cubicBezTo>
                      <a:pt x="1514679" y="174119"/>
                      <a:pt x="1493691" y="170279"/>
                      <a:pt x="1472476" y="169430"/>
                    </a:cubicBezTo>
                    <a:cubicBezTo>
                      <a:pt x="1187145" y="158017"/>
                      <a:pt x="1211546" y="161588"/>
                      <a:pt x="944938" y="169430"/>
                    </a:cubicBezTo>
                    <a:cubicBezTo>
                      <a:pt x="942593" y="176464"/>
                      <a:pt x="937904" y="183117"/>
                      <a:pt x="937904" y="190531"/>
                    </a:cubicBezTo>
                    <a:cubicBezTo>
                      <a:pt x="937904" y="214676"/>
                      <a:pt x="943960" y="234536"/>
                      <a:pt x="966039" y="246802"/>
                    </a:cubicBezTo>
                    <a:cubicBezTo>
                      <a:pt x="979002" y="254004"/>
                      <a:pt x="994175" y="256181"/>
                      <a:pt x="1008243" y="260870"/>
                    </a:cubicBezTo>
                    <a:lnTo>
                      <a:pt x="1029344" y="267904"/>
                    </a:lnTo>
                    <a:cubicBezTo>
                      <a:pt x="1062169" y="265559"/>
                      <a:pt x="1095111" y="264504"/>
                      <a:pt x="1127818" y="260870"/>
                    </a:cubicBezTo>
                    <a:cubicBezTo>
                      <a:pt x="1141065" y="259398"/>
                      <a:pt x="1163718" y="251248"/>
                      <a:pt x="1177055" y="246802"/>
                    </a:cubicBezTo>
                    <a:cubicBezTo>
                      <a:pt x="1184089" y="242113"/>
                      <a:pt x="1193467" y="239768"/>
                      <a:pt x="1198156" y="232734"/>
                    </a:cubicBezTo>
                    <a:cubicBezTo>
                      <a:pt x="1203518" y="224691"/>
                      <a:pt x="1202534" y="213894"/>
                      <a:pt x="1205190" y="204599"/>
                    </a:cubicBezTo>
                    <a:cubicBezTo>
                      <a:pt x="1207227" y="197470"/>
                      <a:pt x="1209879" y="190531"/>
                      <a:pt x="1212224" y="183497"/>
                    </a:cubicBezTo>
                    <a:cubicBezTo>
                      <a:pt x="1205190" y="181153"/>
                      <a:pt x="1198252" y="178501"/>
                      <a:pt x="1191123" y="176464"/>
                    </a:cubicBezTo>
                    <a:cubicBezTo>
                      <a:pt x="1063817" y="140093"/>
                      <a:pt x="964106" y="173330"/>
                      <a:pt x="804261" y="176464"/>
                    </a:cubicBezTo>
                    <a:cubicBezTo>
                      <a:pt x="752679" y="178808"/>
                      <a:pt x="701010" y="179683"/>
                      <a:pt x="649516" y="183497"/>
                    </a:cubicBezTo>
                    <a:cubicBezTo>
                      <a:pt x="637593" y="184380"/>
                      <a:pt x="620978" y="180584"/>
                      <a:pt x="614347" y="190531"/>
                    </a:cubicBezTo>
                    <a:cubicBezTo>
                      <a:pt x="607715" y="200479"/>
                      <a:pt x="617183" y="214507"/>
                      <a:pt x="621381" y="225701"/>
                    </a:cubicBezTo>
                    <a:cubicBezTo>
                      <a:pt x="627367" y="241663"/>
                      <a:pt x="641187" y="254286"/>
                      <a:pt x="656550" y="260870"/>
                    </a:cubicBezTo>
                    <a:cubicBezTo>
                      <a:pt x="665436" y="264678"/>
                      <a:pt x="675391" y="265248"/>
                      <a:pt x="684686" y="267904"/>
                    </a:cubicBezTo>
                    <a:cubicBezTo>
                      <a:pt x="735150" y="282322"/>
                      <a:pt x="669457" y="267671"/>
                      <a:pt x="740956" y="281971"/>
                    </a:cubicBezTo>
                    <a:cubicBezTo>
                      <a:pt x="757368" y="279626"/>
                      <a:pt x="774039" y="278665"/>
                      <a:pt x="790193" y="274937"/>
                    </a:cubicBezTo>
                    <a:cubicBezTo>
                      <a:pt x="804642" y="271603"/>
                      <a:pt x="832396" y="260870"/>
                      <a:pt x="832396" y="260870"/>
                    </a:cubicBezTo>
                    <a:cubicBezTo>
                      <a:pt x="837085" y="253836"/>
                      <a:pt x="839295" y="244248"/>
                      <a:pt x="846464" y="239768"/>
                    </a:cubicBezTo>
                    <a:cubicBezTo>
                      <a:pt x="859039" y="231909"/>
                      <a:pt x="888667" y="225701"/>
                      <a:pt x="888667" y="225701"/>
                    </a:cubicBezTo>
                    <a:cubicBezTo>
                      <a:pt x="895701" y="221012"/>
                      <a:pt x="909769" y="220087"/>
                      <a:pt x="909769" y="211633"/>
                    </a:cubicBezTo>
                    <a:cubicBezTo>
                      <a:pt x="909769" y="203779"/>
                      <a:pt x="872770" y="191181"/>
                      <a:pt x="867566" y="190531"/>
                    </a:cubicBezTo>
                    <a:cubicBezTo>
                      <a:pt x="837232" y="186739"/>
                      <a:pt x="806606" y="185842"/>
                      <a:pt x="776126" y="183497"/>
                    </a:cubicBezTo>
                    <a:lnTo>
                      <a:pt x="332993" y="190531"/>
                    </a:lnTo>
                    <a:cubicBezTo>
                      <a:pt x="323330" y="190819"/>
                      <a:pt x="310658" y="189831"/>
                      <a:pt x="304858" y="197565"/>
                    </a:cubicBezTo>
                    <a:cubicBezTo>
                      <a:pt x="300409" y="203497"/>
                      <a:pt x="308291" y="212186"/>
                      <a:pt x="311892" y="218667"/>
                    </a:cubicBezTo>
                    <a:cubicBezTo>
                      <a:pt x="325326" y="242849"/>
                      <a:pt x="335654" y="264019"/>
                      <a:pt x="361129" y="274937"/>
                    </a:cubicBezTo>
                    <a:cubicBezTo>
                      <a:pt x="370014" y="278745"/>
                      <a:pt x="379886" y="279626"/>
                      <a:pt x="389264" y="281971"/>
                    </a:cubicBezTo>
                    <a:cubicBezTo>
                      <a:pt x="417399" y="279626"/>
                      <a:pt x="445821" y="279578"/>
                      <a:pt x="473670" y="274937"/>
                    </a:cubicBezTo>
                    <a:cubicBezTo>
                      <a:pt x="508602" y="269115"/>
                      <a:pt x="514786" y="259327"/>
                      <a:pt x="544009" y="246802"/>
                    </a:cubicBezTo>
                    <a:cubicBezTo>
                      <a:pt x="550824" y="243881"/>
                      <a:pt x="558076" y="242113"/>
                      <a:pt x="565110" y="239768"/>
                    </a:cubicBezTo>
                    <a:cubicBezTo>
                      <a:pt x="567455" y="232734"/>
                      <a:pt x="568828" y="225298"/>
                      <a:pt x="572144" y="218667"/>
                    </a:cubicBezTo>
                    <a:cubicBezTo>
                      <a:pt x="575925" y="211106"/>
                      <a:pt x="587870" y="205855"/>
                      <a:pt x="586212" y="197565"/>
                    </a:cubicBezTo>
                    <a:cubicBezTo>
                      <a:pt x="584554" y="189275"/>
                      <a:pt x="573190" y="185983"/>
                      <a:pt x="565110" y="183497"/>
                    </a:cubicBezTo>
                    <a:cubicBezTo>
                      <a:pt x="542257" y="176465"/>
                      <a:pt x="518671" y="170177"/>
                      <a:pt x="494772" y="169430"/>
                    </a:cubicBezTo>
                    <a:lnTo>
                      <a:pt x="269689" y="162396"/>
                    </a:lnTo>
                    <a:cubicBezTo>
                      <a:pt x="185283" y="164741"/>
                      <a:pt x="100445" y="160591"/>
                      <a:pt x="16470" y="169430"/>
                    </a:cubicBezTo>
                    <a:cubicBezTo>
                      <a:pt x="-8496" y="172058"/>
                      <a:pt x="5682" y="204125"/>
                      <a:pt x="9436" y="211633"/>
                    </a:cubicBezTo>
                    <a:cubicBezTo>
                      <a:pt x="20924" y="234609"/>
                      <a:pt x="40389" y="252431"/>
                      <a:pt x="65707" y="260870"/>
                    </a:cubicBezTo>
                    <a:lnTo>
                      <a:pt x="86809" y="267904"/>
                    </a:lnTo>
                    <a:cubicBezTo>
                      <a:pt x="121978" y="265559"/>
                      <a:pt x="157285" y="264762"/>
                      <a:pt x="192316" y="260870"/>
                    </a:cubicBezTo>
                    <a:cubicBezTo>
                      <a:pt x="199685" y="260051"/>
                      <a:pt x="206289" y="255873"/>
                      <a:pt x="213418" y="253836"/>
                    </a:cubicBezTo>
                    <a:cubicBezTo>
                      <a:pt x="222713" y="251180"/>
                      <a:pt x="232175" y="249147"/>
                      <a:pt x="241553" y="246802"/>
                    </a:cubicBezTo>
                    <a:cubicBezTo>
                      <a:pt x="248587" y="242113"/>
                      <a:pt x="255094" y="236515"/>
                      <a:pt x="262655" y="232734"/>
                    </a:cubicBezTo>
                    <a:cubicBezTo>
                      <a:pt x="320899" y="203613"/>
                      <a:pt x="244381" y="251951"/>
                      <a:pt x="304858" y="211633"/>
                    </a:cubicBezTo>
                    <a:cubicBezTo>
                      <a:pt x="309547" y="204599"/>
                      <a:pt x="320976" y="198732"/>
                      <a:pt x="318926" y="190531"/>
                    </a:cubicBezTo>
                    <a:cubicBezTo>
                      <a:pt x="317128" y="183338"/>
                      <a:pt x="304456" y="186813"/>
                      <a:pt x="297824" y="183497"/>
                    </a:cubicBezTo>
                    <a:cubicBezTo>
                      <a:pt x="253015" y="161093"/>
                      <a:pt x="304474" y="173500"/>
                      <a:pt x="241553" y="162396"/>
                    </a:cubicBezTo>
                    <a:lnTo>
                      <a:pt x="157147" y="148328"/>
                    </a:lnTo>
                    <a:cubicBezTo>
                      <a:pt x="105566" y="150673"/>
                      <a:pt x="53754" y="160767"/>
                      <a:pt x="2403" y="155362"/>
                    </a:cubicBezTo>
                    <a:cubicBezTo>
                      <a:pt x="-7489" y="154321"/>
                      <a:pt x="15862" y="140629"/>
                      <a:pt x="23504" y="134261"/>
                    </a:cubicBezTo>
                    <a:cubicBezTo>
                      <a:pt x="41684" y="119111"/>
                      <a:pt x="44559" y="120209"/>
                      <a:pt x="65707" y="113159"/>
                    </a:cubicBezTo>
                    <a:cubicBezTo>
                      <a:pt x="97170" y="65964"/>
                      <a:pt x="60106" y="112204"/>
                      <a:pt x="100876" y="85024"/>
                    </a:cubicBezTo>
                    <a:cubicBezTo>
                      <a:pt x="109153" y="79506"/>
                      <a:pt x="114336" y="70290"/>
                      <a:pt x="121978" y="63922"/>
                    </a:cubicBezTo>
                    <a:cubicBezTo>
                      <a:pt x="128472" y="58510"/>
                      <a:pt x="136045" y="54543"/>
                      <a:pt x="143079" y="49854"/>
                    </a:cubicBezTo>
                    <a:cubicBezTo>
                      <a:pt x="158986" y="25994"/>
                      <a:pt x="151169" y="34731"/>
                      <a:pt x="164181" y="21719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2250831" y="2785403"/>
                <a:ext cx="2067951" cy="1287194"/>
              </a:xfrm>
              <a:custGeom>
                <a:avLst/>
                <a:gdLst>
                  <a:gd name="connsiteX0" fmla="*/ 77372 w 2067951"/>
                  <a:gd name="connsiteY0" fmla="*/ 56271 h 1287194"/>
                  <a:gd name="connsiteX1" fmla="*/ 91440 w 2067951"/>
                  <a:gd name="connsiteY1" fmla="*/ 590843 h 1287194"/>
                  <a:gd name="connsiteX2" fmla="*/ 84406 w 2067951"/>
                  <a:gd name="connsiteY2" fmla="*/ 872197 h 1287194"/>
                  <a:gd name="connsiteX3" fmla="*/ 70338 w 2067951"/>
                  <a:gd name="connsiteY3" fmla="*/ 956603 h 1287194"/>
                  <a:gd name="connsiteX4" fmla="*/ 63304 w 2067951"/>
                  <a:gd name="connsiteY4" fmla="*/ 1055077 h 1287194"/>
                  <a:gd name="connsiteX5" fmla="*/ 56271 w 2067951"/>
                  <a:gd name="connsiteY5" fmla="*/ 1188720 h 1287194"/>
                  <a:gd name="connsiteX6" fmla="*/ 35169 w 2067951"/>
                  <a:gd name="connsiteY6" fmla="*/ 1195754 h 1287194"/>
                  <a:gd name="connsiteX7" fmla="*/ 14067 w 2067951"/>
                  <a:gd name="connsiteY7" fmla="*/ 1209822 h 1287194"/>
                  <a:gd name="connsiteX8" fmla="*/ 0 w 2067951"/>
                  <a:gd name="connsiteY8" fmla="*/ 1230923 h 1287194"/>
                  <a:gd name="connsiteX9" fmla="*/ 14067 w 2067951"/>
                  <a:gd name="connsiteY9" fmla="*/ 1252025 h 1287194"/>
                  <a:gd name="connsiteX10" fmla="*/ 70338 w 2067951"/>
                  <a:gd name="connsiteY10" fmla="*/ 1266092 h 1287194"/>
                  <a:gd name="connsiteX11" fmla="*/ 218049 w 2067951"/>
                  <a:gd name="connsiteY11" fmla="*/ 1280160 h 1287194"/>
                  <a:gd name="connsiteX12" fmla="*/ 963637 w 2067951"/>
                  <a:gd name="connsiteY12" fmla="*/ 1287194 h 1287194"/>
                  <a:gd name="connsiteX13" fmla="*/ 1244991 w 2067951"/>
                  <a:gd name="connsiteY13" fmla="*/ 1280160 h 1287194"/>
                  <a:gd name="connsiteX14" fmla="*/ 1955409 w 2067951"/>
                  <a:gd name="connsiteY14" fmla="*/ 1273126 h 1287194"/>
                  <a:gd name="connsiteX15" fmla="*/ 1997612 w 2067951"/>
                  <a:gd name="connsiteY15" fmla="*/ 1259059 h 1287194"/>
                  <a:gd name="connsiteX16" fmla="*/ 2025747 w 2067951"/>
                  <a:gd name="connsiteY16" fmla="*/ 1252025 h 1287194"/>
                  <a:gd name="connsiteX17" fmla="*/ 1871003 w 2067951"/>
                  <a:gd name="connsiteY17" fmla="*/ 1230923 h 1287194"/>
                  <a:gd name="connsiteX18" fmla="*/ 1821766 w 2067951"/>
                  <a:gd name="connsiteY18" fmla="*/ 1223889 h 1287194"/>
                  <a:gd name="connsiteX19" fmla="*/ 1667021 w 2067951"/>
                  <a:gd name="connsiteY19" fmla="*/ 1216855 h 1287194"/>
                  <a:gd name="connsiteX20" fmla="*/ 1498209 w 2067951"/>
                  <a:gd name="connsiteY20" fmla="*/ 1202788 h 1287194"/>
                  <a:gd name="connsiteX21" fmla="*/ 1266092 w 2067951"/>
                  <a:gd name="connsiteY21" fmla="*/ 1195754 h 1287194"/>
                  <a:gd name="connsiteX22" fmla="*/ 970671 w 2067951"/>
                  <a:gd name="connsiteY22" fmla="*/ 1181686 h 1287194"/>
                  <a:gd name="connsiteX23" fmla="*/ 815926 w 2067951"/>
                  <a:gd name="connsiteY23" fmla="*/ 1188720 h 1287194"/>
                  <a:gd name="connsiteX24" fmla="*/ 738554 w 2067951"/>
                  <a:gd name="connsiteY24" fmla="*/ 1202788 h 1287194"/>
                  <a:gd name="connsiteX25" fmla="*/ 668215 w 2067951"/>
                  <a:gd name="connsiteY25" fmla="*/ 1209822 h 1287194"/>
                  <a:gd name="connsiteX26" fmla="*/ 513471 w 2067951"/>
                  <a:gd name="connsiteY26" fmla="*/ 1216855 h 1287194"/>
                  <a:gd name="connsiteX27" fmla="*/ 189914 w 2067951"/>
                  <a:gd name="connsiteY27" fmla="*/ 1209822 h 1287194"/>
                  <a:gd name="connsiteX28" fmla="*/ 351692 w 2067951"/>
                  <a:gd name="connsiteY28" fmla="*/ 1216855 h 1287194"/>
                  <a:gd name="connsiteX29" fmla="*/ 372794 w 2067951"/>
                  <a:gd name="connsiteY29" fmla="*/ 1223889 h 1287194"/>
                  <a:gd name="connsiteX30" fmla="*/ 555674 w 2067951"/>
                  <a:gd name="connsiteY30" fmla="*/ 1230923 h 1287194"/>
                  <a:gd name="connsiteX31" fmla="*/ 640080 w 2067951"/>
                  <a:gd name="connsiteY31" fmla="*/ 1237957 h 1287194"/>
                  <a:gd name="connsiteX32" fmla="*/ 710418 w 2067951"/>
                  <a:gd name="connsiteY32" fmla="*/ 1244991 h 1287194"/>
                  <a:gd name="connsiteX33" fmla="*/ 1216855 w 2067951"/>
                  <a:gd name="connsiteY33" fmla="*/ 1237957 h 1287194"/>
                  <a:gd name="connsiteX34" fmla="*/ 1266092 w 2067951"/>
                  <a:gd name="connsiteY34" fmla="*/ 1230923 h 1287194"/>
                  <a:gd name="connsiteX35" fmla="*/ 1287194 w 2067951"/>
                  <a:gd name="connsiteY35" fmla="*/ 1223889 h 1287194"/>
                  <a:gd name="connsiteX36" fmla="*/ 1737360 w 2067951"/>
                  <a:gd name="connsiteY36" fmla="*/ 1230923 h 1287194"/>
                  <a:gd name="connsiteX37" fmla="*/ 1948375 w 2067951"/>
                  <a:gd name="connsiteY37" fmla="*/ 1223889 h 1287194"/>
                  <a:gd name="connsiteX38" fmla="*/ 1927274 w 2067951"/>
                  <a:gd name="connsiteY38" fmla="*/ 1083212 h 1287194"/>
                  <a:gd name="connsiteX39" fmla="*/ 1920240 w 2067951"/>
                  <a:gd name="connsiteY39" fmla="*/ 1062111 h 1287194"/>
                  <a:gd name="connsiteX40" fmla="*/ 1913206 w 2067951"/>
                  <a:gd name="connsiteY40" fmla="*/ 984739 h 1287194"/>
                  <a:gd name="connsiteX41" fmla="*/ 1849901 w 2067951"/>
                  <a:gd name="connsiteY41" fmla="*/ 998806 h 1287194"/>
                  <a:gd name="connsiteX42" fmla="*/ 1828800 w 2067951"/>
                  <a:gd name="connsiteY42" fmla="*/ 1019908 h 1287194"/>
                  <a:gd name="connsiteX43" fmla="*/ 1807698 w 2067951"/>
                  <a:gd name="connsiteY43" fmla="*/ 1026942 h 1287194"/>
                  <a:gd name="connsiteX44" fmla="*/ 1786597 w 2067951"/>
                  <a:gd name="connsiteY44" fmla="*/ 1041009 h 1287194"/>
                  <a:gd name="connsiteX45" fmla="*/ 1765495 w 2067951"/>
                  <a:gd name="connsiteY45" fmla="*/ 1033975 h 1287194"/>
                  <a:gd name="connsiteX46" fmla="*/ 1744394 w 2067951"/>
                  <a:gd name="connsiteY46" fmla="*/ 956603 h 1287194"/>
                  <a:gd name="connsiteX47" fmla="*/ 1737360 w 2067951"/>
                  <a:gd name="connsiteY47" fmla="*/ 1076179 h 1287194"/>
                  <a:gd name="connsiteX48" fmla="*/ 1744394 w 2067951"/>
                  <a:gd name="connsiteY48" fmla="*/ 1146517 h 1287194"/>
                  <a:gd name="connsiteX49" fmla="*/ 1751427 w 2067951"/>
                  <a:gd name="connsiteY49" fmla="*/ 1097280 h 1287194"/>
                  <a:gd name="connsiteX50" fmla="*/ 1758461 w 2067951"/>
                  <a:gd name="connsiteY50" fmla="*/ 1076179 h 1287194"/>
                  <a:gd name="connsiteX51" fmla="*/ 1772529 w 2067951"/>
                  <a:gd name="connsiteY51" fmla="*/ 1005840 h 1287194"/>
                  <a:gd name="connsiteX52" fmla="*/ 1779563 w 2067951"/>
                  <a:gd name="connsiteY52" fmla="*/ 970671 h 1287194"/>
                  <a:gd name="connsiteX53" fmla="*/ 1793631 w 2067951"/>
                  <a:gd name="connsiteY53" fmla="*/ 1012874 h 1287194"/>
                  <a:gd name="connsiteX54" fmla="*/ 1800664 w 2067951"/>
                  <a:gd name="connsiteY54" fmla="*/ 1033975 h 1287194"/>
                  <a:gd name="connsiteX55" fmla="*/ 1856935 w 2067951"/>
                  <a:gd name="connsiteY55" fmla="*/ 1048043 h 1287194"/>
                  <a:gd name="connsiteX56" fmla="*/ 1892104 w 2067951"/>
                  <a:gd name="connsiteY56" fmla="*/ 1041009 h 1287194"/>
                  <a:gd name="connsiteX57" fmla="*/ 1927274 w 2067951"/>
                  <a:gd name="connsiteY57" fmla="*/ 977705 h 1287194"/>
                  <a:gd name="connsiteX58" fmla="*/ 1941341 w 2067951"/>
                  <a:gd name="connsiteY58" fmla="*/ 956603 h 1287194"/>
                  <a:gd name="connsiteX59" fmla="*/ 1955409 w 2067951"/>
                  <a:gd name="connsiteY59" fmla="*/ 914400 h 1287194"/>
                  <a:gd name="connsiteX60" fmla="*/ 1983544 w 2067951"/>
                  <a:gd name="connsiteY60" fmla="*/ 872197 h 1287194"/>
                  <a:gd name="connsiteX61" fmla="*/ 1997612 w 2067951"/>
                  <a:gd name="connsiteY61" fmla="*/ 829994 h 1287194"/>
                  <a:gd name="connsiteX62" fmla="*/ 2011680 w 2067951"/>
                  <a:gd name="connsiteY62" fmla="*/ 808892 h 1287194"/>
                  <a:gd name="connsiteX63" fmla="*/ 2025747 w 2067951"/>
                  <a:gd name="connsiteY63" fmla="*/ 766689 h 1287194"/>
                  <a:gd name="connsiteX64" fmla="*/ 2032781 w 2067951"/>
                  <a:gd name="connsiteY64" fmla="*/ 745588 h 1287194"/>
                  <a:gd name="connsiteX65" fmla="*/ 2039815 w 2067951"/>
                  <a:gd name="connsiteY65" fmla="*/ 724486 h 1287194"/>
                  <a:gd name="connsiteX66" fmla="*/ 2053883 w 2067951"/>
                  <a:gd name="connsiteY66" fmla="*/ 703385 h 1287194"/>
                  <a:gd name="connsiteX67" fmla="*/ 2053883 w 2067951"/>
                  <a:gd name="connsiteY67" fmla="*/ 661182 h 1287194"/>
                  <a:gd name="connsiteX68" fmla="*/ 2011680 w 2067951"/>
                  <a:gd name="connsiteY68" fmla="*/ 668215 h 1287194"/>
                  <a:gd name="connsiteX69" fmla="*/ 2004646 w 2067951"/>
                  <a:gd name="connsiteY69" fmla="*/ 689317 h 1287194"/>
                  <a:gd name="connsiteX70" fmla="*/ 2067951 w 2067951"/>
                  <a:gd name="connsiteY70" fmla="*/ 703385 h 1287194"/>
                  <a:gd name="connsiteX71" fmla="*/ 2060917 w 2067951"/>
                  <a:gd name="connsiteY71" fmla="*/ 647114 h 1287194"/>
                  <a:gd name="connsiteX72" fmla="*/ 2039815 w 2067951"/>
                  <a:gd name="connsiteY72" fmla="*/ 640080 h 1287194"/>
                  <a:gd name="connsiteX73" fmla="*/ 2032781 w 2067951"/>
                  <a:gd name="connsiteY73" fmla="*/ 590843 h 1287194"/>
                  <a:gd name="connsiteX74" fmla="*/ 2039815 w 2067951"/>
                  <a:gd name="connsiteY74" fmla="*/ 611945 h 1287194"/>
                  <a:gd name="connsiteX75" fmla="*/ 2053883 w 2067951"/>
                  <a:gd name="connsiteY75" fmla="*/ 668215 h 1287194"/>
                  <a:gd name="connsiteX76" fmla="*/ 2060917 w 2067951"/>
                  <a:gd name="connsiteY76" fmla="*/ 689317 h 1287194"/>
                  <a:gd name="connsiteX77" fmla="*/ 1997612 w 2067951"/>
                  <a:gd name="connsiteY77" fmla="*/ 738554 h 1287194"/>
                  <a:gd name="connsiteX78" fmla="*/ 1976511 w 2067951"/>
                  <a:gd name="connsiteY78" fmla="*/ 752622 h 1287194"/>
                  <a:gd name="connsiteX79" fmla="*/ 1941341 w 2067951"/>
                  <a:gd name="connsiteY79" fmla="*/ 780757 h 1287194"/>
                  <a:gd name="connsiteX80" fmla="*/ 1927274 w 2067951"/>
                  <a:gd name="connsiteY80" fmla="*/ 801859 h 1287194"/>
                  <a:gd name="connsiteX81" fmla="*/ 1906172 w 2067951"/>
                  <a:gd name="connsiteY81" fmla="*/ 815926 h 1287194"/>
                  <a:gd name="connsiteX82" fmla="*/ 1871003 w 2067951"/>
                  <a:gd name="connsiteY82" fmla="*/ 844062 h 1287194"/>
                  <a:gd name="connsiteX83" fmla="*/ 1856935 w 2067951"/>
                  <a:gd name="connsiteY83" fmla="*/ 865163 h 1287194"/>
                  <a:gd name="connsiteX84" fmla="*/ 1835834 w 2067951"/>
                  <a:gd name="connsiteY84" fmla="*/ 879231 h 1287194"/>
                  <a:gd name="connsiteX85" fmla="*/ 1828800 w 2067951"/>
                  <a:gd name="connsiteY85" fmla="*/ 738554 h 1287194"/>
                  <a:gd name="connsiteX86" fmla="*/ 1814732 w 2067951"/>
                  <a:gd name="connsiteY86" fmla="*/ 696351 h 1287194"/>
                  <a:gd name="connsiteX87" fmla="*/ 1807698 w 2067951"/>
                  <a:gd name="connsiteY87" fmla="*/ 675249 h 1287194"/>
                  <a:gd name="connsiteX88" fmla="*/ 1800664 w 2067951"/>
                  <a:gd name="connsiteY88" fmla="*/ 647114 h 1287194"/>
                  <a:gd name="connsiteX89" fmla="*/ 1779563 w 2067951"/>
                  <a:gd name="connsiteY89" fmla="*/ 604911 h 1287194"/>
                  <a:gd name="connsiteX90" fmla="*/ 1793631 w 2067951"/>
                  <a:gd name="connsiteY90" fmla="*/ 492369 h 1287194"/>
                  <a:gd name="connsiteX91" fmla="*/ 1835834 w 2067951"/>
                  <a:gd name="connsiteY91" fmla="*/ 478302 h 1287194"/>
                  <a:gd name="connsiteX92" fmla="*/ 1856935 w 2067951"/>
                  <a:gd name="connsiteY92" fmla="*/ 464234 h 1287194"/>
                  <a:gd name="connsiteX93" fmla="*/ 1892104 w 2067951"/>
                  <a:gd name="connsiteY93" fmla="*/ 422031 h 1287194"/>
                  <a:gd name="connsiteX94" fmla="*/ 1906172 w 2067951"/>
                  <a:gd name="connsiteY94" fmla="*/ 372794 h 1287194"/>
                  <a:gd name="connsiteX95" fmla="*/ 1927274 w 2067951"/>
                  <a:gd name="connsiteY95" fmla="*/ 379828 h 1287194"/>
                  <a:gd name="connsiteX96" fmla="*/ 1948375 w 2067951"/>
                  <a:gd name="connsiteY96" fmla="*/ 393895 h 1287194"/>
                  <a:gd name="connsiteX97" fmla="*/ 1976511 w 2067951"/>
                  <a:gd name="connsiteY97" fmla="*/ 386862 h 1287194"/>
                  <a:gd name="connsiteX98" fmla="*/ 1976511 w 2067951"/>
                  <a:gd name="connsiteY98" fmla="*/ 337625 h 1287194"/>
                  <a:gd name="connsiteX99" fmla="*/ 1948375 w 2067951"/>
                  <a:gd name="connsiteY99" fmla="*/ 295422 h 1287194"/>
                  <a:gd name="connsiteX100" fmla="*/ 1941341 w 2067951"/>
                  <a:gd name="connsiteY100" fmla="*/ 274320 h 1287194"/>
                  <a:gd name="connsiteX101" fmla="*/ 1955409 w 2067951"/>
                  <a:gd name="connsiteY101" fmla="*/ 232117 h 1287194"/>
                  <a:gd name="connsiteX102" fmla="*/ 1962443 w 2067951"/>
                  <a:gd name="connsiteY102" fmla="*/ 211015 h 1287194"/>
                  <a:gd name="connsiteX103" fmla="*/ 1969477 w 2067951"/>
                  <a:gd name="connsiteY103" fmla="*/ 189914 h 1287194"/>
                  <a:gd name="connsiteX104" fmla="*/ 1976511 w 2067951"/>
                  <a:gd name="connsiteY104" fmla="*/ 168812 h 1287194"/>
                  <a:gd name="connsiteX105" fmla="*/ 1969477 w 2067951"/>
                  <a:gd name="connsiteY105" fmla="*/ 70339 h 1287194"/>
                  <a:gd name="connsiteX106" fmla="*/ 1948375 w 2067951"/>
                  <a:gd name="connsiteY106" fmla="*/ 56271 h 1287194"/>
                  <a:gd name="connsiteX107" fmla="*/ 1913206 w 2067951"/>
                  <a:gd name="connsiteY107" fmla="*/ 14068 h 1287194"/>
                  <a:gd name="connsiteX108" fmla="*/ 1871003 w 2067951"/>
                  <a:gd name="connsiteY108" fmla="*/ 0 h 1287194"/>
                  <a:gd name="connsiteX109" fmla="*/ 1737360 w 2067951"/>
                  <a:gd name="connsiteY109" fmla="*/ 7034 h 1287194"/>
                  <a:gd name="connsiteX110" fmla="*/ 1695157 w 2067951"/>
                  <a:gd name="connsiteY110" fmla="*/ 35169 h 1287194"/>
                  <a:gd name="connsiteX111" fmla="*/ 1674055 w 2067951"/>
                  <a:gd name="connsiteY111" fmla="*/ 49237 h 1287194"/>
                  <a:gd name="connsiteX112" fmla="*/ 1667021 w 2067951"/>
                  <a:gd name="connsiteY112" fmla="*/ 70339 h 1287194"/>
                  <a:gd name="connsiteX113" fmla="*/ 1652954 w 2067951"/>
                  <a:gd name="connsiteY113" fmla="*/ 218049 h 1287194"/>
                  <a:gd name="connsiteX114" fmla="*/ 1638886 w 2067951"/>
                  <a:gd name="connsiteY114" fmla="*/ 260252 h 1287194"/>
                  <a:gd name="connsiteX115" fmla="*/ 1617784 w 2067951"/>
                  <a:gd name="connsiteY115" fmla="*/ 274320 h 1287194"/>
                  <a:gd name="connsiteX116" fmla="*/ 1645920 w 2067951"/>
                  <a:gd name="connsiteY116" fmla="*/ 309489 h 1287194"/>
                  <a:gd name="connsiteX117" fmla="*/ 1652954 w 2067951"/>
                  <a:gd name="connsiteY117" fmla="*/ 330591 h 1287194"/>
                  <a:gd name="connsiteX118" fmla="*/ 1667021 w 2067951"/>
                  <a:gd name="connsiteY118" fmla="*/ 386862 h 1287194"/>
                  <a:gd name="connsiteX119" fmla="*/ 1681089 w 2067951"/>
                  <a:gd name="connsiteY119" fmla="*/ 407963 h 1287194"/>
                  <a:gd name="connsiteX120" fmla="*/ 1723292 w 2067951"/>
                  <a:gd name="connsiteY120" fmla="*/ 436099 h 1287194"/>
                  <a:gd name="connsiteX121" fmla="*/ 1723292 w 2067951"/>
                  <a:gd name="connsiteY121" fmla="*/ 562708 h 1287194"/>
                  <a:gd name="connsiteX122" fmla="*/ 1702191 w 2067951"/>
                  <a:gd name="connsiteY122" fmla="*/ 604911 h 1287194"/>
                  <a:gd name="connsiteX123" fmla="*/ 1681089 w 2067951"/>
                  <a:gd name="connsiteY123" fmla="*/ 611945 h 1287194"/>
                  <a:gd name="connsiteX124" fmla="*/ 1638886 w 2067951"/>
                  <a:gd name="connsiteY124" fmla="*/ 654148 h 1287194"/>
                  <a:gd name="connsiteX125" fmla="*/ 1617784 w 2067951"/>
                  <a:gd name="connsiteY125" fmla="*/ 675249 h 1287194"/>
                  <a:gd name="connsiteX126" fmla="*/ 1603717 w 2067951"/>
                  <a:gd name="connsiteY126" fmla="*/ 703385 h 1287194"/>
                  <a:gd name="connsiteX127" fmla="*/ 1554480 w 2067951"/>
                  <a:gd name="connsiteY127" fmla="*/ 766689 h 1287194"/>
                  <a:gd name="connsiteX128" fmla="*/ 1533378 w 2067951"/>
                  <a:gd name="connsiteY128" fmla="*/ 808892 h 1287194"/>
                  <a:gd name="connsiteX129" fmla="*/ 1526344 w 2067951"/>
                  <a:gd name="connsiteY129" fmla="*/ 829994 h 1287194"/>
                  <a:gd name="connsiteX130" fmla="*/ 1512277 w 2067951"/>
                  <a:gd name="connsiteY130" fmla="*/ 893299 h 1287194"/>
                  <a:gd name="connsiteX131" fmla="*/ 1463040 w 2067951"/>
                  <a:gd name="connsiteY131" fmla="*/ 956603 h 1287194"/>
                  <a:gd name="connsiteX132" fmla="*/ 1413803 w 2067951"/>
                  <a:gd name="connsiteY132" fmla="*/ 1012874 h 1287194"/>
                  <a:gd name="connsiteX133" fmla="*/ 1385667 w 2067951"/>
                  <a:gd name="connsiteY133" fmla="*/ 1062111 h 1287194"/>
                  <a:gd name="connsiteX134" fmla="*/ 1378634 w 2067951"/>
                  <a:gd name="connsiteY134" fmla="*/ 1083212 h 1287194"/>
                  <a:gd name="connsiteX135" fmla="*/ 1357532 w 2067951"/>
                  <a:gd name="connsiteY135" fmla="*/ 1104314 h 1287194"/>
                  <a:gd name="connsiteX136" fmla="*/ 1343464 w 2067951"/>
                  <a:gd name="connsiteY136" fmla="*/ 1125415 h 1287194"/>
                  <a:gd name="connsiteX137" fmla="*/ 1336431 w 2067951"/>
                  <a:gd name="connsiteY137" fmla="*/ 1146517 h 1287194"/>
                  <a:gd name="connsiteX138" fmla="*/ 1378634 w 2067951"/>
                  <a:gd name="connsiteY138" fmla="*/ 1118382 h 1287194"/>
                  <a:gd name="connsiteX139" fmla="*/ 1420837 w 2067951"/>
                  <a:gd name="connsiteY139" fmla="*/ 1076179 h 1287194"/>
                  <a:gd name="connsiteX140" fmla="*/ 1434904 w 2067951"/>
                  <a:gd name="connsiteY140" fmla="*/ 1055077 h 1287194"/>
                  <a:gd name="connsiteX141" fmla="*/ 1477107 w 2067951"/>
                  <a:gd name="connsiteY141" fmla="*/ 1012874 h 1287194"/>
                  <a:gd name="connsiteX142" fmla="*/ 1498209 w 2067951"/>
                  <a:gd name="connsiteY142" fmla="*/ 970671 h 1287194"/>
                  <a:gd name="connsiteX143" fmla="*/ 1526344 w 2067951"/>
                  <a:gd name="connsiteY143" fmla="*/ 893299 h 1287194"/>
                  <a:gd name="connsiteX144" fmla="*/ 1540412 w 2067951"/>
                  <a:gd name="connsiteY144" fmla="*/ 872197 h 1287194"/>
                  <a:gd name="connsiteX145" fmla="*/ 1554480 w 2067951"/>
                  <a:gd name="connsiteY145" fmla="*/ 829994 h 1287194"/>
                  <a:gd name="connsiteX146" fmla="*/ 1561514 w 2067951"/>
                  <a:gd name="connsiteY146" fmla="*/ 858129 h 1287194"/>
                  <a:gd name="connsiteX147" fmla="*/ 1540412 w 2067951"/>
                  <a:gd name="connsiteY147" fmla="*/ 942535 h 1287194"/>
                  <a:gd name="connsiteX148" fmla="*/ 1533378 w 2067951"/>
                  <a:gd name="connsiteY148" fmla="*/ 963637 h 1287194"/>
                  <a:gd name="connsiteX149" fmla="*/ 1519311 w 2067951"/>
                  <a:gd name="connsiteY149" fmla="*/ 984739 h 1287194"/>
                  <a:gd name="connsiteX150" fmla="*/ 1512277 w 2067951"/>
                  <a:gd name="connsiteY150" fmla="*/ 1005840 h 1287194"/>
                  <a:gd name="connsiteX151" fmla="*/ 1484141 w 2067951"/>
                  <a:gd name="connsiteY151" fmla="*/ 1048043 h 1287194"/>
                  <a:gd name="connsiteX152" fmla="*/ 1470074 w 2067951"/>
                  <a:gd name="connsiteY152" fmla="*/ 1076179 h 1287194"/>
                  <a:gd name="connsiteX153" fmla="*/ 1441938 w 2067951"/>
                  <a:gd name="connsiteY153" fmla="*/ 1118382 h 1287194"/>
                  <a:gd name="connsiteX154" fmla="*/ 1427871 w 2067951"/>
                  <a:gd name="connsiteY154" fmla="*/ 1139483 h 1287194"/>
                  <a:gd name="connsiteX155" fmla="*/ 1406769 w 2067951"/>
                  <a:gd name="connsiteY155" fmla="*/ 1181686 h 1287194"/>
                  <a:gd name="connsiteX156" fmla="*/ 1413803 w 2067951"/>
                  <a:gd name="connsiteY156" fmla="*/ 1139483 h 1287194"/>
                  <a:gd name="connsiteX157" fmla="*/ 1463040 w 2067951"/>
                  <a:gd name="connsiteY157" fmla="*/ 1041009 h 1287194"/>
                  <a:gd name="connsiteX158" fmla="*/ 1477107 w 2067951"/>
                  <a:gd name="connsiteY158" fmla="*/ 1012874 h 1287194"/>
                  <a:gd name="connsiteX159" fmla="*/ 1505243 w 2067951"/>
                  <a:gd name="connsiteY159" fmla="*/ 970671 h 1287194"/>
                  <a:gd name="connsiteX160" fmla="*/ 1526344 w 2067951"/>
                  <a:gd name="connsiteY160" fmla="*/ 928468 h 1287194"/>
                  <a:gd name="connsiteX161" fmla="*/ 1540412 w 2067951"/>
                  <a:gd name="connsiteY161" fmla="*/ 886265 h 1287194"/>
                  <a:gd name="connsiteX162" fmla="*/ 1554480 w 2067951"/>
                  <a:gd name="connsiteY162" fmla="*/ 858129 h 1287194"/>
                  <a:gd name="connsiteX163" fmla="*/ 1561514 w 2067951"/>
                  <a:gd name="connsiteY163" fmla="*/ 837028 h 1287194"/>
                  <a:gd name="connsiteX164" fmla="*/ 1575581 w 2067951"/>
                  <a:gd name="connsiteY164" fmla="*/ 815926 h 1287194"/>
                  <a:gd name="connsiteX165" fmla="*/ 1568547 w 2067951"/>
                  <a:gd name="connsiteY165" fmla="*/ 773723 h 1287194"/>
                  <a:gd name="connsiteX166" fmla="*/ 1561514 w 2067951"/>
                  <a:gd name="connsiteY166" fmla="*/ 801859 h 1287194"/>
                  <a:gd name="connsiteX167" fmla="*/ 1568547 w 2067951"/>
                  <a:gd name="connsiteY167" fmla="*/ 822960 h 1287194"/>
                  <a:gd name="connsiteX168" fmla="*/ 1589649 w 2067951"/>
                  <a:gd name="connsiteY168" fmla="*/ 808892 h 1287194"/>
                  <a:gd name="connsiteX169" fmla="*/ 1582615 w 2067951"/>
                  <a:gd name="connsiteY169" fmla="*/ 787791 h 1287194"/>
                  <a:gd name="connsiteX170" fmla="*/ 1575581 w 2067951"/>
                  <a:gd name="connsiteY170" fmla="*/ 759655 h 1287194"/>
                  <a:gd name="connsiteX171" fmla="*/ 1554480 w 2067951"/>
                  <a:gd name="connsiteY171" fmla="*/ 787791 h 1287194"/>
                  <a:gd name="connsiteX172" fmla="*/ 1547446 w 2067951"/>
                  <a:gd name="connsiteY172" fmla="*/ 808892 h 1287194"/>
                  <a:gd name="connsiteX173" fmla="*/ 1575581 w 2067951"/>
                  <a:gd name="connsiteY173" fmla="*/ 794825 h 1287194"/>
                  <a:gd name="connsiteX174" fmla="*/ 1561514 w 2067951"/>
                  <a:gd name="connsiteY174" fmla="*/ 787791 h 1287194"/>
                  <a:gd name="connsiteX175" fmla="*/ 1554480 w 2067951"/>
                  <a:gd name="connsiteY175" fmla="*/ 808892 h 1287194"/>
                  <a:gd name="connsiteX176" fmla="*/ 1533378 w 2067951"/>
                  <a:gd name="connsiteY176" fmla="*/ 865163 h 1287194"/>
                  <a:gd name="connsiteX177" fmla="*/ 1540412 w 2067951"/>
                  <a:gd name="connsiteY177" fmla="*/ 844062 h 1287194"/>
                  <a:gd name="connsiteX178" fmla="*/ 1610751 w 2067951"/>
                  <a:gd name="connsiteY178" fmla="*/ 759655 h 1287194"/>
                  <a:gd name="connsiteX179" fmla="*/ 1624818 w 2067951"/>
                  <a:gd name="connsiteY179" fmla="*/ 724486 h 1287194"/>
                  <a:gd name="connsiteX180" fmla="*/ 1617784 w 2067951"/>
                  <a:gd name="connsiteY180" fmla="*/ 808892 h 1287194"/>
                  <a:gd name="connsiteX181" fmla="*/ 1596683 w 2067951"/>
                  <a:gd name="connsiteY181" fmla="*/ 801859 h 1287194"/>
                  <a:gd name="connsiteX182" fmla="*/ 1575581 w 2067951"/>
                  <a:gd name="connsiteY182" fmla="*/ 837028 h 1287194"/>
                  <a:gd name="connsiteX183" fmla="*/ 1568547 w 2067951"/>
                  <a:gd name="connsiteY183" fmla="*/ 801859 h 1287194"/>
                  <a:gd name="connsiteX184" fmla="*/ 1561514 w 2067951"/>
                  <a:gd name="connsiteY184" fmla="*/ 780757 h 1287194"/>
                  <a:gd name="connsiteX185" fmla="*/ 1575581 w 2067951"/>
                  <a:gd name="connsiteY185" fmla="*/ 837028 h 1287194"/>
                  <a:gd name="connsiteX186" fmla="*/ 1582615 w 2067951"/>
                  <a:gd name="connsiteY186" fmla="*/ 787791 h 1287194"/>
                  <a:gd name="connsiteX187" fmla="*/ 1561514 w 2067951"/>
                  <a:gd name="connsiteY187" fmla="*/ 794825 h 1287194"/>
                  <a:gd name="connsiteX188" fmla="*/ 1575581 w 2067951"/>
                  <a:gd name="connsiteY188" fmla="*/ 801859 h 1287194"/>
                  <a:gd name="connsiteX189" fmla="*/ 1589649 w 2067951"/>
                  <a:gd name="connsiteY189" fmla="*/ 780757 h 1287194"/>
                  <a:gd name="connsiteX190" fmla="*/ 1596683 w 2067951"/>
                  <a:gd name="connsiteY190" fmla="*/ 808892 h 1287194"/>
                  <a:gd name="connsiteX191" fmla="*/ 1617784 w 2067951"/>
                  <a:gd name="connsiteY191" fmla="*/ 815926 h 1287194"/>
                  <a:gd name="connsiteX192" fmla="*/ 1638886 w 2067951"/>
                  <a:gd name="connsiteY192" fmla="*/ 837028 h 1287194"/>
                  <a:gd name="connsiteX193" fmla="*/ 1659987 w 2067951"/>
                  <a:gd name="connsiteY193" fmla="*/ 851095 h 1287194"/>
                  <a:gd name="connsiteX194" fmla="*/ 1681089 w 2067951"/>
                  <a:gd name="connsiteY194" fmla="*/ 858129 h 1287194"/>
                  <a:gd name="connsiteX195" fmla="*/ 1730326 w 2067951"/>
                  <a:gd name="connsiteY195" fmla="*/ 844062 h 1287194"/>
                  <a:gd name="connsiteX196" fmla="*/ 1723292 w 2067951"/>
                  <a:gd name="connsiteY196" fmla="*/ 822960 h 1287194"/>
                  <a:gd name="connsiteX197" fmla="*/ 1674055 w 2067951"/>
                  <a:gd name="connsiteY197" fmla="*/ 822960 h 1287194"/>
                  <a:gd name="connsiteX198" fmla="*/ 1652954 w 2067951"/>
                  <a:gd name="connsiteY198" fmla="*/ 837028 h 1287194"/>
                  <a:gd name="connsiteX199" fmla="*/ 1681089 w 2067951"/>
                  <a:gd name="connsiteY199" fmla="*/ 865163 h 1287194"/>
                  <a:gd name="connsiteX200" fmla="*/ 1681089 w 2067951"/>
                  <a:gd name="connsiteY200" fmla="*/ 815926 h 1287194"/>
                  <a:gd name="connsiteX201" fmla="*/ 1688123 w 2067951"/>
                  <a:gd name="connsiteY201" fmla="*/ 837028 h 1287194"/>
                  <a:gd name="connsiteX202" fmla="*/ 1659987 w 2067951"/>
                  <a:gd name="connsiteY202" fmla="*/ 829994 h 1287194"/>
                  <a:gd name="connsiteX203" fmla="*/ 1659987 w 2067951"/>
                  <a:gd name="connsiteY203" fmla="*/ 879231 h 1287194"/>
                  <a:gd name="connsiteX204" fmla="*/ 1681089 w 2067951"/>
                  <a:gd name="connsiteY204" fmla="*/ 886265 h 1287194"/>
                  <a:gd name="connsiteX205" fmla="*/ 1695157 w 2067951"/>
                  <a:gd name="connsiteY205" fmla="*/ 808892 h 1287194"/>
                  <a:gd name="connsiteX206" fmla="*/ 1659987 w 2067951"/>
                  <a:gd name="connsiteY206" fmla="*/ 822960 h 1287194"/>
                  <a:gd name="connsiteX207" fmla="*/ 1638886 w 2067951"/>
                  <a:gd name="connsiteY207" fmla="*/ 829994 h 1287194"/>
                  <a:gd name="connsiteX208" fmla="*/ 1645920 w 2067951"/>
                  <a:gd name="connsiteY208" fmla="*/ 900332 h 1287194"/>
                  <a:gd name="connsiteX209" fmla="*/ 1709224 w 2067951"/>
                  <a:gd name="connsiteY209" fmla="*/ 872197 h 1287194"/>
                  <a:gd name="connsiteX210" fmla="*/ 1709224 w 2067951"/>
                  <a:gd name="connsiteY210" fmla="*/ 801859 h 1287194"/>
                  <a:gd name="connsiteX211" fmla="*/ 1716258 w 2067951"/>
                  <a:gd name="connsiteY211" fmla="*/ 780757 h 1287194"/>
                  <a:gd name="connsiteX212" fmla="*/ 1737360 w 2067951"/>
                  <a:gd name="connsiteY212" fmla="*/ 766689 h 1287194"/>
                  <a:gd name="connsiteX213" fmla="*/ 1765495 w 2067951"/>
                  <a:gd name="connsiteY213" fmla="*/ 724486 h 1287194"/>
                  <a:gd name="connsiteX214" fmla="*/ 1800664 w 2067951"/>
                  <a:gd name="connsiteY214" fmla="*/ 689317 h 1287194"/>
                  <a:gd name="connsiteX215" fmla="*/ 1821766 w 2067951"/>
                  <a:gd name="connsiteY215" fmla="*/ 703385 h 1287194"/>
                  <a:gd name="connsiteX216" fmla="*/ 1835834 w 2067951"/>
                  <a:gd name="connsiteY216" fmla="*/ 745588 h 1287194"/>
                  <a:gd name="connsiteX217" fmla="*/ 1849901 w 2067951"/>
                  <a:gd name="connsiteY217" fmla="*/ 794825 h 1287194"/>
                  <a:gd name="connsiteX218" fmla="*/ 1863969 w 2067951"/>
                  <a:gd name="connsiteY218" fmla="*/ 837028 h 1287194"/>
                  <a:gd name="connsiteX219" fmla="*/ 1863969 w 2067951"/>
                  <a:gd name="connsiteY219" fmla="*/ 879231 h 128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</a:cxnLst>
                <a:rect l="l" t="t" r="r" b="b"/>
                <a:pathLst>
                  <a:path w="2067951" h="1287194">
                    <a:moveTo>
                      <a:pt x="77372" y="56271"/>
                    </a:moveTo>
                    <a:cubicBezTo>
                      <a:pt x="107875" y="615477"/>
                      <a:pt x="102054" y="267138"/>
                      <a:pt x="91440" y="590843"/>
                    </a:cubicBezTo>
                    <a:cubicBezTo>
                      <a:pt x="88366" y="684607"/>
                      <a:pt x="88395" y="778468"/>
                      <a:pt x="84406" y="872197"/>
                    </a:cubicBezTo>
                    <a:cubicBezTo>
                      <a:pt x="83463" y="894363"/>
                      <a:pt x="75012" y="933233"/>
                      <a:pt x="70338" y="956603"/>
                    </a:cubicBezTo>
                    <a:cubicBezTo>
                      <a:pt x="67993" y="989428"/>
                      <a:pt x="65295" y="1022229"/>
                      <a:pt x="63304" y="1055077"/>
                    </a:cubicBezTo>
                    <a:cubicBezTo>
                      <a:pt x="60605" y="1099605"/>
                      <a:pt x="65019" y="1144977"/>
                      <a:pt x="56271" y="1188720"/>
                    </a:cubicBezTo>
                    <a:cubicBezTo>
                      <a:pt x="54817" y="1195991"/>
                      <a:pt x="41801" y="1192438"/>
                      <a:pt x="35169" y="1195754"/>
                    </a:cubicBezTo>
                    <a:cubicBezTo>
                      <a:pt x="27608" y="1199535"/>
                      <a:pt x="21101" y="1205133"/>
                      <a:pt x="14067" y="1209822"/>
                    </a:cubicBezTo>
                    <a:cubicBezTo>
                      <a:pt x="9378" y="1216856"/>
                      <a:pt x="0" y="1222470"/>
                      <a:pt x="0" y="1230923"/>
                    </a:cubicBezTo>
                    <a:cubicBezTo>
                      <a:pt x="0" y="1239377"/>
                      <a:pt x="7466" y="1246744"/>
                      <a:pt x="14067" y="1252025"/>
                    </a:cubicBezTo>
                    <a:cubicBezTo>
                      <a:pt x="21376" y="1257873"/>
                      <a:pt x="68425" y="1265614"/>
                      <a:pt x="70338" y="1266092"/>
                    </a:cubicBezTo>
                    <a:cubicBezTo>
                      <a:pt x="149388" y="1285853"/>
                      <a:pt x="-17714" y="1276357"/>
                      <a:pt x="218049" y="1280160"/>
                    </a:cubicBezTo>
                    <a:lnTo>
                      <a:pt x="963637" y="1287194"/>
                    </a:lnTo>
                    <a:lnTo>
                      <a:pt x="1244991" y="1280160"/>
                    </a:lnTo>
                    <a:lnTo>
                      <a:pt x="1955409" y="1273126"/>
                    </a:lnTo>
                    <a:cubicBezTo>
                      <a:pt x="1970232" y="1272710"/>
                      <a:pt x="1983226" y="1262656"/>
                      <a:pt x="1997612" y="1259059"/>
                    </a:cubicBezTo>
                    <a:lnTo>
                      <a:pt x="2025747" y="1252025"/>
                    </a:lnTo>
                    <a:cubicBezTo>
                      <a:pt x="1966420" y="1212472"/>
                      <a:pt x="2018940" y="1242303"/>
                      <a:pt x="1871003" y="1230923"/>
                    </a:cubicBezTo>
                    <a:cubicBezTo>
                      <a:pt x="1854473" y="1229651"/>
                      <a:pt x="1838306" y="1225030"/>
                      <a:pt x="1821766" y="1223889"/>
                    </a:cubicBezTo>
                    <a:cubicBezTo>
                      <a:pt x="1770253" y="1220336"/>
                      <a:pt x="1718561" y="1219979"/>
                      <a:pt x="1667021" y="1216855"/>
                    </a:cubicBezTo>
                    <a:cubicBezTo>
                      <a:pt x="1562474" y="1210519"/>
                      <a:pt x="1611610" y="1207719"/>
                      <a:pt x="1498209" y="1202788"/>
                    </a:cubicBezTo>
                    <a:cubicBezTo>
                      <a:pt x="1420874" y="1199426"/>
                      <a:pt x="1343449" y="1198567"/>
                      <a:pt x="1266092" y="1195754"/>
                    </a:cubicBezTo>
                    <a:cubicBezTo>
                      <a:pt x="1198872" y="1193310"/>
                      <a:pt x="1040686" y="1185187"/>
                      <a:pt x="970671" y="1181686"/>
                    </a:cubicBezTo>
                    <a:cubicBezTo>
                      <a:pt x="919089" y="1184031"/>
                      <a:pt x="867439" y="1185167"/>
                      <a:pt x="815926" y="1188720"/>
                    </a:cubicBezTo>
                    <a:cubicBezTo>
                      <a:pt x="705960" y="1196304"/>
                      <a:pt x="812603" y="1192209"/>
                      <a:pt x="738554" y="1202788"/>
                    </a:cubicBezTo>
                    <a:cubicBezTo>
                      <a:pt x="715228" y="1206120"/>
                      <a:pt x="691732" y="1208352"/>
                      <a:pt x="668215" y="1209822"/>
                    </a:cubicBezTo>
                    <a:cubicBezTo>
                      <a:pt x="616681" y="1213043"/>
                      <a:pt x="565052" y="1214511"/>
                      <a:pt x="513471" y="1216855"/>
                    </a:cubicBezTo>
                    <a:cubicBezTo>
                      <a:pt x="405619" y="1214511"/>
                      <a:pt x="297792" y="1209822"/>
                      <a:pt x="189914" y="1209822"/>
                    </a:cubicBezTo>
                    <a:cubicBezTo>
                      <a:pt x="135937" y="1209822"/>
                      <a:pt x="297874" y="1212715"/>
                      <a:pt x="351692" y="1216855"/>
                    </a:cubicBezTo>
                    <a:cubicBezTo>
                      <a:pt x="359085" y="1217424"/>
                      <a:pt x="365397" y="1223379"/>
                      <a:pt x="372794" y="1223889"/>
                    </a:cubicBezTo>
                    <a:cubicBezTo>
                      <a:pt x="433655" y="1228086"/>
                      <a:pt x="494714" y="1228578"/>
                      <a:pt x="555674" y="1230923"/>
                    </a:cubicBezTo>
                    <a:lnTo>
                      <a:pt x="640080" y="1237957"/>
                    </a:lnTo>
                    <a:cubicBezTo>
                      <a:pt x="663546" y="1240090"/>
                      <a:pt x="686855" y="1244991"/>
                      <a:pt x="710418" y="1244991"/>
                    </a:cubicBezTo>
                    <a:cubicBezTo>
                      <a:pt x="879247" y="1244991"/>
                      <a:pt x="1048043" y="1240302"/>
                      <a:pt x="1216855" y="1237957"/>
                    </a:cubicBezTo>
                    <a:cubicBezTo>
                      <a:pt x="1233267" y="1235612"/>
                      <a:pt x="1249835" y="1234174"/>
                      <a:pt x="1266092" y="1230923"/>
                    </a:cubicBezTo>
                    <a:cubicBezTo>
                      <a:pt x="1273362" y="1229469"/>
                      <a:pt x="1279780" y="1223889"/>
                      <a:pt x="1287194" y="1223889"/>
                    </a:cubicBezTo>
                    <a:cubicBezTo>
                      <a:pt x="1437268" y="1223889"/>
                      <a:pt x="1587305" y="1228578"/>
                      <a:pt x="1737360" y="1230923"/>
                    </a:cubicBezTo>
                    <a:cubicBezTo>
                      <a:pt x="1807698" y="1228578"/>
                      <a:pt x="1885865" y="1256222"/>
                      <a:pt x="1948375" y="1223889"/>
                    </a:cubicBezTo>
                    <a:cubicBezTo>
                      <a:pt x="1973675" y="1210803"/>
                      <a:pt x="1936701" y="1111494"/>
                      <a:pt x="1927274" y="1083212"/>
                    </a:cubicBezTo>
                    <a:lnTo>
                      <a:pt x="1920240" y="1062111"/>
                    </a:lnTo>
                    <a:cubicBezTo>
                      <a:pt x="1917895" y="1036320"/>
                      <a:pt x="1932455" y="1002063"/>
                      <a:pt x="1913206" y="984739"/>
                    </a:cubicBezTo>
                    <a:cubicBezTo>
                      <a:pt x="1897139" y="970278"/>
                      <a:pt x="1869855" y="990492"/>
                      <a:pt x="1849901" y="998806"/>
                    </a:cubicBezTo>
                    <a:cubicBezTo>
                      <a:pt x="1840719" y="1002632"/>
                      <a:pt x="1837077" y="1014390"/>
                      <a:pt x="1828800" y="1019908"/>
                    </a:cubicBezTo>
                    <a:cubicBezTo>
                      <a:pt x="1822631" y="1024021"/>
                      <a:pt x="1814330" y="1023626"/>
                      <a:pt x="1807698" y="1026942"/>
                    </a:cubicBezTo>
                    <a:cubicBezTo>
                      <a:pt x="1800137" y="1030722"/>
                      <a:pt x="1793631" y="1036320"/>
                      <a:pt x="1786597" y="1041009"/>
                    </a:cubicBezTo>
                    <a:cubicBezTo>
                      <a:pt x="1779563" y="1038664"/>
                      <a:pt x="1769805" y="1040008"/>
                      <a:pt x="1765495" y="1033975"/>
                    </a:cubicBezTo>
                    <a:cubicBezTo>
                      <a:pt x="1755578" y="1020091"/>
                      <a:pt x="1747941" y="974338"/>
                      <a:pt x="1744394" y="956603"/>
                    </a:cubicBezTo>
                    <a:cubicBezTo>
                      <a:pt x="1742049" y="996462"/>
                      <a:pt x="1737360" y="1036251"/>
                      <a:pt x="1737360" y="1076179"/>
                    </a:cubicBezTo>
                    <a:cubicBezTo>
                      <a:pt x="1737360" y="1099742"/>
                      <a:pt x="1731324" y="1126911"/>
                      <a:pt x="1744394" y="1146517"/>
                    </a:cubicBezTo>
                    <a:cubicBezTo>
                      <a:pt x="1753590" y="1160312"/>
                      <a:pt x="1748176" y="1113537"/>
                      <a:pt x="1751427" y="1097280"/>
                    </a:cubicBezTo>
                    <a:cubicBezTo>
                      <a:pt x="1752881" y="1090010"/>
                      <a:pt x="1756794" y="1083403"/>
                      <a:pt x="1758461" y="1076179"/>
                    </a:cubicBezTo>
                    <a:cubicBezTo>
                      <a:pt x="1763838" y="1052881"/>
                      <a:pt x="1767840" y="1029286"/>
                      <a:pt x="1772529" y="1005840"/>
                    </a:cubicBezTo>
                    <a:lnTo>
                      <a:pt x="1779563" y="970671"/>
                    </a:lnTo>
                    <a:lnTo>
                      <a:pt x="1793631" y="1012874"/>
                    </a:lnTo>
                    <a:cubicBezTo>
                      <a:pt x="1795976" y="1019908"/>
                      <a:pt x="1793471" y="1032177"/>
                      <a:pt x="1800664" y="1033975"/>
                    </a:cubicBezTo>
                    <a:lnTo>
                      <a:pt x="1856935" y="1048043"/>
                    </a:lnTo>
                    <a:cubicBezTo>
                      <a:pt x="1868658" y="1045698"/>
                      <a:pt x="1881411" y="1046355"/>
                      <a:pt x="1892104" y="1041009"/>
                    </a:cubicBezTo>
                    <a:cubicBezTo>
                      <a:pt x="1925218" y="1024452"/>
                      <a:pt x="1907785" y="1006940"/>
                      <a:pt x="1927274" y="977705"/>
                    </a:cubicBezTo>
                    <a:cubicBezTo>
                      <a:pt x="1931963" y="970671"/>
                      <a:pt x="1937908" y="964328"/>
                      <a:pt x="1941341" y="956603"/>
                    </a:cubicBezTo>
                    <a:cubicBezTo>
                      <a:pt x="1947363" y="943052"/>
                      <a:pt x="1947184" y="926738"/>
                      <a:pt x="1955409" y="914400"/>
                    </a:cubicBezTo>
                    <a:cubicBezTo>
                      <a:pt x="1964787" y="900332"/>
                      <a:pt x="1978197" y="888237"/>
                      <a:pt x="1983544" y="872197"/>
                    </a:cubicBezTo>
                    <a:cubicBezTo>
                      <a:pt x="1988233" y="858129"/>
                      <a:pt x="1989387" y="842332"/>
                      <a:pt x="1997612" y="829994"/>
                    </a:cubicBezTo>
                    <a:cubicBezTo>
                      <a:pt x="2002301" y="822960"/>
                      <a:pt x="2008247" y="816617"/>
                      <a:pt x="2011680" y="808892"/>
                    </a:cubicBezTo>
                    <a:cubicBezTo>
                      <a:pt x="2017702" y="795341"/>
                      <a:pt x="2021058" y="780757"/>
                      <a:pt x="2025747" y="766689"/>
                    </a:cubicBezTo>
                    <a:lnTo>
                      <a:pt x="2032781" y="745588"/>
                    </a:lnTo>
                    <a:cubicBezTo>
                      <a:pt x="2035126" y="738554"/>
                      <a:pt x="2035702" y="730655"/>
                      <a:pt x="2039815" y="724486"/>
                    </a:cubicBezTo>
                    <a:lnTo>
                      <a:pt x="2053883" y="703385"/>
                    </a:lnTo>
                    <a:cubicBezTo>
                      <a:pt x="2055514" y="698492"/>
                      <a:pt x="2071009" y="666075"/>
                      <a:pt x="2053883" y="661182"/>
                    </a:cubicBezTo>
                    <a:cubicBezTo>
                      <a:pt x="2040170" y="657264"/>
                      <a:pt x="2025748" y="665871"/>
                      <a:pt x="2011680" y="668215"/>
                    </a:cubicBezTo>
                    <a:cubicBezTo>
                      <a:pt x="2009335" y="675249"/>
                      <a:pt x="2004646" y="681903"/>
                      <a:pt x="2004646" y="689317"/>
                    </a:cubicBezTo>
                    <a:cubicBezTo>
                      <a:pt x="2004646" y="729978"/>
                      <a:pt x="2037496" y="707192"/>
                      <a:pt x="2067951" y="703385"/>
                    </a:cubicBezTo>
                    <a:cubicBezTo>
                      <a:pt x="2065606" y="684628"/>
                      <a:pt x="2068594" y="664388"/>
                      <a:pt x="2060917" y="647114"/>
                    </a:cubicBezTo>
                    <a:cubicBezTo>
                      <a:pt x="2057906" y="640339"/>
                      <a:pt x="2043131" y="646712"/>
                      <a:pt x="2039815" y="640080"/>
                    </a:cubicBezTo>
                    <a:cubicBezTo>
                      <a:pt x="2032401" y="625251"/>
                      <a:pt x="2027538" y="575115"/>
                      <a:pt x="2032781" y="590843"/>
                    </a:cubicBezTo>
                    <a:cubicBezTo>
                      <a:pt x="2035126" y="597877"/>
                      <a:pt x="2037864" y="604792"/>
                      <a:pt x="2039815" y="611945"/>
                    </a:cubicBezTo>
                    <a:cubicBezTo>
                      <a:pt x="2044902" y="630598"/>
                      <a:pt x="2047769" y="649873"/>
                      <a:pt x="2053883" y="668215"/>
                    </a:cubicBezTo>
                    <a:lnTo>
                      <a:pt x="2060917" y="689317"/>
                    </a:lnTo>
                    <a:cubicBezTo>
                      <a:pt x="2027859" y="722375"/>
                      <a:pt x="2048094" y="704899"/>
                      <a:pt x="1997612" y="738554"/>
                    </a:cubicBezTo>
                    <a:lnTo>
                      <a:pt x="1976511" y="752622"/>
                    </a:lnTo>
                    <a:cubicBezTo>
                      <a:pt x="1936191" y="813099"/>
                      <a:pt x="1989881" y="741924"/>
                      <a:pt x="1941341" y="780757"/>
                    </a:cubicBezTo>
                    <a:cubicBezTo>
                      <a:pt x="1934740" y="786038"/>
                      <a:pt x="1933252" y="795881"/>
                      <a:pt x="1927274" y="801859"/>
                    </a:cubicBezTo>
                    <a:cubicBezTo>
                      <a:pt x="1921296" y="807837"/>
                      <a:pt x="1913206" y="811237"/>
                      <a:pt x="1906172" y="815926"/>
                    </a:cubicBezTo>
                    <a:cubicBezTo>
                      <a:pt x="1865856" y="876400"/>
                      <a:pt x="1919537" y="805235"/>
                      <a:pt x="1871003" y="844062"/>
                    </a:cubicBezTo>
                    <a:cubicBezTo>
                      <a:pt x="1864402" y="849343"/>
                      <a:pt x="1862913" y="859185"/>
                      <a:pt x="1856935" y="865163"/>
                    </a:cubicBezTo>
                    <a:cubicBezTo>
                      <a:pt x="1850957" y="871141"/>
                      <a:pt x="1842868" y="874542"/>
                      <a:pt x="1835834" y="879231"/>
                    </a:cubicBezTo>
                    <a:cubicBezTo>
                      <a:pt x="1833489" y="832339"/>
                      <a:pt x="1834182" y="785195"/>
                      <a:pt x="1828800" y="738554"/>
                    </a:cubicBezTo>
                    <a:cubicBezTo>
                      <a:pt x="1827100" y="723823"/>
                      <a:pt x="1819421" y="710419"/>
                      <a:pt x="1814732" y="696351"/>
                    </a:cubicBezTo>
                    <a:cubicBezTo>
                      <a:pt x="1812387" y="689317"/>
                      <a:pt x="1809496" y="682442"/>
                      <a:pt x="1807698" y="675249"/>
                    </a:cubicBezTo>
                    <a:cubicBezTo>
                      <a:pt x="1805353" y="665871"/>
                      <a:pt x="1804472" y="655999"/>
                      <a:pt x="1800664" y="647114"/>
                    </a:cubicBezTo>
                    <a:cubicBezTo>
                      <a:pt x="1759754" y="551656"/>
                      <a:pt x="1809206" y="693835"/>
                      <a:pt x="1779563" y="604911"/>
                    </a:cubicBezTo>
                    <a:cubicBezTo>
                      <a:pt x="1784252" y="567397"/>
                      <a:pt x="1778276" y="526916"/>
                      <a:pt x="1793631" y="492369"/>
                    </a:cubicBezTo>
                    <a:cubicBezTo>
                      <a:pt x="1799653" y="478819"/>
                      <a:pt x="1835834" y="478302"/>
                      <a:pt x="1835834" y="478302"/>
                    </a:cubicBezTo>
                    <a:cubicBezTo>
                      <a:pt x="1842868" y="473613"/>
                      <a:pt x="1850441" y="469646"/>
                      <a:pt x="1856935" y="464234"/>
                    </a:cubicBezTo>
                    <a:cubicBezTo>
                      <a:pt x="1870269" y="453122"/>
                      <a:pt x="1884200" y="437840"/>
                      <a:pt x="1892104" y="422031"/>
                    </a:cubicBezTo>
                    <a:cubicBezTo>
                      <a:pt x="1897149" y="411940"/>
                      <a:pt x="1903918" y="381809"/>
                      <a:pt x="1906172" y="372794"/>
                    </a:cubicBezTo>
                    <a:cubicBezTo>
                      <a:pt x="1913206" y="375139"/>
                      <a:pt x="1920642" y="376512"/>
                      <a:pt x="1927274" y="379828"/>
                    </a:cubicBezTo>
                    <a:cubicBezTo>
                      <a:pt x="1934835" y="383608"/>
                      <a:pt x="1940007" y="392699"/>
                      <a:pt x="1948375" y="393895"/>
                    </a:cubicBezTo>
                    <a:cubicBezTo>
                      <a:pt x="1957945" y="395262"/>
                      <a:pt x="1967132" y="389206"/>
                      <a:pt x="1976511" y="386862"/>
                    </a:cubicBezTo>
                    <a:cubicBezTo>
                      <a:pt x="1983891" y="364719"/>
                      <a:pt x="1988875" y="362353"/>
                      <a:pt x="1976511" y="337625"/>
                    </a:cubicBezTo>
                    <a:cubicBezTo>
                      <a:pt x="1968950" y="322503"/>
                      <a:pt x="1948375" y="295422"/>
                      <a:pt x="1948375" y="295422"/>
                    </a:cubicBezTo>
                    <a:cubicBezTo>
                      <a:pt x="1946030" y="288388"/>
                      <a:pt x="1940522" y="281689"/>
                      <a:pt x="1941341" y="274320"/>
                    </a:cubicBezTo>
                    <a:cubicBezTo>
                      <a:pt x="1942979" y="259582"/>
                      <a:pt x="1950720" y="246185"/>
                      <a:pt x="1955409" y="232117"/>
                    </a:cubicBezTo>
                    <a:lnTo>
                      <a:pt x="1962443" y="211015"/>
                    </a:lnTo>
                    <a:lnTo>
                      <a:pt x="1969477" y="189914"/>
                    </a:lnTo>
                    <a:lnTo>
                      <a:pt x="1976511" y="168812"/>
                    </a:lnTo>
                    <a:cubicBezTo>
                      <a:pt x="1974166" y="135988"/>
                      <a:pt x="1977459" y="102264"/>
                      <a:pt x="1969477" y="70339"/>
                    </a:cubicBezTo>
                    <a:cubicBezTo>
                      <a:pt x="1967427" y="62138"/>
                      <a:pt x="1954353" y="62249"/>
                      <a:pt x="1948375" y="56271"/>
                    </a:cubicBezTo>
                    <a:cubicBezTo>
                      <a:pt x="1929769" y="37665"/>
                      <a:pt x="1939132" y="28471"/>
                      <a:pt x="1913206" y="14068"/>
                    </a:cubicBezTo>
                    <a:cubicBezTo>
                      <a:pt x="1900243" y="6867"/>
                      <a:pt x="1871003" y="0"/>
                      <a:pt x="1871003" y="0"/>
                    </a:cubicBezTo>
                    <a:cubicBezTo>
                      <a:pt x="1826455" y="2345"/>
                      <a:pt x="1781103" y="-1715"/>
                      <a:pt x="1737360" y="7034"/>
                    </a:cubicBezTo>
                    <a:cubicBezTo>
                      <a:pt x="1720781" y="10350"/>
                      <a:pt x="1709225" y="25791"/>
                      <a:pt x="1695157" y="35169"/>
                    </a:cubicBezTo>
                    <a:lnTo>
                      <a:pt x="1674055" y="49237"/>
                    </a:lnTo>
                    <a:cubicBezTo>
                      <a:pt x="1671710" y="56271"/>
                      <a:pt x="1667840" y="62970"/>
                      <a:pt x="1667021" y="70339"/>
                    </a:cubicBezTo>
                    <a:cubicBezTo>
                      <a:pt x="1662144" y="114231"/>
                      <a:pt x="1664524" y="171767"/>
                      <a:pt x="1652954" y="218049"/>
                    </a:cubicBezTo>
                    <a:cubicBezTo>
                      <a:pt x="1649358" y="232435"/>
                      <a:pt x="1651224" y="252027"/>
                      <a:pt x="1638886" y="260252"/>
                    </a:cubicBezTo>
                    <a:lnTo>
                      <a:pt x="1617784" y="274320"/>
                    </a:lnTo>
                    <a:cubicBezTo>
                      <a:pt x="1635388" y="344733"/>
                      <a:pt x="1608919" y="272488"/>
                      <a:pt x="1645920" y="309489"/>
                    </a:cubicBezTo>
                    <a:cubicBezTo>
                      <a:pt x="1651163" y="314732"/>
                      <a:pt x="1651003" y="323438"/>
                      <a:pt x="1652954" y="330591"/>
                    </a:cubicBezTo>
                    <a:cubicBezTo>
                      <a:pt x="1658041" y="349244"/>
                      <a:pt x="1656296" y="370775"/>
                      <a:pt x="1667021" y="386862"/>
                    </a:cubicBezTo>
                    <a:cubicBezTo>
                      <a:pt x="1671710" y="393896"/>
                      <a:pt x="1674727" y="402396"/>
                      <a:pt x="1681089" y="407963"/>
                    </a:cubicBezTo>
                    <a:cubicBezTo>
                      <a:pt x="1693813" y="419097"/>
                      <a:pt x="1723292" y="436099"/>
                      <a:pt x="1723292" y="436099"/>
                    </a:cubicBezTo>
                    <a:cubicBezTo>
                      <a:pt x="1740681" y="488264"/>
                      <a:pt x="1734583" y="461093"/>
                      <a:pt x="1723292" y="562708"/>
                    </a:cubicBezTo>
                    <a:cubicBezTo>
                      <a:pt x="1722049" y="573895"/>
                      <a:pt x="1710719" y="598088"/>
                      <a:pt x="1702191" y="604911"/>
                    </a:cubicBezTo>
                    <a:cubicBezTo>
                      <a:pt x="1696401" y="609543"/>
                      <a:pt x="1688123" y="609600"/>
                      <a:pt x="1681089" y="611945"/>
                    </a:cubicBezTo>
                    <a:lnTo>
                      <a:pt x="1638886" y="654148"/>
                    </a:lnTo>
                    <a:lnTo>
                      <a:pt x="1617784" y="675249"/>
                    </a:lnTo>
                    <a:cubicBezTo>
                      <a:pt x="1613095" y="684628"/>
                      <a:pt x="1609812" y="694853"/>
                      <a:pt x="1603717" y="703385"/>
                    </a:cubicBezTo>
                    <a:cubicBezTo>
                      <a:pt x="1580956" y="735251"/>
                      <a:pt x="1570632" y="718232"/>
                      <a:pt x="1554480" y="766689"/>
                    </a:cubicBezTo>
                    <a:cubicBezTo>
                      <a:pt x="1544773" y="795811"/>
                      <a:pt x="1551559" y="781622"/>
                      <a:pt x="1533378" y="808892"/>
                    </a:cubicBezTo>
                    <a:cubicBezTo>
                      <a:pt x="1531033" y="815926"/>
                      <a:pt x="1527952" y="822756"/>
                      <a:pt x="1526344" y="829994"/>
                    </a:cubicBezTo>
                    <a:cubicBezTo>
                      <a:pt x="1523375" y="843356"/>
                      <a:pt x="1521075" y="877464"/>
                      <a:pt x="1512277" y="893299"/>
                    </a:cubicBezTo>
                    <a:cubicBezTo>
                      <a:pt x="1467042" y="974722"/>
                      <a:pt x="1502910" y="905342"/>
                      <a:pt x="1463040" y="956603"/>
                    </a:cubicBezTo>
                    <a:cubicBezTo>
                      <a:pt x="1418852" y="1013415"/>
                      <a:pt x="1454653" y="985640"/>
                      <a:pt x="1413803" y="1012874"/>
                    </a:cubicBezTo>
                    <a:cubicBezTo>
                      <a:pt x="1398926" y="1072381"/>
                      <a:pt x="1419193" y="1011822"/>
                      <a:pt x="1385667" y="1062111"/>
                    </a:cubicBezTo>
                    <a:cubicBezTo>
                      <a:pt x="1381554" y="1068280"/>
                      <a:pt x="1382747" y="1077043"/>
                      <a:pt x="1378634" y="1083212"/>
                    </a:cubicBezTo>
                    <a:cubicBezTo>
                      <a:pt x="1373116" y="1091489"/>
                      <a:pt x="1363900" y="1096672"/>
                      <a:pt x="1357532" y="1104314"/>
                    </a:cubicBezTo>
                    <a:cubicBezTo>
                      <a:pt x="1352120" y="1110808"/>
                      <a:pt x="1348153" y="1118381"/>
                      <a:pt x="1343464" y="1125415"/>
                    </a:cubicBezTo>
                    <a:cubicBezTo>
                      <a:pt x="1341120" y="1132449"/>
                      <a:pt x="1329161" y="1147971"/>
                      <a:pt x="1336431" y="1146517"/>
                    </a:cubicBezTo>
                    <a:cubicBezTo>
                      <a:pt x="1353010" y="1143202"/>
                      <a:pt x="1366679" y="1130337"/>
                      <a:pt x="1378634" y="1118382"/>
                    </a:cubicBezTo>
                    <a:cubicBezTo>
                      <a:pt x="1392702" y="1104314"/>
                      <a:pt x="1409802" y="1092733"/>
                      <a:pt x="1420837" y="1076179"/>
                    </a:cubicBezTo>
                    <a:cubicBezTo>
                      <a:pt x="1425526" y="1069145"/>
                      <a:pt x="1429288" y="1061395"/>
                      <a:pt x="1434904" y="1055077"/>
                    </a:cubicBezTo>
                    <a:cubicBezTo>
                      <a:pt x="1448121" y="1040207"/>
                      <a:pt x="1477107" y="1012874"/>
                      <a:pt x="1477107" y="1012874"/>
                    </a:cubicBezTo>
                    <a:cubicBezTo>
                      <a:pt x="1502759" y="935918"/>
                      <a:pt x="1461849" y="1052479"/>
                      <a:pt x="1498209" y="970671"/>
                    </a:cubicBezTo>
                    <a:cubicBezTo>
                      <a:pt x="1524471" y="911582"/>
                      <a:pt x="1499787" y="946415"/>
                      <a:pt x="1526344" y="893299"/>
                    </a:cubicBezTo>
                    <a:cubicBezTo>
                      <a:pt x="1530125" y="885738"/>
                      <a:pt x="1536979" y="879922"/>
                      <a:pt x="1540412" y="872197"/>
                    </a:cubicBezTo>
                    <a:cubicBezTo>
                      <a:pt x="1546435" y="858646"/>
                      <a:pt x="1554480" y="829994"/>
                      <a:pt x="1554480" y="829994"/>
                    </a:cubicBezTo>
                    <a:cubicBezTo>
                      <a:pt x="1556825" y="839372"/>
                      <a:pt x="1562713" y="848537"/>
                      <a:pt x="1561514" y="858129"/>
                    </a:cubicBezTo>
                    <a:cubicBezTo>
                      <a:pt x="1557917" y="886906"/>
                      <a:pt x="1549583" y="915022"/>
                      <a:pt x="1540412" y="942535"/>
                    </a:cubicBezTo>
                    <a:cubicBezTo>
                      <a:pt x="1538067" y="949569"/>
                      <a:pt x="1536694" y="957005"/>
                      <a:pt x="1533378" y="963637"/>
                    </a:cubicBezTo>
                    <a:cubicBezTo>
                      <a:pt x="1529598" y="971198"/>
                      <a:pt x="1523092" y="977178"/>
                      <a:pt x="1519311" y="984739"/>
                    </a:cubicBezTo>
                    <a:cubicBezTo>
                      <a:pt x="1515995" y="991370"/>
                      <a:pt x="1515878" y="999359"/>
                      <a:pt x="1512277" y="1005840"/>
                    </a:cubicBezTo>
                    <a:cubicBezTo>
                      <a:pt x="1504066" y="1020620"/>
                      <a:pt x="1491702" y="1032920"/>
                      <a:pt x="1484141" y="1048043"/>
                    </a:cubicBezTo>
                    <a:cubicBezTo>
                      <a:pt x="1479452" y="1057422"/>
                      <a:pt x="1475469" y="1067188"/>
                      <a:pt x="1470074" y="1076179"/>
                    </a:cubicBezTo>
                    <a:cubicBezTo>
                      <a:pt x="1461375" y="1090677"/>
                      <a:pt x="1451317" y="1104314"/>
                      <a:pt x="1441938" y="1118382"/>
                    </a:cubicBezTo>
                    <a:cubicBezTo>
                      <a:pt x="1437249" y="1125416"/>
                      <a:pt x="1430544" y="1131463"/>
                      <a:pt x="1427871" y="1139483"/>
                    </a:cubicBezTo>
                    <a:cubicBezTo>
                      <a:pt x="1418164" y="1168605"/>
                      <a:pt x="1424950" y="1154416"/>
                      <a:pt x="1406769" y="1181686"/>
                    </a:cubicBezTo>
                    <a:cubicBezTo>
                      <a:pt x="1409114" y="1167618"/>
                      <a:pt x="1408795" y="1152837"/>
                      <a:pt x="1413803" y="1139483"/>
                    </a:cubicBezTo>
                    <a:cubicBezTo>
                      <a:pt x="1413804" y="1139479"/>
                      <a:pt x="1453192" y="1060705"/>
                      <a:pt x="1463040" y="1041009"/>
                    </a:cubicBezTo>
                    <a:cubicBezTo>
                      <a:pt x="1467729" y="1031631"/>
                      <a:pt x="1471291" y="1021598"/>
                      <a:pt x="1477107" y="1012874"/>
                    </a:cubicBezTo>
                    <a:lnTo>
                      <a:pt x="1505243" y="970671"/>
                    </a:lnTo>
                    <a:cubicBezTo>
                      <a:pt x="1530895" y="893714"/>
                      <a:pt x="1489985" y="1010276"/>
                      <a:pt x="1526344" y="928468"/>
                    </a:cubicBezTo>
                    <a:cubicBezTo>
                      <a:pt x="1532366" y="914917"/>
                      <a:pt x="1533780" y="899528"/>
                      <a:pt x="1540412" y="886265"/>
                    </a:cubicBezTo>
                    <a:cubicBezTo>
                      <a:pt x="1545101" y="876886"/>
                      <a:pt x="1550349" y="867767"/>
                      <a:pt x="1554480" y="858129"/>
                    </a:cubicBezTo>
                    <a:cubicBezTo>
                      <a:pt x="1557401" y="851314"/>
                      <a:pt x="1558198" y="843659"/>
                      <a:pt x="1561514" y="837028"/>
                    </a:cubicBezTo>
                    <a:cubicBezTo>
                      <a:pt x="1565295" y="829467"/>
                      <a:pt x="1570892" y="822960"/>
                      <a:pt x="1575581" y="815926"/>
                    </a:cubicBezTo>
                    <a:cubicBezTo>
                      <a:pt x="1573236" y="801858"/>
                      <a:pt x="1578632" y="783808"/>
                      <a:pt x="1568547" y="773723"/>
                    </a:cubicBezTo>
                    <a:cubicBezTo>
                      <a:pt x="1561711" y="766887"/>
                      <a:pt x="1561514" y="792192"/>
                      <a:pt x="1561514" y="801859"/>
                    </a:cubicBezTo>
                    <a:cubicBezTo>
                      <a:pt x="1561514" y="809273"/>
                      <a:pt x="1566203" y="815926"/>
                      <a:pt x="1568547" y="822960"/>
                    </a:cubicBezTo>
                    <a:cubicBezTo>
                      <a:pt x="1575581" y="818271"/>
                      <a:pt x="1586509" y="816741"/>
                      <a:pt x="1589649" y="808892"/>
                    </a:cubicBezTo>
                    <a:cubicBezTo>
                      <a:pt x="1592403" y="802008"/>
                      <a:pt x="1584652" y="794920"/>
                      <a:pt x="1582615" y="787791"/>
                    </a:cubicBezTo>
                    <a:cubicBezTo>
                      <a:pt x="1579959" y="778496"/>
                      <a:pt x="1577926" y="769034"/>
                      <a:pt x="1575581" y="759655"/>
                    </a:cubicBezTo>
                    <a:cubicBezTo>
                      <a:pt x="1568547" y="769034"/>
                      <a:pt x="1560296" y="777612"/>
                      <a:pt x="1554480" y="787791"/>
                    </a:cubicBezTo>
                    <a:cubicBezTo>
                      <a:pt x="1550802" y="794228"/>
                      <a:pt x="1540412" y="806547"/>
                      <a:pt x="1547446" y="808892"/>
                    </a:cubicBezTo>
                    <a:cubicBezTo>
                      <a:pt x="1557393" y="812208"/>
                      <a:pt x="1566203" y="799514"/>
                      <a:pt x="1575581" y="794825"/>
                    </a:cubicBezTo>
                    <a:cubicBezTo>
                      <a:pt x="1577316" y="789621"/>
                      <a:pt x="1597874" y="742341"/>
                      <a:pt x="1561514" y="787791"/>
                    </a:cubicBezTo>
                    <a:cubicBezTo>
                      <a:pt x="1556882" y="793581"/>
                      <a:pt x="1556517" y="801763"/>
                      <a:pt x="1554480" y="808892"/>
                    </a:cubicBezTo>
                    <a:cubicBezTo>
                      <a:pt x="1549770" y="825378"/>
                      <a:pt x="1546491" y="852050"/>
                      <a:pt x="1533378" y="865163"/>
                    </a:cubicBezTo>
                    <a:cubicBezTo>
                      <a:pt x="1528135" y="870406"/>
                      <a:pt x="1536028" y="850041"/>
                      <a:pt x="1540412" y="844062"/>
                    </a:cubicBezTo>
                    <a:cubicBezTo>
                      <a:pt x="1562070" y="814528"/>
                      <a:pt x="1587305" y="787791"/>
                      <a:pt x="1610751" y="759655"/>
                    </a:cubicBezTo>
                    <a:cubicBezTo>
                      <a:pt x="1615440" y="747932"/>
                      <a:pt x="1623033" y="711987"/>
                      <a:pt x="1624818" y="724486"/>
                    </a:cubicBezTo>
                    <a:cubicBezTo>
                      <a:pt x="1628810" y="752435"/>
                      <a:pt x="1627432" y="782359"/>
                      <a:pt x="1617784" y="808892"/>
                    </a:cubicBezTo>
                    <a:cubicBezTo>
                      <a:pt x="1615250" y="815860"/>
                      <a:pt x="1603717" y="804203"/>
                      <a:pt x="1596683" y="801859"/>
                    </a:cubicBezTo>
                    <a:cubicBezTo>
                      <a:pt x="1589649" y="813582"/>
                      <a:pt x="1589252" y="837028"/>
                      <a:pt x="1575581" y="837028"/>
                    </a:cubicBezTo>
                    <a:cubicBezTo>
                      <a:pt x="1563626" y="837028"/>
                      <a:pt x="1571446" y="813457"/>
                      <a:pt x="1568547" y="801859"/>
                    </a:cubicBezTo>
                    <a:cubicBezTo>
                      <a:pt x="1566749" y="794666"/>
                      <a:pt x="1560060" y="773487"/>
                      <a:pt x="1561514" y="780757"/>
                    </a:cubicBezTo>
                    <a:cubicBezTo>
                      <a:pt x="1565306" y="799716"/>
                      <a:pt x="1570892" y="818271"/>
                      <a:pt x="1575581" y="837028"/>
                    </a:cubicBezTo>
                    <a:cubicBezTo>
                      <a:pt x="1578328" y="831535"/>
                      <a:pt x="1603315" y="798140"/>
                      <a:pt x="1582615" y="787791"/>
                    </a:cubicBezTo>
                    <a:cubicBezTo>
                      <a:pt x="1575984" y="784475"/>
                      <a:pt x="1568548" y="792480"/>
                      <a:pt x="1561514" y="794825"/>
                    </a:cubicBezTo>
                    <a:cubicBezTo>
                      <a:pt x="1573234" y="853433"/>
                      <a:pt x="1563390" y="830304"/>
                      <a:pt x="1575581" y="801859"/>
                    </a:cubicBezTo>
                    <a:cubicBezTo>
                      <a:pt x="1578911" y="794089"/>
                      <a:pt x="1584960" y="787791"/>
                      <a:pt x="1589649" y="780757"/>
                    </a:cubicBezTo>
                    <a:cubicBezTo>
                      <a:pt x="1591994" y="790135"/>
                      <a:pt x="1590644" y="801343"/>
                      <a:pt x="1596683" y="808892"/>
                    </a:cubicBezTo>
                    <a:cubicBezTo>
                      <a:pt x="1601315" y="814682"/>
                      <a:pt x="1611615" y="811813"/>
                      <a:pt x="1617784" y="815926"/>
                    </a:cubicBezTo>
                    <a:cubicBezTo>
                      <a:pt x="1626061" y="821444"/>
                      <a:pt x="1631244" y="830660"/>
                      <a:pt x="1638886" y="837028"/>
                    </a:cubicBezTo>
                    <a:cubicBezTo>
                      <a:pt x="1645380" y="842440"/>
                      <a:pt x="1652953" y="846406"/>
                      <a:pt x="1659987" y="851095"/>
                    </a:cubicBezTo>
                    <a:cubicBezTo>
                      <a:pt x="1673678" y="905859"/>
                      <a:pt x="1657630" y="871161"/>
                      <a:pt x="1681089" y="858129"/>
                    </a:cubicBezTo>
                    <a:cubicBezTo>
                      <a:pt x="1696010" y="849840"/>
                      <a:pt x="1713914" y="848751"/>
                      <a:pt x="1730326" y="844062"/>
                    </a:cubicBezTo>
                    <a:cubicBezTo>
                      <a:pt x="1727981" y="837028"/>
                      <a:pt x="1728535" y="828203"/>
                      <a:pt x="1723292" y="822960"/>
                    </a:cubicBezTo>
                    <a:cubicBezTo>
                      <a:pt x="1709165" y="808833"/>
                      <a:pt x="1688332" y="819391"/>
                      <a:pt x="1674055" y="822960"/>
                    </a:cubicBezTo>
                    <a:cubicBezTo>
                      <a:pt x="1667021" y="827649"/>
                      <a:pt x="1656094" y="829179"/>
                      <a:pt x="1652954" y="837028"/>
                    </a:cubicBezTo>
                    <a:cubicBezTo>
                      <a:pt x="1644127" y="859095"/>
                      <a:pt x="1671159" y="861853"/>
                      <a:pt x="1681089" y="865163"/>
                    </a:cubicBezTo>
                    <a:cubicBezTo>
                      <a:pt x="1697954" y="814571"/>
                      <a:pt x="1681089" y="877750"/>
                      <a:pt x="1681089" y="815926"/>
                    </a:cubicBezTo>
                    <a:cubicBezTo>
                      <a:pt x="1681089" y="808512"/>
                      <a:pt x="1694292" y="832915"/>
                      <a:pt x="1688123" y="837028"/>
                    </a:cubicBezTo>
                    <a:cubicBezTo>
                      <a:pt x="1680079" y="842390"/>
                      <a:pt x="1669366" y="832339"/>
                      <a:pt x="1659987" y="829994"/>
                    </a:cubicBezTo>
                    <a:cubicBezTo>
                      <a:pt x="1656418" y="844270"/>
                      <a:pt x="1645861" y="865105"/>
                      <a:pt x="1659987" y="879231"/>
                    </a:cubicBezTo>
                    <a:cubicBezTo>
                      <a:pt x="1665230" y="884474"/>
                      <a:pt x="1674055" y="883920"/>
                      <a:pt x="1681089" y="886265"/>
                    </a:cubicBezTo>
                    <a:cubicBezTo>
                      <a:pt x="1711829" y="876018"/>
                      <a:pt x="1743342" y="873138"/>
                      <a:pt x="1695157" y="808892"/>
                    </a:cubicBezTo>
                    <a:cubicBezTo>
                      <a:pt x="1687581" y="798791"/>
                      <a:pt x="1671809" y="818527"/>
                      <a:pt x="1659987" y="822960"/>
                    </a:cubicBezTo>
                    <a:cubicBezTo>
                      <a:pt x="1653045" y="825563"/>
                      <a:pt x="1645920" y="827649"/>
                      <a:pt x="1638886" y="829994"/>
                    </a:cubicBezTo>
                    <a:cubicBezTo>
                      <a:pt x="1641231" y="853440"/>
                      <a:pt x="1630266" y="882721"/>
                      <a:pt x="1645920" y="900332"/>
                    </a:cubicBezTo>
                    <a:cubicBezTo>
                      <a:pt x="1675704" y="933839"/>
                      <a:pt x="1700147" y="885813"/>
                      <a:pt x="1709224" y="872197"/>
                    </a:cubicBezTo>
                    <a:cubicBezTo>
                      <a:pt x="1701417" y="825349"/>
                      <a:pt x="1698180" y="840515"/>
                      <a:pt x="1709224" y="801859"/>
                    </a:cubicBezTo>
                    <a:cubicBezTo>
                      <a:pt x="1711261" y="794730"/>
                      <a:pt x="1711626" y="786547"/>
                      <a:pt x="1716258" y="780757"/>
                    </a:cubicBezTo>
                    <a:cubicBezTo>
                      <a:pt x="1721539" y="774156"/>
                      <a:pt x="1730326" y="771378"/>
                      <a:pt x="1737360" y="766689"/>
                    </a:cubicBezTo>
                    <a:cubicBezTo>
                      <a:pt x="1749721" y="729607"/>
                      <a:pt x="1736225" y="759610"/>
                      <a:pt x="1765495" y="724486"/>
                    </a:cubicBezTo>
                    <a:cubicBezTo>
                      <a:pt x="1794801" y="689318"/>
                      <a:pt x="1761981" y="715107"/>
                      <a:pt x="1800664" y="689317"/>
                    </a:cubicBezTo>
                    <a:cubicBezTo>
                      <a:pt x="1807698" y="694006"/>
                      <a:pt x="1817285" y="696216"/>
                      <a:pt x="1821766" y="703385"/>
                    </a:cubicBezTo>
                    <a:cubicBezTo>
                      <a:pt x="1829625" y="715960"/>
                      <a:pt x="1831145" y="731520"/>
                      <a:pt x="1835834" y="745588"/>
                    </a:cubicBezTo>
                    <a:cubicBezTo>
                      <a:pt x="1859469" y="816493"/>
                      <a:pt x="1823408" y="706515"/>
                      <a:pt x="1849901" y="794825"/>
                    </a:cubicBezTo>
                    <a:cubicBezTo>
                      <a:pt x="1854162" y="809028"/>
                      <a:pt x="1863969" y="822199"/>
                      <a:pt x="1863969" y="837028"/>
                    </a:cubicBezTo>
                    <a:lnTo>
                      <a:pt x="1863969" y="879231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4100732" y="3327009"/>
                <a:ext cx="147711" cy="168813"/>
              </a:xfrm>
              <a:custGeom>
                <a:avLst/>
                <a:gdLst>
                  <a:gd name="connsiteX0" fmla="*/ 77373 w 147711"/>
                  <a:gd name="connsiteY0" fmla="*/ 105508 h 168813"/>
                  <a:gd name="connsiteX1" fmla="*/ 77373 w 147711"/>
                  <a:gd name="connsiteY1" fmla="*/ 161779 h 168813"/>
                  <a:gd name="connsiteX2" fmla="*/ 98474 w 147711"/>
                  <a:gd name="connsiteY2" fmla="*/ 168813 h 168813"/>
                  <a:gd name="connsiteX3" fmla="*/ 133643 w 147711"/>
                  <a:gd name="connsiteY3" fmla="*/ 161779 h 168813"/>
                  <a:gd name="connsiteX4" fmla="*/ 147711 w 147711"/>
                  <a:gd name="connsiteY4" fmla="*/ 119576 h 168813"/>
                  <a:gd name="connsiteX5" fmla="*/ 126610 w 147711"/>
                  <a:gd name="connsiteY5" fmla="*/ 105508 h 168813"/>
                  <a:gd name="connsiteX6" fmla="*/ 91440 w 147711"/>
                  <a:gd name="connsiteY6" fmla="*/ 98474 h 168813"/>
                  <a:gd name="connsiteX7" fmla="*/ 84406 w 147711"/>
                  <a:gd name="connsiteY7" fmla="*/ 56271 h 168813"/>
                  <a:gd name="connsiteX8" fmla="*/ 70339 w 147711"/>
                  <a:gd name="connsiteY8" fmla="*/ 35169 h 168813"/>
                  <a:gd name="connsiteX9" fmla="*/ 42203 w 147711"/>
                  <a:gd name="connsiteY9" fmla="*/ 0 h 168813"/>
                  <a:gd name="connsiteX10" fmla="*/ 0 w 147711"/>
                  <a:gd name="connsiteY10" fmla="*/ 7034 h 16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7711" h="168813">
                    <a:moveTo>
                      <a:pt x="77373" y="105508"/>
                    </a:moveTo>
                    <a:cubicBezTo>
                      <a:pt x="74697" y="118886"/>
                      <a:pt x="62954" y="147359"/>
                      <a:pt x="77373" y="161779"/>
                    </a:cubicBezTo>
                    <a:cubicBezTo>
                      <a:pt x="82616" y="167022"/>
                      <a:pt x="91440" y="166468"/>
                      <a:pt x="98474" y="168813"/>
                    </a:cubicBezTo>
                    <a:cubicBezTo>
                      <a:pt x="110197" y="166468"/>
                      <a:pt x="125189" y="170233"/>
                      <a:pt x="133643" y="161779"/>
                    </a:cubicBezTo>
                    <a:cubicBezTo>
                      <a:pt x="144128" y="151294"/>
                      <a:pt x="147711" y="119576"/>
                      <a:pt x="147711" y="119576"/>
                    </a:cubicBezTo>
                    <a:cubicBezTo>
                      <a:pt x="140677" y="114887"/>
                      <a:pt x="134525" y="108476"/>
                      <a:pt x="126610" y="105508"/>
                    </a:cubicBezTo>
                    <a:cubicBezTo>
                      <a:pt x="115416" y="101310"/>
                      <a:pt x="99221" y="107551"/>
                      <a:pt x="91440" y="98474"/>
                    </a:cubicBezTo>
                    <a:cubicBezTo>
                      <a:pt x="82158" y="87646"/>
                      <a:pt x="88916" y="69801"/>
                      <a:pt x="84406" y="56271"/>
                    </a:cubicBezTo>
                    <a:cubicBezTo>
                      <a:pt x="81733" y="48251"/>
                      <a:pt x="74120" y="42730"/>
                      <a:pt x="70339" y="35169"/>
                    </a:cubicBezTo>
                    <a:cubicBezTo>
                      <a:pt x="53353" y="1195"/>
                      <a:pt x="77774" y="23714"/>
                      <a:pt x="42203" y="0"/>
                    </a:cubicBezTo>
                    <a:cubicBezTo>
                      <a:pt x="4735" y="7494"/>
                      <a:pt x="18989" y="7034"/>
                      <a:pt x="0" y="7034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4125281" y="3017372"/>
                <a:ext cx="24687" cy="14216"/>
              </a:xfrm>
              <a:custGeom>
                <a:avLst/>
                <a:gdLst>
                  <a:gd name="connsiteX0" fmla="*/ 0 w 70338"/>
                  <a:gd name="connsiteY0" fmla="*/ 0 h 63305"/>
                  <a:gd name="connsiteX1" fmla="*/ 70338 w 70338"/>
                  <a:gd name="connsiteY1" fmla="*/ 63305 h 6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338" h="63305">
                    <a:moveTo>
                      <a:pt x="0" y="0"/>
                    </a:moveTo>
                    <a:cubicBezTo>
                      <a:pt x="59978" y="59978"/>
                      <a:pt x="32545" y="44407"/>
                      <a:pt x="70338" y="63305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4192172" y="3221502"/>
                <a:ext cx="7051" cy="119575"/>
              </a:xfrm>
              <a:custGeom>
                <a:avLst/>
                <a:gdLst>
                  <a:gd name="connsiteX0" fmla="*/ 0 w 7051"/>
                  <a:gd name="connsiteY0" fmla="*/ 0 h 119575"/>
                  <a:gd name="connsiteX1" fmla="*/ 7034 w 7051"/>
                  <a:gd name="connsiteY1" fmla="*/ 119575 h 1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51" h="119575">
                    <a:moveTo>
                      <a:pt x="0" y="0"/>
                    </a:moveTo>
                    <a:cubicBezTo>
                      <a:pt x="7753" y="100791"/>
                      <a:pt x="7034" y="60870"/>
                      <a:pt x="7034" y="119575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4149969" y="3805311"/>
                <a:ext cx="49279" cy="249943"/>
              </a:xfrm>
              <a:custGeom>
                <a:avLst/>
                <a:gdLst>
                  <a:gd name="connsiteX0" fmla="*/ 35169 w 49279"/>
                  <a:gd name="connsiteY0" fmla="*/ 0 h 249943"/>
                  <a:gd name="connsiteX1" fmla="*/ 49237 w 49279"/>
                  <a:gd name="connsiteY1" fmla="*/ 189914 h 249943"/>
                  <a:gd name="connsiteX2" fmla="*/ 42203 w 49279"/>
                  <a:gd name="connsiteY2" fmla="*/ 246184 h 249943"/>
                  <a:gd name="connsiteX3" fmla="*/ 35169 w 49279"/>
                  <a:gd name="connsiteY3" fmla="*/ 98474 h 249943"/>
                  <a:gd name="connsiteX4" fmla="*/ 28136 w 49279"/>
                  <a:gd name="connsiteY4" fmla="*/ 168812 h 249943"/>
                  <a:gd name="connsiteX5" fmla="*/ 21102 w 49279"/>
                  <a:gd name="connsiteY5" fmla="*/ 203981 h 249943"/>
                  <a:gd name="connsiteX6" fmla="*/ 14068 w 49279"/>
                  <a:gd name="connsiteY6" fmla="*/ 98474 h 249943"/>
                  <a:gd name="connsiteX7" fmla="*/ 7034 w 49279"/>
                  <a:gd name="connsiteY7" fmla="*/ 133643 h 249943"/>
                  <a:gd name="connsiteX8" fmla="*/ 0 w 49279"/>
                  <a:gd name="connsiteY8" fmla="*/ 211015 h 249943"/>
                  <a:gd name="connsiteX9" fmla="*/ 14068 w 49279"/>
                  <a:gd name="connsiteY9" fmla="*/ 28135 h 249943"/>
                  <a:gd name="connsiteX10" fmla="*/ 21102 w 49279"/>
                  <a:gd name="connsiteY10" fmla="*/ 154744 h 24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279" h="249943">
                    <a:moveTo>
                      <a:pt x="35169" y="0"/>
                    </a:moveTo>
                    <a:cubicBezTo>
                      <a:pt x="39858" y="63305"/>
                      <a:pt x="47424" y="126462"/>
                      <a:pt x="49237" y="189914"/>
                    </a:cubicBezTo>
                    <a:cubicBezTo>
                      <a:pt x="49777" y="208809"/>
                      <a:pt x="45077" y="264867"/>
                      <a:pt x="42203" y="246184"/>
                    </a:cubicBezTo>
                    <a:cubicBezTo>
                      <a:pt x="34708" y="197465"/>
                      <a:pt x="37514" y="147711"/>
                      <a:pt x="35169" y="98474"/>
                    </a:cubicBezTo>
                    <a:cubicBezTo>
                      <a:pt x="32825" y="121920"/>
                      <a:pt x="31250" y="145456"/>
                      <a:pt x="28136" y="168812"/>
                    </a:cubicBezTo>
                    <a:cubicBezTo>
                      <a:pt x="26556" y="180662"/>
                      <a:pt x="23447" y="215704"/>
                      <a:pt x="21102" y="203981"/>
                    </a:cubicBezTo>
                    <a:cubicBezTo>
                      <a:pt x="14189" y="169418"/>
                      <a:pt x="16413" y="133643"/>
                      <a:pt x="14068" y="98474"/>
                    </a:cubicBezTo>
                    <a:cubicBezTo>
                      <a:pt x="11723" y="110197"/>
                      <a:pt x="8517" y="121780"/>
                      <a:pt x="7034" y="133643"/>
                    </a:cubicBezTo>
                    <a:cubicBezTo>
                      <a:pt x="3822" y="159340"/>
                      <a:pt x="0" y="236912"/>
                      <a:pt x="0" y="211015"/>
                    </a:cubicBezTo>
                    <a:cubicBezTo>
                      <a:pt x="0" y="116153"/>
                      <a:pt x="3663" y="100967"/>
                      <a:pt x="14068" y="28135"/>
                    </a:cubicBezTo>
                    <a:cubicBezTo>
                      <a:pt x="22270" y="126560"/>
                      <a:pt x="21102" y="84308"/>
                      <a:pt x="21102" y="154744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3959103" y="3819378"/>
                <a:ext cx="71291" cy="184849"/>
              </a:xfrm>
              <a:custGeom>
                <a:avLst/>
                <a:gdLst>
                  <a:gd name="connsiteX0" fmla="*/ 22054 w 71291"/>
                  <a:gd name="connsiteY0" fmla="*/ 0 h 184849"/>
                  <a:gd name="connsiteX1" fmla="*/ 15020 w 71291"/>
                  <a:gd name="connsiteY1" fmla="*/ 70339 h 184849"/>
                  <a:gd name="connsiteX2" fmla="*/ 7986 w 71291"/>
                  <a:gd name="connsiteY2" fmla="*/ 98474 h 184849"/>
                  <a:gd name="connsiteX3" fmla="*/ 7986 w 71291"/>
                  <a:gd name="connsiteY3" fmla="*/ 70339 h 184849"/>
                  <a:gd name="connsiteX4" fmla="*/ 15020 w 71291"/>
                  <a:gd name="connsiteY4" fmla="*/ 49237 h 184849"/>
                  <a:gd name="connsiteX5" fmla="*/ 22054 w 71291"/>
                  <a:gd name="connsiteY5" fmla="*/ 14068 h 184849"/>
                  <a:gd name="connsiteX6" fmla="*/ 15020 w 71291"/>
                  <a:gd name="connsiteY6" fmla="*/ 154745 h 184849"/>
                  <a:gd name="connsiteX7" fmla="*/ 22054 w 71291"/>
                  <a:gd name="connsiteY7" fmla="*/ 182880 h 184849"/>
                  <a:gd name="connsiteX8" fmla="*/ 29088 w 71291"/>
                  <a:gd name="connsiteY8" fmla="*/ 42204 h 184849"/>
                  <a:gd name="connsiteX9" fmla="*/ 22054 w 71291"/>
                  <a:gd name="connsiteY9" fmla="*/ 119576 h 184849"/>
                  <a:gd name="connsiteX10" fmla="*/ 15020 w 71291"/>
                  <a:gd name="connsiteY10" fmla="*/ 175847 h 184849"/>
                  <a:gd name="connsiteX11" fmla="*/ 22054 w 71291"/>
                  <a:gd name="connsiteY11" fmla="*/ 147711 h 184849"/>
                  <a:gd name="connsiteX12" fmla="*/ 36122 w 71291"/>
                  <a:gd name="connsiteY12" fmla="*/ 105508 h 184849"/>
                  <a:gd name="connsiteX13" fmla="*/ 50189 w 71291"/>
                  <a:gd name="connsiteY13" fmla="*/ 49237 h 184849"/>
                  <a:gd name="connsiteX14" fmla="*/ 57223 w 71291"/>
                  <a:gd name="connsiteY14" fmla="*/ 112542 h 184849"/>
                  <a:gd name="connsiteX15" fmla="*/ 64257 w 71291"/>
                  <a:gd name="connsiteY15" fmla="*/ 91440 h 184849"/>
                  <a:gd name="connsiteX16" fmla="*/ 71291 w 71291"/>
                  <a:gd name="connsiteY16" fmla="*/ 28136 h 184849"/>
                  <a:gd name="connsiteX17" fmla="*/ 71291 w 71291"/>
                  <a:gd name="connsiteY17" fmla="*/ 28136 h 184849"/>
                  <a:gd name="connsiteX18" fmla="*/ 64257 w 71291"/>
                  <a:gd name="connsiteY18" fmla="*/ 84407 h 184849"/>
                  <a:gd name="connsiteX19" fmla="*/ 57223 w 71291"/>
                  <a:gd name="connsiteY19" fmla="*/ 133644 h 184849"/>
                  <a:gd name="connsiteX20" fmla="*/ 50189 w 71291"/>
                  <a:gd name="connsiteY20" fmla="*/ 161779 h 184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1291" h="184849">
                    <a:moveTo>
                      <a:pt x="22054" y="0"/>
                    </a:moveTo>
                    <a:cubicBezTo>
                      <a:pt x="19709" y="23446"/>
                      <a:pt x="18352" y="47013"/>
                      <a:pt x="15020" y="70339"/>
                    </a:cubicBezTo>
                    <a:cubicBezTo>
                      <a:pt x="13653" y="79909"/>
                      <a:pt x="10642" y="89179"/>
                      <a:pt x="7986" y="98474"/>
                    </a:cubicBezTo>
                    <a:cubicBezTo>
                      <a:pt x="-3563" y="138894"/>
                      <a:pt x="-1724" y="118888"/>
                      <a:pt x="7986" y="70339"/>
                    </a:cubicBezTo>
                    <a:cubicBezTo>
                      <a:pt x="9440" y="63069"/>
                      <a:pt x="13222" y="56430"/>
                      <a:pt x="15020" y="49237"/>
                    </a:cubicBezTo>
                    <a:cubicBezTo>
                      <a:pt x="17920" y="37639"/>
                      <a:pt x="19709" y="25791"/>
                      <a:pt x="22054" y="14068"/>
                    </a:cubicBezTo>
                    <a:cubicBezTo>
                      <a:pt x="19709" y="60960"/>
                      <a:pt x="15020" y="107794"/>
                      <a:pt x="15020" y="154745"/>
                    </a:cubicBezTo>
                    <a:cubicBezTo>
                      <a:pt x="15020" y="164412"/>
                      <a:pt x="20855" y="192472"/>
                      <a:pt x="22054" y="182880"/>
                    </a:cubicBezTo>
                    <a:cubicBezTo>
                      <a:pt x="27878" y="136292"/>
                      <a:pt x="29088" y="89155"/>
                      <a:pt x="29088" y="42204"/>
                    </a:cubicBezTo>
                    <a:cubicBezTo>
                      <a:pt x="29088" y="16307"/>
                      <a:pt x="24765" y="93821"/>
                      <a:pt x="22054" y="119576"/>
                    </a:cubicBezTo>
                    <a:cubicBezTo>
                      <a:pt x="20075" y="138375"/>
                      <a:pt x="15020" y="156944"/>
                      <a:pt x="15020" y="175847"/>
                    </a:cubicBezTo>
                    <a:cubicBezTo>
                      <a:pt x="15020" y="185514"/>
                      <a:pt x="19276" y="156971"/>
                      <a:pt x="22054" y="147711"/>
                    </a:cubicBezTo>
                    <a:cubicBezTo>
                      <a:pt x="26315" y="133508"/>
                      <a:pt x="32220" y="119814"/>
                      <a:pt x="36122" y="105508"/>
                    </a:cubicBezTo>
                    <a:cubicBezTo>
                      <a:pt x="61587" y="12134"/>
                      <a:pt x="28845" y="113270"/>
                      <a:pt x="50189" y="49237"/>
                    </a:cubicBezTo>
                    <a:cubicBezTo>
                      <a:pt x="52534" y="70339"/>
                      <a:pt x="50509" y="92400"/>
                      <a:pt x="57223" y="112542"/>
                    </a:cubicBezTo>
                    <a:cubicBezTo>
                      <a:pt x="59568" y="119576"/>
                      <a:pt x="63038" y="98754"/>
                      <a:pt x="64257" y="91440"/>
                    </a:cubicBezTo>
                    <a:cubicBezTo>
                      <a:pt x="67747" y="70498"/>
                      <a:pt x="71291" y="28136"/>
                      <a:pt x="71291" y="28136"/>
                    </a:cubicBezTo>
                    <a:lnTo>
                      <a:pt x="71291" y="28136"/>
                    </a:lnTo>
                    <a:cubicBezTo>
                      <a:pt x="68946" y="46893"/>
                      <a:pt x="66755" y="65670"/>
                      <a:pt x="64257" y="84407"/>
                    </a:cubicBezTo>
                    <a:cubicBezTo>
                      <a:pt x="62066" y="100841"/>
                      <a:pt x="60474" y="117387"/>
                      <a:pt x="57223" y="133644"/>
                    </a:cubicBezTo>
                    <a:cubicBezTo>
                      <a:pt x="49448" y="172520"/>
                      <a:pt x="50189" y="142413"/>
                      <a:pt x="50189" y="161779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 rot="268071">
              <a:off x="7749334" y="4015674"/>
              <a:ext cx="3958748" cy="200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dirty="0" smtClean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她在富士康工作</a:t>
              </a:r>
              <a:r>
                <a:rPr lang="zh-CN" altLang="en-US" sz="5000" dirty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吗</a:t>
              </a:r>
              <a:r>
                <a:rPr lang="zh-CN" altLang="en-US" sz="4800" dirty="0" smtClean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？</a:t>
              </a:r>
              <a:endParaRPr lang="zh-CN" altLang="en-US" sz="48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6266986" y="2475571"/>
              <a:ext cx="78058" cy="111512"/>
            </a:xfrm>
            <a:custGeom>
              <a:avLst/>
              <a:gdLst>
                <a:gd name="connsiteX0" fmla="*/ 0 w 78058"/>
                <a:gd name="connsiteY0" fmla="*/ 0 h 111512"/>
                <a:gd name="connsiteX1" fmla="*/ 55756 w 78058"/>
                <a:gd name="connsiteY1" fmla="*/ 44605 h 111512"/>
                <a:gd name="connsiteX2" fmla="*/ 78058 w 78058"/>
                <a:gd name="connsiteY2" fmla="*/ 111512 h 11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058" h="111512">
                  <a:moveTo>
                    <a:pt x="0" y="0"/>
                  </a:moveTo>
                  <a:cubicBezTo>
                    <a:pt x="18585" y="14868"/>
                    <a:pt x="42107" y="25107"/>
                    <a:pt x="55756" y="44605"/>
                  </a:cubicBezTo>
                  <a:cubicBezTo>
                    <a:pt x="69237" y="63864"/>
                    <a:pt x="78058" y="111512"/>
                    <a:pt x="78058" y="11151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 rot="160069">
              <a:off x="6705291" y="2907764"/>
              <a:ext cx="5288681" cy="3141297"/>
            </a:xfrm>
            <a:custGeom>
              <a:avLst/>
              <a:gdLst>
                <a:gd name="connsiteX0" fmla="*/ 5863 w 4437186"/>
                <a:gd name="connsiteY0" fmla="*/ 0 h 3305907"/>
                <a:gd name="connsiteX1" fmla="*/ 118404 w 4437186"/>
                <a:gd name="connsiteY1" fmla="*/ 98473 h 3305907"/>
                <a:gd name="connsiteX2" fmla="*/ 160608 w 4437186"/>
                <a:gd name="connsiteY2" fmla="*/ 140677 h 3305907"/>
                <a:gd name="connsiteX3" fmla="*/ 216878 w 4437186"/>
                <a:gd name="connsiteY3" fmla="*/ 182880 h 3305907"/>
                <a:gd name="connsiteX4" fmla="*/ 245014 w 4437186"/>
                <a:gd name="connsiteY4" fmla="*/ 211015 h 3305907"/>
                <a:gd name="connsiteX5" fmla="*/ 343488 w 4437186"/>
                <a:gd name="connsiteY5" fmla="*/ 253218 h 3305907"/>
                <a:gd name="connsiteX6" fmla="*/ 371623 w 4437186"/>
                <a:gd name="connsiteY6" fmla="*/ 295421 h 3305907"/>
                <a:gd name="connsiteX7" fmla="*/ 399758 w 4437186"/>
                <a:gd name="connsiteY7" fmla="*/ 323557 h 3305907"/>
                <a:gd name="connsiteX8" fmla="*/ 456029 w 4437186"/>
                <a:gd name="connsiteY8" fmla="*/ 407963 h 3305907"/>
                <a:gd name="connsiteX9" fmla="*/ 484164 w 4437186"/>
                <a:gd name="connsiteY9" fmla="*/ 450166 h 3305907"/>
                <a:gd name="connsiteX10" fmla="*/ 526368 w 4437186"/>
                <a:gd name="connsiteY10" fmla="*/ 506437 h 3305907"/>
                <a:gd name="connsiteX11" fmla="*/ 568571 w 4437186"/>
                <a:gd name="connsiteY11" fmla="*/ 576775 h 3305907"/>
                <a:gd name="connsiteX12" fmla="*/ 582638 w 4437186"/>
                <a:gd name="connsiteY12" fmla="*/ 618978 h 3305907"/>
                <a:gd name="connsiteX13" fmla="*/ 638909 w 4437186"/>
                <a:gd name="connsiteY13" fmla="*/ 703384 h 3305907"/>
                <a:gd name="connsiteX14" fmla="*/ 681112 w 4437186"/>
                <a:gd name="connsiteY14" fmla="*/ 773723 h 3305907"/>
                <a:gd name="connsiteX15" fmla="*/ 709248 w 4437186"/>
                <a:gd name="connsiteY15" fmla="*/ 815926 h 3305907"/>
                <a:gd name="connsiteX16" fmla="*/ 793654 w 4437186"/>
                <a:gd name="connsiteY16" fmla="*/ 858129 h 3305907"/>
                <a:gd name="connsiteX17" fmla="*/ 920263 w 4437186"/>
                <a:gd name="connsiteY17" fmla="*/ 928467 h 3305907"/>
                <a:gd name="connsiteX18" fmla="*/ 990601 w 4437186"/>
                <a:gd name="connsiteY18" fmla="*/ 942535 h 3305907"/>
                <a:gd name="connsiteX19" fmla="*/ 1482971 w 4437186"/>
                <a:gd name="connsiteY19" fmla="*/ 956603 h 3305907"/>
                <a:gd name="connsiteX20" fmla="*/ 1750257 w 4437186"/>
                <a:gd name="connsiteY20" fmla="*/ 970670 h 3305907"/>
                <a:gd name="connsiteX21" fmla="*/ 1947204 w 4437186"/>
                <a:gd name="connsiteY21" fmla="*/ 984738 h 3305907"/>
                <a:gd name="connsiteX22" fmla="*/ 2341100 w 4437186"/>
                <a:gd name="connsiteY22" fmla="*/ 998806 h 3305907"/>
                <a:gd name="connsiteX23" fmla="*/ 3227364 w 4437186"/>
                <a:gd name="connsiteY23" fmla="*/ 998806 h 3305907"/>
                <a:gd name="connsiteX24" fmla="*/ 3368041 w 4437186"/>
                <a:gd name="connsiteY24" fmla="*/ 1012873 h 3305907"/>
                <a:gd name="connsiteX25" fmla="*/ 3607192 w 4437186"/>
                <a:gd name="connsiteY25" fmla="*/ 1026941 h 3305907"/>
                <a:gd name="connsiteX26" fmla="*/ 4099561 w 4437186"/>
                <a:gd name="connsiteY26" fmla="*/ 1041009 h 3305907"/>
                <a:gd name="connsiteX27" fmla="*/ 4212103 w 4437186"/>
                <a:gd name="connsiteY27" fmla="*/ 1153550 h 3305907"/>
                <a:gd name="connsiteX28" fmla="*/ 4296509 w 4437186"/>
                <a:gd name="connsiteY28" fmla="*/ 1237957 h 3305907"/>
                <a:gd name="connsiteX29" fmla="*/ 4338712 w 4437186"/>
                <a:gd name="connsiteY29" fmla="*/ 1280160 h 3305907"/>
                <a:gd name="connsiteX30" fmla="*/ 4366848 w 4437186"/>
                <a:gd name="connsiteY30" fmla="*/ 1364566 h 3305907"/>
                <a:gd name="connsiteX31" fmla="*/ 4380915 w 4437186"/>
                <a:gd name="connsiteY31" fmla="*/ 1406769 h 3305907"/>
                <a:gd name="connsiteX32" fmla="*/ 4394983 w 4437186"/>
                <a:gd name="connsiteY32" fmla="*/ 1477107 h 3305907"/>
                <a:gd name="connsiteX33" fmla="*/ 4409051 w 4437186"/>
                <a:gd name="connsiteY33" fmla="*/ 1772529 h 3305907"/>
                <a:gd name="connsiteX34" fmla="*/ 4423118 w 4437186"/>
                <a:gd name="connsiteY34" fmla="*/ 1814732 h 3305907"/>
                <a:gd name="connsiteX35" fmla="*/ 4437186 w 4437186"/>
                <a:gd name="connsiteY35" fmla="*/ 2166424 h 3305907"/>
                <a:gd name="connsiteX36" fmla="*/ 4409051 w 4437186"/>
                <a:gd name="connsiteY36" fmla="*/ 2475913 h 3305907"/>
                <a:gd name="connsiteX37" fmla="*/ 4394983 w 4437186"/>
                <a:gd name="connsiteY37" fmla="*/ 2532184 h 3305907"/>
                <a:gd name="connsiteX38" fmla="*/ 4380915 w 4437186"/>
                <a:gd name="connsiteY38" fmla="*/ 2644726 h 3305907"/>
                <a:gd name="connsiteX39" fmla="*/ 4352780 w 4437186"/>
                <a:gd name="connsiteY39" fmla="*/ 2897944 h 3305907"/>
                <a:gd name="connsiteX40" fmla="*/ 4268374 w 4437186"/>
                <a:gd name="connsiteY40" fmla="*/ 2940147 h 3305907"/>
                <a:gd name="connsiteX41" fmla="*/ 4127697 w 4437186"/>
                <a:gd name="connsiteY41" fmla="*/ 3024553 h 3305907"/>
                <a:gd name="connsiteX42" fmla="*/ 4043291 w 4437186"/>
                <a:gd name="connsiteY42" fmla="*/ 3080824 h 3305907"/>
                <a:gd name="connsiteX43" fmla="*/ 3944817 w 4437186"/>
                <a:gd name="connsiteY43" fmla="*/ 3108960 h 3305907"/>
                <a:gd name="connsiteX44" fmla="*/ 3902614 w 4437186"/>
                <a:gd name="connsiteY44" fmla="*/ 3137095 h 3305907"/>
                <a:gd name="connsiteX45" fmla="*/ 3860411 w 4437186"/>
                <a:gd name="connsiteY45" fmla="*/ 3151163 h 3305907"/>
                <a:gd name="connsiteX46" fmla="*/ 3790072 w 4437186"/>
                <a:gd name="connsiteY46" fmla="*/ 3179298 h 3305907"/>
                <a:gd name="connsiteX47" fmla="*/ 3719734 w 4437186"/>
                <a:gd name="connsiteY47" fmla="*/ 3193366 h 3305907"/>
                <a:gd name="connsiteX48" fmla="*/ 3564989 w 4437186"/>
                <a:gd name="connsiteY48" fmla="*/ 3235569 h 3305907"/>
                <a:gd name="connsiteX49" fmla="*/ 3353974 w 4437186"/>
                <a:gd name="connsiteY49" fmla="*/ 3249637 h 3305907"/>
                <a:gd name="connsiteX50" fmla="*/ 3227364 w 4437186"/>
                <a:gd name="connsiteY50" fmla="*/ 3277772 h 3305907"/>
                <a:gd name="connsiteX51" fmla="*/ 2960078 w 4437186"/>
                <a:gd name="connsiteY51" fmla="*/ 3291840 h 3305907"/>
                <a:gd name="connsiteX52" fmla="*/ 2819401 w 4437186"/>
                <a:gd name="connsiteY52" fmla="*/ 3305907 h 3305907"/>
                <a:gd name="connsiteX53" fmla="*/ 1440768 w 4437186"/>
                <a:gd name="connsiteY53" fmla="*/ 3277772 h 3305907"/>
                <a:gd name="connsiteX54" fmla="*/ 1370429 w 4437186"/>
                <a:gd name="connsiteY54" fmla="*/ 3263704 h 3305907"/>
                <a:gd name="connsiteX55" fmla="*/ 1173481 w 4437186"/>
                <a:gd name="connsiteY55" fmla="*/ 3249637 h 3305907"/>
                <a:gd name="connsiteX56" fmla="*/ 709248 w 4437186"/>
                <a:gd name="connsiteY56" fmla="*/ 3235569 h 3305907"/>
                <a:gd name="connsiteX57" fmla="*/ 596706 w 4437186"/>
                <a:gd name="connsiteY57" fmla="*/ 3221501 h 3305907"/>
                <a:gd name="connsiteX58" fmla="*/ 512300 w 4437186"/>
                <a:gd name="connsiteY58" fmla="*/ 3179298 h 3305907"/>
                <a:gd name="connsiteX59" fmla="*/ 470097 w 4437186"/>
                <a:gd name="connsiteY59" fmla="*/ 3165230 h 3305907"/>
                <a:gd name="connsiteX60" fmla="*/ 385691 w 4437186"/>
                <a:gd name="connsiteY60" fmla="*/ 3080824 h 3305907"/>
                <a:gd name="connsiteX61" fmla="*/ 357555 w 4437186"/>
                <a:gd name="connsiteY61" fmla="*/ 3052689 h 3305907"/>
                <a:gd name="connsiteX62" fmla="*/ 329420 w 4437186"/>
                <a:gd name="connsiteY62" fmla="*/ 3010486 h 3305907"/>
                <a:gd name="connsiteX63" fmla="*/ 301284 w 4437186"/>
                <a:gd name="connsiteY63" fmla="*/ 2982350 h 3305907"/>
                <a:gd name="connsiteX64" fmla="*/ 230946 w 4437186"/>
                <a:gd name="connsiteY64" fmla="*/ 2827606 h 3305907"/>
                <a:gd name="connsiteX65" fmla="*/ 216878 w 4437186"/>
                <a:gd name="connsiteY65" fmla="*/ 2321169 h 3305907"/>
                <a:gd name="connsiteX66" fmla="*/ 202811 w 4437186"/>
                <a:gd name="connsiteY66" fmla="*/ 2194560 h 3305907"/>
                <a:gd name="connsiteX67" fmla="*/ 216878 w 4437186"/>
                <a:gd name="connsiteY67" fmla="*/ 1786597 h 3305907"/>
                <a:gd name="connsiteX68" fmla="*/ 259081 w 4437186"/>
                <a:gd name="connsiteY68" fmla="*/ 1561513 h 3305907"/>
                <a:gd name="connsiteX69" fmla="*/ 273149 w 4437186"/>
                <a:gd name="connsiteY69" fmla="*/ 1519310 h 3305907"/>
                <a:gd name="connsiteX70" fmla="*/ 315352 w 4437186"/>
                <a:gd name="connsiteY70" fmla="*/ 1477107 h 3305907"/>
                <a:gd name="connsiteX71" fmla="*/ 357555 w 4437186"/>
                <a:gd name="connsiteY71" fmla="*/ 1392701 h 3305907"/>
                <a:gd name="connsiteX72" fmla="*/ 385691 w 4437186"/>
                <a:gd name="connsiteY72" fmla="*/ 1336430 h 3305907"/>
                <a:gd name="connsiteX73" fmla="*/ 413826 w 4437186"/>
                <a:gd name="connsiteY73" fmla="*/ 1294227 h 3305907"/>
                <a:gd name="connsiteX74" fmla="*/ 470097 w 4437186"/>
                <a:gd name="connsiteY74" fmla="*/ 1181686 h 3305907"/>
                <a:gd name="connsiteX75" fmla="*/ 484164 w 4437186"/>
                <a:gd name="connsiteY75" fmla="*/ 1139483 h 3305907"/>
                <a:gd name="connsiteX76" fmla="*/ 512300 w 4437186"/>
                <a:gd name="connsiteY76" fmla="*/ 1111347 h 3305907"/>
                <a:gd name="connsiteX77" fmla="*/ 540435 w 4437186"/>
                <a:gd name="connsiteY77" fmla="*/ 1026941 h 3305907"/>
                <a:gd name="connsiteX78" fmla="*/ 512300 w 4437186"/>
                <a:gd name="connsiteY78" fmla="*/ 872197 h 3305907"/>
                <a:gd name="connsiteX79" fmla="*/ 484164 w 4437186"/>
                <a:gd name="connsiteY79" fmla="*/ 829993 h 3305907"/>
                <a:gd name="connsiteX80" fmla="*/ 413826 w 4437186"/>
                <a:gd name="connsiteY80" fmla="*/ 703384 h 3305907"/>
                <a:gd name="connsiteX81" fmla="*/ 385691 w 4437186"/>
                <a:gd name="connsiteY81" fmla="*/ 661181 h 3305907"/>
                <a:gd name="connsiteX82" fmla="*/ 357555 w 4437186"/>
                <a:gd name="connsiteY82" fmla="*/ 618978 h 3305907"/>
                <a:gd name="connsiteX83" fmla="*/ 343488 w 4437186"/>
                <a:gd name="connsiteY83" fmla="*/ 576775 h 3305907"/>
                <a:gd name="connsiteX84" fmla="*/ 315352 w 4437186"/>
                <a:gd name="connsiteY84" fmla="*/ 548640 h 3305907"/>
                <a:gd name="connsiteX85" fmla="*/ 287217 w 4437186"/>
                <a:gd name="connsiteY85" fmla="*/ 506437 h 3305907"/>
                <a:gd name="connsiteX86" fmla="*/ 216878 w 4437186"/>
                <a:gd name="connsiteY86" fmla="*/ 422030 h 3305907"/>
                <a:gd name="connsiteX87" fmla="*/ 188743 w 4437186"/>
                <a:gd name="connsiteY87" fmla="*/ 365760 h 3305907"/>
                <a:gd name="connsiteX88" fmla="*/ 160608 w 4437186"/>
                <a:gd name="connsiteY88" fmla="*/ 337624 h 3305907"/>
                <a:gd name="connsiteX89" fmla="*/ 132472 w 4437186"/>
                <a:gd name="connsiteY89" fmla="*/ 281353 h 3305907"/>
                <a:gd name="connsiteX90" fmla="*/ 104337 w 4437186"/>
                <a:gd name="connsiteY90" fmla="*/ 239150 h 3305907"/>
                <a:gd name="connsiteX91" fmla="*/ 90269 w 4437186"/>
                <a:gd name="connsiteY91" fmla="*/ 182880 h 3305907"/>
                <a:gd name="connsiteX92" fmla="*/ 33998 w 4437186"/>
                <a:gd name="connsiteY92" fmla="*/ 98473 h 3305907"/>
                <a:gd name="connsiteX93" fmla="*/ 5863 w 4437186"/>
                <a:gd name="connsiteY93" fmla="*/ 0 h 330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437186" h="3305907">
                  <a:moveTo>
                    <a:pt x="5863" y="0"/>
                  </a:moveTo>
                  <a:cubicBezTo>
                    <a:pt x="19931" y="0"/>
                    <a:pt x="81520" y="64942"/>
                    <a:pt x="118404" y="98473"/>
                  </a:cubicBezTo>
                  <a:cubicBezTo>
                    <a:pt x="133125" y="111856"/>
                    <a:pt x="145503" y="127729"/>
                    <a:pt x="160608" y="140677"/>
                  </a:cubicBezTo>
                  <a:cubicBezTo>
                    <a:pt x="178409" y="155935"/>
                    <a:pt x="198866" y="167870"/>
                    <a:pt x="216878" y="182880"/>
                  </a:cubicBezTo>
                  <a:cubicBezTo>
                    <a:pt x="227067" y="191371"/>
                    <a:pt x="233978" y="203658"/>
                    <a:pt x="245014" y="211015"/>
                  </a:cubicBezTo>
                  <a:cubicBezTo>
                    <a:pt x="279782" y="234193"/>
                    <a:pt x="305974" y="240713"/>
                    <a:pt x="343488" y="253218"/>
                  </a:cubicBezTo>
                  <a:cubicBezTo>
                    <a:pt x="352866" y="267286"/>
                    <a:pt x="361061" y="282219"/>
                    <a:pt x="371623" y="295421"/>
                  </a:cubicBezTo>
                  <a:cubicBezTo>
                    <a:pt x="379908" y="305778"/>
                    <a:pt x="391800" y="312946"/>
                    <a:pt x="399758" y="323557"/>
                  </a:cubicBezTo>
                  <a:cubicBezTo>
                    <a:pt x="420047" y="350609"/>
                    <a:pt x="437272" y="379828"/>
                    <a:pt x="456029" y="407963"/>
                  </a:cubicBezTo>
                  <a:cubicBezTo>
                    <a:pt x="465407" y="422031"/>
                    <a:pt x="474020" y="436640"/>
                    <a:pt x="484164" y="450166"/>
                  </a:cubicBezTo>
                  <a:lnTo>
                    <a:pt x="526368" y="506437"/>
                  </a:lnTo>
                  <a:cubicBezTo>
                    <a:pt x="566217" y="625991"/>
                    <a:pt x="510640" y="480224"/>
                    <a:pt x="568571" y="576775"/>
                  </a:cubicBezTo>
                  <a:cubicBezTo>
                    <a:pt x="576200" y="589490"/>
                    <a:pt x="575437" y="606015"/>
                    <a:pt x="582638" y="618978"/>
                  </a:cubicBezTo>
                  <a:cubicBezTo>
                    <a:pt x="599060" y="648537"/>
                    <a:pt x="628216" y="671305"/>
                    <a:pt x="638909" y="703384"/>
                  </a:cubicBezTo>
                  <a:cubicBezTo>
                    <a:pt x="663339" y="776673"/>
                    <a:pt x="636975" y="718552"/>
                    <a:pt x="681112" y="773723"/>
                  </a:cubicBezTo>
                  <a:cubicBezTo>
                    <a:pt x="691674" y="786925"/>
                    <a:pt x="697293" y="803971"/>
                    <a:pt x="709248" y="815926"/>
                  </a:cubicBezTo>
                  <a:cubicBezTo>
                    <a:pt x="756086" y="862764"/>
                    <a:pt x="742167" y="829525"/>
                    <a:pt x="793654" y="858129"/>
                  </a:cubicBezTo>
                  <a:cubicBezTo>
                    <a:pt x="879388" y="905759"/>
                    <a:pt x="850809" y="911104"/>
                    <a:pt x="920263" y="928467"/>
                  </a:cubicBezTo>
                  <a:cubicBezTo>
                    <a:pt x="943459" y="934266"/>
                    <a:pt x="966720" y="941341"/>
                    <a:pt x="990601" y="942535"/>
                  </a:cubicBezTo>
                  <a:cubicBezTo>
                    <a:pt x="1154586" y="950734"/>
                    <a:pt x="1318893" y="950526"/>
                    <a:pt x="1482971" y="956603"/>
                  </a:cubicBezTo>
                  <a:cubicBezTo>
                    <a:pt x="1572129" y="959905"/>
                    <a:pt x="1661202" y="965273"/>
                    <a:pt x="1750257" y="970670"/>
                  </a:cubicBezTo>
                  <a:cubicBezTo>
                    <a:pt x="1815953" y="974652"/>
                    <a:pt x="1881462" y="981607"/>
                    <a:pt x="1947204" y="984738"/>
                  </a:cubicBezTo>
                  <a:cubicBezTo>
                    <a:pt x="2078438" y="990987"/>
                    <a:pt x="2209801" y="994117"/>
                    <a:pt x="2341100" y="998806"/>
                  </a:cubicBezTo>
                  <a:cubicBezTo>
                    <a:pt x="2755863" y="974408"/>
                    <a:pt x="2607869" y="976681"/>
                    <a:pt x="3227364" y="998806"/>
                  </a:cubicBezTo>
                  <a:cubicBezTo>
                    <a:pt x="3274460" y="1000488"/>
                    <a:pt x="3321044" y="1009392"/>
                    <a:pt x="3368041" y="1012873"/>
                  </a:cubicBezTo>
                  <a:cubicBezTo>
                    <a:pt x="3447678" y="1018772"/>
                    <a:pt x="3527396" y="1023872"/>
                    <a:pt x="3607192" y="1026941"/>
                  </a:cubicBezTo>
                  <a:lnTo>
                    <a:pt x="4099561" y="1041009"/>
                  </a:lnTo>
                  <a:cubicBezTo>
                    <a:pt x="4228185" y="1105320"/>
                    <a:pt x="4076301" y="1017747"/>
                    <a:pt x="4212103" y="1153550"/>
                  </a:cubicBezTo>
                  <a:lnTo>
                    <a:pt x="4296509" y="1237957"/>
                  </a:lnTo>
                  <a:lnTo>
                    <a:pt x="4338712" y="1280160"/>
                  </a:lnTo>
                  <a:lnTo>
                    <a:pt x="4366848" y="1364566"/>
                  </a:lnTo>
                  <a:cubicBezTo>
                    <a:pt x="4371537" y="1378634"/>
                    <a:pt x="4378007" y="1392228"/>
                    <a:pt x="4380915" y="1406769"/>
                  </a:cubicBezTo>
                  <a:lnTo>
                    <a:pt x="4394983" y="1477107"/>
                  </a:lnTo>
                  <a:cubicBezTo>
                    <a:pt x="4399672" y="1575581"/>
                    <a:pt x="4400864" y="1674284"/>
                    <a:pt x="4409051" y="1772529"/>
                  </a:cubicBezTo>
                  <a:cubicBezTo>
                    <a:pt x="4410282" y="1787306"/>
                    <a:pt x="4422062" y="1799941"/>
                    <a:pt x="4423118" y="1814732"/>
                  </a:cubicBezTo>
                  <a:cubicBezTo>
                    <a:pt x="4431477" y="1931758"/>
                    <a:pt x="4432497" y="2049193"/>
                    <a:pt x="4437186" y="2166424"/>
                  </a:cubicBezTo>
                  <a:cubicBezTo>
                    <a:pt x="4427808" y="2269587"/>
                    <a:pt x="4420925" y="2373007"/>
                    <a:pt x="4409051" y="2475913"/>
                  </a:cubicBezTo>
                  <a:cubicBezTo>
                    <a:pt x="4406835" y="2495120"/>
                    <a:pt x="4398162" y="2513113"/>
                    <a:pt x="4394983" y="2532184"/>
                  </a:cubicBezTo>
                  <a:cubicBezTo>
                    <a:pt x="4388768" y="2569476"/>
                    <a:pt x="4385248" y="2607169"/>
                    <a:pt x="4380915" y="2644726"/>
                  </a:cubicBezTo>
                  <a:cubicBezTo>
                    <a:pt x="4371181" y="2729092"/>
                    <a:pt x="4369435" y="2814668"/>
                    <a:pt x="4352780" y="2897944"/>
                  </a:cubicBezTo>
                  <a:cubicBezTo>
                    <a:pt x="4346179" y="2930950"/>
                    <a:pt x="4286192" y="2935693"/>
                    <a:pt x="4268374" y="2940147"/>
                  </a:cubicBezTo>
                  <a:cubicBezTo>
                    <a:pt x="4151350" y="3018165"/>
                    <a:pt x="4337817" y="2895249"/>
                    <a:pt x="4127697" y="3024553"/>
                  </a:cubicBezTo>
                  <a:cubicBezTo>
                    <a:pt x="4098899" y="3042275"/>
                    <a:pt x="4072850" y="3064402"/>
                    <a:pt x="4043291" y="3080824"/>
                  </a:cubicBezTo>
                  <a:cubicBezTo>
                    <a:pt x="4026778" y="3089998"/>
                    <a:pt x="3958063" y="3105649"/>
                    <a:pt x="3944817" y="3108960"/>
                  </a:cubicBezTo>
                  <a:cubicBezTo>
                    <a:pt x="3930749" y="3118338"/>
                    <a:pt x="3917736" y="3129534"/>
                    <a:pt x="3902614" y="3137095"/>
                  </a:cubicBezTo>
                  <a:cubicBezTo>
                    <a:pt x="3889351" y="3143727"/>
                    <a:pt x="3874296" y="3145956"/>
                    <a:pt x="3860411" y="3151163"/>
                  </a:cubicBezTo>
                  <a:cubicBezTo>
                    <a:pt x="3836766" y="3160030"/>
                    <a:pt x="3814259" y="3172042"/>
                    <a:pt x="3790072" y="3179298"/>
                  </a:cubicBezTo>
                  <a:cubicBezTo>
                    <a:pt x="3767170" y="3186169"/>
                    <a:pt x="3742930" y="3187567"/>
                    <a:pt x="3719734" y="3193366"/>
                  </a:cubicBezTo>
                  <a:cubicBezTo>
                    <a:pt x="3653670" y="3209882"/>
                    <a:pt x="3658478" y="3229336"/>
                    <a:pt x="3564989" y="3235569"/>
                  </a:cubicBezTo>
                  <a:lnTo>
                    <a:pt x="3353974" y="3249637"/>
                  </a:lnTo>
                  <a:cubicBezTo>
                    <a:pt x="3325056" y="3256866"/>
                    <a:pt x="3254147" y="3275540"/>
                    <a:pt x="3227364" y="3277772"/>
                  </a:cubicBezTo>
                  <a:cubicBezTo>
                    <a:pt x="3138454" y="3285181"/>
                    <a:pt x="3049085" y="3285702"/>
                    <a:pt x="2960078" y="3291840"/>
                  </a:cubicBezTo>
                  <a:cubicBezTo>
                    <a:pt x="2913063" y="3295082"/>
                    <a:pt x="2866293" y="3301218"/>
                    <a:pt x="2819401" y="3305907"/>
                  </a:cubicBezTo>
                  <a:cubicBezTo>
                    <a:pt x="2663652" y="3303617"/>
                    <a:pt x="1765929" y="3296353"/>
                    <a:pt x="1440768" y="3277772"/>
                  </a:cubicBezTo>
                  <a:cubicBezTo>
                    <a:pt x="1416896" y="3276408"/>
                    <a:pt x="1394208" y="3266207"/>
                    <a:pt x="1370429" y="3263704"/>
                  </a:cubicBezTo>
                  <a:cubicBezTo>
                    <a:pt x="1304974" y="3256814"/>
                    <a:pt x="1239238" y="3252435"/>
                    <a:pt x="1173481" y="3249637"/>
                  </a:cubicBezTo>
                  <a:cubicBezTo>
                    <a:pt x="1018806" y="3243055"/>
                    <a:pt x="863992" y="3240258"/>
                    <a:pt x="709248" y="3235569"/>
                  </a:cubicBezTo>
                  <a:cubicBezTo>
                    <a:pt x="671734" y="3230880"/>
                    <a:pt x="633902" y="3228264"/>
                    <a:pt x="596706" y="3221501"/>
                  </a:cubicBezTo>
                  <a:cubicBezTo>
                    <a:pt x="541143" y="3211398"/>
                    <a:pt x="563786" y="3205041"/>
                    <a:pt x="512300" y="3179298"/>
                  </a:cubicBezTo>
                  <a:cubicBezTo>
                    <a:pt x="499037" y="3172666"/>
                    <a:pt x="484165" y="3169919"/>
                    <a:pt x="470097" y="3165230"/>
                  </a:cubicBezTo>
                  <a:lnTo>
                    <a:pt x="385691" y="3080824"/>
                  </a:lnTo>
                  <a:cubicBezTo>
                    <a:pt x="376312" y="3071446"/>
                    <a:pt x="364912" y="3063725"/>
                    <a:pt x="357555" y="3052689"/>
                  </a:cubicBezTo>
                  <a:cubicBezTo>
                    <a:pt x="348177" y="3038621"/>
                    <a:pt x="339982" y="3023688"/>
                    <a:pt x="329420" y="3010486"/>
                  </a:cubicBezTo>
                  <a:cubicBezTo>
                    <a:pt x="321134" y="3000129"/>
                    <a:pt x="308108" y="2993723"/>
                    <a:pt x="301284" y="2982350"/>
                  </a:cubicBezTo>
                  <a:cubicBezTo>
                    <a:pt x="254109" y="2903725"/>
                    <a:pt x="252717" y="2892917"/>
                    <a:pt x="230946" y="2827606"/>
                  </a:cubicBezTo>
                  <a:cubicBezTo>
                    <a:pt x="226257" y="2658794"/>
                    <a:pt x="224376" y="2489880"/>
                    <a:pt x="216878" y="2321169"/>
                  </a:cubicBezTo>
                  <a:cubicBezTo>
                    <a:pt x="214993" y="2278748"/>
                    <a:pt x="202811" y="2237023"/>
                    <a:pt x="202811" y="2194560"/>
                  </a:cubicBezTo>
                  <a:cubicBezTo>
                    <a:pt x="202811" y="2058492"/>
                    <a:pt x="209909" y="1922487"/>
                    <a:pt x="216878" y="1786597"/>
                  </a:cubicBezTo>
                  <a:cubicBezTo>
                    <a:pt x="224098" y="1645811"/>
                    <a:pt x="222211" y="1672125"/>
                    <a:pt x="259081" y="1561513"/>
                  </a:cubicBezTo>
                  <a:cubicBezTo>
                    <a:pt x="263770" y="1547445"/>
                    <a:pt x="262664" y="1529795"/>
                    <a:pt x="273149" y="1519310"/>
                  </a:cubicBezTo>
                  <a:lnTo>
                    <a:pt x="315352" y="1477107"/>
                  </a:lnTo>
                  <a:cubicBezTo>
                    <a:pt x="341144" y="1399731"/>
                    <a:pt x="313923" y="1469057"/>
                    <a:pt x="357555" y="1392701"/>
                  </a:cubicBezTo>
                  <a:cubicBezTo>
                    <a:pt x="367960" y="1374493"/>
                    <a:pt x="375286" y="1354638"/>
                    <a:pt x="385691" y="1336430"/>
                  </a:cubicBezTo>
                  <a:cubicBezTo>
                    <a:pt x="394079" y="1321750"/>
                    <a:pt x="406959" y="1309677"/>
                    <a:pt x="413826" y="1294227"/>
                  </a:cubicBezTo>
                  <a:cubicBezTo>
                    <a:pt x="465552" y="1177842"/>
                    <a:pt x="412315" y="1239466"/>
                    <a:pt x="470097" y="1181686"/>
                  </a:cubicBezTo>
                  <a:cubicBezTo>
                    <a:pt x="474786" y="1167618"/>
                    <a:pt x="476535" y="1152198"/>
                    <a:pt x="484164" y="1139483"/>
                  </a:cubicBezTo>
                  <a:cubicBezTo>
                    <a:pt x="490988" y="1128110"/>
                    <a:pt x="506368" y="1123210"/>
                    <a:pt x="512300" y="1111347"/>
                  </a:cubicBezTo>
                  <a:cubicBezTo>
                    <a:pt x="525563" y="1084821"/>
                    <a:pt x="540435" y="1026941"/>
                    <a:pt x="540435" y="1026941"/>
                  </a:cubicBezTo>
                  <a:cubicBezTo>
                    <a:pt x="538854" y="1017454"/>
                    <a:pt x="518201" y="887932"/>
                    <a:pt x="512300" y="872197"/>
                  </a:cubicBezTo>
                  <a:cubicBezTo>
                    <a:pt x="506363" y="856366"/>
                    <a:pt x="493543" y="844061"/>
                    <a:pt x="484164" y="829993"/>
                  </a:cubicBezTo>
                  <a:cubicBezTo>
                    <a:pt x="459404" y="755710"/>
                    <a:pt x="478323" y="800129"/>
                    <a:pt x="413826" y="703384"/>
                  </a:cubicBezTo>
                  <a:lnTo>
                    <a:pt x="385691" y="661181"/>
                  </a:lnTo>
                  <a:lnTo>
                    <a:pt x="357555" y="618978"/>
                  </a:lnTo>
                  <a:cubicBezTo>
                    <a:pt x="352866" y="604910"/>
                    <a:pt x="351117" y="589490"/>
                    <a:pt x="343488" y="576775"/>
                  </a:cubicBezTo>
                  <a:cubicBezTo>
                    <a:pt x="336664" y="565402"/>
                    <a:pt x="323638" y="558997"/>
                    <a:pt x="315352" y="548640"/>
                  </a:cubicBezTo>
                  <a:cubicBezTo>
                    <a:pt x="304790" y="535438"/>
                    <a:pt x="297779" y="519639"/>
                    <a:pt x="287217" y="506437"/>
                  </a:cubicBezTo>
                  <a:cubicBezTo>
                    <a:pt x="232182" y="437642"/>
                    <a:pt x="285283" y="531478"/>
                    <a:pt x="216878" y="422030"/>
                  </a:cubicBezTo>
                  <a:cubicBezTo>
                    <a:pt x="205764" y="404247"/>
                    <a:pt x="200375" y="383209"/>
                    <a:pt x="188743" y="365760"/>
                  </a:cubicBezTo>
                  <a:cubicBezTo>
                    <a:pt x="181386" y="354724"/>
                    <a:pt x="167965" y="348660"/>
                    <a:pt x="160608" y="337624"/>
                  </a:cubicBezTo>
                  <a:cubicBezTo>
                    <a:pt x="148975" y="320175"/>
                    <a:pt x="142877" y="299561"/>
                    <a:pt x="132472" y="281353"/>
                  </a:cubicBezTo>
                  <a:cubicBezTo>
                    <a:pt x="124084" y="266673"/>
                    <a:pt x="113715" y="253218"/>
                    <a:pt x="104337" y="239150"/>
                  </a:cubicBezTo>
                  <a:cubicBezTo>
                    <a:pt x="99648" y="220393"/>
                    <a:pt x="98915" y="200173"/>
                    <a:pt x="90269" y="182880"/>
                  </a:cubicBezTo>
                  <a:cubicBezTo>
                    <a:pt x="75146" y="152635"/>
                    <a:pt x="33998" y="98473"/>
                    <a:pt x="33998" y="98473"/>
                  </a:cubicBezTo>
                  <a:cubicBezTo>
                    <a:pt x="3766" y="7776"/>
                    <a:pt x="-8205" y="0"/>
                    <a:pt x="5863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7412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32490" y="1889395"/>
            <a:ext cx="10636432" cy="4108351"/>
            <a:chOff x="248083" y="327881"/>
            <a:chExt cx="12398725" cy="4789041"/>
          </a:xfrm>
        </p:grpSpPr>
        <p:grpSp>
          <p:nvGrpSpPr>
            <p:cNvPr id="3" name="组合 2"/>
            <p:cNvGrpSpPr/>
            <p:nvPr/>
          </p:nvGrpSpPr>
          <p:grpSpPr>
            <a:xfrm>
              <a:off x="248083" y="327881"/>
              <a:ext cx="6618585" cy="4771882"/>
              <a:chOff x="2868191" y="1171942"/>
              <a:chExt cx="6618585" cy="4771882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6616931" y="2803157"/>
                <a:ext cx="1759761" cy="3140667"/>
                <a:chOff x="5176595" y="2165176"/>
                <a:chExt cx="1973158" cy="3638253"/>
              </a:xfrm>
            </p:grpSpPr>
            <p:sp>
              <p:nvSpPr>
                <p:cNvPr id="27" name="任意多边形 26"/>
                <p:cNvSpPr/>
                <p:nvPr/>
              </p:nvSpPr>
              <p:spPr>
                <a:xfrm>
                  <a:off x="5176595" y="2165176"/>
                  <a:ext cx="1828993" cy="2161745"/>
                </a:xfrm>
                <a:custGeom>
                  <a:avLst/>
                  <a:gdLst>
                    <a:gd name="connsiteX0" fmla="*/ 108726 w 542654"/>
                    <a:gd name="connsiteY0" fmla="*/ 186347 h 641380"/>
                    <a:gd name="connsiteX1" fmla="*/ 104392 w 542654"/>
                    <a:gd name="connsiteY1" fmla="*/ 156011 h 641380"/>
                    <a:gd name="connsiteX2" fmla="*/ 95725 w 542654"/>
                    <a:gd name="connsiteY2" fmla="*/ 130010 h 641380"/>
                    <a:gd name="connsiteX3" fmla="*/ 100058 w 542654"/>
                    <a:gd name="connsiteY3" fmla="*/ 86673 h 641380"/>
                    <a:gd name="connsiteX4" fmla="*/ 121726 w 542654"/>
                    <a:gd name="connsiteY4" fmla="*/ 65005 h 641380"/>
                    <a:gd name="connsiteX5" fmla="*/ 130394 w 542654"/>
                    <a:gd name="connsiteY5" fmla="*/ 56337 h 641380"/>
                    <a:gd name="connsiteX6" fmla="*/ 156396 w 542654"/>
                    <a:gd name="connsiteY6" fmla="*/ 43337 h 641380"/>
                    <a:gd name="connsiteX7" fmla="*/ 178064 w 542654"/>
                    <a:gd name="connsiteY7" fmla="*/ 30336 h 641380"/>
                    <a:gd name="connsiteX8" fmla="*/ 191065 w 542654"/>
                    <a:gd name="connsiteY8" fmla="*/ 21668 h 641380"/>
                    <a:gd name="connsiteX9" fmla="*/ 217067 w 542654"/>
                    <a:gd name="connsiteY9" fmla="*/ 13001 h 641380"/>
                    <a:gd name="connsiteX10" fmla="*/ 282072 w 542654"/>
                    <a:gd name="connsiteY10" fmla="*/ 0 h 641380"/>
                    <a:gd name="connsiteX11" fmla="*/ 329742 w 542654"/>
                    <a:gd name="connsiteY11" fmla="*/ 4334 h 641380"/>
                    <a:gd name="connsiteX12" fmla="*/ 351410 w 542654"/>
                    <a:gd name="connsiteY12" fmla="*/ 17335 h 641380"/>
                    <a:gd name="connsiteX13" fmla="*/ 364411 w 542654"/>
                    <a:gd name="connsiteY13" fmla="*/ 21668 h 641380"/>
                    <a:gd name="connsiteX14" fmla="*/ 373078 w 542654"/>
                    <a:gd name="connsiteY14" fmla="*/ 30336 h 641380"/>
                    <a:gd name="connsiteX15" fmla="*/ 399080 w 542654"/>
                    <a:gd name="connsiteY15" fmla="*/ 47670 h 641380"/>
                    <a:gd name="connsiteX16" fmla="*/ 412081 w 542654"/>
                    <a:gd name="connsiteY16" fmla="*/ 56337 h 641380"/>
                    <a:gd name="connsiteX17" fmla="*/ 420748 w 542654"/>
                    <a:gd name="connsiteY17" fmla="*/ 65005 h 641380"/>
                    <a:gd name="connsiteX18" fmla="*/ 433749 w 542654"/>
                    <a:gd name="connsiteY18" fmla="*/ 117009 h 641380"/>
                    <a:gd name="connsiteX19" fmla="*/ 438083 w 542654"/>
                    <a:gd name="connsiteY19" fmla="*/ 130010 h 641380"/>
                    <a:gd name="connsiteX20" fmla="*/ 442417 w 542654"/>
                    <a:gd name="connsiteY20" fmla="*/ 156011 h 641380"/>
                    <a:gd name="connsiteX21" fmla="*/ 394746 w 542654"/>
                    <a:gd name="connsiteY21" fmla="*/ 151678 h 641380"/>
                    <a:gd name="connsiteX22" fmla="*/ 308073 w 542654"/>
                    <a:gd name="connsiteY22" fmla="*/ 147344 h 641380"/>
                    <a:gd name="connsiteX23" fmla="*/ 199732 w 542654"/>
                    <a:gd name="connsiteY23" fmla="*/ 151678 h 641380"/>
                    <a:gd name="connsiteX24" fmla="*/ 182398 w 542654"/>
                    <a:gd name="connsiteY24" fmla="*/ 156011 h 641380"/>
                    <a:gd name="connsiteX25" fmla="*/ 156396 w 542654"/>
                    <a:gd name="connsiteY25" fmla="*/ 169012 h 641380"/>
                    <a:gd name="connsiteX26" fmla="*/ 143395 w 542654"/>
                    <a:gd name="connsiteY26" fmla="*/ 177680 h 641380"/>
                    <a:gd name="connsiteX27" fmla="*/ 130394 w 542654"/>
                    <a:gd name="connsiteY27" fmla="*/ 182013 h 641380"/>
                    <a:gd name="connsiteX28" fmla="*/ 108726 w 542654"/>
                    <a:gd name="connsiteY28" fmla="*/ 195014 h 641380"/>
                    <a:gd name="connsiteX29" fmla="*/ 113059 w 542654"/>
                    <a:gd name="connsiteY29" fmla="*/ 225350 h 641380"/>
                    <a:gd name="connsiteX30" fmla="*/ 160729 w 542654"/>
                    <a:gd name="connsiteY30" fmla="*/ 216682 h 641380"/>
                    <a:gd name="connsiteX31" fmla="*/ 178064 w 542654"/>
                    <a:gd name="connsiteY31" fmla="*/ 212349 h 641380"/>
                    <a:gd name="connsiteX32" fmla="*/ 225734 w 542654"/>
                    <a:gd name="connsiteY32" fmla="*/ 203682 h 641380"/>
                    <a:gd name="connsiteX33" fmla="*/ 243069 w 542654"/>
                    <a:gd name="connsiteY33" fmla="*/ 199348 h 641380"/>
                    <a:gd name="connsiteX34" fmla="*/ 334075 w 542654"/>
                    <a:gd name="connsiteY34" fmla="*/ 195014 h 641380"/>
                    <a:gd name="connsiteX35" fmla="*/ 386079 w 542654"/>
                    <a:gd name="connsiteY35" fmla="*/ 186347 h 641380"/>
                    <a:gd name="connsiteX36" fmla="*/ 425082 w 542654"/>
                    <a:gd name="connsiteY36" fmla="*/ 177680 h 641380"/>
                    <a:gd name="connsiteX37" fmla="*/ 433749 w 542654"/>
                    <a:gd name="connsiteY37" fmla="*/ 169012 h 641380"/>
                    <a:gd name="connsiteX38" fmla="*/ 438083 w 542654"/>
                    <a:gd name="connsiteY38" fmla="*/ 147344 h 641380"/>
                    <a:gd name="connsiteX39" fmla="*/ 459751 w 542654"/>
                    <a:gd name="connsiteY39" fmla="*/ 164679 h 641380"/>
                    <a:gd name="connsiteX40" fmla="*/ 472752 w 542654"/>
                    <a:gd name="connsiteY40" fmla="*/ 173346 h 641380"/>
                    <a:gd name="connsiteX41" fmla="*/ 485753 w 542654"/>
                    <a:gd name="connsiteY41" fmla="*/ 186347 h 641380"/>
                    <a:gd name="connsiteX42" fmla="*/ 498754 w 542654"/>
                    <a:gd name="connsiteY42" fmla="*/ 190681 h 641380"/>
                    <a:gd name="connsiteX43" fmla="*/ 524756 w 542654"/>
                    <a:gd name="connsiteY43" fmla="*/ 203682 h 641380"/>
                    <a:gd name="connsiteX44" fmla="*/ 533423 w 542654"/>
                    <a:gd name="connsiteY44" fmla="*/ 216682 h 641380"/>
                    <a:gd name="connsiteX45" fmla="*/ 542090 w 542654"/>
                    <a:gd name="connsiteY45" fmla="*/ 225350 h 641380"/>
                    <a:gd name="connsiteX46" fmla="*/ 516089 w 542654"/>
                    <a:gd name="connsiteY46" fmla="*/ 234017 h 641380"/>
                    <a:gd name="connsiteX47" fmla="*/ 368745 w 542654"/>
                    <a:gd name="connsiteY47" fmla="*/ 238351 h 641380"/>
                    <a:gd name="connsiteX48" fmla="*/ 347076 w 542654"/>
                    <a:gd name="connsiteY48" fmla="*/ 242684 h 641380"/>
                    <a:gd name="connsiteX49" fmla="*/ 334075 w 542654"/>
                    <a:gd name="connsiteY49" fmla="*/ 247018 h 641380"/>
                    <a:gd name="connsiteX50" fmla="*/ 316741 w 542654"/>
                    <a:gd name="connsiteY50" fmla="*/ 251352 h 641380"/>
                    <a:gd name="connsiteX51" fmla="*/ 286405 w 542654"/>
                    <a:gd name="connsiteY51" fmla="*/ 260019 h 641380"/>
                    <a:gd name="connsiteX52" fmla="*/ 273404 w 542654"/>
                    <a:gd name="connsiteY52" fmla="*/ 268686 h 641380"/>
                    <a:gd name="connsiteX53" fmla="*/ 260403 w 542654"/>
                    <a:gd name="connsiteY53" fmla="*/ 273020 h 641380"/>
                    <a:gd name="connsiteX54" fmla="*/ 204066 w 542654"/>
                    <a:gd name="connsiteY54" fmla="*/ 281687 h 641380"/>
                    <a:gd name="connsiteX55" fmla="*/ 130394 w 542654"/>
                    <a:gd name="connsiteY55" fmla="*/ 290355 h 641380"/>
                    <a:gd name="connsiteX56" fmla="*/ 91391 w 542654"/>
                    <a:gd name="connsiteY56" fmla="*/ 299022 h 641380"/>
                    <a:gd name="connsiteX57" fmla="*/ 69723 w 542654"/>
                    <a:gd name="connsiteY57" fmla="*/ 303355 h 641380"/>
                    <a:gd name="connsiteX58" fmla="*/ 43721 w 542654"/>
                    <a:gd name="connsiteY58" fmla="*/ 312023 h 641380"/>
                    <a:gd name="connsiteX59" fmla="*/ 30720 w 542654"/>
                    <a:gd name="connsiteY59" fmla="*/ 316356 h 641380"/>
                    <a:gd name="connsiteX60" fmla="*/ 17719 w 542654"/>
                    <a:gd name="connsiteY60" fmla="*/ 320690 h 641380"/>
                    <a:gd name="connsiteX61" fmla="*/ 384 w 542654"/>
                    <a:gd name="connsiteY61" fmla="*/ 316356 h 641380"/>
                    <a:gd name="connsiteX62" fmla="*/ 9052 w 542654"/>
                    <a:gd name="connsiteY62" fmla="*/ 307689 h 641380"/>
                    <a:gd name="connsiteX63" fmla="*/ 17719 w 542654"/>
                    <a:gd name="connsiteY63" fmla="*/ 294688 h 641380"/>
                    <a:gd name="connsiteX64" fmla="*/ 30720 w 542654"/>
                    <a:gd name="connsiteY64" fmla="*/ 277354 h 641380"/>
                    <a:gd name="connsiteX65" fmla="*/ 69723 w 542654"/>
                    <a:gd name="connsiteY65" fmla="*/ 255685 h 641380"/>
                    <a:gd name="connsiteX66" fmla="*/ 95725 w 542654"/>
                    <a:gd name="connsiteY66" fmla="*/ 238351 h 641380"/>
                    <a:gd name="connsiteX67" fmla="*/ 82724 w 542654"/>
                    <a:gd name="connsiteY67" fmla="*/ 247018 h 641380"/>
                    <a:gd name="connsiteX68" fmla="*/ 74056 w 542654"/>
                    <a:gd name="connsiteY68" fmla="*/ 255685 h 641380"/>
                    <a:gd name="connsiteX69" fmla="*/ 61055 w 542654"/>
                    <a:gd name="connsiteY69" fmla="*/ 264353 h 641380"/>
                    <a:gd name="connsiteX70" fmla="*/ 43721 w 542654"/>
                    <a:gd name="connsiteY70" fmla="*/ 277354 h 641380"/>
                    <a:gd name="connsiteX71" fmla="*/ 39387 w 542654"/>
                    <a:gd name="connsiteY71" fmla="*/ 290355 h 641380"/>
                    <a:gd name="connsiteX72" fmla="*/ 17719 w 542654"/>
                    <a:gd name="connsiteY72" fmla="*/ 312023 h 641380"/>
                    <a:gd name="connsiteX73" fmla="*/ 13385 w 542654"/>
                    <a:gd name="connsiteY73" fmla="*/ 325024 h 641380"/>
                    <a:gd name="connsiteX74" fmla="*/ 87057 w 542654"/>
                    <a:gd name="connsiteY74" fmla="*/ 320690 h 641380"/>
                    <a:gd name="connsiteX75" fmla="*/ 117393 w 542654"/>
                    <a:gd name="connsiteY75" fmla="*/ 312023 h 641380"/>
                    <a:gd name="connsiteX76" fmla="*/ 143395 w 542654"/>
                    <a:gd name="connsiteY76" fmla="*/ 316356 h 641380"/>
                    <a:gd name="connsiteX77" fmla="*/ 156396 w 542654"/>
                    <a:gd name="connsiteY77" fmla="*/ 346692 h 641380"/>
                    <a:gd name="connsiteX78" fmla="*/ 152062 w 542654"/>
                    <a:gd name="connsiteY78" fmla="*/ 359693 h 641380"/>
                    <a:gd name="connsiteX79" fmla="*/ 121726 w 542654"/>
                    <a:gd name="connsiteY79" fmla="*/ 364027 h 641380"/>
                    <a:gd name="connsiteX80" fmla="*/ 117393 w 542654"/>
                    <a:gd name="connsiteY80" fmla="*/ 398696 h 641380"/>
                    <a:gd name="connsiteX81" fmla="*/ 121726 w 542654"/>
                    <a:gd name="connsiteY81" fmla="*/ 411697 h 641380"/>
                    <a:gd name="connsiteX82" fmla="*/ 147728 w 542654"/>
                    <a:gd name="connsiteY82" fmla="*/ 420364 h 641380"/>
                    <a:gd name="connsiteX83" fmla="*/ 156396 w 542654"/>
                    <a:gd name="connsiteY83" fmla="*/ 429031 h 641380"/>
                    <a:gd name="connsiteX84" fmla="*/ 169397 w 542654"/>
                    <a:gd name="connsiteY84" fmla="*/ 433365 h 641380"/>
                    <a:gd name="connsiteX85" fmla="*/ 186731 w 542654"/>
                    <a:gd name="connsiteY85" fmla="*/ 459367 h 641380"/>
                    <a:gd name="connsiteX86" fmla="*/ 195399 w 542654"/>
                    <a:gd name="connsiteY86" fmla="*/ 468034 h 641380"/>
                    <a:gd name="connsiteX87" fmla="*/ 204066 w 542654"/>
                    <a:gd name="connsiteY87" fmla="*/ 481035 h 641380"/>
                    <a:gd name="connsiteX88" fmla="*/ 217067 w 542654"/>
                    <a:gd name="connsiteY88" fmla="*/ 485369 h 641380"/>
                    <a:gd name="connsiteX89" fmla="*/ 230068 w 542654"/>
                    <a:gd name="connsiteY89" fmla="*/ 494036 h 641380"/>
                    <a:gd name="connsiteX90" fmla="*/ 243069 w 542654"/>
                    <a:gd name="connsiteY90" fmla="*/ 511371 h 641380"/>
                    <a:gd name="connsiteX91" fmla="*/ 247402 w 542654"/>
                    <a:gd name="connsiteY91" fmla="*/ 541706 h 641380"/>
                    <a:gd name="connsiteX92" fmla="*/ 251736 w 542654"/>
                    <a:gd name="connsiteY92" fmla="*/ 589376 h 641380"/>
                    <a:gd name="connsiteX93" fmla="*/ 256070 w 542654"/>
                    <a:gd name="connsiteY93" fmla="*/ 624046 h 641380"/>
                    <a:gd name="connsiteX94" fmla="*/ 260403 w 542654"/>
                    <a:gd name="connsiteY94" fmla="*/ 637046 h 641380"/>
                    <a:gd name="connsiteX95" fmla="*/ 273404 w 542654"/>
                    <a:gd name="connsiteY95" fmla="*/ 641380 h 641380"/>
                    <a:gd name="connsiteX96" fmla="*/ 312407 w 542654"/>
                    <a:gd name="connsiteY96" fmla="*/ 637046 h 641380"/>
                    <a:gd name="connsiteX97" fmla="*/ 325408 w 542654"/>
                    <a:gd name="connsiteY97" fmla="*/ 632713 h 641380"/>
                    <a:gd name="connsiteX98" fmla="*/ 329742 w 542654"/>
                    <a:gd name="connsiteY98" fmla="*/ 619712 h 641380"/>
                    <a:gd name="connsiteX99" fmla="*/ 325408 w 542654"/>
                    <a:gd name="connsiteY99" fmla="*/ 580709 h 641380"/>
                    <a:gd name="connsiteX100" fmla="*/ 325408 w 542654"/>
                    <a:gd name="connsiteY100" fmla="*/ 524372 h 641380"/>
                    <a:gd name="connsiteX101" fmla="*/ 351410 w 542654"/>
                    <a:gd name="connsiteY101" fmla="*/ 515704 h 641380"/>
                    <a:gd name="connsiteX102" fmla="*/ 381745 w 542654"/>
                    <a:gd name="connsiteY102" fmla="*/ 507037 h 641380"/>
                    <a:gd name="connsiteX103" fmla="*/ 442417 w 542654"/>
                    <a:gd name="connsiteY103" fmla="*/ 498370 h 641380"/>
                    <a:gd name="connsiteX104" fmla="*/ 446750 w 542654"/>
                    <a:gd name="connsiteY104" fmla="*/ 485369 h 641380"/>
                    <a:gd name="connsiteX105" fmla="*/ 438083 w 542654"/>
                    <a:gd name="connsiteY105" fmla="*/ 459367 h 641380"/>
                    <a:gd name="connsiteX106" fmla="*/ 433749 w 542654"/>
                    <a:gd name="connsiteY106" fmla="*/ 437699 h 641380"/>
                    <a:gd name="connsiteX107" fmla="*/ 425082 w 542654"/>
                    <a:gd name="connsiteY107" fmla="*/ 429031 h 641380"/>
                    <a:gd name="connsiteX108" fmla="*/ 412081 w 542654"/>
                    <a:gd name="connsiteY108" fmla="*/ 403029 h 641380"/>
                    <a:gd name="connsiteX109" fmla="*/ 399080 w 542654"/>
                    <a:gd name="connsiteY109" fmla="*/ 394362 h 641380"/>
                    <a:gd name="connsiteX110" fmla="*/ 455417 w 542654"/>
                    <a:gd name="connsiteY110" fmla="*/ 398696 h 641380"/>
                    <a:gd name="connsiteX111" fmla="*/ 481419 w 542654"/>
                    <a:gd name="connsiteY111" fmla="*/ 398696 h 641380"/>
                    <a:gd name="connsiteX112" fmla="*/ 490087 w 542654"/>
                    <a:gd name="connsiteY112" fmla="*/ 372694 h 641380"/>
                    <a:gd name="connsiteX113" fmla="*/ 446750 w 542654"/>
                    <a:gd name="connsiteY113" fmla="*/ 359693 h 641380"/>
                    <a:gd name="connsiteX114" fmla="*/ 446750 w 542654"/>
                    <a:gd name="connsiteY114" fmla="*/ 351026 h 641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542654" h="641380">
                      <a:moveTo>
                        <a:pt x="108726" y="186347"/>
                      </a:moveTo>
                      <a:cubicBezTo>
                        <a:pt x="107281" y="176235"/>
                        <a:pt x="106689" y="165964"/>
                        <a:pt x="104392" y="156011"/>
                      </a:cubicBezTo>
                      <a:cubicBezTo>
                        <a:pt x="102338" y="147109"/>
                        <a:pt x="95725" y="130010"/>
                        <a:pt x="95725" y="130010"/>
                      </a:cubicBezTo>
                      <a:cubicBezTo>
                        <a:pt x="97169" y="115564"/>
                        <a:pt x="96794" y="100819"/>
                        <a:pt x="100058" y="86673"/>
                      </a:cubicBezTo>
                      <a:cubicBezTo>
                        <a:pt x="103001" y="73919"/>
                        <a:pt x="113005" y="71982"/>
                        <a:pt x="121726" y="65005"/>
                      </a:cubicBezTo>
                      <a:cubicBezTo>
                        <a:pt x="124917" y="62452"/>
                        <a:pt x="127203" y="58890"/>
                        <a:pt x="130394" y="56337"/>
                      </a:cubicBezTo>
                      <a:cubicBezTo>
                        <a:pt x="142395" y="46736"/>
                        <a:pt x="142664" y="47914"/>
                        <a:pt x="156396" y="43337"/>
                      </a:cubicBezTo>
                      <a:cubicBezTo>
                        <a:pt x="173325" y="26406"/>
                        <a:pt x="155561" y="41588"/>
                        <a:pt x="178064" y="30336"/>
                      </a:cubicBezTo>
                      <a:cubicBezTo>
                        <a:pt x="182723" y="28007"/>
                        <a:pt x="186305" y="23783"/>
                        <a:pt x="191065" y="21668"/>
                      </a:cubicBezTo>
                      <a:cubicBezTo>
                        <a:pt x="199414" y="17957"/>
                        <a:pt x="208204" y="15217"/>
                        <a:pt x="217067" y="13001"/>
                      </a:cubicBezTo>
                      <a:cubicBezTo>
                        <a:pt x="261646" y="1857"/>
                        <a:pt x="239944" y="6019"/>
                        <a:pt x="282072" y="0"/>
                      </a:cubicBezTo>
                      <a:cubicBezTo>
                        <a:pt x="297962" y="1445"/>
                        <a:pt x="313947" y="2078"/>
                        <a:pt x="329742" y="4334"/>
                      </a:cubicBezTo>
                      <a:cubicBezTo>
                        <a:pt x="351230" y="7404"/>
                        <a:pt x="335389" y="7722"/>
                        <a:pt x="351410" y="17335"/>
                      </a:cubicBezTo>
                      <a:cubicBezTo>
                        <a:pt x="355327" y="19685"/>
                        <a:pt x="360077" y="20224"/>
                        <a:pt x="364411" y="21668"/>
                      </a:cubicBezTo>
                      <a:cubicBezTo>
                        <a:pt x="367300" y="24557"/>
                        <a:pt x="369809" y="27884"/>
                        <a:pt x="373078" y="30336"/>
                      </a:cubicBezTo>
                      <a:cubicBezTo>
                        <a:pt x="381411" y="36586"/>
                        <a:pt x="390413" y="41892"/>
                        <a:pt x="399080" y="47670"/>
                      </a:cubicBezTo>
                      <a:cubicBezTo>
                        <a:pt x="403414" y="50559"/>
                        <a:pt x="408398" y="52654"/>
                        <a:pt x="412081" y="56337"/>
                      </a:cubicBezTo>
                      <a:lnTo>
                        <a:pt x="420748" y="65005"/>
                      </a:lnTo>
                      <a:cubicBezTo>
                        <a:pt x="438263" y="117546"/>
                        <a:pt x="422078" y="64488"/>
                        <a:pt x="433749" y="117009"/>
                      </a:cubicBezTo>
                      <a:cubicBezTo>
                        <a:pt x="434740" y="121468"/>
                        <a:pt x="437092" y="125551"/>
                        <a:pt x="438083" y="130010"/>
                      </a:cubicBezTo>
                      <a:cubicBezTo>
                        <a:pt x="439989" y="138587"/>
                        <a:pt x="450276" y="152082"/>
                        <a:pt x="442417" y="156011"/>
                      </a:cubicBezTo>
                      <a:cubicBezTo>
                        <a:pt x="428146" y="163147"/>
                        <a:pt x="410669" y="152705"/>
                        <a:pt x="394746" y="151678"/>
                      </a:cubicBezTo>
                      <a:cubicBezTo>
                        <a:pt x="365879" y="149816"/>
                        <a:pt x="336964" y="148789"/>
                        <a:pt x="308073" y="147344"/>
                      </a:cubicBezTo>
                      <a:cubicBezTo>
                        <a:pt x="271959" y="148789"/>
                        <a:pt x="235789" y="149191"/>
                        <a:pt x="199732" y="151678"/>
                      </a:cubicBezTo>
                      <a:cubicBezTo>
                        <a:pt x="193790" y="152088"/>
                        <a:pt x="187872" y="153665"/>
                        <a:pt x="182398" y="156011"/>
                      </a:cubicBezTo>
                      <a:cubicBezTo>
                        <a:pt x="123611" y="181206"/>
                        <a:pt x="211160" y="150760"/>
                        <a:pt x="156396" y="169012"/>
                      </a:cubicBezTo>
                      <a:cubicBezTo>
                        <a:pt x="152062" y="171901"/>
                        <a:pt x="148054" y="175351"/>
                        <a:pt x="143395" y="177680"/>
                      </a:cubicBezTo>
                      <a:cubicBezTo>
                        <a:pt x="139309" y="179723"/>
                        <a:pt x="134311" y="179663"/>
                        <a:pt x="130394" y="182013"/>
                      </a:cubicBezTo>
                      <a:cubicBezTo>
                        <a:pt x="100649" y="199859"/>
                        <a:pt x="145553" y="182739"/>
                        <a:pt x="108726" y="195014"/>
                      </a:cubicBezTo>
                      <a:cubicBezTo>
                        <a:pt x="98613" y="225350"/>
                        <a:pt x="91391" y="218127"/>
                        <a:pt x="113059" y="225350"/>
                      </a:cubicBezTo>
                      <a:cubicBezTo>
                        <a:pt x="131888" y="222212"/>
                        <a:pt x="142548" y="220722"/>
                        <a:pt x="160729" y="216682"/>
                      </a:cubicBezTo>
                      <a:cubicBezTo>
                        <a:pt x="166543" y="215390"/>
                        <a:pt x="172250" y="213641"/>
                        <a:pt x="178064" y="212349"/>
                      </a:cubicBezTo>
                      <a:cubicBezTo>
                        <a:pt x="219952" y="203041"/>
                        <a:pt x="178624" y="213104"/>
                        <a:pt x="225734" y="203682"/>
                      </a:cubicBezTo>
                      <a:cubicBezTo>
                        <a:pt x="231575" y="202514"/>
                        <a:pt x="237132" y="199823"/>
                        <a:pt x="243069" y="199348"/>
                      </a:cubicBezTo>
                      <a:cubicBezTo>
                        <a:pt x="273342" y="196926"/>
                        <a:pt x="303740" y="196459"/>
                        <a:pt x="334075" y="195014"/>
                      </a:cubicBezTo>
                      <a:cubicBezTo>
                        <a:pt x="411970" y="185279"/>
                        <a:pt x="338364" y="195891"/>
                        <a:pt x="386079" y="186347"/>
                      </a:cubicBezTo>
                      <a:cubicBezTo>
                        <a:pt x="424219" y="178718"/>
                        <a:pt x="399777" y="186114"/>
                        <a:pt x="425082" y="177680"/>
                      </a:cubicBezTo>
                      <a:cubicBezTo>
                        <a:pt x="427971" y="174791"/>
                        <a:pt x="432140" y="172768"/>
                        <a:pt x="433749" y="169012"/>
                      </a:cubicBezTo>
                      <a:cubicBezTo>
                        <a:pt x="436650" y="162242"/>
                        <a:pt x="432190" y="151763"/>
                        <a:pt x="438083" y="147344"/>
                      </a:cubicBezTo>
                      <a:cubicBezTo>
                        <a:pt x="441527" y="144761"/>
                        <a:pt x="457566" y="162931"/>
                        <a:pt x="459751" y="164679"/>
                      </a:cubicBezTo>
                      <a:cubicBezTo>
                        <a:pt x="463818" y="167933"/>
                        <a:pt x="468751" y="170012"/>
                        <a:pt x="472752" y="173346"/>
                      </a:cubicBezTo>
                      <a:cubicBezTo>
                        <a:pt x="477460" y="177269"/>
                        <a:pt x="480654" y="182947"/>
                        <a:pt x="485753" y="186347"/>
                      </a:cubicBezTo>
                      <a:cubicBezTo>
                        <a:pt x="489554" y="188881"/>
                        <a:pt x="494668" y="188638"/>
                        <a:pt x="498754" y="190681"/>
                      </a:cubicBezTo>
                      <a:cubicBezTo>
                        <a:pt x="532358" y="207483"/>
                        <a:pt x="492077" y="192788"/>
                        <a:pt x="524756" y="203682"/>
                      </a:cubicBezTo>
                      <a:cubicBezTo>
                        <a:pt x="527645" y="208015"/>
                        <a:pt x="530170" y="212615"/>
                        <a:pt x="533423" y="216682"/>
                      </a:cubicBezTo>
                      <a:cubicBezTo>
                        <a:pt x="535975" y="219873"/>
                        <a:pt x="544979" y="222461"/>
                        <a:pt x="542090" y="225350"/>
                      </a:cubicBezTo>
                      <a:cubicBezTo>
                        <a:pt x="535630" y="231810"/>
                        <a:pt x="525221" y="233748"/>
                        <a:pt x="516089" y="234017"/>
                      </a:cubicBezTo>
                      <a:lnTo>
                        <a:pt x="368745" y="238351"/>
                      </a:lnTo>
                      <a:cubicBezTo>
                        <a:pt x="361522" y="239795"/>
                        <a:pt x="354222" y="240898"/>
                        <a:pt x="347076" y="242684"/>
                      </a:cubicBezTo>
                      <a:cubicBezTo>
                        <a:pt x="342644" y="243792"/>
                        <a:pt x="338467" y="245763"/>
                        <a:pt x="334075" y="247018"/>
                      </a:cubicBezTo>
                      <a:cubicBezTo>
                        <a:pt x="328348" y="248654"/>
                        <a:pt x="322468" y="249716"/>
                        <a:pt x="316741" y="251352"/>
                      </a:cubicBezTo>
                      <a:cubicBezTo>
                        <a:pt x="273232" y="263783"/>
                        <a:pt x="340583" y="246474"/>
                        <a:pt x="286405" y="260019"/>
                      </a:cubicBezTo>
                      <a:cubicBezTo>
                        <a:pt x="282071" y="262908"/>
                        <a:pt x="278062" y="266357"/>
                        <a:pt x="273404" y="268686"/>
                      </a:cubicBezTo>
                      <a:cubicBezTo>
                        <a:pt x="269318" y="270729"/>
                        <a:pt x="264835" y="271912"/>
                        <a:pt x="260403" y="273020"/>
                      </a:cubicBezTo>
                      <a:cubicBezTo>
                        <a:pt x="238326" y="278540"/>
                        <a:pt x="228634" y="278177"/>
                        <a:pt x="204066" y="281687"/>
                      </a:cubicBezTo>
                      <a:cubicBezTo>
                        <a:pt x="143176" y="290385"/>
                        <a:pt x="221587" y="282064"/>
                        <a:pt x="130394" y="290355"/>
                      </a:cubicBezTo>
                      <a:cubicBezTo>
                        <a:pt x="65044" y="303423"/>
                        <a:pt x="146472" y="286782"/>
                        <a:pt x="91391" y="299022"/>
                      </a:cubicBezTo>
                      <a:cubicBezTo>
                        <a:pt x="84201" y="300620"/>
                        <a:pt x="76829" y="301417"/>
                        <a:pt x="69723" y="303355"/>
                      </a:cubicBezTo>
                      <a:cubicBezTo>
                        <a:pt x="60909" y="305759"/>
                        <a:pt x="52388" y="309134"/>
                        <a:pt x="43721" y="312023"/>
                      </a:cubicBezTo>
                      <a:lnTo>
                        <a:pt x="30720" y="316356"/>
                      </a:lnTo>
                      <a:lnTo>
                        <a:pt x="17719" y="320690"/>
                      </a:lnTo>
                      <a:cubicBezTo>
                        <a:pt x="11941" y="319245"/>
                        <a:pt x="3688" y="321312"/>
                        <a:pt x="384" y="316356"/>
                      </a:cubicBezTo>
                      <a:cubicBezTo>
                        <a:pt x="-1882" y="312956"/>
                        <a:pt x="6500" y="310880"/>
                        <a:pt x="9052" y="307689"/>
                      </a:cubicBezTo>
                      <a:cubicBezTo>
                        <a:pt x="12306" y="303622"/>
                        <a:pt x="14692" y="298926"/>
                        <a:pt x="17719" y="294688"/>
                      </a:cubicBezTo>
                      <a:cubicBezTo>
                        <a:pt x="21917" y="288811"/>
                        <a:pt x="25284" y="282110"/>
                        <a:pt x="30720" y="277354"/>
                      </a:cubicBezTo>
                      <a:cubicBezTo>
                        <a:pt x="42508" y="267040"/>
                        <a:pt x="56681" y="263510"/>
                        <a:pt x="69723" y="255685"/>
                      </a:cubicBezTo>
                      <a:cubicBezTo>
                        <a:pt x="78655" y="250326"/>
                        <a:pt x="87058" y="244129"/>
                        <a:pt x="95725" y="238351"/>
                      </a:cubicBezTo>
                      <a:cubicBezTo>
                        <a:pt x="100059" y="235462"/>
                        <a:pt x="86407" y="243335"/>
                        <a:pt x="82724" y="247018"/>
                      </a:cubicBezTo>
                      <a:cubicBezTo>
                        <a:pt x="79835" y="249907"/>
                        <a:pt x="77247" y="253133"/>
                        <a:pt x="74056" y="255685"/>
                      </a:cubicBezTo>
                      <a:cubicBezTo>
                        <a:pt x="69989" y="258939"/>
                        <a:pt x="65293" y="261325"/>
                        <a:pt x="61055" y="264353"/>
                      </a:cubicBezTo>
                      <a:cubicBezTo>
                        <a:pt x="55178" y="268551"/>
                        <a:pt x="49499" y="273020"/>
                        <a:pt x="43721" y="277354"/>
                      </a:cubicBezTo>
                      <a:cubicBezTo>
                        <a:pt x="42276" y="281688"/>
                        <a:pt x="42241" y="286788"/>
                        <a:pt x="39387" y="290355"/>
                      </a:cubicBezTo>
                      <a:cubicBezTo>
                        <a:pt x="16274" y="319246"/>
                        <a:pt x="35054" y="277354"/>
                        <a:pt x="17719" y="312023"/>
                      </a:cubicBezTo>
                      <a:cubicBezTo>
                        <a:pt x="15676" y="316109"/>
                        <a:pt x="8852" y="324457"/>
                        <a:pt x="13385" y="325024"/>
                      </a:cubicBezTo>
                      <a:cubicBezTo>
                        <a:pt x="37795" y="328075"/>
                        <a:pt x="62500" y="322135"/>
                        <a:pt x="87057" y="320690"/>
                      </a:cubicBezTo>
                      <a:cubicBezTo>
                        <a:pt x="93191" y="318645"/>
                        <a:pt x="111947" y="312023"/>
                        <a:pt x="117393" y="312023"/>
                      </a:cubicBezTo>
                      <a:cubicBezTo>
                        <a:pt x="126180" y="312023"/>
                        <a:pt x="134728" y="314912"/>
                        <a:pt x="143395" y="316356"/>
                      </a:cubicBezTo>
                      <a:cubicBezTo>
                        <a:pt x="150471" y="326971"/>
                        <a:pt x="156396" y="332700"/>
                        <a:pt x="156396" y="346692"/>
                      </a:cubicBezTo>
                      <a:cubicBezTo>
                        <a:pt x="156396" y="351260"/>
                        <a:pt x="156148" y="357650"/>
                        <a:pt x="152062" y="359693"/>
                      </a:cubicBezTo>
                      <a:cubicBezTo>
                        <a:pt x="142926" y="364261"/>
                        <a:pt x="131838" y="362582"/>
                        <a:pt x="121726" y="364027"/>
                      </a:cubicBezTo>
                      <a:cubicBezTo>
                        <a:pt x="109661" y="382125"/>
                        <a:pt x="111064" y="373381"/>
                        <a:pt x="117393" y="398696"/>
                      </a:cubicBezTo>
                      <a:cubicBezTo>
                        <a:pt x="118501" y="403128"/>
                        <a:pt x="118009" y="409042"/>
                        <a:pt x="121726" y="411697"/>
                      </a:cubicBezTo>
                      <a:cubicBezTo>
                        <a:pt x="129160" y="417007"/>
                        <a:pt x="147728" y="420364"/>
                        <a:pt x="147728" y="420364"/>
                      </a:cubicBezTo>
                      <a:cubicBezTo>
                        <a:pt x="150617" y="423253"/>
                        <a:pt x="152892" y="426929"/>
                        <a:pt x="156396" y="429031"/>
                      </a:cubicBezTo>
                      <a:cubicBezTo>
                        <a:pt x="160313" y="431381"/>
                        <a:pt x="166167" y="430135"/>
                        <a:pt x="169397" y="433365"/>
                      </a:cubicBezTo>
                      <a:cubicBezTo>
                        <a:pt x="176763" y="440731"/>
                        <a:pt x="179365" y="452002"/>
                        <a:pt x="186731" y="459367"/>
                      </a:cubicBezTo>
                      <a:cubicBezTo>
                        <a:pt x="189620" y="462256"/>
                        <a:pt x="192847" y="464843"/>
                        <a:pt x="195399" y="468034"/>
                      </a:cubicBezTo>
                      <a:cubicBezTo>
                        <a:pt x="198653" y="472101"/>
                        <a:pt x="199999" y="477781"/>
                        <a:pt x="204066" y="481035"/>
                      </a:cubicBezTo>
                      <a:cubicBezTo>
                        <a:pt x="207633" y="483889"/>
                        <a:pt x="212981" y="483326"/>
                        <a:pt x="217067" y="485369"/>
                      </a:cubicBezTo>
                      <a:cubicBezTo>
                        <a:pt x="221725" y="487698"/>
                        <a:pt x="225734" y="491147"/>
                        <a:pt x="230068" y="494036"/>
                      </a:cubicBezTo>
                      <a:cubicBezTo>
                        <a:pt x="234402" y="499814"/>
                        <a:pt x="240601" y="504583"/>
                        <a:pt x="243069" y="511371"/>
                      </a:cubicBezTo>
                      <a:cubicBezTo>
                        <a:pt x="246560" y="520970"/>
                        <a:pt x="246274" y="531554"/>
                        <a:pt x="247402" y="541706"/>
                      </a:cubicBezTo>
                      <a:cubicBezTo>
                        <a:pt x="249164" y="557564"/>
                        <a:pt x="250066" y="573508"/>
                        <a:pt x="251736" y="589376"/>
                      </a:cubicBezTo>
                      <a:cubicBezTo>
                        <a:pt x="252955" y="600959"/>
                        <a:pt x="253987" y="612587"/>
                        <a:pt x="256070" y="624046"/>
                      </a:cubicBezTo>
                      <a:cubicBezTo>
                        <a:pt x="256887" y="628540"/>
                        <a:pt x="257173" y="633816"/>
                        <a:pt x="260403" y="637046"/>
                      </a:cubicBezTo>
                      <a:cubicBezTo>
                        <a:pt x="263633" y="640276"/>
                        <a:pt x="269070" y="639935"/>
                        <a:pt x="273404" y="641380"/>
                      </a:cubicBezTo>
                      <a:cubicBezTo>
                        <a:pt x="286405" y="639935"/>
                        <a:pt x="299504" y="639196"/>
                        <a:pt x="312407" y="637046"/>
                      </a:cubicBezTo>
                      <a:cubicBezTo>
                        <a:pt x="316913" y="636295"/>
                        <a:pt x="322178" y="635943"/>
                        <a:pt x="325408" y="632713"/>
                      </a:cubicBezTo>
                      <a:cubicBezTo>
                        <a:pt x="328638" y="629483"/>
                        <a:pt x="328297" y="624046"/>
                        <a:pt x="329742" y="619712"/>
                      </a:cubicBezTo>
                      <a:cubicBezTo>
                        <a:pt x="328297" y="606711"/>
                        <a:pt x="327397" y="593638"/>
                        <a:pt x="325408" y="580709"/>
                      </a:cubicBezTo>
                      <a:cubicBezTo>
                        <a:pt x="322318" y="560626"/>
                        <a:pt x="310716" y="547459"/>
                        <a:pt x="325408" y="524372"/>
                      </a:cubicBezTo>
                      <a:cubicBezTo>
                        <a:pt x="330313" y="516664"/>
                        <a:pt x="342743" y="518593"/>
                        <a:pt x="351410" y="515704"/>
                      </a:cubicBezTo>
                      <a:cubicBezTo>
                        <a:pt x="363792" y="511577"/>
                        <a:pt x="368154" y="509756"/>
                        <a:pt x="381745" y="507037"/>
                      </a:cubicBezTo>
                      <a:cubicBezTo>
                        <a:pt x="402579" y="502870"/>
                        <a:pt x="421105" y="501034"/>
                        <a:pt x="442417" y="498370"/>
                      </a:cubicBezTo>
                      <a:cubicBezTo>
                        <a:pt x="443861" y="494036"/>
                        <a:pt x="447254" y="489909"/>
                        <a:pt x="446750" y="485369"/>
                      </a:cubicBezTo>
                      <a:cubicBezTo>
                        <a:pt x="445741" y="476289"/>
                        <a:pt x="439875" y="468326"/>
                        <a:pt x="438083" y="459367"/>
                      </a:cubicBezTo>
                      <a:cubicBezTo>
                        <a:pt x="436638" y="452144"/>
                        <a:pt x="436650" y="444469"/>
                        <a:pt x="433749" y="437699"/>
                      </a:cubicBezTo>
                      <a:cubicBezTo>
                        <a:pt x="432140" y="433943"/>
                        <a:pt x="427971" y="431920"/>
                        <a:pt x="425082" y="429031"/>
                      </a:cubicBezTo>
                      <a:cubicBezTo>
                        <a:pt x="421557" y="418458"/>
                        <a:pt x="420481" y="411429"/>
                        <a:pt x="412081" y="403029"/>
                      </a:cubicBezTo>
                      <a:cubicBezTo>
                        <a:pt x="408398" y="399346"/>
                        <a:pt x="393897" y="394880"/>
                        <a:pt x="399080" y="394362"/>
                      </a:cubicBezTo>
                      <a:cubicBezTo>
                        <a:pt x="417821" y="392488"/>
                        <a:pt x="436638" y="397251"/>
                        <a:pt x="455417" y="398696"/>
                      </a:cubicBezTo>
                      <a:cubicBezTo>
                        <a:pt x="462084" y="400918"/>
                        <a:pt x="474752" y="408029"/>
                        <a:pt x="481419" y="398696"/>
                      </a:cubicBezTo>
                      <a:cubicBezTo>
                        <a:pt x="486730" y="391262"/>
                        <a:pt x="490087" y="372694"/>
                        <a:pt x="490087" y="372694"/>
                      </a:cubicBezTo>
                      <a:cubicBezTo>
                        <a:pt x="484524" y="371303"/>
                        <a:pt x="446750" y="362330"/>
                        <a:pt x="446750" y="359693"/>
                      </a:cubicBezTo>
                      <a:lnTo>
                        <a:pt x="446750" y="35102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>
                  <a:off x="6638529" y="2983133"/>
                  <a:ext cx="14608" cy="146066"/>
                </a:xfrm>
                <a:custGeom>
                  <a:avLst/>
                  <a:gdLst>
                    <a:gd name="connsiteX0" fmla="*/ 4334 w 4334"/>
                    <a:gd name="connsiteY0" fmla="*/ 43337 h 43337"/>
                    <a:gd name="connsiteX1" fmla="*/ 0 w 4334"/>
                    <a:gd name="connsiteY1" fmla="*/ 0 h 43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4" h="43337">
                      <a:moveTo>
                        <a:pt x="4334" y="43337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>
                  <a:off x="5396986" y="3143806"/>
                  <a:ext cx="1752767" cy="2659623"/>
                </a:xfrm>
                <a:custGeom>
                  <a:avLst/>
                  <a:gdLst>
                    <a:gd name="connsiteX0" fmla="*/ 520038 w 520038"/>
                    <a:gd name="connsiteY0" fmla="*/ 0 h 789098"/>
                    <a:gd name="connsiteX1" fmla="*/ 485369 w 520038"/>
                    <a:gd name="connsiteY1" fmla="*/ 78005 h 789098"/>
                    <a:gd name="connsiteX2" fmla="*/ 476701 w 520038"/>
                    <a:gd name="connsiteY2" fmla="*/ 104007 h 789098"/>
                    <a:gd name="connsiteX3" fmla="*/ 472368 w 520038"/>
                    <a:gd name="connsiteY3" fmla="*/ 117008 h 789098"/>
                    <a:gd name="connsiteX4" fmla="*/ 463701 w 520038"/>
                    <a:gd name="connsiteY4" fmla="*/ 130009 h 789098"/>
                    <a:gd name="connsiteX5" fmla="*/ 459367 w 520038"/>
                    <a:gd name="connsiteY5" fmla="*/ 143010 h 789098"/>
                    <a:gd name="connsiteX6" fmla="*/ 446366 w 520038"/>
                    <a:gd name="connsiteY6" fmla="*/ 147344 h 789098"/>
                    <a:gd name="connsiteX7" fmla="*/ 420364 w 520038"/>
                    <a:gd name="connsiteY7" fmla="*/ 143010 h 789098"/>
                    <a:gd name="connsiteX8" fmla="*/ 407363 w 520038"/>
                    <a:gd name="connsiteY8" fmla="*/ 169012 h 789098"/>
                    <a:gd name="connsiteX9" fmla="*/ 398696 w 520038"/>
                    <a:gd name="connsiteY9" fmla="*/ 182013 h 789098"/>
                    <a:gd name="connsiteX10" fmla="*/ 390028 w 520038"/>
                    <a:gd name="connsiteY10" fmla="*/ 208015 h 789098"/>
                    <a:gd name="connsiteX11" fmla="*/ 385695 w 520038"/>
                    <a:gd name="connsiteY11" fmla="*/ 221016 h 789098"/>
                    <a:gd name="connsiteX12" fmla="*/ 377028 w 520038"/>
                    <a:gd name="connsiteY12" fmla="*/ 234017 h 789098"/>
                    <a:gd name="connsiteX13" fmla="*/ 390028 w 520038"/>
                    <a:gd name="connsiteY13" fmla="*/ 242684 h 789098"/>
                    <a:gd name="connsiteX14" fmla="*/ 398696 w 520038"/>
                    <a:gd name="connsiteY14" fmla="*/ 251351 h 789098"/>
                    <a:gd name="connsiteX15" fmla="*/ 429031 w 520038"/>
                    <a:gd name="connsiteY15" fmla="*/ 260018 h 789098"/>
                    <a:gd name="connsiteX16" fmla="*/ 437699 w 520038"/>
                    <a:gd name="connsiteY16" fmla="*/ 247018 h 789098"/>
                    <a:gd name="connsiteX17" fmla="*/ 446366 w 520038"/>
                    <a:gd name="connsiteY17" fmla="*/ 221016 h 789098"/>
                    <a:gd name="connsiteX18" fmla="*/ 450700 w 520038"/>
                    <a:gd name="connsiteY18" fmla="*/ 208015 h 789098"/>
                    <a:gd name="connsiteX19" fmla="*/ 459367 w 520038"/>
                    <a:gd name="connsiteY19" fmla="*/ 199347 h 789098"/>
                    <a:gd name="connsiteX20" fmla="*/ 459367 w 520038"/>
                    <a:gd name="connsiteY20" fmla="*/ 164678 h 789098"/>
                    <a:gd name="connsiteX21" fmla="*/ 450700 w 520038"/>
                    <a:gd name="connsiteY21" fmla="*/ 182013 h 789098"/>
                    <a:gd name="connsiteX22" fmla="*/ 442032 w 520038"/>
                    <a:gd name="connsiteY22" fmla="*/ 195014 h 789098"/>
                    <a:gd name="connsiteX23" fmla="*/ 429031 w 520038"/>
                    <a:gd name="connsiteY23" fmla="*/ 216682 h 789098"/>
                    <a:gd name="connsiteX24" fmla="*/ 424698 w 520038"/>
                    <a:gd name="connsiteY24" fmla="*/ 203681 h 789098"/>
                    <a:gd name="connsiteX25" fmla="*/ 433365 w 520038"/>
                    <a:gd name="connsiteY25" fmla="*/ 186346 h 789098"/>
                    <a:gd name="connsiteX26" fmla="*/ 442032 w 520038"/>
                    <a:gd name="connsiteY26" fmla="*/ 173345 h 789098"/>
                    <a:gd name="connsiteX27" fmla="*/ 446366 w 520038"/>
                    <a:gd name="connsiteY27" fmla="*/ 160345 h 789098"/>
                    <a:gd name="connsiteX28" fmla="*/ 437699 w 520038"/>
                    <a:gd name="connsiteY28" fmla="*/ 190680 h 789098"/>
                    <a:gd name="connsiteX29" fmla="*/ 420364 w 520038"/>
                    <a:gd name="connsiteY29" fmla="*/ 212348 h 789098"/>
                    <a:gd name="connsiteX30" fmla="*/ 411697 w 520038"/>
                    <a:gd name="connsiteY30" fmla="*/ 238350 h 789098"/>
                    <a:gd name="connsiteX31" fmla="*/ 420364 w 520038"/>
                    <a:gd name="connsiteY31" fmla="*/ 203681 h 789098"/>
                    <a:gd name="connsiteX32" fmla="*/ 429031 w 520038"/>
                    <a:gd name="connsiteY32" fmla="*/ 190680 h 789098"/>
                    <a:gd name="connsiteX33" fmla="*/ 424698 w 520038"/>
                    <a:gd name="connsiteY33" fmla="*/ 203681 h 789098"/>
                    <a:gd name="connsiteX34" fmla="*/ 403029 w 520038"/>
                    <a:gd name="connsiteY34" fmla="*/ 225349 h 789098"/>
                    <a:gd name="connsiteX35" fmla="*/ 398696 w 520038"/>
                    <a:gd name="connsiteY35" fmla="*/ 238350 h 789098"/>
                    <a:gd name="connsiteX36" fmla="*/ 403029 w 520038"/>
                    <a:gd name="connsiteY36" fmla="*/ 212348 h 789098"/>
                    <a:gd name="connsiteX37" fmla="*/ 416030 w 520038"/>
                    <a:gd name="connsiteY37" fmla="*/ 195014 h 789098"/>
                    <a:gd name="connsiteX38" fmla="*/ 398696 w 520038"/>
                    <a:gd name="connsiteY38" fmla="*/ 208015 h 789098"/>
                    <a:gd name="connsiteX39" fmla="*/ 381361 w 520038"/>
                    <a:gd name="connsiteY39" fmla="*/ 234017 h 789098"/>
                    <a:gd name="connsiteX40" fmla="*/ 398696 w 520038"/>
                    <a:gd name="connsiteY40" fmla="*/ 216682 h 789098"/>
                    <a:gd name="connsiteX41" fmla="*/ 411697 w 520038"/>
                    <a:gd name="connsiteY41" fmla="*/ 203681 h 789098"/>
                    <a:gd name="connsiteX42" fmla="*/ 403029 w 520038"/>
                    <a:gd name="connsiteY42" fmla="*/ 238350 h 789098"/>
                    <a:gd name="connsiteX43" fmla="*/ 420364 w 520038"/>
                    <a:gd name="connsiteY43" fmla="*/ 221016 h 789098"/>
                    <a:gd name="connsiteX44" fmla="*/ 433365 w 520038"/>
                    <a:gd name="connsiteY44" fmla="*/ 208015 h 789098"/>
                    <a:gd name="connsiteX45" fmla="*/ 442032 w 520038"/>
                    <a:gd name="connsiteY45" fmla="*/ 195014 h 789098"/>
                    <a:gd name="connsiteX46" fmla="*/ 437699 w 520038"/>
                    <a:gd name="connsiteY46" fmla="*/ 221016 h 789098"/>
                    <a:gd name="connsiteX47" fmla="*/ 429031 w 520038"/>
                    <a:gd name="connsiteY47" fmla="*/ 238350 h 789098"/>
                    <a:gd name="connsiteX48" fmla="*/ 424698 w 520038"/>
                    <a:gd name="connsiteY48" fmla="*/ 251351 h 789098"/>
                    <a:gd name="connsiteX49" fmla="*/ 429031 w 520038"/>
                    <a:gd name="connsiteY49" fmla="*/ 238350 h 789098"/>
                    <a:gd name="connsiteX50" fmla="*/ 437699 w 520038"/>
                    <a:gd name="connsiteY50" fmla="*/ 229683 h 789098"/>
                    <a:gd name="connsiteX51" fmla="*/ 442032 w 520038"/>
                    <a:gd name="connsiteY51" fmla="*/ 216682 h 789098"/>
                    <a:gd name="connsiteX52" fmla="*/ 437699 w 520038"/>
                    <a:gd name="connsiteY52" fmla="*/ 260018 h 789098"/>
                    <a:gd name="connsiteX53" fmla="*/ 429031 w 520038"/>
                    <a:gd name="connsiteY53" fmla="*/ 273019 h 789098"/>
                    <a:gd name="connsiteX54" fmla="*/ 437699 w 520038"/>
                    <a:gd name="connsiteY54" fmla="*/ 255685 h 789098"/>
                    <a:gd name="connsiteX55" fmla="*/ 450700 w 520038"/>
                    <a:gd name="connsiteY55" fmla="*/ 234017 h 789098"/>
                    <a:gd name="connsiteX56" fmla="*/ 455033 w 520038"/>
                    <a:gd name="connsiteY56" fmla="*/ 216682 h 789098"/>
                    <a:gd name="connsiteX57" fmla="*/ 463701 w 520038"/>
                    <a:gd name="connsiteY57" fmla="*/ 234017 h 789098"/>
                    <a:gd name="connsiteX58" fmla="*/ 450700 w 520038"/>
                    <a:gd name="connsiteY58" fmla="*/ 273019 h 789098"/>
                    <a:gd name="connsiteX59" fmla="*/ 442032 w 520038"/>
                    <a:gd name="connsiteY59" fmla="*/ 290354 h 789098"/>
                    <a:gd name="connsiteX60" fmla="*/ 429031 w 520038"/>
                    <a:gd name="connsiteY60" fmla="*/ 277353 h 789098"/>
                    <a:gd name="connsiteX61" fmla="*/ 424698 w 520038"/>
                    <a:gd name="connsiteY61" fmla="*/ 260018 h 789098"/>
                    <a:gd name="connsiteX62" fmla="*/ 429031 w 520038"/>
                    <a:gd name="connsiteY62" fmla="*/ 281687 h 789098"/>
                    <a:gd name="connsiteX63" fmla="*/ 450700 w 520038"/>
                    <a:gd name="connsiteY63" fmla="*/ 299021 h 789098"/>
                    <a:gd name="connsiteX64" fmla="*/ 476701 w 520038"/>
                    <a:gd name="connsiteY64" fmla="*/ 307689 h 789098"/>
                    <a:gd name="connsiteX65" fmla="*/ 485369 w 520038"/>
                    <a:gd name="connsiteY65" fmla="*/ 559040 h 789098"/>
                    <a:gd name="connsiteX66" fmla="*/ 498370 w 520038"/>
                    <a:gd name="connsiteY66" fmla="*/ 606710 h 789098"/>
                    <a:gd name="connsiteX67" fmla="*/ 502703 w 520038"/>
                    <a:gd name="connsiteY67" fmla="*/ 619711 h 789098"/>
                    <a:gd name="connsiteX68" fmla="*/ 507037 w 520038"/>
                    <a:gd name="connsiteY68" fmla="*/ 632712 h 789098"/>
                    <a:gd name="connsiteX69" fmla="*/ 511371 w 520038"/>
                    <a:gd name="connsiteY69" fmla="*/ 650047 h 789098"/>
                    <a:gd name="connsiteX70" fmla="*/ 494036 w 520038"/>
                    <a:gd name="connsiteY70" fmla="*/ 728053 h 789098"/>
                    <a:gd name="connsiteX71" fmla="*/ 481035 w 520038"/>
                    <a:gd name="connsiteY71" fmla="*/ 736720 h 789098"/>
                    <a:gd name="connsiteX72" fmla="*/ 472368 w 520038"/>
                    <a:gd name="connsiteY72" fmla="*/ 749721 h 789098"/>
                    <a:gd name="connsiteX73" fmla="*/ 446366 w 520038"/>
                    <a:gd name="connsiteY73" fmla="*/ 758388 h 789098"/>
                    <a:gd name="connsiteX74" fmla="*/ 420364 w 520038"/>
                    <a:gd name="connsiteY74" fmla="*/ 754055 h 789098"/>
                    <a:gd name="connsiteX75" fmla="*/ 403029 w 520038"/>
                    <a:gd name="connsiteY75" fmla="*/ 736720 h 789098"/>
                    <a:gd name="connsiteX76" fmla="*/ 372694 w 520038"/>
                    <a:gd name="connsiteY76" fmla="*/ 697717 h 789098"/>
                    <a:gd name="connsiteX77" fmla="*/ 364027 w 520038"/>
                    <a:gd name="connsiteY77" fmla="*/ 671715 h 789098"/>
                    <a:gd name="connsiteX78" fmla="*/ 368360 w 520038"/>
                    <a:gd name="connsiteY78" fmla="*/ 593709 h 789098"/>
                    <a:gd name="connsiteX79" fmla="*/ 377028 w 520038"/>
                    <a:gd name="connsiteY79" fmla="*/ 602377 h 789098"/>
                    <a:gd name="connsiteX80" fmla="*/ 394362 w 520038"/>
                    <a:gd name="connsiteY80" fmla="*/ 628379 h 789098"/>
                    <a:gd name="connsiteX81" fmla="*/ 407363 w 520038"/>
                    <a:gd name="connsiteY81" fmla="*/ 654381 h 789098"/>
                    <a:gd name="connsiteX82" fmla="*/ 411697 w 520038"/>
                    <a:gd name="connsiteY82" fmla="*/ 641380 h 789098"/>
                    <a:gd name="connsiteX83" fmla="*/ 403029 w 520038"/>
                    <a:gd name="connsiteY83" fmla="*/ 628379 h 789098"/>
                    <a:gd name="connsiteX84" fmla="*/ 390028 w 520038"/>
                    <a:gd name="connsiteY84" fmla="*/ 602377 h 789098"/>
                    <a:gd name="connsiteX85" fmla="*/ 390028 w 520038"/>
                    <a:gd name="connsiteY85" fmla="*/ 498369 h 789098"/>
                    <a:gd name="connsiteX86" fmla="*/ 394362 w 520038"/>
                    <a:gd name="connsiteY86" fmla="*/ 338024 h 789098"/>
                    <a:gd name="connsiteX87" fmla="*/ 398696 w 520038"/>
                    <a:gd name="connsiteY87" fmla="*/ 307689 h 789098"/>
                    <a:gd name="connsiteX88" fmla="*/ 416030 w 520038"/>
                    <a:gd name="connsiteY88" fmla="*/ 303355 h 789098"/>
                    <a:gd name="connsiteX89" fmla="*/ 429031 w 520038"/>
                    <a:gd name="connsiteY89" fmla="*/ 299021 h 789098"/>
                    <a:gd name="connsiteX90" fmla="*/ 450700 w 520038"/>
                    <a:gd name="connsiteY90" fmla="*/ 303355 h 789098"/>
                    <a:gd name="connsiteX91" fmla="*/ 437699 w 520038"/>
                    <a:gd name="connsiteY91" fmla="*/ 307689 h 789098"/>
                    <a:gd name="connsiteX92" fmla="*/ 411697 w 520038"/>
                    <a:gd name="connsiteY92" fmla="*/ 312022 h 789098"/>
                    <a:gd name="connsiteX93" fmla="*/ 403029 w 520038"/>
                    <a:gd name="connsiteY93" fmla="*/ 329357 h 789098"/>
                    <a:gd name="connsiteX94" fmla="*/ 403029 w 520038"/>
                    <a:gd name="connsiteY94" fmla="*/ 541706 h 789098"/>
                    <a:gd name="connsiteX95" fmla="*/ 394362 w 520038"/>
                    <a:gd name="connsiteY95" fmla="*/ 533038 h 789098"/>
                    <a:gd name="connsiteX96" fmla="*/ 377028 w 520038"/>
                    <a:gd name="connsiteY96" fmla="*/ 507036 h 789098"/>
                    <a:gd name="connsiteX97" fmla="*/ 368360 w 520038"/>
                    <a:gd name="connsiteY97" fmla="*/ 498369 h 789098"/>
                    <a:gd name="connsiteX98" fmla="*/ 359693 w 520038"/>
                    <a:gd name="connsiteY98" fmla="*/ 468034 h 789098"/>
                    <a:gd name="connsiteX99" fmla="*/ 342358 w 520038"/>
                    <a:gd name="connsiteY99" fmla="*/ 450699 h 789098"/>
                    <a:gd name="connsiteX100" fmla="*/ 320690 w 520038"/>
                    <a:gd name="connsiteY100" fmla="*/ 424697 h 789098"/>
                    <a:gd name="connsiteX101" fmla="*/ 303356 w 520038"/>
                    <a:gd name="connsiteY101" fmla="*/ 398695 h 789098"/>
                    <a:gd name="connsiteX102" fmla="*/ 277354 w 520038"/>
                    <a:gd name="connsiteY102" fmla="*/ 364026 h 789098"/>
                    <a:gd name="connsiteX103" fmla="*/ 273020 w 520038"/>
                    <a:gd name="connsiteY103" fmla="*/ 351025 h 789098"/>
                    <a:gd name="connsiteX104" fmla="*/ 268686 w 520038"/>
                    <a:gd name="connsiteY104" fmla="*/ 364026 h 789098"/>
                    <a:gd name="connsiteX105" fmla="*/ 273020 w 520038"/>
                    <a:gd name="connsiteY105" fmla="*/ 398695 h 789098"/>
                    <a:gd name="connsiteX106" fmla="*/ 286021 w 520038"/>
                    <a:gd name="connsiteY106" fmla="*/ 403029 h 789098"/>
                    <a:gd name="connsiteX107" fmla="*/ 316356 w 520038"/>
                    <a:gd name="connsiteY107" fmla="*/ 411696 h 789098"/>
                    <a:gd name="connsiteX108" fmla="*/ 325024 w 520038"/>
                    <a:gd name="connsiteY108" fmla="*/ 420364 h 789098"/>
                    <a:gd name="connsiteX109" fmla="*/ 342358 w 520038"/>
                    <a:gd name="connsiteY109" fmla="*/ 442032 h 789098"/>
                    <a:gd name="connsiteX110" fmla="*/ 355359 w 520038"/>
                    <a:gd name="connsiteY110" fmla="*/ 472367 h 789098"/>
                    <a:gd name="connsiteX111" fmla="*/ 364027 w 520038"/>
                    <a:gd name="connsiteY111" fmla="*/ 498369 h 789098"/>
                    <a:gd name="connsiteX112" fmla="*/ 368360 w 520038"/>
                    <a:gd name="connsiteY112" fmla="*/ 511370 h 789098"/>
                    <a:gd name="connsiteX113" fmla="*/ 372694 w 520038"/>
                    <a:gd name="connsiteY113" fmla="*/ 689050 h 789098"/>
                    <a:gd name="connsiteX114" fmla="*/ 381361 w 520038"/>
                    <a:gd name="connsiteY114" fmla="*/ 715052 h 789098"/>
                    <a:gd name="connsiteX115" fmla="*/ 385695 w 520038"/>
                    <a:gd name="connsiteY115" fmla="*/ 728053 h 789098"/>
                    <a:gd name="connsiteX116" fmla="*/ 398696 w 520038"/>
                    <a:gd name="connsiteY116" fmla="*/ 736720 h 789098"/>
                    <a:gd name="connsiteX117" fmla="*/ 403029 w 520038"/>
                    <a:gd name="connsiteY117" fmla="*/ 749721 h 789098"/>
                    <a:gd name="connsiteX118" fmla="*/ 411697 w 520038"/>
                    <a:gd name="connsiteY118" fmla="*/ 762722 h 789098"/>
                    <a:gd name="connsiteX119" fmla="*/ 385695 w 520038"/>
                    <a:gd name="connsiteY119" fmla="*/ 775723 h 789098"/>
                    <a:gd name="connsiteX120" fmla="*/ 316356 w 520038"/>
                    <a:gd name="connsiteY120" fmla="*/ 771389 h 789098"/>
                    <a:gd name="connsiteX121" fmla="*/ 286021 w 520038"/>
                    <a:gd name="connsiteY121" fmla="*/ 767055 h 789098"/>
                    <a:gd name="connsiteX122" fmla="*/ 251352 w 520038"/>
                    <a:gd name="connsiteY122" fmla="*/ 762722 h 789098"/>
                    <a:gd name="connsiteX123" fmla="*/ 177680 w 520038"/>
                    <a:gd name="connsiteY123" fmla="*/ 767055 h 789098"/>
                    <a:gd name="connsiteX124" fmla="*/ 134343 w 520038"/>
                    <a:gd name="connsiteY124" fmla="*/ 775723 h 789098"/>
                    <a:gd name="connsiteX125" fmla="*/ 91007 w 520038"/>
                    <a:gd name="connsiteY125" fmla="*/ 771389 h 789098"/>
                    <a:gd name="connsiteX126" fmla="*/ 82339 w 520038"/>
                    <a:gd name="connsiteY126" fmla="*/ 745387 h 789098"/>
                    <a:gd name="connsiteX127" fmla="*/ 78006 w 520038"/>
                    <a:gd name="connsiteY127" fmla="*/ 732386 h 789098"/>
                    <a:gd name="connsiteX128" fmla="*/ 73672 w 520038"/>
                    <a:gd name="connsiteY128" fmla="*/ 702051 h 789098"/>
                    <a:gd name="connsiteX129" fmla="*/ 69338 w 520038"/>
                    <a:gd name="connsiteY129" fmla="*/ 749721 h 789098"/>
                    <a:gd name="connsiteX130" fmla="*/ 56337 w 520038"/>
                    <a:gd name="connsiteY130" fmla="*/ 745387 h 789098"/>
                    <a:gd name="connsiteX131" fmla="*/ 17335 w 520038"/>
                    <a:gd name="connsiteY131" fmla="*/ 723719 h 789098"/>
                    <a:gd name="connsiteX132" fmla="*/ 13001 w 520038"/>
                    <a:gd name="connsiteY132" fmla="*/ 745387 h 789098"/>
                    <a:gd name="connsiteX133" fmla="*/ 4334 w 520038"/>
                    <a:gd name="connsiteY133" fmla="*/ 758388 h 789098"/>
                    <a:gd name="connsiteX134" fmla="*/ 0 w 520038"/>
                    <a:gd name="connsiteY134" fmla="*/ 771389 h 789098"/>
                    <a:gd name="connsiteX135" fmla="*/ 4334 w 520038"/>
                    <a:gd name="connsiteY135" fmla="*/ 788724 h 789098"/>
                    <a:gd name="connsiteX136" fmla="*/ 13001 w 520038"/>
                    <a:gd name="connsiteY136" fmla="*/ 780056 h 789098"/>
                    <a:gd name="connsiteX137" fmla="*/ 30336 w 520038"/>
                    <a:gd name="connsiteY137" fmla="*/ 771389 h 789098"/>
                    <a:gd name="connsiteX138" fmla="*/ 60671 w 520038"/>
                    <a:gd name="connsiteY138" fmla="*/ 775723 h 789098"/>
                    <a:gd name="connsiteX139" fmla="*/ 56337 w 520038"/>
                    <a:gd name="connsiteY139" fmla="*/ 732386 h 789098"/>
                    <a:gd name="connsiteX140" fmla="*/ 52004 w 520038"/>
                    <a:gd name="connsiteY140" fmla="*/ 719385 h 789098"/>
                    <a:gd name="connsiteX141" fmla="*/ 39003 w 520038"/>
                    <a:gd name="connsiteY141" fmla="*/ 710718 h 789098"/>
                    <a:gd name="connsiteX142" fmla="*/ 30336 w 520038"/>
                    <a:gd name="connsiteY142" fmla="*/ 676049 h 789098"/>
                    <a:gd name="connsiteX143" fmla="*/ 43337 w 520038"/>
                    <a:gd name="connsiteY143" fmla="*/ 598043 h 789098"/>
                    <a:gd name="connsiteX144" fmla="*/ 52004 w 520038"/>
                    <a:gd name="connsiteY144" fmla="*/ 572041 h 789098"/>
                    <a:gd name="connsiteX145" fmla="*/ 65005 w 520038"/>
                    <a:gd name="connsiteY145" fmla="*/ 546039 h 789098"/>
                    <a:gd name="connsiteX146" fmla="*/ 73672 w 520038"/>
                    <a:gd name="connsiteY146" fmla="*/ 533038 h 789098"/>
                    <a:gd name="connsiteX147" fmla="*/ 82339 w 520038"/>
                    <a:gd name="connsiteY147" fmla="*/ 507036 h 789098"/>
                    <a:gd name="connsiteX148" fmla="*/ 86673 w 520038"/>
                    <a:gd name="connsiteY148" fmla="*/ 494036 h 789098"/>
                    <a:gd name="connsiteX149" fmla="*/ 95340 w 520038"/>
                    <a:gd name="connsiteY149" fmla="*/ 459366 h 789098"/>
                    <a:gd name="connsiteX150" fmla="*/ 104008 w 520038"/>
                    <a:gd name="connsiteY150" fmla="*/ 446365 h 789098"/>
                    <a:gd name="connsiteX151" fmla="*/ 112675 w 520038"/>
                    <a:gd name="connsiteY151" fmla="*/ 420364 h 789098"/>
                    <a:gd name="connsiteX152" fmla="*/ 121342 w 520038"/>
                    <a:gd name="connsiteY152" fmla="*/ 403029 h 789098"/>
                    <a:gd name="connsiteX153" fmla="*/ 130010 w 520038"/>
                    <a:gd name="connsiteY153" fmla="*/ 377027 h 789098"/>
                    <a:gd name="connsiteX154" fmla="*/ 147344 w 520038"/>
                    <a:gd name="connsiteY154" fmla="*/ 351025 h 789098"/>
                    <a:gd name="connsiteX155" fmla="*/ 160345 w 520038"/>
                    <a:gd name="connsiteY155" fmla="*/ 325023 h 789098"/>
                    <a:gd name="connsiteX156" fmla="*/ 169012 w 520038"/>
                    <a:gd name="connsiteY156" fmla="*/ 312022 h 789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</a:cxnLst>
                  <a:rect l="l" t="t" r="r" b="b"/>
                  <a:pathLst>
                    <a:path w="520038" h="789098">
                      <a:moveTo>
                        <a:pt x="520038" y="0"/>
                      </a:moveTo>
                      <a:cubicBezTo>
                        <a:pt x="508482" y="26002"/>
                        <a:pt x="496313" y="51740"/>
                        <a:pt x="485369" y="78005"/>
                      </a:cubicBezTo>
                      <a:cubicBezTo>
                        <a:pt x="481855" y="86438"/>
                        <a:pt x="479590" y="95340"/>
                        <a:pt x="476701" y="104007"/>
                      </a:cubicBezTo>
                      <a:cubicBezTo>
                        <a:pt x="475256" y="108341"/>
                        <a:pt x="474902" y="113207"/>
                        <a:pt x="472368" y="117008"/>
                      </a:cubicBezTo>
                      <a:cubicBezTo>
                        <a:pt x="469479" y="121342"/>
                        <a:pt x="466030" y="125351"/>
                        <a:pt x="463701" y="130009"/>
                      </a:cubicBezTo>
                      <a:cubicBezTo>
                        <a:pt x="461658" y="134095"/>
                        <a:pt x="462597" y="139780"/>
                        <a:pt x="459367" y="143010"/>
                      </a:cubicBezTo>
                      <a:cubicBezTo>
                        <a:pt x="456137" y="146240"/>
                        <a:pt x="450700" y="145899"/>
                        <a:pt x="446366" y="147344"/>
                      </a:cubicBezTo>
                      <a:cubicBezTo>
                        <a:pt x="437699" y="145899"/>
                        <a:pt x="428889" y="140879"/>
                        <a:pt x="420364" y="143010"/>
                      </a:cubicBezTo>
                      <a:cubicBezTo>
                        <a:pt x="413268" y="144784"/>
                        <a:pt x="409744" y="164251"/>
                        <a:pt x="407363" y="169012"/>
                      </a:cubicBezTo>
                      <a:cubicBezTo>
                        <a:pt x="405034" y="173670"/>
                        <a:pt x="400811" y="177254"/>
                        <a:pt x="398696" y="182013"/>
                      </a:cubicBezTo>
                      <a:cubicBezTo>
                        <a:pt x="394985" y="190362"/>
                        <a:pt x="392917" y="199348"/>
                        <a:pt x="390028" y="208015"/>
                      </a:cubicBezTo>
                      <a:cubicBezTo>
                        <a:pt x="388583" y="212349"/>
                        <a:pt x="388229" y="217215"/>
                        <a:pt x="385695" y="221016"/>
                      </a:cubicBezTo>
                      <a:lnTo>
                        <a:pt x="377028" y="234017"/>
                      </a:lnTo>
                      <a:cubicBezTo>
                        <a:pt x="381361" y="236906"/>
                        <a:pt x="385961" y="239431"/>
                        <a:pt x="390028" y="242684"/>
                      </a:cubicBezTo>
                      <a:cubicBezTo>
                        <a:pt x="393219" y="245236"/>
                        <a:pt x="395192" y="249249"/>
                        <a:pt x="398696" y="251351"/>
                      </a:cubicBezTo>
                      <a:cubicBezTo>
                        <a:pt x="403140" y="254017"/>
                        <a:pt x="425789" y="259208"/>
                        <a:pt x="429031" y="260018"/>
                      </a:cubicBezTo>
                      <a:cubicBezTo>
                        <a:pt x="431920" y="255685"/>
                        <a:pt x="435584" y="251777"/>
                        <a:pt x="437699" y="247018"/>
                      </a:cubicBezTo>
                      <a:cubicBezTo>
                        <a:pt x="441410" y="238669"/>
                        <a:pt x="443477" y="229683"/>
                        <a:pt x="446366" y="221016"/>
                      </a:cubicBezTo>
                      <a:cubicBezTo>
                        <a:pt x="447811" y="216682"/>
                        <a:pt x="447470" y="211245"/>
                        <a:pt x="450700" y="208015"/>
                      </a:cubicBezTo>
                      <a:lnTo>
                        <a:pt x="459367" y="199347"/>
                      </a:lnTo>
                      <a:cubicBezTo>
                        <a:pt x="461489" y="192980"/>
                        <a:pt x="471919" y="168861"/>
                        <a:pt x="459367" y="164678"/>
                      </a:cubicBezTo>
                      <a:cubicBezTo>
                        <a:pt x="453238" y="162635"/>
                        <a:pt x="453905" y="176404"/>
                        <a:pt x="450700" y="182013"/>
                      </a:cubicBezTo>
                      <a:cubicBezTo>
                        <a:pt x="448116" y="186535"/>
                        <a:pt x="444921" y="190680"/>
                        <a:pt x="442032" y="195014"/>
                      </a:cubicBezTo>
                      <a:cubicBezTo>
                        <a:pt x="441727" y="195930"/>
                        <a:pt x="436171" y="219062"/>
                        <a:pt x="429031" y="216682"/>
                      </a:cubicBezTo>
                      <a:cubicBezTo>
                        <a:pt x="424697" y="215237"/>
                        <a:pt x="426142" y="208015"/>
                        <a:pt x="424698" y="203681"/>
                      </a:cubicBezTo>
                      <a:cubicBezTo>
                        <a:pt x="427587" y="197903"/>
                        <a:pt x="430160" y="191955"/>
                        <a:pt x="433365" y="186346"/>
                      </a:cubicBezTo>
                      <a:cubicBezTo>
                        <a:pt x="435949" y="181824"/>
                        <a:pt x="439703" y="178003"/>
                        <a:pt x="442032" y="173345"/>
                      </a:cubicBezTo>
                      <a:cubicBezTo>
                        <a:pt x="444075" y="169259"/>
                        <a:pt x="446366" y="155777"/>
                        <a:pt x="446366" y="160345"/>
                      </a:cubicBezTo>
                      <a:cubicBezTo>
                        <a:pt x="446366" y="162230"/>
                        <a:pt x="439741" y="187276"/>
                        <a:pt x="437699" y="190680"/>
                      </a:cubicBezTo>
                      <a:cubicBezTo>
                        <a:pt x="422259" y="216413"/>
                        <a:pt x="435235" y="178888"/>
                        <a:pt x="420364" y="212348"/>
                      </a:cubicBezTo>
                      <a:cubicBezTo>
                        <a:pt x="416654" y="220697"/>
                        <a:pt x="409905" y="247309"/>
                        <a:pt x="411697" y="238350"/>
                      </a:cubicBezTo>
                      <a:cubicBezTo>
                        <a:pt x="413346" y="230104"/>
                        <a:pt x="415921" y="212568"/>
                        <a:pt x="420364" y="203681"/>
                      </a:cubicBezTo>
                      <a:cubicBezTo>
                        <a:pt x="422693" y="199023"/>
                        <a:pt x="426142" y="195014"/>
                        <a:pt x="429031" y="190680"/>
                      </a:cubicBezTo>
                      <a:cubicBezTo>
                        <a:pt x="427587" y="195014"/>
                        <a:pt x="427439" y="200027"/>
                        <a:pt x="424698" y="203681"/>
                      </a:cubicBezTo>
                      <a:cubicBezTo>
                        <a:pt x="418569" y="211853"/>
                        <a:pt x="403029" y="225349"/>
                        <a:pt x="403029" y="225349"/>
                      </a:cubicBezTo>
                      <a:cubicBezTo>
                        <a:pt x="401585" y="229683"/>
                        <a:pt x="398696" y="242918"/>
                        <a:pt x="398696" y="238350"/>
                      </a:cubicBezTo>
                      <a:cubicBezTo>
                        <a:pt x="398696" y="229563"/>
                        <a:pt x="399766" y="220506"/>
                        <a:pt x="403029" y="212348"/>
                      </a:cubicBezTo>
                      <a:cubicBezTo>
                        <a:pt x="405711" y="205642"/>
                        <a:pt x="411696" y="200792"/>
                        <a:pt x="416030" y="195014"/>
                      </a:cubicBezTo>
                      <a:cubicBezTo>
                        <a:pt x="416030" y="195014"/>
                        <a:pt x="403494" y="202617"/>
                        <a:pt x="398696" y="208015"/>
                      </a:cubicBezTo>
                      <a:cubicBezTo>
                        <a:pt x="391775" y="215801"/>
                        <a:pt x="373995" y="241383"/>
                        <a:pt x="381361" y="234017"/>
                      </a:cubicBezTo>
                      <a:lnTo>
                        <a:pt x="398696" y="216682"/>
                      </a:lnTo>
                      <a:lnTo>
                        <a:pt x="411697" y="203681"/>
                      </a:lnTo>
                      <a:cubicBezTo>
                        <a:pt x="408808" y="215237"/>
                        <a:pt x="394605" y="246772"/>
                        <a:pt x="403029" y="238350"/>
                      </a:cubicBezTo>
                      <a:lnTo>
                        <a:pt x="420364" y="221016"/>
                      </a:lnTo>
                      <a:cubicBezTo>
                        <a:pt x="424698" y="216682"/>
                        <a:pt x="429965" y="213114"/>
                        <a:pt x="433365" y="208015"/>
                      </a:cubicBezTo>
                      <a:lnTo>
                        <a:pt x="442032" y="195014"/>
                      </a:lnTo>
                      <a:cubicBezTo>
                        <a:pt x="440588" y="203681"/>
                        <a:pt x="440224" y="212600"/>
                        <a:pt x="437699" y="221016"/>
                      </a:cubicBezTo>
                      <a:cubicBezTo>
                        <a:pt x="435843" y="227204"/>
                        <a:pt x="431576" y="232412"/>
                        <a:pt x="429031" y="238350"/>
                      </a:cubicBezTo>
                      <a:cubicBezTo>
                        <a:pt x="427232" y="242549"/>
                        <a:pt x="423254" y="255685"/>
                        <a:pt x="424698" y="251351"/>
                      </a:cubicBezTo>
                      <a:cubicBezTo>
                        <a:pt x="426142" y="247017"/>
                        <a:pt x="426681" y="242267"/>
                        <a:pt x="429031" y="238350"/>
                      </a:cubicBezTo>
                      <a:cubicBezTo>
                        <a:pt x="431133" y="234846"/>
                        <a:pt x="434810" y="232572"/>
                        <a:pt x="437699" y="229683"/>
                      </a:cubicBezTo>
                      <a:cubicBezTo>
                        <a:pt x="439143" y="225349"/>
                        <a:pt x="442032" y="212114"/>
                        <a:pt x="442032" y="216682"/>
                      </a:cubicBezTo>
                      <a:cubicBezTo>
                        <a:pt x="442032" y="231199"/>
                        <a:pt x="440963" y="245872"/>
                        <a:pt x="437699" y="260018"/>
                      </a:cubicBezTo>
                      <a:cubicBezTo>
                        <a:pt x="436528" y="265093"/>
                        <a:pt x="431920" y="268685"/>
                        <a:pt x="429031" y="273019"/>
                      </a:cubicBezTo>
                      <a:cubicBezTo>
                        <a:pt x="429031" y="273019"/>
                        <a:pt x="434562" y="261332"/>
                        <a:pt x="437699" y="255685"/>
                      </a:cubicBezTo>
                      <a:cubicBezTo>
                        <a:pt x="441790" y="248322"/>
                        <a:pt x="446366" y="241240"/>
                        <a:pt x="450700" y="234017"/>
                      </a:cubicBezTo>
                      <a:cubicBezTo>
                        <a:pt x="452144" y="228239"/>
                        <a:pt x="449077" y="216682"/>
                        <a:pt x="455033" y="216682"/>
                      </a:cubicBezTo>
                      <a:cubicBezTo>
                        <a:pt x="461493" y="216682"/>
                        <a:pt x="463058" y="227589"/>
                        <a:pt x="463701" y="234017"/>
                      </a:cubicBezTo>
                      <a:cubicBezTo>
                        <a:pt x="466064" y="257646"/>
                        <a:pt x="459763" y="257158"/>
                        <a:pt x="450700" y="273019"/>
                      </a:cubicBezTo>
                      <a:cubicBezTo>
                        <a:pt x="447495" y="278628"/>
                        <a:pt x="444921" y="284576"/>
                        <a:pt x="442032" y="290354"/>
                      </a:cubicBezTo>
                      <a:cubicBezTo>
                        <a:pt x="437698" y="286020"/>
                        <a:pt x="432072" y="282674"/>
                        <a:pt x="429031" y="277353"/>
                      </a:cubicBezTo>
                      <a:cubicBezTo>
                        <a:pt x="426076" y="272182"/>
                        <a:pt x="424698" y="254062"/>
                        <a:pt x="424698" y="260018"/>
                      </a:cubicBezTo>
                      <a:cubicBezTo>
                        <a:pt x="424698" y="267384"/>
                        <a:pt x="426129" y="274917"/>
                        <a:pt x="429031" y="281687"/>
                      </a:cubicBezTo>
                      <a:cubicBezTo>
                        <a:pt x="431149" y="286630"/>
                        <a:pt x="447343" y="297529"/>
                        <a:pt x="450700" y="299021"/>
                      </a:cubicBezTo>
                      <a:cubicBezTo>
                        <a:pt x="459048" y="302732"/>
                        <a:pt x="476701" y="307689"/>
                        <a:pt x="476701" y="307689"/>
                      </a:cubicBezTo>
                      <a:cubicBezTo>
                        <a:pt x="506400" y="396780"/>
                        <a:pt x="476863" y="303857"/>
                        <a:pt x="485369" y="559040"/>
                      </a:cubicBezTo>
                      <a:cubicBezTo>
                        <a:pt x="485823" y="572659"/>
                        <a:pt x="494405" y="594816"/>
                        <a:pt x="498370" y="606710"/>
                      </a:cubicBezTo>
                      <a:lnTo>
                        <a:pt x="502703" y="619711"/>
                      </a:lnTo>
                      <a:cubicBezTo>
                        <a:pt x="504148" y="624045"/>
                        <a:pt x="505929" y="628280"/>
                        <a:pt x="507037" y="632712"/>
                      </a:cubicBezTo>
                      <a:lnTo>
                        <a:pt x="511371" y="650047"/>
                      </a:lnTo>
                      <a:cubicBezTo>
                        <a:pt x="507812" y="703434"/>
                        <a:pt x="522059" y="704701"/>
                        <a:pt x="494036" y="728053"/>
                      </a:cubicBezTo>
                      <a:cubicBezTo>
                        <a:pt x="490035" y="731387"/>
                        <a:pt x="485369" y="733831"/>
                        <a:pt x="481035" y="736720"/>
                      </a:cubicBezTo>
                      <a:cubicBezTo>
                        <a:pt x="478146" y="741054"/>
                        <a:pt x="476785" y="746961"/>
                        <a:pt x="472368" y="749721"/>
                      </a:cubicBezTo>
                      <a:cubicBezTo>
                        <a:pt x="464621" y="754563"/>
                        <a:pt x="446366" y="758388"/>
                        <a:pt x="446366" y="758388"/>
                      </a:cubicBezTo>
                      <a:cubicBezTo>
                        <a:pt x="437699" y="756944"/>
                        <a:pt x="428223" y="757985"/>
                        <a:pt x="420364" y="754055"/>
                      </a:cubicBezTo>
                      <a:cubicBezTo>
                        <a:pt x="413055" y="750401"/>
                        <a:pt x="408807" y="742498"/>
                        <a:pt x="403029" y="736720"/>
                      </a:cubicBezTo>
                      <a:cubicBezTo>
                        <a:pt x="391811" y="725502"/>
                        <a:pt x="377878" y="713269"/>
                        <a:pt x="372694" y="697717"/>
                      </a:cubicBezTo>
                      <a:lnTo>
                        <a:pt x="364027" y="671715"/>
                      </a:lnTo>
                      <a:cubicBezTo>
                        <a:pt x="365471" y="645713"/>
                        <a:pt x="363561" y="619305"/>
                        <a:pt x="368360" y="593709"/>
                      </a:cubicBezTo>
                      <a:cubicBezTo>
                        <a:pt x="369113" y="589693"/>
                        <a:pt x="374576" y="599108"/>
                        <a:pt x="377028" y="602377"/>
                      </a:cubicBezTo>
                      <a:cubicBezTo>
                        <a:pt x="383278" y="610710"/>
                        <a:pt x="391068" y="618497"/>
                        <a:pt x="394362" y="628379"/>
                      </a:cubicBezTo>
                      <a:cubicBezTo>
                        <a:pt x="400343" y="646321"/>
                        <a:pt x="396162" y="637579"/>
                        <a:pt x="407363" y="654381"/>
                      </a:cubicBezTo>
                      <a:cubicBezTo>
                        <a:pt x="408808" y="650047"/>
                        <a:pt x="412448" y="645886"/>
                        <a:pt x="411697" y="641380"/>
                      </a:cubicBezTo>
                      <a:cubicBezTo>
                        <a:pt x="410841" y="636242"/>
                        <a:pt x="405358" y="633038"/>
                        <a:pt x="403029" y="628379"/>
                      </a:cubicBezTo>
                      <a:cubicBezTo>
                        <a:pt x="385087" y="592494"/>
                        <a:pt x="414870" y="639637"/>
                        <a:pt x="390028" y="602377"/>
                      </a:cubicBezTo>
                      <a:cubicBezTo>
                        <a:pt x="380953" y="547920"/>
                        <a:pt x="386574" y="593349"/>
                        <a:pt x="390028" y="498369"/>
                      </a:cubicBezTo>
                      <a:cubicBezTo>
                        <a:pt x="391971" y="444936"/>
                        <a:pt x="391934" y="391437"/>
                        <a:pt x="394362" y="338024"/>
                      </a:cubicBezTo>
                      <a:cubicBezTo>
                        <a:pt x="394826" y="327820"/>
                        <a:pt x="393282" y="316351"/>
                        <a:pt x="398696" y="307689"/>
                      </a:cubicBezTo>
                      <a:cubicBezTo>
                        <a:pt x="401853" y="302638"/>
                        <a:pt x="410303" y="304991"/>
                        <a:pt x="416030" y="303355"/>
                      </a:cubicBezTo>
                      <a:cubicBezTo>
                        <a:pt x="420422" y="302100"/>
                        <a:pt x="424697" y="300466"/>
                        <a:pt x="429031" y="299021"/>
                      </a:cubicBezTo>
                      <a:cubicBezTo>
                        <a:pt x="436254" y="300466"/>
                        <a:pt x="445491" y="298146"/>
                        <a:pt x="450700" y="303355"/>
                      </a:cubicBezTo>
                      <a:cubicBezTo>
                        <a:pt x="453930" y="306585"/>
                        <a:pt x="442158" y="306698"/>
                        <a:pt x="437699" y="307689"/>
                      </a:cubicBezTo>
                      <a:cubicBezTo>
                        <a:pt x="429121" y="309595"/>
                        <a:pt x="420364" y="310578"/>
                        <a:pt x="411697" y="312022"/>
                      </a:cubicBezTo>
                      <a:cubicBezTo>
                        <a:pt x="408808" y="317800"/>
                        <a:pt x="403164" y="322898"/>
                        <a:pt x="403029" y="329357"/>
                      </a:cubicBezTo>
                      <a:cubicBezTo>
                        <a:pt x="397899" y="575553"/>
                        <a:pt x="420948" y="452116"/>
                        <a:pt x="403029" y="541706"/>
                      </a:cubicBezTo>
                      <a:cubicBezTo>
                        <a:pt x="400140" y="538817"/>
                        <a:pt x="396813" y="536307"/>
                        <a:pt x="394362" y="533038"/>
                      </a:cubicBezTo>
                      <a:cubicBezTo>
                        <a:pt x="388112" y="524704"/>
                        <a:pt x="384394" y="514401"/>
                        <a:pt x="377028" y="507036"/>
                      </a:cubicBezTo>
                      <a:lnTo>
                        <a:pt x="368360" y="498369"/>
                      </a:lnTo>
                      <a:cubicBezTo>
                        <a:pt x="367906" y="496553"/>
                        <a:pt x="362086" y="471384"/>
                        <a:pt x="359693" y="468034"/>
                      </a:cubicBezTo>
                      <a:cubicBezTo>
                        <a:pt x="354943" y="461384"/>
                        <a:pt x="346891" y="457498"/>
                        <a:pt x="342358" y="450699"/>
                      </a:cubicBezTo>
                      <a:cubicBezTo>
                        <a:pt x="311388" y="404242"/>
                        <a:pt x="359618" y="474749"/>
                        <a:pt x="320690" y="424697"/>
                      </a:cubicBezTo>
                      <a:cubicBezTo>
                        <a:pt x="314295" y="416474"/>
                        <a:pt x="310722" y="406060"/>
                        <a:pt x="303356" y="398695"/>
                      </a:cubicBezTo>
                      <a:cubicBezTo>
                        <a:pt x="293087" y="388427"/>
                        <a:pt x="282256" y="378731"/>
                        <a:pt x="277354" y="364026"/>
                      </a:cubicBezTo>
                      <a:lnTo>
                        <a:pt x="273020" y="351025"/>
                      </a:lnTo>
                      <a:cubicBezTo>
                        <a:pt x="271575" y="355359"/>
                        <a:pt x="268686" y="359458"/>
                        <a:pt x="268686" y="364026"/>
                      </a:cubicBezTo>
                      <a:cubicBezTo>
                        <a:pt x="268686" y="375672"/>
                        <a:pt x="268290" y="388053"/>
                        <a:pt x="273020" y="398695"/>
                      </a:cubicBezTo>
                      <a:cubicBezTo>
                        <a:pt x="274875" y="402869"/>
                        <a:pt x="281629" y="401774"/>
                        <a:pt x="286021" y="403029"/>
                      </a:cubicBezTo>
                      <a:cubicBezTo>
                        <a:pt x="324129" y="413918"/>
                        <a:pt x="285173" y="401302"/>
                        <a:pt x="316356" y="411696"/>
                      </a:cubicBezTo>
                      <a:cubicBezTo>
                        <a:pt x="319245" y="414585"/>
                        <a:pt x="322471" y="417173"/>
                        <a:pt x="325024" y="420364"/>
                      </a:cubicBezTo>
                      <a:cubicBezTo>
                        <a:pt x="346897" y="447705"/>
                        <a:pt x="321426" y="421098"/>
                        <a:pt x="342358" y="442032"/>
                      </a:cubicBezTo>
                      <a:cubicBezTo>
                        <a:pt x="356309" y="483883"/>
                        <a:pt x="333938" y="418816"/>
                        <a:pt x="355359" y="472367"/>
                      </a:cubicBezTo>
                      <a:cubicBezTo>
                        <a:pt x="358752" y="480850"/>
                        <a:pt x="361138" y="489702"/>
                        <a:pt x="364027" y="498369"/>
                      </a:cubicBezTo>
                      <a:lnTo>
                        <a:pt x="368360" y="511370"/>
                      </a:lnTo>
                      <a:cubicBezTo>
                        <a:pt x="369805" y="570597"/>
                        <a:pt x="368920" y="629926"/>
                        <a:pt x="372694" y="689050"/>
                      </a:cubicBezTo>
                      <a:cubicBezTo>
                        <a:pt x="373276" y="698168"/>
                        <a:pt x="378472" y="706385"/>
                        <a:pt x="381361" y="715052"/>
                      </a:cubicBezTo>
                      <a:cubicBezTo>
                        <a:pt x="382806" y="719386"/>
                        <a:pt x="381894" y="725519"/>
                        <a:pt x="385695" y="728053"/>
                      </a:cubicBezTo>
                      <a:lnTo>
                        <a:pt x="398696" y="736720"/>
                      </a:lnTo>
                      <a:cubicBezTo>
                        <a:pt x="400140" y="741054"/>
                        <a:pt x="400986" y="745635"/>
                        <a:pt x="403029" y="749721"/>
                      </a:cubicBezTo>
                      <a:cubicBezTo>
                        <a:pt x="405358" y="754380"/>
                        <a:pt x="412718" y="757615"/>
                        <a:pt x="411697" y="762722"/>
                      </a:cubicBezTo>
                      <a:cubicBezTo>
                        <a:pt x="410497" y="768722"/>
                        <a:pt x="389953" y="774304"/>
                        <a:pt x="385695" y="775723"/>
                      </a:cubicBezTo>
                      <a:cubicBezTo>
                        <a:pt x="362582" y="774278"/>
                        <a:pt x="339427" y="773395"/>
                        <a:pt x="316356" y="771389"/>
                      </a:cubicBezTo>
                      <a:cubicBezTo>
                        <a:pt x="306180" y="770504"/>
                        <a:pt x="296146" y="768405"/>
                        <a:pt x="286021" y="767055"/>
                      </a:cubicBezTo>
                      <a:lnTo>
                        <a:pt x="251352" y="762722"/>
                      </a:lnTo>
                      <a:cubicBezTo>
                        <a:pt x="226795" y="764166"/>
                        <a:pt x="202187" y="764924"/>
                        <a:pt x="177680" y="767055"/>
                      </a:cubicBezTo>
                      <a:cubicBezTo>
                        <a:pt x="161389" y="768472"/>
                        <a:pt x="149638" y="771899"/>
                        <a:pt x="134343" y="775723"/>
                      </a:cubicBezTo>
                      <a:lnTo>
                        <a:pt x="91007" y="771389"/>
                      </a:lnTo>
                      <a:cubicBezTo>
                        <a:pt x="83115" y="766785"/>
                        <a:pt x="85228" y="754054"/>
                        <a:pt x="82339" y="745387"/>
                      </a:cubicBezTo>
                      <a:lnTo>
                        <a:pt x="78006" y="732386"/>
                      </a:lnTo>
                      <a:cubicBezTo>
                        <a:pt x="76561" y="722274"/>
                        <a:pt x="78240" y="692915"/>
                        <a:pt x="73672" y="702051"/>
                      </a:cubicBezTo>
                      <a:cubicBezTo>
                        <a:pt x="66536" y="716322"/>
                        <a:pt x="75264" y="734907"/>
                        <a:pt x="69338" y="749721"/>
                      </a:cubicBezTo>
                      <a:cubicBezTo>
                        <a:pt x="67641" y="753962"/>
                        <a:pt x="60330" y="747605"/>
                        <a:pt x="56337" y="745387"/>
                      </a:cubicBezTo>
                      <a:cubicBezTo>
                        <a:pt x="11634" y="720552"/>
                        <a:pt x="46753" y="733526"/>
                        <a:pt x="17335" y="723719"/>
                      </a:cubicBezTo>
                      <a:cubicBezTo>
                        <a:pt x="15890" y="730942"/>
                        <a:pt x="15587" y="738490"/>
                        <a:pt x="13001" y="745387"/>
                      </a:cubicBezTo>
                      <a:cubicBezTo>
                        <a:pt x="11172" y="750264"/>
                        <a:pt x="6663" y="753730"/>
                        <a:pt x="4334" y="758388"/>
                      </a:cubicBezTo>
                      <a:cubicBezTo>
                        <a:pt x="2291" y="762474"/>
                        <a:pt x="1445" y="767055"/>
                        <a:pt x="0" y="771389"/>
                      </a:cubicBezTo>
                      <a:cubicBezTo>
                        <a:pt x="1445" y="777167"/>
                        <a:pt x="-622" y="785420"/>
                        <a:pt x="4334" y="788724"/>
                      </a:cubicBezTo>
                      <a:cubicBezTo>
                        <a:pt x="7734" y="790990"/>
                        <a:pt x="9601" y="782322"/>
                        <a:pt x="13001" y="780056"/>
                      </a:cubicBezTo>
                      <a:cubicBezTo>
                        <a:pt x="18376" y="776472"/>
                        <a:pt x="24558" y="774278"/>
                        <a:pt x="30336" y="771389"/>
                      </a:cubicBezTo>
                      <a:cubicBezTo>
                        <a:pt x="40448" y="772834"/>
                        <a:pt x="55005" y="784222"/>
                        <a:pt x="60671" y="775723"/>
                      </a:cubicBezTo>
                      <a:cubicBezTo>
                        <a:pt x="68724" y="763643"/>
                        <a:pt x="58544" y="746735"/>
                        <a:pt x="56337" y="732386"/>
                      </a:cubicBezTo>
                      <a:cubicBezTo>
                        <a:pt x="55642" y="727871"/>
                        <a:pt x="54858" y="722952"/>
                        <a:pt x="52004" y="719385"/>
                      </a:cubicBezTo>
                      <a:cubicBezTo>
                        <a:pt x="48750" y="715318"/>
                        <a:pt x="43337" y="713607"/>
                        <a:pt x="39003" y="710718"/>
                      </a:cubicBezTo>
                      <a:cubicBezTo>
                        <a:pt x="36114" y="699162"/>
                        <a:pt x="29151" y="687902"/>
                        <a:pt x="30336" y="676049"/>
                      </a:cubicBezTo>
                      <a:cubicBezTo>
                        <a:pt x="33733" y="642070"/>
                        <a:pt x="32888" y="629392"/>
                        <a:pt x="43337" y="598043"/>
                      </a:cubicBezTo>
                      <a:cubicBezTo>
                        <a:pt x="46226" y="589376"/>
                        <a:pt x="46936" y="579643"/>
                        <a:pt x="52004" y="572041"/>
                      </a:cubicBezTo>
                      <a:cubicBezTo>
                        <a:pt x="76842" y="534782"/>
                        <a:pt x="47063" y="581923"/>
                        <a:pt x="65005" y="546039"/>
                      </a:cubicBezTo>
                      <a:cubicBezTo>
                        <a:pt x="67334" y="541381"/>
                        <a:pt x="71557" y="537797"/>
                        <a:pt x="73672" y="533038"/>
                      </a:cubicBezTo>
                      <a:cubicBezTo>
                        <a:pt x="77382" y="524689"/>
                        <a:pt x="79450" y="515703"/>
                        <a:pt x="82339" y="507036"/>
                      </a:cubicBezTo>
                      <a:cubicBezTo>
                        <a:pt x="83784" y="502703"/>
                        <a:pt x="85565" y="498467"/>
                        <a:pt x="86673" y="494036"/>
                      </a:cubicBezTo>
                      <a:cubicBezTo>
                        <a:pt x="89562" y="482479"/>
                        <a:pt x="88732" y="469277"/>
                        <a:pt x="95340" y="459366"/>
                      </a:cubicBezTo>
                      <a:lnTo>
                        <a:pt x="104008" y="446365"/>
                      </a:lnTo>
                      <a:cubicBezTo>
                        <a:pt x="106897" y="437698"/>
                        <a:pt x="108590" y="428535"/>
                        <a:pt x="112675" y="420364"/>
                      </a:cubicBezTo>
                      <a:cubicBezTo>
                        <a:pt x="115564" y="414586"/>
                        <a:pt x="118943" y="409027"/>
                        <a:pt x="121342" y="403029"/>
                      </a:cubicBezTo>
                      <a:cubicBezTo>
                        <a:pt x="124735" y="394546"/>
                        <a:pt x="124942" y="384629"/>
                        <a:pt x="130010" y="377027"/>
                      </a:cubicBezTo>
                      <a:lnTo>
                        <a:pt x="147344" y="351025"/>
                      </a:lnTo>
                      <a:cubicBezTo>
                        <a:pt x="172182" y="313766"/>
                        <a:pt x="142403" y="360907"/>
                        <a:pt x="160345" y="325023"/>
                      </a:cubicBezTo>
                      <a:cubicBezTo>
                        <a:pt x="162674" y="320365"/>
                        <a:pt x="169012" y="312022"/>
                        <a:pt x="169012" y="312022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>
                  <a:off x="6317080" y="3184158"/>
                  <a:ext cx="66368" cy="41704"/>
                </a:xfrm>
                <a:custGeom>
                  <a:avLst/>
                  <a:gdLst>
                    <a:gd name="connsiteX0" fmla="*/ 464 w 56802"/>
                    <a:gd name="connsiteY0" fmla="*/ 476 h 36725"/>
                    <a:gd name="connsiteX1" fmla="*/ 22132 w 56802"/>
                    <a:gd name="connsiteY1" fmla="*/ 13477 h 36725"/>
                    <a:gd name="connsiteX2" fmla="*/ 43801 w 56802"/>
                    <a:gd name="connsiteY2" fmla="*/ 26477 h 36725"/>
                    <a:gd name="connsiteX3" fmla="*/ 56802 w 56802"/>
                    <a:gd name="connsiteY3" fmla="*/ 35145 h 36725"/>
                    <a:gd name="connsiteX4" fmla="*/ 43801 w 56802"/>
                    <a:gd name="connsiteY4" fmla="*/ 30811 h 36725"/>
                    <a:gd name="connsiteX5" fmla="*/ 464 w 56802"/>
                    <a:gd name="connsiteY5" fmla="*/ 476 h 3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802" h="36725">
                      <a:moveTo>
                        <a:pt x="464" y="476"/>
                      </a:moveTo>
                      <a:cubicBezTo>
                        <a:pt x="-3147" y="-2413"/>
                        <a:pt x="15278" y="8581"/>
                        <a:pt x="22132" y="13477"/>
                      </a:cubicBezTo>
                      <a:cubicBezTo>
                        <a:pt x="42950" y="28347"/>
                        <a:pt x="16951" y="17528"/>
                        <a:pt x="43801" y="26477"/>
                      </a:cubicBezTo>
                      <a:cubicBezTo>
                        <a:pt x="48135" y="29366"/>
                        <a:pt x="56802" y="29936"/>
                        <a:pt x="56802" y="35145"/>
                      </a:cubicBezTo>
                      <a:cubicBezTo>
                        <a:pt x="56802" y="39713"/>
                        <a:pt x="47718" y="33161"/>
                        <a:pt x="43801" y="30811"/>
                      </a:cubicBezTo>
                      <a:cubicBezTo>
                        <a:pt x="43792" y="30806"/>
                        <a:pt x="4075" y="3365"/>
                        <a:pt x="464" y="476"/>
                      </a:cubicBezTo>
                      <a:close/>
                    </a:path>
                  </a:pathLst>
                </a:custGeom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任意多边形 30"/>
                <p:cNvSpPr/>
                <p:nvPr/>
              </p:nvSpPr>
              <p:spPr>
                <a:xfrm>
                  <a:off x="6527614" y="3171369"/>
                  <a:ext cx="40366" cy="41704"/>
                </a:xfrm>
                <a:custGeom>
                  <a:avLst/>
                  <a:gdLst>
                    <a:gd name="connsiteX0" fmla="*/ 464 w 56802"/>
                    <a:gd name="connsiteY0" fmla="*/ 476 h 36725"/>
                    <a:gd name="connsiteX1" fmla="*/ 22132 w 56802"/>
                    <a:gd name="connsiteY1" fmla="*/ 13477 h 36725"/>
                    <a:gd name="connsiteX2" fmla="*/ 43801 w 56802"/>
                    <a:gd name="connsiteY2" fmla="*/ 26477 h 36725"/>
                    <a:gd name="connsiteX3" fmla="*/ 56802 w 56802"/>
                    <a:gd name="connsiteY3" fmla="*/ 35145 h 36725"/>
                    <a:gd name="connsiteX4" fmla="*/ 43801 w 56802"/>
                    <a:gd name="connsiteY4" fmla="*/ 30811 h 36725"/>
                    <a:gd name="connsiteX5" fmla="*/ 464 w 56802"/>
                    <a:gd name="connsiteY5" fmla="*/ 476 h 3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802" h="36725">
                      <a:moveTo>
                        <a:pt x="464" y="476"/>
                      </a:moveTo>
                      <a:cubicBezTo>
                        <a:pt x="-3147" y="-2413"/>
                        <a:pt x="15278" y="8581"/>
                        <a:pt x="22132" y="13477"/>
                      </a:cubicBezTo>
                      <a:cubicBezTo>
                        <a:pt x="42950" y="28347"/>
                        <a:pt x="16951" y="17528"/>
                        <a:pt x="43801" y="26477"/>
                      </a:cubicBezTo>
                      <a:cubicBezTo>
                        <a:pt x="48135" y="29366"/>
                        <a:pt x="56802" y="29936"/>
                        <a:pt x="56802" y="35145"/>
                      </a:cubicBezTo>
                      <a:cubicBezTo>
                        <a:pt x="56802" y="39713"/>
                        <a:pt x="47718" y="33161"/>
                        <a:pt x="43801" y="30811"/>
                      </a:cubicBezTo>
                      <a:cubicBezTo>
                        <a:pt x="43792" y="30806"/>
                        <a:pt x="4075" y="3365"/>
                        <a:pt x="464" y="476"/>
                      </a:cubicBezTo>
                      <a:close/>
                    </a:path>
                  </a:pathLst>
                </a:custGeom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2" name="任意多边形 31"/>
              <p:cNvSpPr/>
              <p:nvPr/>
            </p:nvSpPr>
            <p:spPr>
              <a:xfrm>
                <a:off x="2868191" y="1171942"/>
                <a:ext cx="6618585" cy="4732469"/>
              </a:xfrm>
              <a:custGeom>
                <a:avLst/>
                <a:gdLst>
                  <a:gd name="connsiteX0" fmla="*/ 13562 w 1963704"/>
                  <a:gd name="connsiteY0" fmla="*/ 13001 h 1404102"/>
                  <a:gd name="connsiteX1" fmla="*/ 69899 w 1963704"/>
                  <a:gd name="connsiteY1" fmla="*/ 17334 h 1404102"/>
                  <a:gd name="connsiteX2" fmla="*/ 134904 w 1963704"/>
                  <a:gd name="connsiteY2" fmla="*/ 21668 h 1404102"/>
                  <a:gd name="connsiteX3" fmla="*/ 165239 w 1963704"/>
                  <a:gd name="connsiteY3" fmla="*/ 26002 h 1404102"/>
                  <a:gd name="connsiteX4" fmla="*/ 269247 w 1963704"/>
                  <a:gd name="connsiteY4" fmla="*/ 34669 h 1404102"/>
                  <a:gd name="connsiteX5" fmla="*/ 732947 w 1963704"/>
                  <a:gd name="connsiteY5" fmla="*/ 43336 h 1404102"/>
                  <a:gd name="connsiteX6" fmla="*/ 1023302 w 1963704"/>
                  <a:gd name="connsiteY6" fmla="*/ 39003 h 1404102"/>
                  <a:gd name="connsiteX7" fmla="*/ 1053638 w 1963704"/>
                  <a:gd name="connsiteY7" fmla="*/ 34669 h 1404102"/>
                  <a:gd name="connsiteX8" fmla="*/ 1235651 w 1963704"/>
                  <a:gd name="connsiteY8" fmla="*/ 30335 h 1404102"/>
                  <a:gd name="connsiteX9" fmla="*/ 1404663 w 1963704"/>
                  <a:gd name="connsiteY9" fmla="*/ 13001 h 1404102"/>
                  <a:gd name="connsiteX10" fmla="*/ 1560674 w 1963704"/>
                  <a:gd name="connsiteY10" fmla="*/ 8667 h 1404102"/>
                  <a:gd name="connsiteX11" fmla="*/ 1716686 w 1963704"/>
                  <a:gd name="connsiteY11" fmla="*/ 0 h 1404102"/>
                  <a:gd name="connsiteX12" fmla="*/ 1781691 w 1963704"/>
                  <a:gd name="connsiteY12" fmla="*/ 8667 h 1404102"/>
                  <a:gd name="connsiteX13" fmla="*/ 1803359 w 1963704"/>
                  <a:gd name="connsiteY13" fmla="*/ 13001 h 1404102"/>
                  <a:gd name="connsiteX14" fmla="*/ 1868364 w 1963704"/>
                  <a:gd name="connsiteY14" fmla="*/ 17334 h 1404102"/>
                  <a:gd name="connsiteX15" fmla="*/ 1894365 w 1963704"/>
                  <a:gd name="connsiteY15" fmla="*/ 30335 h 1404102"/>
                  <a:gd name="connsiteX16" fmla="*/ 1898699 w 1963704"/>
                  <a:gd name="connsiteY16" fmla="*/ 43336 h 1404102"/>
                  <a:gd name="connsiteX17" fmla="*/ 1894365 w 1963704"/>
                  <a:gd name="connsiteY17" fmla="*/ 325024 h 1404102"/>
                  <a:gd name="connsiteX18" fmla="*/ 1894365 w 1963704"/>
                  <a:gd name="connsiteY18" fmla="*/ 385695 h 1404102"/>
                  <a:gd name="connsiteX19" fmla="*/ 1898699 w 1963704"/>
                  <a:gd name="connsiteY19" fmla="*/ 611044 h 1404102"/>
                  <a:gd name="connsiteX20" fmla="*/ 1903033 w 1963704"/>
                  <a:gd name="connsiteY20" fmla="*/ 628379 h 1404102"/>
                  <a:gd name="connsiteX21" fmla="*/ 1907366 w 1963704"/>
                  <a:gd name="connsiteY21" fmla="*/ 693384 h 1404102"/>
                  <a:gd name="connsiteX22" fmla="*/ 1916034 w 1963704"/>
                  <a:gd name="connsiteY22" fmla="*/ 780057 h 1404102"/>
                  <a:gd name="connsiteX23" fmla="*/ 1911700 w 1963704"/>
                  <a:gd name="connsiteY23" fmla="*/ 953403 h 1404102"/>
                  <a:gd name="connsiteX24" fmla="*/ 1903033 w 1963704"/>
                  <a:gd name="connsiteY24" fmla="*/ 1018407 h 1404102"/>
                  <a:gd name="connsiteX25" fmla="*/ 1898699 w 1963704"/>
                  <a:gd name="connsiteY25" fmla="*/ 1048743 h 1404102"/>
                  <a:gd name="connsiteX26" fmla="*/ 1898699 w 1963704"/>
                  <a:gd name="connsiteY26" fmla="*/ 1278426 h 1404102"/>
                  <a:gd name="connsiteX27" fmla="*/ 1907366 w 1963704"/>
                  <a:gd name="connsiteY27" fmla="*/ 1304428 h 1404102"/>
                  <a:gd name="connsiteX28" fmla="*/ 1916034 w 1963704"/>
                  <a:gd name="connsiteY28" fmla="*/ 1330430 h 1404102"/>
                  <a:gd name="connsiteX29" fmla="*/ 1920367 w 1963704"/>
                  <a:gd name="connsiteY29" fmla="*/ 1343431 h 1404102"/>
                  <a:gd name="connsiteX30" fmla="*/ 1924701 w 1963704"/>
                  <a:gd name="connsiteY30" fmla="*/ 1360766 h 1404102"/>
                  <a:gd name="connsiteX31" fmla="*/ 1920367 w 1963704"/>
                  <a:gd name="connsiteY31" fmla="*/ 1378100 h 1404102"/>
                  <a:gd name="connsiteX32" fmla="*/ 1898699 w 1963704"/>
                  <a:gd name="connsiteY32" fmla="*/ 1382434 h 1404102"/>
                  <a:gd name="connsiteX33" fmla="*/ 1885698 w 1963704"/>
                  <a:gd name="connsiteY33" fmla="*/ 1386768 h 1404102"/>
                  <a:gd name="connsiteX34" fmla="*/ 1833694 w 1963704"/>
                  <a:gd name="connsiteY34" fmla="*/ 1382434 h 1404102"/>
                  <a:gd name="connsiteX35" fmla="*/ 1816360 w 1963704"/>
                  <a:gd name="connsiteY35" fmla="*/ 1378100 h 1404102"/>
                  <a:gd name="connsiteX36" fmla="*/ 1807692 w 1963704"/>
                  <a:gd name="connsiteY36" fmla="*/ 1369433 h 1404102"/>
                  <a:gd name="connsiteX37" fmla="*/ 1781691 w 1963704"/>
                  <a:gd name="connsiteY37" fmla="*/ 1360766 h 1404102"/>
                  <a:gd name="connsiteX38" fmla="*/ 1673349 w 1963704"/>
                  <a:gd name="connsiteY38" fmla="*/ 1369433 h 1404102"/>
                  <a:gd name="connsiteX39" fmla="*/ 1651681 w 1963704"/>
                  <a:gd name="connsiteY39" fmla="*/ 1373767 h 1404102"/>
                  <a:gd name="connsiteX40" fmla="*/ 1612678 w 1963704"/>
                  <a:gd name="connsiteY40" fmla="*/ 1386768 h 1404102"/>
                  <a:gd name="connsiteX41" fmla="*/ 1573675 w 1963704"/>
                  <a:gd name="connsiteY41" fmla="*/ 1391101 h 1404102"/>
                  <a:gd name="connsiteX42" fmla="*/ 1469668 w 1963704"/>
                  <a:gd name="connsiteY42" fmla="*/ 1382434 h 1404102"/>
                  <a:gd name="connsiteX43" fmla="*/ 1356993 w 1963704"/>
                  <a:gd name="connsiteY43" fmla="*/ 1373767 h 1404102"/>
                  <a:gd name="connsiteX44" fmla="*/ 1131643 w 1963704"/>
                  <a:gd name="connsiteY44" fmla="*/ 1369433 h 1404102"/>
                  <a:gd name="connsiteX45" fmla="*/ 1023302 w 1963704"/>
                  <a:gd name="connsiteY45" fmla="*/ 1360766 h 1404102"/>
                  <a:gd name="connsiteX46" fmla="*/ 927962 w 1963704"/>
                  <a:gd name="connsiteY46" fmla="*/ 1356432 h 1404102"/>
                  <a:gd name="connsiteX47" fmla="*/ 845622 w 1963704"/>
                  <a:gd name="connsiteY47" fmla="*/ 1347765 h 1404102"/>
                  <a:gd name="connsiteX48" fmla="*/ 802286 w 1963704"/>
                  <a:gd name="connsiteY48" fmla="*/ 1343431 h 1404102"/>
                  <a:gd name="connsiteX49" fmla="*/ 459928 w 1963704"/>
                  <a:gd name="connsiteY49" fmla="*/ 1339098 h 1404102"/>
                  <a:gd name="connsiteX50" fmla="*/ 264913 w 1963704"/>
                  <a:gd name="connsiteY50" fmla="*/ 1343431 h 1404102"/>
                  <a:gd name="connsiteX51" fmla="*/ 243245 w 1963704"/>
                  <a:gd name="connsiteY51" fmla="*/ 1347765 h 1404102"/>
                  <a:gd name="connsiteX52" fmla="*/ 212910 w 1963704"/>
                  <a:gd name="connsiteY52" fmla="*/ 1356432 h 1404102"/>
                  <a:gd name="connsiteX53" fmla="*/ 195575 w 1963704"/>
                  <a:gd name="connsiteY53" fmla="*/ 1360766 h 1404102"/>
                  <a:gd name="connsiteX54" fmla="*/ 182574 w 1963704"/>
                  <a:gd name="connsiteY54" fmla="*/ 1365099 h 1404102"/>
                  <a:gd name="connsiteX55" fmla="*/ 152238 w 1963704"/>
                  <a:gd name="connsiteY55" fmla="*/ 1369433 h 1404102"/>
                  <a:gd name="connsiteX56" fmla="*/ 48231 w 1963704"/>
                  <a:gd name="connsiteY56" fmla="*/ 1365099 h 1404102"/>
                  <a:gd name="connsiteX57" fmla="*/ 39564 w 1963704"/>
                  <a:gd name="connsiteY57" fmla="*/ 1339098 h 1404102"/>
                  <a:gd name="connsiteX58" fmla="*/ 30896 w 1963704"/>
                  <a:gd name="connsiteY58" fmla="*/ 1326097 h 1404102"/>
                  <a:gd name="connsiteX59" fmla="*/ 22229 w 1963704"/>
                  <a:gd name="connsiteY59" fmla="*/ 1261092 h 1404102"/>
                  <a:gd name="connsiteX60" fmla="*/ 13562 w 1963704"/>
                  <a:gd name="connsiteY60" fmla="*/ 1109414 h 1404102"/>
                  <a:gd name="connsiteX61" fmla="*/ 9228 w 1963704"/>
                  <a:gd name="connsiteY61" fmla="*/ 1035742 h 1404102"/>
                  <a:gd name="connsiteX62" fmla="*/ 4894 w 1963704"/>
                  <a:gd name="connsiteY62" fmla="*/ 1022741 h 1404102"/>
                  <a:gd name="connsiteX63" fmla="*/ 13562 w 1963704"/>
                  <a:gd name="connsiteY63" fmla="*/ 637046 h 1404102"/>
                  <a:gd name="connsiteX64" fmla="*/ 17895 w 1963704"/>
                  <a:gd name="connsiteY64" fmla="*/ 615378 h 1404102"/>
                  <a:gd name="connsiteX65" fmla="*/ 22229 w 1963704"/>
                  <a:gd name="connsiteY65" fmla="*/ 585043 h 1404102"/>
                  <a:gd name="connsiteX66" fmla="*/ 26563 w 1963704"/>
                  <a:gd name="connsiteY66" fmla="*/ 559041 h 1404102"/>
                  <a:gd name="connsiteX67" fmla="*/ 35230 w 1963704"/>
                  <a:gd name="connsiteY67" fmla="*/ 459367 h 1404102"/>
                  <a:gd name="connsiteX68" fmla="*/ 43897 w 1963704"/>
                  <a:gd name="connsiteY68" fmla="*/ 346692 h 1404102"/>
                  <a:gd name="connsiteX69" fmla="*/ 39564 w 1963704"/>
                  <a:gd name="connsiteY69" fmla="*/ 177679 h 1404102"/>
                  <a:gd name="connsiteX70" fmla="*/ 35230 w 1963704"/>
                  <a:gd name="connsiteY70" fmla="*/ 65005 h 1404102"/>
                  <a:gd name="connsiteX71" fmla="*/ 43897 w 1963704"/>
                  <a:gd name="connsiteY71" fmla="*/ 30335 h 1404102"/>
                  <a:gd name="connsiteX72" fmla="*/ 69899 w 1963704"/>
                  <a:gd name="connsiteY72" fmla="*/ 26002 h 1404102"/>
                  <a:gd name="connsiteX73" fmla="*/ 139238 w 1963704"/>
                  <a:gd name="connsiteY73" fmla="*/ 21668 h 1404102"/>
                  <a:gd name="connsiteX74" fmla="*/ 238911 w 1963704"/>
                  <a:gd name="connsiteY74" fmla="*/ 13001 h 1404102"/>
                  <a:gd name="connsiteX75" fmla="*/ 286582 w 1963704"/>
                  <a:gd name="connsiteY75" fmla="*/ 17334 h 1404102"/>
                  <a:gd name="connsiteX76" fmla="*/ 312583 w 1963704"/>
                  <a:gd name="connsiteY76" fmla="*/ 43336 h 1404102"/>
                  <a:gd name="connsiteX77" fmla="*/ 325584 w 1963704"/>
                  <a:gd name="connsiteY77" fmla="*/ 65005 h 1404102"/>
                  <a:gd name="connsiteX78" fmla="*/ 316917 w 1963704"/>
                  <a:gd name="connsiteY78" fmla="*/ 121342 h 1404102"/>
                  <a:gd name="connsiteX79" fmla="*/ 312583 w 1963704"/>
                  <a:gd name="connsiteY79" fmla="*/ 134343 h 1404102"/>
                  <a:gd name="connsiteX80" fmla="*/ 299583 w 1963704"/>
                  <a:gd name="connsiteY80" fmla="*/ 143010 h 1404102"/>
                  <a:gd name="connsiteX81" fmla="*/ 290915 w 1963704"/>
                  <a:gd name="connsiteY81" fmla="*/ 156011 h 1404102"/>
                  <a:gd name="connsiteX82" fmla="*/ 282248 w 1963704"/>
                  <a:gd name="connsiteY82" fmla="*/ 208015 h 1404102"/>
                  <a:gd name="connsiteX83" fmla="*/ 264913 w 1963704"/>
                  <a:gd name="connsiteY83" fmla="*/ 216682 h 1404102"/>
                  <a:gd name="connsiteX84" fmla="*/ 243245 w 1963704"/>
                  <a:gd name="connsiteY84" fmla="*/ 225350 h 1404102"/>
                  <a:gd name="connsiteX85" fmla="*/ 238911 w 1963704"/>
                  <a:gd name="connsiteY85" fmla="*/ 238351 h 1404102"/>
                  <a:gd name="connsiteX86" fmla="*/ 247579 w 1963704"/>
                  <a:gd name="connsiteY86" fmla="*/ 247018 h 1404102"/>
                  <a:gd name="connsiteX87" fmla="*/ 260580 w 1963704"/>
                  <a:gd name="connsiteY87" fmla="*/ 273020 h 1404102"/>
                  <a:gd name="connsiteX88" fmla="*/ 264913 w 1963704"/>
                  <a:gd name="connsiteY88" fmla="*/ 346692 h 1404102"/>
                  <a:gd name="connsiteX89" fmla="*/ 234578 w 1963704"/>
                  <a:gd name="connsiteY89" fmla="*/ 394362 h 1404102"/>
                  <a:gd name="connsiteX90" fmla="*/ 204242 w 1963704"/>
                  <a:gd name="connsiteY90" fmla="*/ 433365 h 1404102"/>
                  <a:gd name="connsiteX91" fmla="*/ 204242 w 1963704"/>
                  <a:gd name="connsiteY91" fmla="*/ 472368 h 1404102"/>
                  <a:gd name="connsiteX92" fmla="*/ 217243 w 1963704"/>
                  <a:gd name="connsiteY92" fmla="*/ 481035 h 1404102"/>
                  <a:gd name="connsiteX93" fmla="*/ 221577 w 1963704"/>
                  <a:gd name="connsiteY93" fmla="*/ 494036 h 1404102"/>
                  <a:gd name="connsiteX94" fmla="*/ 212910 w 1963704"/>
                  <a:gd name="connsiteY94" fmla="*/ 524371 h 1404102"/>
                  <a:gd name="connsiteX95" fmla="*/ 204242 w 1963704"/>
                  <a:gd name="connsiteY95" fmla="*/ 533039 h 1404102"/>
                  <a:gd name="connsiteX96" fmla="*/ 199909 w 1963704"/>
                  <a:gd name="connsiteY96" fmla="*/ 546040 h 1404102"/>
                  <a:gd name="connsiteX97" fmla="*/ 165239 w 1963704"/>
                  <a:gd name="connsiteY97" fmla="*/ 589376 h 1404102"/>
                  <a:gd name="connsiteX98" fmla="*/ 143571 w 1963704"/>
                  <a:gd name="connsiteY98" fmla="*/ 606711 h 1404102"/>
                  <a:gd name="connsiteX99" fmla="*/ 130570 w 1963704"/>
                  <a:gd name="connsiteY99" fmla="*/ 611044 h 1404102"/>
                  <a:gd name="connsiteX100" fmla="*/ 100235 w 1963704"/>
                  <a:gd name="connsiteY100" fmla="*/ 628379 h 1404102"/>
                  <a:gd name="connsiteX101" fmla="*/ 91567 w 1963704"/>
                  <a:gd name="connsiteY101" fmla="*/ 732387 h 1404102"/>
                  <a:gd name="connsiteX102" fmla="*/ 87234 w 1963704"/>
                  <a:gd name="connsiteY102" fmla="*/ 745388 h 1404102"/>
                  <a:gd name="connsiteX103" fmla="*/ 78566 w 1963704"/>
                  <a:gd name="connsiteY103" fmla="*/ 784390 h 1404102"/>
                  <a:gd name="connsiteX104" fmla="*/ 82900 w 1963704"/>
                  <a:gd name="connsiteY104" fmla="*/ 797391 h 1404102"/>
                  <a:gd name="connsiteX105" fmla="*/ 82900 w 1963704"/>
                  <a:gd name="connsiteY105" fmla="*/ 996739 h 1404102"/>
                  <a:gd name="connsiteX106" fmla="*/ 87234 w 1963704"/>
                  <a:gd name="connsiteY106" fmla="*/ 1044409 h 1404102"/>
                  <a:gd name="connsiteX107" fmla="*/ 91567 w 1963704"/>
                  <a:gd name="connsiteY107" fmla="*/ 1057410 h 1404102"/>
                  <a:gd name="connsiteX108" fmla="*/ 100235 w 1963704"/>
                  <a:gd name="connsiteY108" fmla="*/ 1096413 h 1404102"/>
                  <a:gd name="connsiteX109" fmla="*/ 113236 w 1963704"/>
                  <a:gd name="connsiteY109" fmla="*/ 1122415 h 1404102"/>
                  <a:gd name="connsiteX110" fmla="*/ 147905 w 1963704"/>
                  <a:gd name="connsiteY110" fmla="*/ 1126749 h 1404102"/>
                  <a:gd name="connsiteX111" fmla="*/ 143571 w 1963704"/>
                  <a:gd name="connsiteY111" fmla="*/ 1161418 h 1404102"/>
                  <a:gd name="connsiteX112" fmla="*/ 139238 w 1963704"/>
                  <a:gd name="connsiteY112" fmla="*/ 1174419 h 1404102"/>
                  <a:gd name="connsiteX113" fmla="*/ 143571 w 1963704"/>
                  <a:gd name="connsiteY113" fmla="*/ 1243757 h 1404102"/>
                  <a:gd name="connsiteX114" fmla="*/ 152238 w 1963704"/>
                  <a:gd name="connsiteY114" fmla="*/ 1252425 h 1404102"/>
                  <a:gd name="connsiteX115" fmla="*/ 160906 w 1963704"/>
                  <a:gd name="connsiteY115" fmla="*/ 1265425 h 1404102"/>
                  <a:gd name="connsiteX116" fmla="*/ 191241 w 1963704"/>
                  <a:gd name="connsiteY116" fmla="*/ 1304428 h 1404102"/>
                  <a:gd name="connsiteX117" fmla="*/ 199909 w 1963704"/>
                  <a:gd name="connsiteY117" fmla="*/ 1330430 h 1404102"/>
                  <a:gd name="connsiteX118" fmla="*/ 186908 w 1963704"/>
                  <a:gd name="connsiteY118" fmla="*/ 1360766 h 1404102"/>
                  <a:gd name="connsiteX119" fmla="*/ 152238 w 1963704"/>
                  <a:gd name="connsiteY119" fmla="*/ 1356432 h 1404102"/>
                  <a:gd name="connsiteX120" fmla="*/ 156572 w 1963704"/>
                  <a:gd name="connsiteY120" fmla="*/ 1382434 h 1404102"/>
                  <a:gd name="connsiteX121" fmla="*/ 178240 w 1963704"/>
                  <a:gd name="connsiteY121" fmla="*/ 1378100 h 1404102"/>
                  <a:gd name="connsiteX122" fmla="*/ 217243 w 1963704"/>
                  <a:gd name="connsiteY122" fmla="*/ 1373767 h 1404102"/>
                  <a:gd name="connsiteX123" fmla="*/ 238911 w 1963704"/>
                  <a:gd name="connsiteY123" fmla="*/ 1369433 h 1404102"/>
                  <a:gd name="connsiteX124" fmla="*/ 264913 w 1963704"/>
                  <a:gd name="connsiteY124" fmla="*/ 1365099 h 1404102"/>
                  <a:gd name="connsiteX125" fmla="*/ 698278 w 1963704"/>
                  <a:gd name="connsiteY125" fmla="*/ 1373767 h 1404102"/>
                  <a:gd name="connsiteX126" fmla="*/ 867291 w 1963704"/>
                  <a:gd name="connsiteY126" fmla="*/ 1386768 h 1404102"/>
                  <a:gd name="connsiteX127" fmla="*/ 893292 w 1963704"/>
                  <a:gd name="connsiteY127" fmla="*/ 1391101 h 1404102"/>
                  <a:gd name="connsiteX128" fmla="*/ 1070972 w 1963704"/>
                  <a:gd name="connsiteY128" fmla="*/ 1395435 h 1404102"/>
                  <a:gd name="connsiteX129" fmla="*/ 1109975 w 1963704"/>
                  <a:gd name="connsiteY129" fmla="*/ 1399769 h 1404102"/>
                  <a:gd name="connsiteX130" fmla="*/ 1231317 w 1963704"/>
                  <a:gd name="connsiteY130" fmla="*/ 1391101 h 1404102"/>
                  <a:gd name="connsiteX131" fmla="*/ 1304989 w 1963704"/>
                  <a:gd name="connsiteY131" fmla="*/ 1386768 h 1404102"/>
                  <a:gd name="connsiteX132" fmla="*/ 1356993 w 1963704"/>
                  <a:gd name="connsiteY132" fmla="*/ 1382434 h 1404102"/>
                  <a:gd name="connsiteX133" fmla="*/ 1513004 w 1963704"/>
                  <a:gd name="connsiteY133" fmla="*/ 1373767 h 1404102"/>
                  <a:gd name="connsiteX134" fmla="*/ 1539006 w 1963704"/>
                  <a:gd name="connsiteY134" fmla="*/ 1369433 h 1404102"/>
                  <a:gd name="connsiteX135" fmla="*/ 1591010 w 1963704"/>
                  <a:gd name="connsiteY135" fmla="*/ 1360766 h 1404102"/>
                  <a:gd name="connsiteX136" fmla="*/ 1794692 w 1963704"/>
                  <a:gd name="connsiteY136" fmla="*/ 1352098 h 1404102"/>
                  <a:gd name="connsiteX137" fmla="*/ 1825027 w 1963704"/>
                  <a:gd name="connsiteY137" fmla="*/ 1356432 h 1404102"/>
                  <a:gd name="connsiteX138" fmla="*/ 1846695 w 1963704"/>
                  <a:gd name="connsiteY138" fmla="*/ 1378100 h 1404102"/>
                  <a:gd name="connsiteX139" fmla="*/ 1833694 w 1963704"/>
                  <a:gd name="connsiteY139" fmla="*/ 1373767 h 1404102"/>
                  <a:gd name="connsiteX140" fmla="*/ 1803359 w 1963704"/>
                  <a:gd name="connsiteY140" fmla="*/ 1356432 h 1404102"/>
                  <a:gd name="connsiteX141" fmla="*/ 1751355 w 1963704"/>
                  <a:gd name="connsiteY141" fmla="*/ 1321763 h 1404102"/>
                  <a:gd name="connsiteX142" fmla="*/ 1729687 w 1963704"/>
                  <a:gd name="connsiteY142" fmla="*/ 1317429 h 1404102"/>
                  <a:gd name="connsiteX143" fmla="*/ 1786024 w 1963704"/>
                  <a:gd name="connsiteY143" fmla="*/ 1291427 h 1404102"/>
                  <a:gd name="connsiteX144" fmla="*/ 1829361 w 1963704"/>
                  <a:gd name="connsiteY144" fmla="*/ 1274093 h 1404102"/>
                  <a:gd name="connsiteX145" fmla="*/ 1872697 w 1963704"/>
                  <a:gd name="connsiteY145" fmla="*/ 1265425 h 1404102"/>
                  <a:gd name="connsiteX146" fmla="*/ 1864030 w 1963704"/>
                  <a:gd name="connsiteY146" fmla="*/ 1252425 h 1404102"/>
                  <a:gd name="connsiteX147" fmla="*/ 1846695 w 1963704"/>
                  <a:gd name="connsiteY147" fmla="*/ 1235090 h 1404102"/>
                  <a:gd name="connsiteX148" fmla="*/ 1842362 w 1963704"/>
                  <a:gd name="connsiteY148" fmla="*/ 1222089 h 1404102"/>
                  <a:gd name="connsiteX149" fmla="*/ 1868364 w 1963704"/>
                  <a:gd name="connsiteY149" fmla="*/ 1148417 h 1404102"/>
                  <a:gd name="connsiteX150" fmla="*/ 1872697 w 1963704"/>
                  <a:gd name="connsiteY150" fmla="*/ 1135416 h 1404102"/>
                  <a:gd name="connsiteX151" fmla="*/ 1859696 w 1963704"/>
                  <a:gd name="connsiteY151" fmla="*/ 1131082 h 1404102"/>
                  <a:gd name="connsiteX152" fmla="*/ 1855363 w 1963704"/>
                  <a:gd name="connsiteY152" fmla="*/ 1118081 h 1404102"/>
                  <a:gd name="connsiteX153" fmla="*/ 1846695 w 1963704"/>
                  <a:gd name="connsiteY153" fmla="*/ 1105080 h 1404102"/>
                  <a:gd name="connsiteX154" fmla="*/ 1855363 w 1963704"/>
                  <a:gd name="connsiteY154" fmla="*/ 1048743 h 1404102"/>
                  <a:gd name="connsiteX155" fmla="*/ 1859696 w 1963704"/>
                  <a:gd name="connsiteY155" fmla="*/ 1027075 h 1404102"/>
                  <a:gd name="connsiteX156" fmla="*/ 1868364 w 1963704"/>
                  <a:gd name="connsiteY156" fmla="*/ 1014074 h 1404102"/>
                  <a:gd name="connsiteX157" fmla="*/ 1872697 w 1963704"/>
                  <a:gd name="connsiteY157" fmla="*/ 910066 h 1404102"/>
                  <a:gd name="connsiteX158" fmla="*/ 1868364 w 1963704"/>
                  <a:gd name="connsiteY158" fmla="*/ 875397 h 1404102"/>
                  <a:gd name="connsiteX159" fmla="*/ 1851029 w 1963704"/>
                  <a:gd name="connsiteY159" fmla="*/ 849395 h 1404102"/>
                  <a:gd name="connsiteX160" fmla="*/ 1846695 w 1963704"/>
                  <a:gd name="connsiteY160" fmla="*/ 836394 h 1404102"/>
                  <a:gd name="connsiteX161" fmla="*/ 1855363 w 1963704"/>
                  <a:gd name="connsiteY161" fmla="*/ 806059 h 1404102"/>
                  <a:gd name="connsiteX162" fmla="*/ 1890032 w 1963704"/>
                  <a:gd name="connsiteY162" fmla="*/ 784390 h 1404102"/>
                  <a:gd name="connsiteX163" fmla="*/ 1877031 w 1963704"/>
                  <a:gd name="connsiteY163" fmla="*/ 810392 h 1404102"/>
                  <a:gd name="connsiteX164" fmla="*/ 1838028 w 1963704"/>
                  <a:gd name="connsiteY164" fmla="*/ 845061 h 1404102"/>
                  <a:gd name="connsiteX165" fmla="*/ 1829361 w 1963704"/>
                  <a:gd name="connsiteY165" fmla="*/ 853729 h 1404102"/>
                  <a:gd name="connsiteX166" fmla="*/ 1846695 w 1963704"/>
                  <a:gd name="connsiteY166" fmla="*/ 858062 h 1404102"/>
                  <a:gd name="connsiteX167" fmla="*/ 1859696 w 1963704"/>
                  <a:gd name="connsiteY167" fmla="*/ 853729 h 1404102"/>
                  <a:gd name="connsiteX168" fmla="*/ 1937702 w 1963704"/>
                  <a:gd name="connsiteY168" fmla="*/ 819060 h 1404102"/>
                  <a:gd name="connsiteX169" fmla="*/ 1911700 w 1963704"/>
                  <a:gd name="connsiteY169" fmla="*/ 849395 h 1404102"/>
                  <a:gd name="connsiteX170" fmla="*/ 1881365 w 1963704"/>
                  <a:gd name="connsiteY170" fmla="*/ 879731 h 1404102"/>
                  <a:gd name="connsiteX171" fmla="*/ 1868364 w 1963704"/>
                  <a:gd name="connsiteY171" fmla="*/ 888398 h 1404102"/>
                  <a:gd name="connsiteX172" fmla="*/ 1859696 w 1963704"/>
                  <a:gd name="connsiteY172" fmla="*/ 897065 h 1404102"/>
                  <a:gd name="connsiteX173" fmla="*/ 1950703 w 1963704"/>
                  <a:gd name="connsiteY173" fmla="*/ 810392 h 1404102"/>
                  <a:gd name="connsiteX174" fmla="*/ 1963704 w 1963704"/>
                  <a:gd name="connsiteY174" fmla="*/ 797391 h 1404102"/>
                  <a:gd name="connsiteX175" fmla="*/ 1924701 w 1963704"/>
                  <a:gd name="connsiteY175" fmla="*/ 845061 h 1404102"/>
                  <a:gd name="connsiteX176" fmla="*/ 1864030 w 1963704"/>
                  <a:gd name="connsiteY176" fmla="*/ 905733 h 1404102"/>
                  <a:gd name="connsiteX177" fmla="*/ 1846695 w 1963704"/>
                  <a:gd name="connsiteY177" fmla="*/ 914400 h 1404102"/>
                  <a:gd name="connsiteX178" fmla="*/ 1833694 w 1963704"/>
                  <a:gd name="connsiteY178" fmla="*/ 923067 h 1404102"/>
                  <a:gd name="connsiteX179" fmla="*/ 1838028 w 1963704"/>
                  <a:gd name="connsiteY179" fmla="*/ 875397 h 1404102"/>
                  <a:gd name="connsiteX180" fmla="*/ 1842362 w 1963704"/>
                  <a:gd name="connsiteY180" fmla="*/ 862396 h 1404102"/>
                  <a:gd name="connsiteX181" fmla="*/ 1846695 w 1963704"/>
                  <a:gd name="connsiteY181" fmla="*/ 823393 h 1404102"/>
                  <a:gd name="connsiteX182" fmla="*/ 1842362 w 1963704"/>
                  <a:gd name="connsiteY182" fmla="*/ 784390 h 1404102"/>
                  <a:gd name="connsiteX183" fmla="*/ 1838028 w 1963704"/>
                  <a:gd name="connsiteY183" fmla="*/ 771389 h 1404102"/>
                  <a:gd name="connsiteX184" fmla="*/ 1825027 w 1963704"/>
                  <a:gd name="connsiteY184" fmla="*/ 762722 h 1404102"/>
                  <a:gd name="connsiteX185" fmla="*/ 1807692 w 1963704"/>
                  <a:gd name="connsiteY185" fmla="*/ 741054 h 1404102"/>
                  <a:gd name="connsiteX186" fmla="*/ 1790358 w 1963704"/>
                  <a:gd name="connsiteY186" fmla="*/ 710718 h 1404102"/>
                  <a:gd name="connsiteX187" fmla="*/ 1786024 w 1963704"/>
                  <a:gd name="connsiteY187" fmla="*/ 697717 h 1404102"/>
                  <a:gd name="connsiteX188" fmla="*/ 1781691 w 1963704"/>
                  <a:gd name="connsiteY188" fmla="*/ 663048 h 1404102"/>
                  <a:gd name="connsiteX189" fmla="*/ 1768690 w 1963704"/>
                  <a:gd name="connsiteY189" fmla="*/ 650047 h 1404102"/>
                  <a:gd name="connsiteX190" fmla="*/ 1742688 w 1963704"/>
                  <a:gd name="connsiteY190" fmla="*/ 637046 h 1404102"/>
                  <a:gd name="connsiteX191" fmla="*/ 1721019 w 1963704"/>
                  <a:gd name="connsiteY191" fmla="*/ 624045 h 1404102"/>
                  <a:gd name="connsiteX192" fmla="*/ 1699351 w 1963704"/>
                  <a:gd name="connsiteY192" fmla="*/ 606711 h 1404102"/>
                  <a:gd name="connsiteX193" fmla="*/ 1677683 w 1963704"/>
                  <a:gd name="connsiteY193" fmla="*/ 585043 h 1404102"/>
                  <a:gd name="connsiteX194" fmla="*/ 1660348 w 1963704"/>
                  <a:gd name="connsiteY194" fmla="*/ 424698 h 1404102"/>
                  <a:gd name="connsiteX195" fmla="*/ 1651681 w 1963704"/>
                  <a:gd name="connsiteY195" fmla="*/ 416030 h 1404102"/>
                  <a:gd name="connsiteX196" fmla="*/ 1643014 w 1963704"/>
                  <a:gd name="connsiteY196" fmla="*/ 403029 h 1404102"/>
                  <a:gd name="connsiteX197" fmla="*/ 1638680 w 1963704"/>
                  <a:gd name="connsiteY197" fmla="*/ 381361 h 1404102"/>
                  <a:gd name="connsiteX198" fmla="*/ 1634347 w 1963704"/>
                  <a:gd name="connsiteY198" fmla="*/ 364026 h 1404102"/>
                  <a:gd name="connsiteX199" fmla="*/ 1630013 w 1963704"/>
                  <a:gd name="connsiteY199" fmla="*/ 325024 h 1404102"/>
                  <a:gd name="connsiteX200" fmla="*/ 1621346 w 1963704"/>
                  <a:gd name="connsiteY200" fmla="*/ 290354 h 1404102"/>
                  <a:gd name="connsiteX201" fmla="*/ 1599677 w 1963704"/>
                  <a:gd name="connsiteY201" fmla="*/ 273020 h 1404102"/>
                  <a:gd name="connsiteX202" fmla="*/ 1578009 w 1963704"/>
                  <a:gd name="connsiteY202" fmla="*/ 247018 h 1404102"/>
                  <a:gd name="connsiteX203" fmla="*/ 1573675 w 1963704"/>
                  <a:gd name="connsiteY203" fmla="*/ 229683 h 1404102"/>
                  <a:gd name="connsiteX204" fmla="*/ 1565008 w 1963704"/>
                  <a:gd name="connsiteY204" fmla="*/ 203681 h 1404102"/>
                  <a:gd name="connsiteX205" fmla="*/ 1569342 w 1963704"/>
                  <a:gd name="connsiteY205" fmla="*/ 225350 h 1404102"/>
                  <a:gd name="connsiteX206" fmla="*/ 1573675 w 1963704"/>
                  <a:gd name="connsiteY206" fmla="*/ 238351 h 1404102"/>
                  <a:gd name="connsiteX207" fmla="*/ 1578009 w 1963704"/>
                  <a:gd name="connsiteY207" fmla="*/ 264352 h 1404102"/>
                  <a:gd name="connsiteX208" fmla="*/ 1595344 w 1963704"/>
                  <a:gd name="connsiteY208" fmla="*/ 303355 h 1404102"/>
                  <a:gd name="connsiteX209" fmla="*/ 1604011 w 1963704"/>
                  <a:gd name="connsiteY209" fmla="*/ 316356 h 1404102"/>
                  <a:gd name="connsiteX210" fmla="*/ 1634347 w 1963704"/>
                  <a:gd name="connsiteY210" fmla="*/ 364026 h 1404102"/>
                  <a:gd name="connsiteX211" fmla="*/ 1643014 w 1963704"/>
                  <a:gd name="connsiteY211" fmla="*/ 377027 h 1404102"/>
                  <a:gd name="connsiteX212" fmla="*/ 1660348 w 1963704"/>
                  <a:gd name="connsiteY212" fmla="*/ 398696 h 1404102"/>
                  <a:gd name="connsiteX213" fmla="*/ 1669016 w 1963704"/>
                  <a:gd name="connsiteY213" fmla="*/ 420364 h 1404102"/>
                  <a:gd name="connsiteX214" fmla="*/ 1677683 w 1963704"/>
                  <a:gd name="connsiteY214" fmla="*/ 437698 h 1404102"/>
                  <a:gd name="connsiteX215" fmla="*/ 1686350 w 1963704"/>
                  <a:gd name="connsiteY215" fmla="*/ 463700 h 1404102"/>
                  <a:gd name="connsiteX216" fmla="*/ 1703685 w 1963704"/>
                  <a:gd name="connsiteY216" fmla="*/ 420364 h 1404102"/>
                  <a:gd name="connsiteX217" fmla="*/ 1712352 w 1963704"/>
                  <a:gd name="connsiteY217" fmla="*/ 381361 h 1404102"/>
                  <a:gd name="connsiteX218" fmla="*/ 1708019 w 1963704"/>
                  <a:gd name="connsiteY218" fmla="*/ 286021 h 1404102"/>
                  <a:gd name="connsiteX219" fmla="*/ 1699351 w 1963704"/>
                  <a:gd name="connsiteY219" fmla="*/ 264352 h 1404102"/>
                  <a:gd name="connsiteX220" fmla="*/ 1686350 w 1963704"/>
                  <a:gd name="connsiteY220" fmla="*/ 238351 h 1404102"/>
                  <a:gd name="connsiteX221" fmla="*/ 1673349 w 1963704"/>
                  <a:gd name="connsiteY221" fmla="*/ 212349 h 1404102"/>
                  <a:gd name="connsiteX222" fmla="*/ 1664682 w 1963704"/>
                  <a:gd name="connsiteY222" fmla="*/ 182013 h 1404102"/>
                  <a:gd name="connsiteX223" fmla="*/ 1669016 w 1963704"/>
                  <a:gd name="connsiteY223" fmla="*/ 234017 h 1404102"/>
                  <a:gd name="connsiteX224" fmla="*/ 1673349 w 1963704"/>
                  <a:gd name="connsiteY224" fmla="*/ 268686 h 1404102"/>
                  <a:gd name="connsiteX225" fmla="*/ 1677683 w 1963704"/>
                  <a:gd name="connsiteY225" fmla="*/ 320690 h 1404102"/>
                  <a:gd name="connsiteX226" fmla="*/ 1690684 w 1963704"/>
                  <a:gd name="connsiteY226" fmla="*/ 359693 h 1404102"/>
                  <a:gd name="connsiteX227" fmla="*/ 1695018 w 1963704"/>
                  <a:gd name="connsiteY227" fmla="*/ 381361 h 1404102"/>
                  <a:gd name="connsiteX228" fmla="*/ 1699351 w 1963704"/>
                  <a:gd name="connsiteY228" fmla="*/ 394362 h 1404102"/>
                  <a:gd name="connsiteX229" fmla="*/ 1708019 w 1963704"/>
                  <a:gd name="connsiteY229" fmla="*/ 433365 h 1404102"/>
                  <a:gd name="connsiteX230" fmla="*/ 1712352 w 1963704"/>
                  <a:gd name="connsiteY230" fmla="*/ 541706 h 1404102"/>
                  <a:gd name="connsiteX231" fmla="*/ 1721019 w 1963704"/>
                  <a:gd name="connsiteY231" fmla="*/ 559041 h 1404102"/>
                  <a:gd name="connsiteX232" fmla="*/ 1760022 w 1963704"/>
                  <a:gd name="connsiteY232" fmla="*/ 606711 h 1404102"/>
                  <a:gd name="connsiteX233" fmla="*/ 1760022 w 1963704"/>
                  <a:gd name="connsiteY233" fmla="*/ 606711 h 1404102"/>
                  <a:gd name="connsiteX234" fmla="*/ 1781691 w 1963704"/>
                  <a:gd name="connsiteY234" fmla="*/ 628379 h 1404102"/>
                  <a:gd name="connsiteX235" fmla="*/ 1790358 w 1963704"/>
                  <a:gd name="connsiteY235" fmla="*/ 641380 h 1404102"/>
                  <a:gd name="connsiteX236" fmla="*/ 1803359 w 1963704"/>
                  <a:gd name="connsiteY236" fmla="*/ 667382 h 1404102"/>
                  <a:gd name="connsiteX237" fmla="*/ 1820693 w 1963704"/>
                  <a:gd name="connsiteY237" fmla="*/ 606711 h 1404102"/>
                  <a:gd name="connsiteX238" fmla="*/ 1829361 w 1963704"/>
                  <a:gd name="connsiteY238" fmla="*/ 585043 h 1404102"/>
                  <a:gd name="connsiteX239" fmla="*/ 1825027 w 1963704"/>
                  <a:gd name="connsiteY239" fmla="*/ 450699 h 1404102"/>
                  <a:gd name="connsiteX240" fmla="*/ 1820693 w 1963704"/>
                  <a:gd name="connsiteY240" fmla="*/ 437698 h 1404102"/>
                  <a:gd name="connsiteX241" fmla="*/ 1803359 w 1963704"/>
                  <a:gd name="connsiteY241" fmla="*/ 416030 h 1404102"/>
                  <a:gd name="connsiteX242" fmla="*/ 1799025 w 1963704"/>
                  <a:gd name="connsiteY242" fmla="*/ 446366 h 1404102"/>
                  <a:gd name="connsiteX243" fmla="*/ 1807692 w 1963704"/>
                  <a:gd name="connsiteY243" fmla="*/ 537372 h 1404102"/>
                  <a:gd name="connsiteX244" fmla="*/ 1812026 w 1963704"/>
                  <a:gd name="connsiteY244" fmla="*/ 576375 h 1404102"/>
                  <a:gd name="connsiteX245" fmla="*/ 1816360 w 1963704"/>
                  <a:gd name="connsiteY245" fmla="*/ 619712 h 1404102"/>
                  <a:gd name="connsiteX246" fmla="*/ 1820693 w 1963704"/>
                  <a:gd name="connsiteY246" fmla="*/ 637046 h 1404102"/>
                  <a:gd name="connsiteX247" fmla="*/ 1825027 w 1963704"/>
                  <a:gd name="connsiteY247" fmla="*/ 680383 h 1404102"/>
                  <a:gd name="connsiteX248" fmla="*/ 1833694 w 1963704"/>
                  <a:gd name="connsiteY248" fmla="*/ 780057 h 1404102"/>
                  <a:gd name="connsiteX249" fmla="*/ 1838028 w 1963704"/>
                  <a:gd name="connsiteY249" fmla="*/ 793058 h 1404102"/>
                  <a:gd name="connsiteX250" fmla="*/ 1846695 w 1963704"/>
                  <a:gd name="connsiteY250" fmla="*/ 780057 h 1404102"/>
                  <a:gd name="connsiteX251" fmla="*/ 1855363 w 1963704"/>
                  <a:gd name="connsiteY251" fmla="*/ 754055 h 1404102"/>
                  <a:gd name="connsiteX252" fmla="*/ 1859696 w 1963704"/>
                  <a:gd name="connsiteY252" fmla="*/ 719386 h 1404102"/>
                  <a:gd name="connsiteX253" fmla="*/ 1864030 w 1963704"/>
                  <a:gd name="connsiteY253" fmla="*/ 693384 h 1404102"/>
                  <a:gd name="connsiteX254" fmla="*/ 1859696 w 1963704"/>
                  <a:gd name="connsiteY254" fmla="*/ 1022741 h 1404102"/>
                  <a:gd name="connsiteX255" fmla="*/ 1855363 w 1963704"/>
                  <a:gd name="connsiteY255" fmla="*/ 1044409 h 1404102"/>
                  <a:gd name="connsiteX256" fmla="*/ 1846695 w 1963704"/>
                  <a:gd name="connsiteY256" fmla="*/ 1092079 h 1404102"/>
                  <a:gd name="connsiteX257" fmla="*/ 1842362 w 1963704"/>
                  <a:gd name="connsiteY257" fmla="*/ 1157084 h 1404102"/>
                  <a:gd name="connsiteX258" fmla="*/ 1838028 w 1963704"/>
                  <a:gd name="connsiteY258" fmla="*/ 1170085 h 1404102"/>
                  <a:gd name="connsiteX259" fmla="*/ 1833694 w 1963704"/>
                  <a:gd name="connsiteY259" fmla="*/ 1191753 h 1404102"/>
                  <a:gd name="connsiteX260" fmla="*/ 1825027 w 1963704"/>
                  <a:gd name="connsiteY260" fmla="*/ 1248091 h 1404102"/>
                  <a:gd name="connsiteX261" fmla="*/ 1803359 w 1963704"/>
                  <a:gd name="connsiteY261" fmla="*/ 1287094 h 1404102"/>
                  <a:gd name="connsiteX262" fmla="*/ 1786024 w 1963704"/>
                  <a:gd name="connsiteY262" fmla="*/ 1317429 h 1404102"/>
                  <a:gd name="connsiteX263" fmla="*/ 1781691 w 1963704"/>
                  <a:gd name="connsiteY263" fmla="*/ 1330430 h 1404102"/>
                  <a:gd name="connsiteX264" fmla="*/ 1777357 w 1963704"/>
                  <a:gd name="connsiteY264" fmla="*/ 1356432 h 1404102"/>
                  <a:gd name="connsiteX265" fmla="*/ 1755689 w 1963704"/>
                  <a:gd name="connsiteY265" fmla="*/ 1373767 h 1404102"/>
                  <a:gd name="connsiteX266" fmla="*/ 1708019 w 1963704"/>
                  <a:gd name="connsiteY266" fmla="*/ 1378100 h 1404102"/>
                  <a:gd name="connsiteX267" fmla="*/ 1677683 w 1963704"/>
                  <a:gd name="connsiteY267" fmla="*/ 1382434 h 1404102"/>
                  <a:gd name="connsiteX268" fmla="*/ 1573675 w 1963704"/>
                  <a:gd name="connsiteY268" fmla="*/ 1386768 h 1404102"/>
                  <a:gd name="connsiteX269" fmla="*/ 1530339 w 1963704"/>
                  <a:gd name="connsiteY269" fmla="*/ 1395435 h 1404102"/>
                  <a:gd name="connsiteX270" fmla="*/ 1513004 w 1963704"/>
                  <a:gd name="connsiteY270" fmla="*/ 1399769 h 1404102"/>
                  <a:gd name="connsiteX271" fmla="*/ 1461001 w 1963704"/>
                  <a:gd name="connsiteY271" fmla="*/ 1404102 h 1404102"/>
                  <a:gd name="connsiteX272" fmla="*/ 1361327 w 1963704"/>
                  <a:gd name="connsiteY272" fmla="*/ 1399769 h 1404102"/>
                  <a:gd name="connsiteX273" fmla="*/ 1313656 w 1963704"/>
                  <a:gd name="connsiteY273" fmla="*/ 1395435 h 1404102"/>
                  <a:gd name="connsiteX274" fmla="*/ 1296322 w 1963704"/>
                  <a:gd name="connsiteY274" fmla="*/ 1391101 h 1404102"/>
                  <a:gd name="connsiteX275" fmla="*/ 1114309 w 1963704"/>
                  <a:gd name="connsiteY275" fmla="*/ 1386768 h 1404102"/>
                  <a:gd name="connsiteX276" fmla="*/ 1049304 w 1963704"/>
                  <a:gd name="connsiteY276" fmla="*/ 1378100 h 1404102"/>
                  <a:gd name="connsiteX277" fmla="*/ 1031969 w 1963704"/>
                  <a:gd name="connsiteY277" fmla="*/ 1373767 h 1404102"/>
                  <a:gd name="connsiteX278" fmla="*/ 927962 w 1963704"/>
                  <a:gd name="connsiteY278" fmla="*/ 1369433 h 1404102"/>
                  <a:gd name="connsiteX279" fmla="*/ 641941 w 1963704"/>
                  <a:gd name="connsiteY279" fmla="*/ 1369433 h 1404102"/>
                  <a:gd name="connsiteX280" fmla="*/ 546601 w 1963704"/>
                  <a:gd name="connsiteY280" fmla="*/ 1373767 h 1404102"/>
                  <a:gd name="connsiteX281" fmla="*/ 511931 w 1963704"/>
                  <a:gd name="connsiteY281" fmla="*/ 1378100 h 1404102"/>
                  <a:gd name="connsiteX282" fmla="*/ 498930 w 1963704"/>
                  <a:gd name="connsiteY282" fmla="*/ 1382434 h 1404102"/>
                  <a:gd name="connsiteX283" fmla="*/ 481596 w 1963704"/>
                  <a:gd name="connsiteY283" fmla="*/ 1386768 h 1404102"/>
                  <a:gd name="connsiteX284" fmla="*/ 381922 w 1963704"/>
                  <a:gd name="connsiteY284" fmla="*/ 1395435 h 1404102"/>
                  <a:gd name="connsiteX285" fmla="*/ 355920 w 1963704"/>
                  <a:gd name="connsiteY285" fmla="*/ 1399769 h 1404102"/>
                  <a:gd name="connsiteX286" fmla="*/ 230244 w 1963704"/>
                  <a:gd name="connsiteY286" fmla="*/ 1391101 h 1404102"/>
                  <a:gd name="connsiteX287" fmla="*/ 217243 w 1963704"/>
                  <a:gd name="connsiteY287" fmla="*/ 1382434 h 1404102"/>
                  <a:gd name="connsiteX288" fmla="*/ 186908 w 1963704"/>
                  <a:gd name="connsiteY288" fmla="*/ 1343431 h 1404102"/>
                  <a:gd name="connsiteX289" fmla="*/ 182574 w 1963704"/>
                  <a:gd name="connsiteY289" fmla="*/ 1304428 h 1404102"/>
                  <a:gd name="connsiteX290" fmla="*/ 178240 w 1963704"/>
                  <a:gd name="connsiteY290" fmla="*/ 1261092 h 1404102"/>
                  <a:gd name="connsiteX291" fmla="*/ 160906 w 1963704"/>
                  <a:gd name="connsiteY291" fmla="*/ 1248091 h 1404102"/>
                  <a:gd name="connsiteX292" fmla="*/ 143571 w 1963704"/>
                  <a:gd name="connsiteY292" fmla="*/ 1230756 h 1404102"/>
                  <a:gd name="connsiteX293" fmla="*/ 139238 w 1963704"/>
                  <a:gd name="connsiteY293" fmla="*/ 1213422 h 1404102"/>
                  <a:gd name="connsiteX294" fmla="*/ 134904 w 1963704"/>
                  <a:gd name="connsiteY294" fmla="*/ 1200421 h 1404102"/>
                  <a:gd name="connsiteX295" fmla="*/ 130570 w 1963704"/>
                  <a:gd name="connsiteY295" fmla="*/ 1178752 h 1404102"/>
                  <a:gd name="connsiteX296" fmla="*/ 117569 w 1963704"/>
                  <a:gd name="connsiteY296" fmla="*/ 1109414 h 1404102"/>
                  <a:gd name="connsiteX297" fmla="*/ 104568 w 1963704"/>
                  <a:gd name="connsiteY297" fmla="*/ 1092079 h 1404102"/>
                  <a:gd name="connsiteX298" fmla="*/ 87234 w 1963704"/>
                  <a:gd name="connsiteY298" fmla="*/ 1066078 h 1404102"/>
                  <a:gd name="connsiteX299" fmla="*/ 87234 w 1963704"/>
                  <a:gd name="connsiteY299" fmla="*/ 819060 h 1404102"/>
                  <a:gd name="connsiteX300" fmla="*/ 91567 w 1963704"/>
                  <a:gd name="connsiteY300" fmla="*/ 801725 h 1404102"/>
                  <a:gd name="connsiteX301" fmla="*/ 95901 w 1963704"/>
                  <a:gd name="connsiteY301" fmla="*/ 775723 h 1404102"/>
                  <a:gd name="connsiteX302" fmla="*/ 104568 w 1963704"/>
                  <a:gd name="connsiteY302" fmla="*/ 749721 h 1404102"/>
                  <a:gd name="connsiteX303" fmla="*/ 108902 w 1963704"/>
                  <a:gd name="connsiteY303" fmla="*/ 637046 h 1404102"/>
                  <a:gd name="connsiteX304" fmla="*/ 117569 w 1963704"/>
                  <a:gd name="connsiteY304" fmla="*/ 611044 h 1404102"/>
                  <a:gd name="connsiteX305" fmla="*/ 156572 w 1963704"/>
                  <a:gd name="connsiteY305" fmla="*/ 572042 h 1404102"/>
                  <a:gd name="connsiteX306" fmla="*/ 173907 w 1963704"/>
                  <a:gd name="connsiteY306" fmla="*/ 546040 h 1404102"/>
                  <a:gd name="connsiteX307" fmla="*/ 178240 w 1963704"/>
                  <a:gd name="connsiteY307" fmla="*/ 494036 h 1404102"/>
                  <a:gd name="connsiteX308" fmla="*/ 173907 w 1963704"/>
                  <a:gd name="connsiteY308" fmla="*/ 481035 h 1404102"/>
                  <a:gd name="connsiteX309" fmla="*/ 169573 w 1963704"/>
                  <a:gd name="connsiteY309" fmla="*/ 498370 h 1404102"/>
                  <a:gd name="connsiteX310" fmla="*/ 186908 w 1963704"/>
                  <a:gd name="connsiteY310" fmla="*/ 468034 h 1404102"/>
                  <a:gd name="connsiteX311" fmla="*/ 204242 w 1963704"/>
                  <a:gd name="connsiteY311" fmla="*/ 429031 h 1404102"/>
                  <a:gd name="connsiteX312" fmla="*/ 212910 w 1963704"/>
                  <a:gd name="connsiteY312" fmla="*/ 385695 h 1404102"/>
                  <a:gd name="connsiteX313" fmla="*/ 217243 w 1963704"/>
                  <a:gd name="connsiteY313" fmla="*/ 372694 h 1404102"/>
                  <a:gd name="connsiteX314" fmla="*/ 225910 w 1963704"/>
                  <a:gd name="connsiteY314" fmla="*/ 333691 h 1404102"/>
                  <a:gd name="connsiteX315" fmla="*/ 221577 w 1963704"/>
                  <a:gd name="connsiteY315" fmla="*/ 299022 h 1404102"/>
                  <a:gd name="connsiteX316" fmla="*/ 204242 w 1963704"/>
                  <a:gd name="connsiteY316" fmla="*/ 260019 h 1404102"/>
                  <a:gd name="connsiteX317" fmla="*/ 204242 w 1963704"/>
                  <a:gd name="connsiteY317" fmla="*/ 199348 h 140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</a:cxnLst>
                <a:rect l="l" t="t" r="r" b="b"/>
                <a:pathLst>
                  <a:path w="1963704" h="1404102">
                    <a:moveTo>
                      <a:pt x="13562" y="13001"/>
                    </a:moveTo>
                    <a:lnTo>
                      <a:pt x="69899" y="17334"/>
                    </a:lnTo>
                    <a:cubicBezTo>
                      <a:pt x="91560" y="18881"/>
                      <a:pt x="113277" y="19702"/>
                      <a:pt x="134904" y="21668"/>
                    </a:cubicBezTo>
                    <a:cubicBezTo>
                      <a:pt x="145076" y="22593"/>
                      <a:pt x="155087" y="24874"/>
                      <a:pt x="165239" y="26002"/>
                    </a:cubicBezTo>
                    <a:cubicBezTo>
                      <a:pt x="183948" y="28081"/>
                      <a:pt x="253329" y="33785"/>
                      <a:pt x="269247" y="34669"/>
                    </a:cubicBezTo>
                    <a:cubicBezTo>
                      <a:pt x="429039" y="43547"/>
                      <a:pt x="558686" y="41262"/>
                      <a:pt x="732947" y="43336"/>
                    </a:cubicBezTo>
                    <a:lnTo>
                      <a:pt x="1023302" y="39003"/>
                    </a:lnTo>
                    <a:cubicBezTo>
                      <a:pt x="1033513" y="38727"/>
                      <a:pt x="1043432" y="35086"/>
                      <a:pt x="1053638" y="34669"/>
                    </a:cubicBezTo>
                    <a:cubicBezTo>
                      <a:pt x="1114276" y="32194"/>
                      <a:pt x="1174980" y="31780"/>
                      <a:pt x="1235651" y="30335"/>
                    </a:cubicBezTo>
                    <a:cubicBezTo>
                      <a:pt x="1293172" y="22119"/>
                      <a:pt x="1341160" y="14765"/>
                      <a:pt x="1404663" y="13001"/>
                    </a:cubicBezTo>
                    <a:lnTo>
                      <a:pt x="1560674" y="8667"/>
                    </a:lnTo>
                    <a:cubicBezTo>
                      <a:pt x="1590201" y="7593"/>
                      <a:pt x="1684834" y="1874"/>
                      <a:pt x="1716686" y="0"/>
                    </a:cubicBezTo>
                    <a:cubicBezTo>
                      <a:pt x="1751992" y="3923"/>
                      <a:pt x="1751135" y="3112"/>
                      <a:pt x="1781691" y="8667"/>
                    </a:cubicBezTo>
                    <a:cubicBezTo>
                      <a:pt x="1788938" y="9985"/>
                      <a:pt x="1796030" y="12268"/>
                      <a:pt x="1803359" y="13001"/>
                    </a:cubicBezTo>
                    <a:cubicBezTo>
                      <a:pt x="1824968" y="15162"/>
                      <a:pt x="1846696" y="15890"/>
                      <a:pt x="1868364" y="17334"/>
                    </a:cubicBezTo>
                    <a:cubicBezTo>
                      <a:pt x="1876928" y="20189"/>
                      <a:pt x="1888256" y="22698"/>
                      <a:pt x="1894365" y="30335"/>
                    </a:cubicBezTo>
                    <a:cubicBezTo>
                      <a:pt x="1897219" y="33902"/>
                      <a:pt x="1897254" y="39002"/>
                      <a:pt x="1898699" y="43336"/>
                    </a:cubicBezTo>
                    <a:cubicBezTo>
                      <a:pt x="1897254" y="137232"/>
                      <a:pt x="1897086" y="231156"/>
                      <a:pt x="1894365" y="325024"/>
                    </a:cubicBezTo>
                    <a:cubicBezTo>
                      <a:pt x="1891894" y="410277"/>
                      <a:pt x="1876319" y="205204"/>
                      <a:pt x="1894365" y="385695"/>
                    </a:cubicBezTo>
                    <a:cubicBezTo>
                      <a:pt x="1895810" y="460811"/>
                      <a:pt x="1896017" y="535962"/>
                      <a:pt x="1898699" y="611044"/>
                    </a:cubicBezTo>
                    <a:cubicBezTo>
                      <a:pt x="1898912" y="616996"/>
                      <a:pt x="1902410" y="622456"/>
                      <a:pt x="1903033" y="628379"/>
                    </a:cubicBezTo>
                    <a:cubicBezTo>
                      <a:pt x="1905306" y="649976"/>
                      <a:pt x="1905700" y="671732"/>
                      <a:pt x="1907366" y="693384"/>
                    </a:cubicBezTo>
                    <a:cubicBezTo>
                      <a:pt x="1910124" y="729240"/>
                      <a:pt x="1912201" y="745562"/>
                      <a:pt x="1916034" y="780057"/>
                    </a:cubicBezTo>
                    <a:cubicBezTo>
                      <a:pt x="1914589" y="837839"/>
                      <a:pt x="1914010" y="895649"/>
                      <a:pt x="1911700" y="953403"/>
                    </a:cubicBezTo>
                    <a:cubicBezTo>
                      <a:pt x="1909889" y="998676"/>
                      <a:pt x="1908561" y="985239"/>
                      <a:pt x="1903033" y="1018407"/>
                    </a:cubicBezTo>
                    <a:cubicBezTo>
                      <a:pt x="1901354" y="1028483"/>
                      <a:pt x="1900144" y="1038631"/>
                      <a:pt x="1898699" y="1048743"/>
                    </a:cubicBezTo>
                    <a:cubicBezTo>
                      <a:pt x="1893320" y="1145553"/>
                      <a:pt x="1890201" y="1162283"/>
                      <a:pt x="1898699" y="1278426"/>
                    </a:cubicBezTo>
                    <a:cubicBezTo>
                      <a:pt x="1899366" y="1287538"/>
                      <a:pt x="1904477" y="1295761"/>
                      <a:pt x="1907366" y="1304428"/>
                    </a:cubicBezTo>
                    <a:lnTo>
                      <a:pt x="1916034" y="1330430"/>
                    </a:lnTo>
                    <a:cubicBezTo>
                      <a:pt x="1917478" y="1334764"/>
                      <a:pt x="1919259" y="1338999"/>
                      <a:pt x="1920367" y="1343431"/>
                    </a:cubicBezTo>
                    <a:lnTo>
                      <a:pt x="1924701" y="1360766"/>
                    </a:lnTo>
                    <a:cubicBezTo>
                      <a:pt x="1923256" y="1366544"/>
                      <a:pt x="1924942" y="1374287"/>
                      <a:pt x="1920367" y="1378100"/>
                    </a:cubicBezTo>
                    <a:cubicBezTo>
                      <a:pt x="1914708" y="1382815"/>
                      <a:pt x="1905845" y="1380647"/>
                      <a:pt x="1898699" y="1382434"/>
                    </a:cubicBezTo>
                    <a:cubicBezTo>
                      <a:pt x="1894267" y="1383542"/>
                      <a:pt x="1890032" y="1385323"/>
                      <a:pt x="1885698" y="1386768"/>
                    </a:cubicBezTo>
                    <a:cubicBezTo>
                      <a:pt x="1868363" y="1385323"/>
                      <a:pt x="1850954" y="1384592"/>
                      <a:pt x="1833694" y="1382434"/>
                    </a:cubicBezTo>
                    <a:cubicBezTo>
                      <a:pt x="1827784" y="1381695"/>
                      <a:pt x="1821687" y="1380764"/>
                      <a:pt x="1816360" y="1378100"/>
                    </a:cubicBezTo>
                    <a:cubicBezTo>
                      <a:pt x="1812705" y="1376273"/>
                      <a:pt x="1811347" y="1371260"/>
                      <a:pt x="1807692" y="1369433"/>
                    </a:cubicBezTo>
                    <a:cubicBezTo>
                      <a:pt x="1799521" y="1365347"/>
                      <a:pt x="1781691" y="1360766"/>
                      <a:pt x="1781691" y="1360766"/>
                    </a:cubicBezTo>
                    <a:cubicBezTo>
                      <a:pt x="1710060" y="1364535"/>
                      <a:pt x="1720233" y="1360908"/>
                      <a:pt x="1673349" y="1369433"/>
                    </a:cubicBezTo>
                    <a:cubicBezTo>
                      <a:pt x="1666102" y="1370751"/>
                      <a:pt x="1658736" y="1371650"/>
                      <a:pt x="1651681" y="1373767"/>
                    </a:cubicBezTo>
                    <a:cubicBezTo>
                      <a:pt x="1627260" y="1381093"/>
                      <a:pt x="1635433" y="1383267"/>
                      <a:pt x="1612678" y="1386768"/>
                    </a:cubicBezTo>
                    <a:cubicBezTo>
                      <a:pt x="1599749" y="1388757"/>
                      <a:pt x="1586676" y="1389657"/>
                      <a:pt x="1573675" y="1391101"/>
                    </a:cubicBezTo>
                    <a:cubicBezTo>
                      <a:pt x="1456607" y="1378095"/>
                      <a:pt x="1641496" y="1398056"/>
                      <a:pt x="1469668" y="1382434"/>
                    </a:cubicBezTo>
                    <a:cubicBezTo>
                      <a:pt x="1377886" y="1374090"/>
                      <a:pt x="1541656" y="1378969"/>
                      <a:pt x="1356993" y="1373767"/>
                    </a:cubicBezTo>
                    <a:lnTo>
                      <a:pt x="1131643" y="1369433"/>
                    </a:lnTo>
                    <a:cubicBezTo>
                      <a:pt x="1090819" y="1365721"/>
                      <a:pt x="1065531" y="1363112"/>
                      <a:pt x="1023302" y="1360766"/>
                    </a:cubicBezTo>
                    <a:cubicBezTo>
                      <a:pt x="991538" y="1359001"/>
                      <a:pt x="959742" y="1357877"/>
                      <a:pt x="927962" y="1356432"/>
                    </a:cubicBezTo>
                    <a:cubicBezTo>
                      <a:pt x="892171" y="1344501"/>
                      <a:pt x="923679" y="1353769"/>
                      <a:pt x="845622" y="1347765"/>
                    </a:cubicBezTo>
                    <a:cubicBezTo>
                      <a:pt x="831147" y="1346652"/>
                      <a:pt x="816800" y="1343757"/>
                      <a:pt x="802286" y="1343431"/>
                    </a:cubicBezTo>
                    <a:lnTo>
                      <a:pt x="459928" y="1339098"/>
                    </a:lnTo>
                    <a:lnTo>
                      <a:pt x="264913" y="1343431"/>
                    </a:lnTo>
                    <a:cubicBezTo>
                      <a:pt x="257553" y="1343725"/>
                      <a:pt x="250435" y="1346167"/>
                      <a:pt x="243245" y="1347765"/>
                    </a:cubicBezTo>
                    <a:cubicBezTo>
                      <a:pt x="212747" y="1354542"/>
                      <a:pt x="238257" y="1349189"/>
                      <a:pt x="212910" y="1356432"/>
                    </a:cubicBezTo>
                    <a:cubicBezTo>
                      <a:pt x="207183" y="1358068"/>
                      <a:pt x="201302" y="1359130"/>
                      <a:pt x="195575" y="1360766"/>
                    </a:cubicBezTo>
                    <a:cubicBezTo>
                      <a:pt x="191183" y="1362021"/>
                      <a:pt x="187053" y="1364203"/>
                      <a:pt x="182574" y="1365099"/>
                    </a:cubicBezTo>
                    <a:cubicBezTo>
                      <a:pt x="172558" y="1367102"/>
                      <a:pt x="162350" y="1367988"/>
                      <a:pt x="152238" y="1369433"/>
                    </a:cubicBezTo>
                    <a:cubicBezTo>
                      <a:pt x="117569" y="1367988"/>
                      <a:pt x="81737" y="1374120"/>
                      <a:pt x="48231" y="1365099"/>
                    </a:cubicBezTo>
                    <a:cubicBezTo>
                      <a:pt x="39409" y="1362724"/>
                      <a:pt x="44632" y="1346699"/>
                      <a:pt x="39564" y="1339098"/>
                    </a:cubicBezTo>
                    <a:lnTo>
                      <a:pt x="30896" y="1326097"/>
                    </a:lnTo>
                    <a:cubicBezTo>
                      <a:pt x="21699" y="1298501"/>
                      <a:pt x="24522" y="1310386"/>
                      <a:pt x="22229" y="1261092"/>
                    </a:cubicBezTo>
                    <a:cubicBezTo>
                      <a:pt x="15246" y="1110966"/>
                      <a:pt x="29087" y="1171523"/>
                      <a:pt x="13562" y="1109414"/>
                    </a:cubicBezTo>
                    <a:cubicBezTo>
                      <a:pt x="12117" y="1084857"/>
                      <a:pt x="11676" y="1060220"/>
                      <a:pt x="9228" y="1035742"/>
                    </a:cubicBezTo>
                    <a:cubicBezTo>
                      <a:pt x="8773" y="1031197"/>
                      <a:pt x="4844" y="1027309"/>
                      <a:pt x="4894" y="1022741"/>
                    </a:cubicBezTo>
                    <a:cubicBezTo>
                      <a:pt x="6292" y="894151"/>
                      <a:pt x="-11655" y="763147"/>
                      <a:pt x="13562" y="637046"/>
                    </a:cubicBezTo>
                    <a:cubicBezTo>
                      <a:pt x="15006" y="629823"/>
                      <a:pt x="16684" y="622643"/>
                      <a:pt x="17895" y="615378"/>
                    </a:cubicBezTo>
                    <a:cubicBezTo>
                      <a:pt x="19574" y="605303"/>
                      <a:pt x="20676" y="595139"/>
                      <a:pt x="22229" y="585043"/>
                    </a:cubicBezTo>
                    <a:cubicBezTo>
                      <a:pt x="23565" y="576358"/>
                      <a:pt x="25118" y="567708"/>
                      <a:pt x="26563" y="559041"/>
                    </a:cubicBezTo>
                    <a:cubicBezTo>
                      <a:pt x="36031" y="435943"/>
                      <a:pt x="25922" y="561744"/>
                      <a:pt x="35230" y="459367"/>
                    </a:cubicBezTo>
                    <a:cubicBezTo>
                      <a:pt x="39244" y="415217"/>
                      <a:pt x="40661" y="392008"/>
                      <a:pt x="43897" y="346692"/>
                    </a:cubicBezTo>
                    <a:cubicBezTo>
                      <a:pt x="42453" y="290354"/>
                      <a:pt x="41297" y="234009"/>
                      <a:pt x="39564" y="177679"/>
                    </a:cubicBezTo>
                    <a:cubicBezTo>
                      <a:pt x="38408" y="140111"/>
                      <a:pt x="34125" y="102575"/>
                      <a:pt x="35230" y="65005"/>
                    </a:cubicBezTo>
                    <a:cubicBezTo>
                      <a:pt x="35580" y="53098"/>
                      <a:pt x="35983" y="39238"/>
                      <a:pt x="43897" y="30335"/>
                    </a:cubicBezTo>
                    <a:cubicBezTo>
                      <a:pt x="49735" y="23768"/>
                      <a:pt x="61148" y="26797"/>
                      <a:pt x="69899" y="26002"/>
                    </a:cubicBezTo>
                    <a:cubicBezTo>
                      <a:pt x="92962" y="23905"/>
                      <a:pt x="116125" y="23113"/>
                      <a:pt x="139238" y="21668"/>
                    </a:cubicBezTo>
                    <a:cubicBezTo>
                      <a:pt x="173544" y="17379"/>
                      <a:pt x="203144" y="13001"/>
                      <a:pt x="238911" y="13001"/>
                    </a:cubicBezTo>
                    <a:cubicBezTo>
                      <a:pt x="254867" y="13001"/>
                      <a:pt x="270692" y="15890"/>
                      <a:pt x="286582" y="17334"/>
                    </a:cubicBezTo>
                    <a:cubicBezTo>
                      <a:pt x="301120" y="27027"/>
                      <a:pt x="302660" y="25970"/>
                      <a:pt x="312583" y="43336"/>
                    </a:cubicBezTo>
                    <a:cubicBezTo>
                      <a:pt x="327585" y="69590"/>
                      <a:pt x="305301" y="44719"/>
                      <a:pt x="325584" y="65005"/>
                    </a:cubicBezTo>
                    <a:cubicBezTo>
                      <a:pt x="322092" y="96440"/>
                      <a:pt x="323741" y="97458"/>
                      <a:pt x="316917" y="121342"/>
                    </a:cubicBezTo>
                    <a:cubicBezTo>
                      <a:pt x="315662" y="125734"/>
                      <a:pt x="315437" y="130776"/>
                      <a:pt x="312583" y="134343"/>
                    </a:cubicBezTo>
                    <a:cubicBezTo>
                      <a:pt x="309330" y="138410"/>
                      <a:pt x="303916" y="140121"/>
                      <a:pt x="299583" y="143010"/>
                    </a:cubicBezTo>
                    <a:cubicBezTo>
                      <a:pt x="296694" y="147344"/>
                      <a:pt x="292257" y="150978"/>
                      <a:pt x="290915" y="156011"/>
                    </a:cubicBezTo>
                    <a:cubicBezTo>
                      <a:pt x="286387" y="172991"/>
                      <a:pt x="289171" y="191862"/>
                      <a:pt x="282248" y="208015"/>
                    </a:cubicBezTo>
                    <a:cubicBezTo>
                      <a:pt x="279703" y="213953"/>
                      <a:pt x="270816" y="214058"/>
                      <a:pt x="264913" y="216682"/>
                    </a:cubicBezTo>
                    <a:cubicBezTo>
                      <a:pt x="257804" y="219841"/>
                      <a:pt x="250468" y="222461"/>
                      <a:pt x="243245" y="225350"/>
                    </a:cubicBezTo>
                    <a:cubicBezTo>
                      <a:pt x="241800" y="229684"/>
                      <a:pt x="238015" y="233872"/>
                      <a:pt x="238911" y="238351"/>
                    </a:cubicBezTo>
                    <a:cubicBezTo>
                      <a:pt x="239712" y="242358"/>
                      <a:pt x="245027" y="243827"/>
                      <a:pt x="247579" y="247018"/>
                    </a:cubicBezTo>
                    <a:cubicBezTo>
                      <a:pt x="257179" y="259017"/>
                      <a:pt x="256003" y="259290"/>
                      <a:pt x="260580" y="273020"/>
                    </a:cubicBezTo>
                    <a:cubicBezTo>
                      <a:pt x="262024" y="297577"/>
                      <a:pt x="267844" y="322267"/>
                      <a:pt x="264913" y="346692"/>
                    </a:cubicBezTo>
                    <a:cubicBezTo>
                      <a:pt x="260986" y="379414"/>
                      <a:pt x="249055" y="375749"/>
                      <a:pt x="234578" y="394362"/>
                    </a:cubicBezTo>
                    <a:cubicBezTo>
                      <a:pt x="198293" y="441014"/>
                      <a:pt x="233758" y="403849"/>
                      <a:pt x="204242" y="433365"/>
                    </a:cubicBezTo>
                    <a:cubicBezTo>
                      <a:pt x="199245" y="448357"/>
                      <a:pt x="195091" y="454065"/>
                      <a:pt x="204242" y="472368"/>
                    </a:cubicBezTo>
                    <a:cubicBezTo>
                      <a:pt x="206571" y="477027"/>
                      <a:pt x="212909" y="478146"/>
                      <a:pt x="217243" y="481035"/>
                    </a:cubicBezTo>
                    <a:cubicBezTo>
                      <a:pt x="218688" y="485369"/>
                      <a:pt x="221577" y="489468"/>
                      <a:pt x="221577" y="494036"/>
                    </a:cubicBezTo>
                    <a:cubicBezTo>
                      <a:pt x="221577" y="495922"/>
                      <a:pt x="214952" y="520967"/>
                      <a:pt x="212910" y="524371"/>
                    </a:cubicBezTo>
                    <a:cubicBezTo>
                      <a:pt x="210808" y="527875"/>
                      <a:pt x="207131" y="530150"/>
                      <a:pt x="204242" y="533039"/>
                    </a:cubicBezTo>
                    <a:cubicBezTo>
                      <a:pt x="202798" y="537373"/>
                      <a:pt x="202127" y="542047"/>
                      <a:pt x="199909" y="546040"/>
                    </a:cubicBezTo>
                    <a:cubicBezTo>
                      <a:pt x="189081" y="565531"/>
                      <a:pt x="181280" y="575117"/>
                      <a:pt x="165239" y="589376"/>
                    </a:cubicBezTo>
                    <a:cubicBezTo>
                      <a:pt x="158326" y="595521"/>
                      <a:pt x="151415" y="601809"/>
                      <a:pt x="143571" y="606711"/>
                    </a:cubicBezTo>
                    <a:cubicBezTo>
                      <a:pt x="139697" y="609132"/>
                      <a:pt x="134769" y="609245"/>
                      <a:pt x="130570" y="611044"/>
                    </a:cubicBezTo>
                    <a:cubicBezTo>
                      <a:pt x="115181" y="617640"/>
                      <a:pt x="113288" y="619678"/>
                      <a:pt x="100235" y="628379"/>
                    </a:cubicBezTo>
                    <a:cubicBezTo>
                      <a:pt x="99006" y="645587"/>
                      <a:pt x="94955" y="710365"/>
                      <a:pt x="91567" y="732387"/>
                    </a:cubicBezTo>
                    <a:cubicBezTo>
                      <a:pt x="90872" y="736902"/>
                      <a:pt x="88489" y="740996"/>
                      <a:pt x="87234" y="745388"/>
                    </a:cubicBezTo>
                    <a:cubicBezTo>
                      <a:pt x="83152" y="759675"/>
                      <a:pt x="81547" y="769488"/>
                      <a:pt x="78566" y="784390"/>
                    </a:cubicBezTo>
                    <a:cubicBezTo>
                      <a:pt x="80011" y="788724"/>
                      <a:pt x="81645" y="792999"/>
                      <a:pt x="82900" y="797391"/>
                    </a:cubicBezTo>
                    <a:cubicBezTo>
                      <a:pt x="102163" y="864808"/>
                      <a:pt x="85242" y="898375"/>
                      <a:pt x="82900" y="996739"/>
                    </a:cubicBezTo>
                    <a:cubicBezTo>
                      <a:pt x="84345" y="1012629"/>
                      <a:pt x="84978" y="1028614"/>
                      <a:pt x="87234" y="1044409"/>
                    </a:cubicBezTo>
                    <a:cubicBezTo>
                      <a:pt x="87880" y="1048931"/>
                      <a:pt x="90459" y="1052978"/>
                      <a:pt x="91567" y="1057410"/>
                    </a:cubicBezTo>
                    <a:cubicBezTo>
                      <a:pt x="100505" y="1093164"/>
                      <a:pt x="91336" y="1065267"/>
                      <a:pt x="100235" y="1096413"/>
                    </a:cubicBezTo>
                    <a:cubicBezTo>
                      <a:pt x="101766" y="1101770"/>
                      <a:pt x="107107" y="1119963"/>
                      <a:pt x="113236" y="1122415"/>
                    </a:cubicBezTo>
                    <a:cubicBezTo>
                      <a:pt x="124049" y="1126740"/>
                      <a:pt x="136349" y="1125304"/>
                      <a:pt x="147905" y="1126749"/>
                    </a:cubicBezTo>
                    <a:cubicBezTo>
                      <a:pt x="146460" y="1138305"/>
                      <a:pt x="145654" y="1149960"/>
                      <a:pt x="143571" y="1161418"/>
                    </a:cubicBezTo>
                    <a:cubicBezTo>
                      <a:pt x="142754" y="1165912"/>
                      <a:pt x="139238" y="1169851"/>
                      <a:pt x="139238" y="1174419"/>
                    </a:cubicBezTo>
                    <a:cubicBezTo>
                      <a:pt x="139238" y="1197577"/>
                      <a:pt x="139764" y="1220914"/>
                      <a:pt x="143571" y="1243757"/>
                    </a:cubicBezTo>
                    <a:cubicBezTo>
                      <a:pt x="144243" y="1247787"/>
                      <a:pt x="149686" y="1249234"/>
                      <a:pt x="152238" y="1252425"/>
                    </a:cubicBezTo>
                    <a:cubicBezTo>
                      <a:pt x="155492" y="1256492"/>
                      <a:pt x="157572" y="1261424"/>
                      <a:pt x="160906" y="1265425"/>
                    </a:cubicBezTo>
                    <a:cubicBezTo>
                      <a:pt x="173371" y="1280381"/>
                      <a:pt x="183939" y="1282522"/>
                      <a:pt x="191241" y="1304428"/>
                    </a:cubicBezTo>
                    <a:lnTo>
                      <a:pt x="199909" y="1330430"/>
                    </a:lnTo>
                    <a:cubicBezTo>
                      <a:pt x="198996" y="1334084"/>
                      <a:pt x="194783" y="1359191"/>
                      <a:pt x="186908" y="1360766"/>
                    </a:cubicBezTo>
                    <a:cubicBezTo>
                      <a:pt x="175488" y="1363050"/>
                      <a:pt x="163795" y="1357877"/>
                      <a:pt x="152238" y="1356432"/>
                    </a:cubicBezTo>
                    <a:cubicBezTo>
                      <a:pt x="140789" y="1360249"/>
                      <a:pt x="115476" y="1364170"/>
                      <a:pt x="156572" y="1382434"/>
                    </a:cubicBezTo>
                    <a:cubicBezTo>
                      <a:pt x="163303" y="1385425"/>
                      <a:pt x="170948" y="1379142"/>
                      <a:pt x="178240" y="1378100"/>
                    </a:cubicBezTo>
                    <a:cubicBezTo>
                      <a:pt x="191190" y="1376250"/>
                      <a:pt x="204293" y="1375617"/>
                      <a:pt x="217243" y="1373767"/>
                    </a:cubicBezTo>
                    <a:cubicBezTo>
                      <a:pt x="224535" y="1372725"/>
                      <a:pt x="231664" y="1370751"/>
                      <a:pt x="238911" y="1369433"/>
                    </a:cubicBezTo>
                    <a:cubicBezTo>
                      <a:pt x="247556" y="1367861"/>
                      <a:pt x="256246" y="1366544"/>
                      <a:pt x="264913" y="1365099"/>
                    </a:cubicBezTo>
                    <a:lnTo>
                      <a:pt x="698278" y="1373767"/>
                    </a:lnTo>
                    <a:cubicBezTo>
                      <a:pt x="739589" y="1375242"/>
                      <a:pt x="832843" y="1383204"/>
                      <a:pt x="867291" y="1386768"/>
                    </a:cubicBezTo>
                    <a:cubicBezTo>
                      <a:pt x="876031" y="1387672"/>
                      <a:pt x="884513" y="1390727"/>
                      <a:pt x="893292" y="1391101"/>
                    </a:cubicBezTo>
                    <a:cubicBezTo>
                      <a:pt x="952483" y="1393620"/>
                      <a:pt x="1011745" y="1393990"/>
                      <a:pt x="1070972" y="1395435"/>
                    </a:cubicBezTo>
                    <a:cubicBezTo>
                      <a:pt x="1083973" y="1396880"/>
                      <a:pt x="1096894" y="1399769"/>
                      <a:pt x="1109975" y="1399769"/>
                    </a:cubicBezTo>
                    <a:cubicBezTo>
                      <a:pt x="1281659" y="1399769"/>
                      <a:pt x="1147215" y="1398109"/>
                      <a:pt x="1231317" y="1391101"/>
                    </a:cubicBezTo>
                    <a:cubicBezTo>
                      <a:pt x="1255832" y="1389058"/>
                      <a:pt x="1280448" y="1388460"/>
                      <a:pt x="1304989" y="1386768"/>
                    </a:cubicBezTo>
                    <a:cubicBezTo>
                      <a:pt x="1322343" y="1385571"/>
                      <a:pt x="1339628" y="1383456"/>
                      <a:pt x="1356993" y="1382434"/>
                    </a:cubicBezTo>
                    <a:cubicBezTo>
                      <a:pt x="1595346" y="1368412"/>
                      <a:pt x="1342363" y="1385954"/>
                      <a:pt x="1513004" y="1373767"/>
                    </a:cubicBezTo>
                    <a:cubicBezTo>
                      <a:pt x="1521671" y="1372322"/>
                      <a:pt x="1530390" y="1371156"/>
                      <a:pt x="1539006" y="1369433"/>
                    </a:cubicBezTo>
                    <a:cubicBezTo>
                      <a:pt x="1567433" y="1363747"/>
                      <a:pt x="1550835" y="1362957"/>
                      <a:pt x="1591010" y="1360766"/>
                    </a:cubicBezTo>
                    <a:cubicBezTo>
                      <a:pt x="1658865" y="1357065"/>
                      <a:pt x="1794692" y="1352098"/>
                      <a:pt x="1794692" y="1352098"/>
                    </a:cubicBezTo>
                    <a:cubicBezTo>
                      <a:pt x="1804804" y="1353543"/>
                      <a:pt x="1815243" y="1353497"/>
                      <a:pt x="1825027" y="1356432"/>
                    </a:cubicBezTo>
                    <a:cubicBezTo>
                      <a:pt x="1827539" y="1357186"/>
                      <a:pt x="1849961" y="1371568"/>
                      <a:pt x="1846695" y="1378100"/>
                    </a:cubicBezTo>
                    <a:cubicBezTo>
                      <a:pt x="1844652" y="1382186"/>
                      <a:pt x="1838028" y="1375211"/>
                      <a:pt x="1833694" y="1373767"/>
                    </a:cubicBezTo>
                    <a:cubicBezTo>
                      <a:pt x="1810436" y="1350506"/>
                      <a:pt x="1846128" y="1383926"/>
                      <a:pt x="1803359" y="1356432"/>
                    </a:cubicBezTo>
                    <a:cubicBezTo>
                      <a:pt x="1768012" y="1333709"/>
                      <a:pt x="1777967" y="1328417"/>
                      <a:pt x="1751355" y="1321763"/>
                    </a:cubicBezTo>
                    <a:cubicBezTo>
                      <a:pt x="1744209" y="1319976"/>
                      <a:pt x="1736910" y="1318874"/>
                      <a:pt x="1729687" y="1317429"/>
                    </a:cubicBezTo>
                    <a:cubicBezTo>
                      <a:pt x="1770602" y="1291857"/>
                      <a:pt x="1750993" y="1298434"/>
                      <a:pt x="1786024" y="1291427"/>
                    </a:cubicBezTo>
                    <a:cubicBezTo>
                      <a:pt x="1801434" y="1283723"/>
                      <a:pt x="1811509" y="1277664"/>
                      <a:pt x="1829361" y="1274093"/>
                    </a:cubicBezTo>
                    <a:lnTo>
                      <a:pt x="1872697" y="1265425"/>
                    </a:lnTo>
                    <a:cubicBezTo>
                      <a:pt x="1869808" y="1261092"/>
                      <a:pt x="1867419" y="1256379"/>
                      <a:pt x="1864030" y="1252425"/>
                    </a:cubicBezTo>
                    <a:cubicBezTo>
                      <a:pt x="1858712" y="1246221"/>
                      <a:pt x="1846695" y="1235090"/>
                      <a:pt x="1846695" y="1235090"/>
                    </a:cubicBezTo>
                    <a:cubicBezTo>
                      <a:pt x="1845251" y="1230756"/>
                      <a:pt x="1841466" y="1226568"/>
                      <a:pt x="1842362" y="1222089"/>
                    </a:cubicBezTo>
                    <a:cubicBezTo>
                      <a:pt x="1847787" y="1194964"/>
                      <a:pt x="1859027" y="1173316"/>
                      <a:pt x="1868364" y="1148417"/>
                    </a:cubicBezTo>
                    <a:cubicBezTo>
                      <a:pt x="1869968" y="1144140"/>
                      <a:pt x="1871253" y="1139750"/>
                      <a:pt x="1872697" y="1135416"/>
                    </a:cubicBezTo>
                    <a:cubicBezTo>
                      <a:pt x="1868363" y="1133971"/>
                      <a:pt x="1862926" y="1134312"/>
                      <a:pt x="1859696" y="1131082"/>
                    </a:cubicBezTo>
                    <a:cubicBezTo>
                      <a:pt x="1856466" y="1127852"/>
                      <a:pt x="1857406" y="1122167"/>
                      <a:pt x="1855363" y="1118081"/>
                    </a:cubicBezTo>
                    <a:cubicBezTo>
                      <a:pt x="1853034" y="1113422"/>
                      <a:pt x="1849584" y="1109414"/>
                      <a:pt x="1846695" y="1105080"/>
                    </a:cubicBezTo>
                    <a:cubicBezTo>
                      <a:pt x="1849584" y="1086301"/>
                      <a:pt x="1852239" y="1067484"/>
                      <a:pt x="1855363" y="1048743"/>
                    </a:cubicBezTo>
                    <a:cubicBezTo>
                      <a:pt x="1856574" y="1041478"/>
                      <a:pt x="1857110" y="1033972"/>
                      <a:pt x="1859696" y="1027075"/>
                    </a:cubicBezTo>
                    <a:cubicBezTo>
                      <a:pt x="1861525" y="1022198"/>
                      <a:pt x="1865475" y="1018408"/>
                      <a:pt x="1868364" y="1014074"/>
                    </a:cubicBezTo>
                    <a:cubicBezTo>
                      <a:pt x="1869808" y="979405"/>
                      <a:pt x="1872697" y="944765"/>
                      <a:pt x="1872697" y="910066"/>
                    </a:cubicBezTo>
                    <a:cubicBezTo>
                      <a:pt x="1872697" y="898420"/>
                      <a:pt x="1872281" y="886365"/>
                      <a:pt x="1868364" y="875397"/>
                    </a:cubicBezTo>
                    <a:cubicBezTo>
                      <a:pt x="1864860" y="865587"/>
                      <a:pt x="1856807" y="858062"/>
                      <a:pt x="1851029" y="849395"/>
                    </a:cubicBezTo>
                    <a:cubicBezTo>
                      <a:pt x="1848495" y="845594"/>
                      <a:pt x="1848140" y="840728"/>
                      <a:pt x="1846695" y="836394"/>
                    </a:cubicBezTo>
                    <a:cubicBezTo>
                      <a:pt x="1849584" y="826282"/>
                      <a:pt x="1849717" y="814931"/>
                      <a:pt x="1855363" y="806059"/>
                    </a:cubicBezTo>
                    <a:cubicBezTo>
                      <a:pt x="1864875" y="791112"/>
                      <a:pt x="1876021" y="789061"/>
                      <a:pt x="1890032" y="784390"/>
                    </a:cubicBezTo>
                    <a:cubicBezTo>
                      <a:pt x="1885698" y="793057"/>
                      <a:pt x="1883337" y="803035"/>
                      <a:pt x="1877031" y="810392"/>
                    </a:cubicBezTo>
                    <a:cubicBezTo>
                      <a:pt x="1865711" y="823599"/>
                      <a:pt x="1850899" y="833360"/>
                      <a:pt x="1838028" y="845061"/>
                    </a:cubicBezTo>
                    <a:cubicBezTo>
                      <a:pt x="1835005" y="847809"/>
                      <a:pt x="1832250" y="850840"/>
                      <a:pt x="1829361" y="853729"/>
                    </a:cubicBezTo>
                    <a:cubicBezTo>
                      <a:pt x="1835139" y="855173"/>
                      <a:pt x="1840739" y="858062"/>
                      <a:pt x="1846695" y="858062"/>
                    </a:cubicBezTo>
                    <a:cubicBezTo>
                      <a:pt x="1851263" y="858062"/>
                      <a:pt x="1855563" y="855674"/>
                      <a:pt x="1859696" y="853729"/>
                    </a:cubicBezTo>
                    <a:cubicBezTo>
                      <a:pt x="1934496" y="818529"/>
                      <a:pt x="1896113" y="829456"/>
                      <a:pt x="1937702" y="819060"/>
                    </a:cubicBezTo>
                    <a:cubicBezTo>
                      <a:pt x="1929745" y="842930"/>
                      <a:pt x="1938349" y="824967"/>
                      <a:pt x="1911700" y="849395"/>
                    </a:cubicBezTo>
                    <a:cubicBezTo>
                      <a:pt x="1901159" y="859058"/>
                      <a:pt x="1891994" y="870165"/>
                      <a:pt x="1881365" y="879731"/>
                    </a:cubicBezTo>
                    <a:cubicBezTo>
                      <a:pt x="1877494" y="883215"/>
                      <a:pt x="1872431" y="885145"/>
                      <a:pt x="1868364" y="888398"/>
                    </a:cubicBezTo>
                    <a:cubicBezTo>
                      <a:pt x="1865173" y="890950"/>
                      <a:pt x="1857321" y="900390"/>
                      <a:pt x="1859696" y="897065"/>
                    </a:cubicBezTo>
                    <a:cubicBezTo>
                      <a:pt x="1899767" y="840964"/>
                      <a:pt x="1886537" y="863235"/>
                      <a:pt x="1950703" y="810392"/>
                    </a:cubicBezTo>
                    <a:cubicBezTo>
                      <a:pt x="1955434" y="806496"/>
                      <a:pt x="1963704" y="791262"/>
                      <a:pt x="1963704" y="797391"/>
                    </a:cubicBezTo>
                    <a:cubicBezTo>
                      <a:pt x="1963704" y="810468"/>
                      <a:pt x="1928564" y="840900"/>
                      <a:pt x="1924701" y="845061"/>
                    </a:cubicBezTo>
                    <a:cubicBezTo>
                      <a:pt x="1896206" y="875747"/>
                      <a:pt x="1896821" y="881885"/>
                      <a:pt x="1864030" y="905733"/>
                    </a:cubicBezTo>
                    <a:cubicBezTo>
                      <a:pt x="1858805" y="909533"/>
                      <a:pt x="1852304" y="911195"/>
                      <a:pt x="1846695" y="914400"/>
                    </a:cubicBezTo>
                    <a:cubicBezTo>
                      <a:pt x="1842173" y="916984"/>
                      <a:pt x="1838028" y="920178"/>
                      <a:pt x="1833694" y="923067"/>
                    </a:cubicBezTo>
                    <a:cubicBezTo>
                      <a:pt x="1835139" y="907177"/>
                      <a:pt x="1835771" y="891192"/>
                      <a:pt x="1838028" y="875397"/>
                    </a:cubicBezTo>
                    <a:cubicBezTo>
                      <a:pt x="1838674" y="870875"/>
                      <a:pt x="1841611" y="866902"/>
                      <a:pt x="1842362" y="862396"/>
                    </a:cubicBezTo>
                    <a:cubicBezTo>
                      <a:pt x="1844512" y="849493"/>
                      <a:pt x="1845251" y="836394"/>
                      <a:pt x="1846695" y="823393"/>
                    </a:cubicBezTo>
                    <a:cubicBezTo>
                      <a:pt x="1845251" y="810392"/>
                      <a:pt x="1844512" y="797293"/>
                      <a:pt x="1842362" y="784390"/>
                    </a:cubicBezTo>
                    <a:cubicBezTo>
                      <a:pt x="1841611" y="779884"/>
                      <a:pt x="1840882" y="774956"/>
                      <a:pt x="1838028" y="771389"/>
                    </a:cubicBezTo>
                    <a:cubicBezTo>
                      <a:pt x="1834774" y="767322"/>
                      <a:pt x="1829361" y="765611"/>
                      <a:pt x="1825027" y="762722"/>
                    </a:cubicBezTo>
                    <a:cubicBezTo>
                      <a:pt x="1798351" y="722707"/>
                      <a:pt x="1832393" y="771929"/>
                      <a:pt x="1807692" y="741054"/>
                    </a:cubicBezTo>
                    <a:cubicBezTo>
                      <a:pt x="1800996" y="732685"/>
                      <a:pt x="1794464" y="720299"/>
                      <a:pt x="1790358" y="710718"/>
                    </a:cubicBezTo>
                    <a:cubicBezTo>
                      <a:pt x="1788559" y="706519"/>
                      <a:pt x="1787469" y="702051"/>
                      <a:pt x="1786024" y="697717"/>
                    </a:cubicBezTo>
                    <a:cubicBezTo>
                      <a:pt x="1784580" y="686161"/>
                      <a:pt x="1785671" y="673993"/>
                      <a:pt x="1781691" y="663048"/>
                    </a:cubicBezTo>
                    <a:cubicBezTo>
                      <a:pt x="1779597" y="657288"/>
                      <a:pt x="1773789" y="653447"/>
                      <a:pt x="1768690" y="650047"/>
                    </a:cubicBezTo>
                    <a:cubicBezTo>
                      <a:pt x="1760627" y="644672"/>
                      <a:pt x="1751195" y="641686"/>
                      <a:pt x="1742688" y="637046"/>
                    </a:cubicBezTo>
                    <a:cubicBezTo>
                      <a:pt x="1735293" y="633013"/>
                      <a:pt x="1728242" y="628379"/>
                      <a:pt x="1721019" y="624045"/>
                    </a:cubicBezTo>
                    <a:cubicBezTo>
                      <a:pt x="1698453" y="590195"/>
                      <a:pt x="1727261" y="627643"/>
                      <a:pt x="1699351" y="606711"/>
                    </a:cubicBezTo>
                    <a:cubicBezTo>
                      <a:pt x="1691179" y="600582"/>
                      <a:pt x="1677683" y="585043"/>
                      <a:pt x="1677683" y="585043"/>
                    </a:cubicBezTo>
                    <a:cubicBezTo>
                      <a:pt x="1656534" y="521602"/>
                      <a:pt x="1686939" y="616154"/>
                      <a:pt x="1660348" y="424698"/>
                    </a:cubicBezTo>
                    <a:cubicBezTo>
                      <a:pt x="1659786" y="420651"/>
                      <a:pt x="1654233" y="419221"/>
                      <a:pt x="1651681" y="416030"/>
                    </a:cubicBezTo>
                    <a:cubicBezTo>
                      <a:pt x="1648428" y="411963"/>
                      <a:pt x="1645903" y="407363"/>
                      <a:pt x="1643014" y="403029"/>
                    </a:cubicBezTo>
                    <a:cubicBezTo>
                      <a:pt x="1641569" y="395806"/>
                      <a:pt x="1640278" y="388551"/>
                      <a:pt x="1638680" y="381361"/>
                    </a:cubicBezTo>
                    <a:cubicBezTo>
                      <a:pt x="1637388" y="375547"/>
                      <a:pt x="1635253" y="369913"/>
                      <a:pt x="1634347" y="364026"/>
                    </a:cubicBezTo>
                    <a:cubicBezTo>
                      <a:pt x="1632358" y="351097"/>
                      <a:pt x="1632286" y="337906"/>
                      <a:pt x="1630013" y="325024"/>
                    </a:cubicBezTo>
                    <a:cubicBezTo>
                      <a:pt x="1627943" y="313293"/>
                      <a:pt x="1629770" y="298777"/>
                      <a:pt x="1621346" y="290354"/>
                    </a:cubicBezTo>
                    <a:cubicBezTo>
                      <a:pt x="1596120" y="265131"/>
                      <a:pt x="1632490" y="300364"/>
                      <a:pt x="1599677" y="273020"/>
                    </a:cubicBezTo>
                    <a:cubicBezTo>
                      <a:pt x="1587164" y="262593"/>
                      <a:pt x="1586531" y="259802"/>
                      <a:pt x="1578009" y="247018"/>
                    </a:cubicBezTo>
                    <a:cubicBezTo>
                      <a:pt x="1576564" y="241240"/>
                      <a:pt x="1575386" y="235388"/>
                      <a:pt x="1573675" y="229683"/>
                    </a:cubicBezTo>
                    <a:cubicBezTo>
                      <a:pt x="1571050" y="220932"/>
                      <a:pt x="1563216" y="194722"/>
                      <a:pt x="1565008" y="203681"/>
                    </a:cubicBezTo>
                    <a:cubicBezTo>
                      <a:pt x="1566453" y="210904"/>
                      <a:pt x="1567556" y="218204"/>
                      <a:pt x="1569342" y="225350"/>
                    </a:cubicBezTo>
                    <a:cubicBezTo>
                      <a:pt x="1570450" y="229782"/>
                      <a:pt x="1572684" y="233892"/>
                      <a:pt x="1573675" y="238351"/>
                    </a:cubicBezTo>
                    <a:cubicBezTo>
                      <a:pt x="1575581" y="246928"/>
                      <a:pt x="1575697" y="255875"/>
                      <a:pt x="1578009" y="264352"/>
                    </a:cubicBezTo>
                    <a:cubicBezTo>
                      <a:pt x="1580434" y="273243"/>
                      <a:pt x="1590373" y="294655"/>
                      <a:pt x="1595344" y="303355"/>
                    </a:cubicBezTo>
                    <a:cubicBezTo>
                      <a:pt x="1597928" y="307877"/>
                      <a:pt x="1601251" y="311939"/>
                      <a:pt x="1604011" y="316356"/>
                    </a:cubicBezTo>
                    <a:cubicBezTo>
                      <a:pt x="1634608" y="365312"/>
                      <a:pt x="1597207" y="308318"/>
                      <a:pt x="1634347" y="364026"/>
                    </a:cubicBezTo>
                    <a:cubicBezTo>
                      <a:pt x="1637236" y="368360"/>
                      <a:pt x="1639331" y="373344"/>
                      <a:pt x="1643014" y="377027"/>
                    </a:cubicBezTo>
                    <a:cubicBezTo>
                      <a:pt x="1651075" y="385089"/>
                      <a:pt x="1654881" y="387762"/>
                      <a:pt x="1660348" y="398696"/>
                    </a:cubicBezTo>
                    <a:cubicBezTo>
                      <a:pt x="1663827" y="405654"/>
                      <a:pt x="1665856" y="413255"/>
                      <a:pt x="1669016" y="420364"/>
                    </a:cubicBezTo>
                    <a:cubicBezTo>
                      <a:pt x="1671640" y="426267"/>
                      <a:pt x="1675284" y="431700"/>
                      <a:pt x="1677683" y="437698"/>
                    </a:cubicBezTo>
                    <a:cubicBezTo>
                      <a:pt x="1681076" y="446181"/>
                      <a:pt x="1686350" y="463700"/>
                      <a:pt x="1686350" y="463700"/>
                    </a:cubicBezTo>
                    <a:cubicBezTo>
                      <a:pt x="1692128" y="449255"/>
                      <a:pt x="1698452" y="435016"/>
                      <a:pt x="1703685" y="420364"/>
                    </a:cubicBezTo>
                    <a:cubicBezTo>
                      <a:pt x="1706469" y="412570"/>
                      <a:pt x="1710978" y="388234"/>
                      <a:pt x="1712352" y="381361"/>
                    </a:cubicBezTo>
                    <a:cubicBezTo>
                      <a:pt x="1710908" y="349581"/>
                      <a:pt x="1711532" y="317639"/>
                      <a:pt x="1708019" y="286021"/>
                    </a:cubicBezTo>
                    <a:cubicBezTo>
                      <a:pt x="1707160" y="278289"/>
                      <a:pt x="1702083" y="271636"/>
                      <a:pt x="1699351" y="264352"/>
                    </a:cubicBezTo>
                    <a:cubicBezTo>
                      <a:pt x="1691661" y="243846"/>
                      <a:pt x="1699501" y="258077"/>
                      <a:pt x="1686350" y="238351"/>
                    </a:cubicBezTo>
                    <a:cubicBezTo>
                      <a:pt x="1675663" y="195595"/>
                      <a:pt x="1689908" y="239947"/>
                      <a:pt x="1673349" y="212349"/>
                    </a:cubicBezTo>
                    <a:cubicBezTo>
                      <a:pt x="1670687" y="207912"/>
                      <a:pt x="1665490" y="185246"/>
                      <a:pt x="1664682" y="182013"/>
                    </a:cubicBezTo>
                    <a:cubicBezTo>
                      <a:pt x="1666127" y="199348"/>
                      <a:pt x="1667285" y="216709"/>
                      <a:pt x="1669016" y="234017"/>
                    </a:cubicBezTo>
                    <a:cubicBezTo>
                      <a:pt x="1670175" y="245605"/>
                      <a:pt x="1672190" y="257098"/>
                      <a:pt x="1673349" y="268686"/>
                    </a:cubicBezTo>
                    <a:cubicBezTo>
                      <a:pt x="1675080" y="285994"/>
                      <a:pt x="1674823" y="303532"/>
                      <a:pt x="1677683" y="320690"/>
                    </a:cubicBezTo>
                    <a:cubicBezTo>
                      <a:pt x="1686351" y="372700"/>
                      <a:pt x="1684182" y="327188"/>
                      <a:pt x="1690684" y="359693"/>
                    </a:cubicBezTo>
                    <a:cubicBezTo>
                      <a:pt x="1692129" y="366916"/>
                      <a:pt x="1693232" y="374215"/>
                      <a:pt x="1695018" y="381361"/>
                    </a:cubicBezTo>
                    <a:cubicBezTo>
                      <a:pt x="1696126" y="385793"/>
                      <a:pt x="1698360" y="389903"/>
                      <a:pt x="1699351" y="394362"/>
                    </a:cubicBezTo>
                    <a:cubicBezTo>
                      <a:pt x="1709518" y="440113"/>
                      <a:pt x="1698264" y="404103"/>
                      <a:pt x="1708019" y="433365"/>
                    </a:cubicBezTo>
                    <a:cubicBezTo>
                      <a:pt x="1709463" y="469479"/>
                      <a:pt x="1708633" y="505755"/>
                      <a:pt x="1712352" y="541706"/>
                    </a:cubicBezTo>
                    <a:cubicBezTo>
                      <a:pt x="1713017" y="548132"/>
                      <a:pt x="1717695" y="553501"/>
                      <a:pt x="1721019" y="559041"/>
                    </a:cubicBezTo>
                    <a:cubicBezTo>
                      <a:pt x="1738268" y="587790"/>
                      <a:pt x="1736628" y="583317"/>
                      <a:pt x="1760022" y="606711"/>
                    </a:cubicBezTo>
                    <a:lnTo>
                      <a:pt x="1760022" y="606711"/>
                    </a:lnTo>
                    <a:cubicBezTo>
                      <a:pt x="1771579" y="624046"/>
                      <a:pt x="1764356" y="616823"/>
                      <a:pt x="1781691" y="628379"/>
                    </a:cubicBezTo>
                    <a:cubicBezTo>
                      <a:pt x="1784580" y="632713"/>
                      <a:pt x="1788029" y="636722"/>
                      <a:pt x="1790358" y="641380"/>
                    </a:cubicBezTo>
                    <a:cubicBezTo>
                      <a:pt x="1808300" y="677264"/>
                      <a:pt x="1778521" y="630123"/>
                      <a:pt x="1803359" y="667382"/>
                    </a:cubicBezTo>
                    <a:cubicBezTo>
                      <a:pt x="1809137" y="647158"/>
                      <a:pt x="1814359" y="626768"/>
                      <a:pt x="1820693" y="606711"/>
                    </a:cubicBezTo>
                    <a:cubicBezTo>
                      <a:pt x="1823036" y="599293"/>
                      <a:pt x="1829145" y="592819"/>
                      <a:pt x="1829361" y="585043"/>
                    </a:cubicBezTo>
                    <a:cubicBezTo>
                      <a:pt x="1830605" y="540256"/>
                      <a:pt x="1827658" y="495426"/>
                      <a:pt x="1825027" y="450699"/>
                    </a:cubicBezTo>
                    <a:cubicBezTo>
                      <a:pt x="1824759" y="446139"/>
                      <a:pt x="1822736" y="441784"/>
                      <a:pt x="1820693" y="437698"/>
                    </a:cubicBezTo>
                    <a:cubicBezTo>
                      <a:pt x="1815227" y="426767"/>
                      <a:pt x="1811419" y="424091"/>
                      <a:pt x="1803359" y="416030"/>
                    </a:cubicBezTo>
                    <a:cubicBezTo>
                      <a:pt x="1801914" y="426142"/>
                      <a:pt x="1799025" y="436151"/>
                      <a:pt x="1799025" y="446366"/>
                    </a:cubicBezTo>
                    <a:cubicBezTo>
                      <a:pt x="1799025" y="475264"/>
                      <a:pt x="1804255" y="508161"/>
                      <a:pt x="1807692" y="537372"/>
                    </a:cubicBezTo>
                    <a:cubicBezTo>
                      <a:pt x="1809220" y="550363"/>
                      <a:pt x="1810657" y="563366"/>
                      <a:pt x="1812026" y="576375"/>
                    </a:cubicBezTo>
                    <a:cubicBezTo>
                      <a:pt x="1813546" y="590813"/>
                      <a:pt x="1814307" y="605340"/>
                      <a:pt x="1816360" y="619712"/>
                    </a:cubicBezTo>
                    <a:cubicBezTo>
                      <a:pt x="1817202" y="625608"/>
                      <a:pt x="1819249" y="631268"/>
                      <a:pt x="1820693" y="637046"/>
                    </a:cubicBezTo>
                    <a:cubicBezTo>
                      <a:pt x="1822138" y="651492"/>
                      <a:pt x="1823913" y="665908"/>
                      <a:pt x="1825027" y="680383"/>
                    </a:cubicBezTo>
                    <a:cubicBezTo>
                      <a:pt x="1827548" y="713154"/>
                      <a:pt x="1827167" y="747422"/>
                      <a:pt x="1833694" y="780057"/>
                    </a:cubicBezTo>
                    <a:cubicBezTo>
                      <a:pt x="1834590" y="784536"/>
                      <a:pt x="1836583" y="788724"/>
                      <a:pt x="1838028" y="793058"/>
                    </a:cubicBezTo>
                    <a:cubicBezTo>
                      <a:pt x="1840917" y="788724"/>
                      <a:pt x="1844580" y="784816"/>
                      <a:pt x="1846695" y="780057"/>
                    </a:cubicBezTo>
                    <a:cubicBezTo>
                      <a:pt x="1850406" y="771708"/>
                      <a:pt x="1855363" y="754055"/>
                      <a:pt x="1855363" y="754055"/>
                    </a:cubicBezTo>
                    <a:cubicBezTo>
                      <a:pt x="1856807" y="742499"/>
                      <a:pt x="1858049" y="730915"/>
                      <a:pt x="1859696" y="719386"/>
                    </a:cubicBezTo>
                    <a:cubicBezTo>
                      <a:pt x="1860939" y="710687"/>
                      <a:pt x="1864030" y="684597"/>
                      <a:pt x="1864030" y="693384"/>
                    </a:cubicBezTo>
                    <a:cubicBezTo>
                      <a:pt x="1864030" y="803179"/>
                      <a:pt x="1862406" y="912979"/>
                      <a:pt x="1859696" y="1022741"/>
                    </a:cubicBezTo>
                    <a:cubicBezTo>
                      <a:pt x="1859514" y="1030104"/>
                      <a:pt x="1856681" y="1037162"/>
                      <a:pt x="1855363" y="1044409"/>
                    </a:cubicBezTo>
                    <a:cubicBezTo>
                      <a:pt x="1844287" y="1105329"/>
                      <a:pt x="1857389" y="1038615"/>
                      <a:pt x="1846695" y="1092079"/>
                    </a:cubicBezTo>
                    <a:cubicBezTo>
                      <a:pt x="1845251" y="1113747"/>
                      <a:pt x="1844760" y="1135500"/>
                      <a:pt x="1842362" y="1157084"/>
                    </a:cubicBezTo>
                    <a:cubicBezTo>
                      <a:pt x="1841858" y="1161624"/>
                      <a:pt x="1839136" y="1165653"/>
                      <a:pt x="1838028" y="1170085"/>
                    </a:cubicBezTo>
                    <a:cubicBezTo>
                      <a:pt x="1836241" y="1177231"/>
                      <a:pt x="1834814" y="1184473"/>
                      <a:pt x="1833694" y="1191753"/>
                    </a:cubicBezTo>
                    <a:cubicBezTo>
                      <a:pt x="1832625" y="1198703"/>
                      <a:pt x="1829003" y="1237156"/>
                      <a:pt x="1825027" y="1248091"/>
                    </a:cubicBezTo>
                    <a:cubicBezTo>
                      <a:pt x="1814663" y="1276591"/>
                      <a:pt x="1814732" y="1267191"/>
                      <a:pt x="1803359" y="1287094"/>
                    </a:cubicBezTo>
                    <a:cubicBezTo>
                      <a:pt x="1781374" y="1325568"/>
                      <a:pt x="1807135" y="1285764"/>
                      <a:pt x="1786024" y="1317429"/>
                    </a:cubicBezTo>
                    <a:cubicBezTo>
                      <a:pt x="1784580" y="1321763"/>
                      <a:pt x="1782682" y="1325971"/>
                      <a:pt x="1781691" y="1330430"/>
                    </a:cubicBezTo>
                    <a:cubicBezTo>
                      <a:pt x="1779785" y="1339008"/>
                      <a:pt x="1781878" y="1348897"/>
                      <a:pt x="1777357" y="1356432"/>
                    </a:cubicBezTo>
                    <a:cubicBezTo>
                      <a:pt x="1772598" y="1364364"/>
                      <a:pt x="1764518" y="1371008"/>
                      <a:pt x="1755689" y="1373767"/>
                    </a:cubicBezTo>
                    <a:cubicBezTo>
                      <a:pt x="1740460" y="1378526"/>
                      <a:pt x="1723877" y="1376338"/>
                      <a:pt x="1708019" y="1378100"/>
                    </a:cubicBezTo>
                    <a:cubicBezTo>
                      <a:pt x="1697867" y="1379228"/>
                      <a:pt x="1687876" y="1381776"/>
                      <a:pt x="1677683" y="1382434"/>
                    </a:cubicBezTo>
                    <a:cubicBezTo>
                      <a:pt x="1643056" y="1384668"/>
                      <a:pt x="1608344" y="1385323"/>
                      <a:pt x="1573675" y="1386768"/>
                    </a:cubicBezTo>
                    <a:cubicBezTo>
                      <a:pt x="1546973" y="1395667"/>
                      <a:pt x="1574164" y="1387466"/>
                      <a:pt x="1530339" y="1395435"/>
                    </a:cubicBezTo>
                    <a:cubicBezTo>
                      <a:pt x="1524479" y="1396501"/>
                      <a:pt x="1518914" y="1399030"/>
                      <a:pt x="1513004" y="1399769"/>
                    </a:cubicBezTo>
                    <a:cubicBezTo>
                      <a:pt x="1495744" y="1401926"/>
                      <a:pt x="1478335" y="1402658"/>
                      <a:pt x="1461001" y="1404102"/>
                    </a:cubicBezTo>
                    <a:lnTo>
                      <a:pt x="1361327" y="1399769"/>
                    </a:lnTo>
                    <a:cubicBezTo>
                      <a:pt x="1345399" y="1398832"/>
                      <a:pt x="1329472" y="1397544"/>
                      <a:pt x="1313656" y="1395435"/>
                    </a:cubicBezTo>
                    <a:cubicBezTo>
                      <a:pt x="1307752" y="1394648"/>
                      <a:pt x="1302272" y="1391360"/>
                      <a:pt x="1296322" y="1391101"/>
                    </a:cubicBezTo>
                    <a:cubicBezTo>
                      <a:pt x="1235691" y="1388465"/>
                      <a:pt x="1174980" y="1388212"/>
                      <a:pt x="1114309" y="1386768"/>
                    </a:cubicBezTo>
                    <a:cubicBezTo>
                      <a:pt x="1059135" y="1375733"/>
                      <a:pt x="1137947" y="1390763"/>
                      <a:pt x="1049304" y="1378100"/>
                    </a:cubicBezTo>
                    <a:cubicBezTo>
                      <a:pt x="1043408" y="1377258"/>
                      <a:pt x="1037910" y="1374191"/>
                      <a:pt x="1031969" y="1373767"/>
                    </a:cubicBezTo>
                    <a:cubicBezTo>
                      <a:pt x="997358" y="1371295"/>
                      <a:pt x="962631" y="1370878"/>
                      <a:pt x="927962" y="1369433"/>
                    </a:cubicBezTo>
                    <a:cubicBezTo>
                      <a:pt x="814715" y="1353254"/>
                      <a:pt x="895552" y="1363170"/>
                      <a:pt x="641941" y="1369433"/>
                    </a:cubicBezTo>
                    <a:cubicBezTo>
                      <a:pt x="610138" y="1370218"/>
                      <a:pt x="578381" y="1372322"/>
                      <a:pt x="546601" y="1373767"/>
                    </a:cubicBezTo>
                    <a:cubicBezTo>
                      <a:pt x="535044" y="1375211"/>
                      <a:pt x="523390" y="1376017"/>
                      <a:pt x="511931" y="1378100"/>
                    </a:cubicBezTo>
                    <a:cubicBezTo>
                      <a:pt x="507437" y="1378917"/>
                      <a:pt x="503322" y="1381179"/>
                      <a:pt x="498930" y="1382434"/>
                    </a:cubicBezTo>
                    <a:cubicBezTo>
                      <a:pt x="493203" y="1384070"/>
                      <a:pt x="487471" y="1385789"/>
                      <a:pt x="481596" y="1386768"/>
                    </a:cubicBezTo>
                    <a:cubicBezTo>
                      <a:pt x="448813" y="1392232"/>
                      <a:pt x="414850" y="1393240"/>
                      <a:pt x="381922" y="1395435"/>
                    </a:cubicBezTo>
                    <a:cubicBezTo>
                      <a:pt x="373255" y="1396880"/>
                      <a:pt x="364707" y="1399769"/>
                      <a:pt x="355920" y="1399769"/>
                    </a:cubicBezTo>
                    <a:cubicBezTo>
                      <a:pt x="259915" y="1399769"/>
                      <a:pt x="279629" y="1403448"/>
                      <a:pt x="230244" y="1391101"/>
                    </a:cubicBezTo>
                    <a:cubicBezTo>
                      <a:pt x="225910" y="1388212"/>
                      <a:pt x="220747" y="1386288"/>
                      <a:pt x="217243" y="1382434"/>
                    </a:cubicBezTo>
                    <a:cubicBezTo>
                      <a:pt x="206164" y="1370247"/>
                      <a:pt x="186908" y="1343431"/>
                      <a:pt x="186908" y="1343431"/>
                    </a:cubicBezTo>
                    <a:cubicBezTo>
                      <a:pt x="185463" y="1330430"/>
                      <a:pt x="183943" y="1317437"/>
                      <a:pt x="182574" y="1304428"/>
                    </a:cubicBezTo>
                    <a:cubicBezTo>
                      <a:pt x="181054" y="1289990"/>
                      <a:pt x="183451" y="1274642"/>
                      <a:pt x="178240" y="1261092"/>
                    </a:cubicBezTo>
                    <a:cubicBezTo>
                      <a:pt x="175647" y="1254351"/>
                      <a:pt x="166342" y="1252847"/>
                      <a:pt x="160906" y="1248091"/>
                    </a:cubicBezTo>
                    <a:cubicBezTo>
                      <a:pt x="154756" y="1242710"/>
                      <a:pt x="143571" y="1230756"/>
                      <a:pt x="143571" y="1230756"/>
                    </a:cubicBezTo>
                    <a:cubicBezTo>
                      <a:pt x="142127" y="1224978"/>
                      <a:pt x="140874" y="1219149"/>
                      <a:pt x="139238" y="1213422"/>
                    </a:cubicBezTo>
                    <a:cubicBezTo>
                      <a:pt x="137983" y="1209030"/>
                      <a:pt x="136012" y="1204853"/>
                      <a:pt x="134904" y="1200421"/>
                    </a:cubicBezTo>
                    <a:cubicBezTo>
                      <a:pt x="133117" y="1193275"/>
                      <a:pt x="132015" y="1185975"/>
                      <a:pt x="130570" y="1178752"/>
                    </a:cubicBezTo>
                    <a:cubicBezTo>
                      <a:pt x="127403" y="1140744"/>
                      <a:pt x="133384" y="1134718"/>
                      <a:pt x="117569" y="1109414"/>
                    </a:cubicBezTo>
                    <a:cubicBezTo>
                      <a:pt x="113741" y="1103289"/>
                      <a:pt x="108710" y="1097996"/>
                      <a:pt x="104568" y="1092079"/>
                    </a:cubicBezTo>
                    <a:cubicBezTo>
                      <a:pt x="98595" y="1083546"/>
                      <a:pt x="87234" y="1066078"/>
                      <a:pt x="87234" y="1066078"/>
                    </a:cubicBezTo>
                    <a:cubicBezTo>
                      <a:pt x="64588" y="975498"/>
                      <a:pt x="79437" y="1041295"/>
                      <a:pt x="87234" y="819060"/>
                    </a:cubicBezTo>
                    <a:cubicBezTo>
                      <a:pt x="87443" y="813108"/>
                      <a:pt x="90399" y="807565"/>
                      <a:pt x="91567" y="801725"/>
                    </a:cubicBezTo>
                    <a:cubicBezTo>
                      <a:pt x="93290" y="793109"/>
                      <a:pt x="93770" y="784248"/>
                      <a:pt x="95901" y="775723"/>
                    </a:cubicBezTo>
                    <a:cubicBezTo>
                      <a:pt x="98117" y="766860"/>
                      <a:pt x="104568" y="749721"/>
                      <a:pt x="104568" y="749721"/>
                    </a:cubicBezTo>
                    <a:cubicBezTo>
                      <a:pt x="106013" y="712163"/>
                      <a:pt x="105394" y="674468"/>
                      <a:pt x="108902" y="637046"/>
                    </a:cubicBezTo>
                    <a:cubicBezTo>
                      <a:pt x="109755" y="627950"/>
                      <a:pt x="110260" y="616526"/>
                      <a:pt x="117569" y="611044"/>
                    </a:cubicBezTo>
                    <a:cubicBezTo>
                      <a:pt x="140082" y="594159"/>
                      <a:pt x="136290" y="599084"/>
                      <a:pt x="156572" y="572042"/>
                    </a:cubicBezTo>
                    <a:cubicBezTo>
                      <a:pt x="162822" y="563709"/>
                      <a:pt x="173907" y="546040"/>
                      <a:pt x="173907" y="546040"/>
                    </a:cubicBezTo>
                    <a:cubicBezTo>
                      <a:pt x="184140" y="515341"/>
                      <a:pt x="185243" y="525550"/>
                      <a:pt x="178240" y="494036"/>
                    </a:cubicBezTo>
                    <a:cubicBezTo>
                      <a:pt x="177249" y="489577"/>
                      <a:pt x="175351" y="485369"/>
                      <a:pt x="173907" y="481035"/>
                    </a:cubicBezTo>
                    <a:cubicBezTo>
                      <a:pt x="172462" y="486813"/>
                      <a:pt x="165361" y="502582"/>
                      <a:pt x="169573" y="498370"/>
                    </a:cubicBezTo>
                    <a:cubicBezTo>
                      <a:pt x="177808" y="490135"/>
                      <a:pt x="181331" y="478258"/>
                      <a:pt x="186908" y="468034"/>
                    </a:cubicBezTo>
                    <a:cubicBezTo>
                      <a:pt x="193380" y="456169"/>
                      <a:pt x="200008" y="441732"/>
                      <a:pt x="204242" y="429031"/>
                    </a:cubicBezTo>
                    <a:cubicBezTo>
                      <a:pt x="209999" y="411761"/>
                      <a:pt x="208642" y="404901"/>
                      <a:pt x="212910" y="385695"/>
                    </a:cubicBezTo>
                    <a:cubicBezTo>
                      <a:pt x="213901" y="381236"/>
                      <a:pt x="216252" y="377153"/>
                      <a:pt x="217243" y="372694"/>
                    </a:cubicBezTo>
                    <a:cubicBezTo>
                      <a:pt x="227412" y="326932"/>
                      <a:pt x="216156" y="362958"/>
                      <a:pt x="225910" y="333691"/>
                    </a:cubicBezTo>
                    <a:cubicBezTo>
                      <a:pt x="224466" y="322135"/>
                      <a:pt x="224641" y="310258"/>
                      <a:pt x="221577" y="299022"/>
                    </a:cubicBezTo>
                    <a:cubicBezTo>
                      <a:pt x="213723" y="270221"/>
                      <a:pt x="204242" y="305343"/>
                      <a:pt x="204242" y="260019"/>
                    </a:cubicBezTo>
                    <a:lnTo>
                      <a:pt x="204242" y="199348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8055349" y="1211356"/>
                <a:ext cx="321343" cy="953820"/>
              </a:xfrm>
              <a:custGeom>
                <a:avLst/>
                <a:gdLst>
                  <a:gd name="connsiteX0" fmla="*/ 0 w 95341"/>
                  <a:gd name="connsiteY0" fmla="*/ 18641 h 282994"/>
                  <a:gd name="connsiteX1" fmla="*/ 13001 w 95341"/>
                  <a:gd name="connsiteY1" fmla="*/ 53311 h 282994"/>
                  <a:gd name="connsiteX2" fmla="*/ 17335 w 95341"/>
                  <a:gd name="connsiteY2" fmla="*/ 79313 h 282994"/>
                  <a:gd name="connsiteX3" fmla="*/ 21668 w 95341"/>
                  <a:gd name="connsiteY3" fmla="*/ 109648 h 282994"/>
                  <a:gd name="connsiteX4" fmla="*/ 30336 w 95341"/>
                  <a:gd name="connsiteY4" fmla="*/ 135650 h 282994"/>
                  <a:gd name="connsiteX5" fmla="*/ 43337 w 95341"/>
                  <a:gd name="connsiteY5" fmla="*/ 174653 h 282994"/>
                  <a:gd name="connsiteX6" fmla="*/ 47670 w 95341"/>
                  <a:gd name="connsiteY6" fmla="*/ 187654 h 282994"/>
                  <a:gd name="connsiteX7" fmla="*/ 52004 w 95341"/>
                  <a:gd name="connsiteY7" fmla="*/ 200655 h 282994"/>
                  <a:gd name="connsiteX8" fmla="*/ 56338 w 95341"/>
                  <a:gd name="connsiteY8" fmla="*/ 243991 h 282994"/>
                  <a:gd name="connsiteX9" fmla="*/ 60671 w 95341"/>
                  <a:gd name="connsiteY9" fmla="*/ 261326 h 282994"/>
                  <a:gd name="connsiteX10" fmla="*/ 65005 w 95341"/>
                  <a:gd name="connsiteY10" fmla="*/ 274327 h 282994"/>
                  <a:gd name="connsiteX11" fmla="*/ 56338 w 95341"/>
                  <a:gd name="connsiteY11" fmla="*/ 243991 h 282994"/>
                  <a:gd name="connsiteX12" fmla="*/ 47670 w 95341"/>
                  <a:gd name="connsiteY12" fmla="*/ 204988 h 282994"/>
                  <a:gd name="connsiteX13" fmla="*/ 43337 w 95341"/>
                  <a:gd name="connsiteY13" fmla="*/ 187654 h 282994"/>
                  <a:gd name="connsiteX14" fmla="*/ 39003 w 95341"/>
                  <a:gd name="connsiteY14" fmla="*/ 96647 h 282994"/>
                  <a:gd name="connsiteX15" fmla="*/ 30336 w 95341"/>
                  <a:gd name="connsiteY15" fmla="*/ 83646 h 282994"/>
                  <a:gd name="connsiteX16" fmla="*/ 17335 w 95341"/>
                  <a:gd name="connsiteY16" fmla="*/ 44643 h 282994"/>
                  <a:gd name="connsiteX17" fmla="*/ 13001 w 95341"/>
                  <a:gd name="connsiteY17" fmla="*/ 31642 h 282994"/>
                  <a:gd name="connsiteX18" fmla="*/ 17335 w 95341"/>
                  <a:gd name="connsiteY18" fmla="*/ 1307 h 282994"/>
                  <a:gd name="connsiteX19" fmla="*/ 43337 w 95341"/>
                  <a:gd name="connsiteY19" fmla="*/ 9974 h 282994"/>
                  <a:gd name="connsiteX20" fmla="*/ 95341 w 95341"/>
                  <a:gd name="connsiteY20" fmla="*/ 18641 h 282994"/>
                  <a:gd name="connsiteX21" fmla="*/ 91007 w 95341"/>
                  <a:gd name="connsiteY21" fmla="*/ 118315 h 282994"/>
                  <a:gd name="connsiteX22" fmla="*/ 78006 w 95341"/>
                  <a:gd name="connsiteY22" fmla="*/ 161652 h 282994"/>
                  <a:gd name="connsiteX23" fmla="*/ 73672 w 95341"/>
                  <a:gd name="connsiteY23" fmla="*/ 174653 h 282994"/>
                  <a:gd name="connsiteX24" fmla="*/ 69339 w 95341"/>
                  <a:gd name="connsiteY24" fmla="*/ 209322 h 282994"/>
                  <a:gd name="connsiteX25" fmla="*/ 73672 w 95341"/>
                  <a:gd name="connsiteY25" fmla="*/ 252658 h 282994"/>
                  <a:gd name="connsiteX26" fmla="*/ 78006 w 95341"/>
                  <a:gd name="connsiteY26" fmla="*/ 282994 h 282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341" h="282994">
                    <a:moveTo>
                      <a:pt x="0" y="18641"/>
                    </a:moveTo>
                    <a:cubicBezTo>
                      <a:pt x="1691" y="22869"/>
                      <a:pt x="11301" y="45661"/>
                      <a:pt x="13001" y="53311"/>
                    </a:cubicBezTo>
                    <a:cubicBezTo>
                      <a:pt x="14907" y="61889"/>
                      <a:pt x="15999" y="70628"/>
                      <a:pt x="17335" y="79313"/>
                    </a:cubicBezTo>
                    <a:cubicBezTo>
                      <a:pt x="18888" y="89409"/>
                      <a:pt x="19371" y="99695"/>
                      <a:pt x="21668" y="109648"/>
                    </a:cubicBezTo>
                    <a:cubicBezTo>
                      <a:pt x="23722" y="118550"/>
                      <a:pt x="27447" y="126983"/>
                      <a:pt x="30336" y="135650"/>
                    </a:cubicBezTo>
                    <a:lnTo>
                      <a:pt x="43337" y="174653"/>
                    </a:lnTo>
                    <a:lnTo>
                      <a:pt x="47670" y="187654"/>
                    </a:lnTo>
                    <a:lnTo>
                      <a:pt x="52004" y="200655"/>
                    </a:lnTo>
                    <a:cubicBezTo>
                      <a:pt x="53449" y="215100"/>
                      <a:pt x="54285" y="229620"/>
                      <a:pt x="56338" y="243991"/>
                    </a:cubicBezTo>
                    <a:cubicBezTo>
                      <a:pt x="57180" y="249887"/>
                      <a:pt x="59035" y="255599"/>
                      <a:pt x="60671" y="261326"/>
                    </a:cubicBezTo>
                    <a:cubicBezTo>
                      <a:pt x="61926" y="265718"/>
                      <a:pt x="65005" y="278895"/>
                      <a:pt x="65005" y="274327"/>
                    </a:cubicBezTo>
                    <a:cubicBezTo>
                      <a:pt x="65005" y="267558"/>
                      <a:pt x="58381" y="251140"/>
                      <a:pt x="56338" y="243991"/>
                    </a:cubicBezTo>
                    <a:cubicBezTo>
                      <a:pt x="51052" y="225489"/>
                      <a:pt x="52140" y="225104"/>
                      <a:pt x="47670" y="204988"/>
                    </a:cubicBezTo>
                    <a:cubicBezTo>
                      <a:pt x="46378" y="199174"/>
                      <a:pt x="44781" y="193432"/>
                      <a:pt x="43337" y="187654"/>
                    </a:cubicBezTo>
                    <a:cubicBezTo>
                      <a:pt x="41892" y="157318"/>
                      <a:pt x="42770" y="126783"/>
                      <a:pt x="39003" y="96647"/>
                    </a:cubicBezTo>
                    <a:cubicBezTo>
                      <a:pt x="38357" y="91479"/>
                      <a:pt x="32451" y="88405"/>
                      <a:pt x="30336" y="83646"/>
                    </a:cubicBezTo>
                    <a:cubicBezTo>
                      <a:pt x="30325" y="83621"/>
                      <a:pt x="19506" y="51157"/>
                      <a:pt x="17335" y="44643"/>
                    </a:cubicBezTo>
                    <a:lnTo>
                      <a:pt x="13001" y="31642"/>
                    </a:lnTo>
                    <a:cubicBezTo>
                      <a:pt x="14446" y="21530"/>
                      <a:pt x="9023" y="7244"/>
                      <a:pt x="17335" y="1307"/>
                    </a:cubicBezTo>
                    <a:cubicBezTo>
                      <a:pt x="24769" y="-4003"/>
                      <a:pt x="34325" y="8472"/>
                      <a:pt x="43337" y="9974"/>
                    </a:cubicBezTo>
                    <a:lnTo>
                      <a:pt x="95341" y="18641"/>
                    </a:lnTo>
                    <a:cubicBezTo>
                      <a:pt x="93896" y="51866"/>
                      <a:pt x="93464" y="85150"/>
                      <a:pt x="91007" y="118315"/>
                    </a:cubicBezTo>
                    <a:cubicBezTo>
                      <a:pt x="90383" y="126734"/>
                      <a:pt x="79466" y="157272"/>
                      <a:pt x="78006" y="161652"/>
                    </a:cubicBezTo>
                    <a:lnTo>
                      <a:pt x="73672" y="174653"/>
                    </a:lnTo>
                    <a:cubicBezTo>
                      <a:pt x="72228" y="186209"/>
                      <a:pt x="69339" y="197676"/>
                      <a:pt x="69339" y="209322"/>
                    </a:cubicBezTo>
                    <a:cubicBezTo>
                      <a:pt x="69339" y="223839"/>
                      <a:pt x="71753" y="238268"/>
                      <a:pt x="73672" y="252658"/>
                    </a:cubicBezTo>
                    <a:cubicBezTo>
                      <a:pt x="78573" y="289414"/>
                      <a:pt x="78006" y="262155"/>
                      <a:pt x="78006" y="282994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矩形 10"/>
            <p:cNvSpPr/>
            <p:nvPr/>
          </p:nvSpPr>
          <p:spPr>
            <a:xfrm rot="21340390">
              <a:off x="7612671" y="3530244"/>
              <a:ext cx="4961599" cy="118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 smtClean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有人跳楼了！</a:t>
              </a:r>
              <a:endParaRPr lang="zh-CN" altLang="en-US" sz="60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rot="21392491">
              <a:off x="5622241" y="3086168"/>
              <a:ext cx="7024567" cy="2030754"/>
            </a:xfrm>
            <a:custGeom>
              <a:avLst/>
              <a:gdLst>
                <a:gd name="connsiteX0" fmla="*/ 0 w 5451231"/>
                <a:gd name="connsiteY0" fmla="*/ 0 h 3094892"/>
                <a:gd name="connsiteX1" fmla="*/ 87923 w 5451231"/>
                <a:gd name="connsiteY1" fmla="*/ 52754 h 3094892"/>
                <a:gd name="connsiteX2" fmla="*/ 316523 w 5451231"/>
                <a:gd name="connsiteY2" fmla="*/ 228600 h 3094892"/>
                <a:gd name="connsiteX3" fmla="*/ 492369 w 5451231"/>
                <a:gd name="connsiteY3" fmla="*/ 298938 h 3094892"/>
                <a:gd name="connsiteX4" fmla="*/ 720969 w 5451231"/>
                <a:gd name="connsiteY4" fmla="*/ 404446 h 3094892"/>
                <a:gd name="connsiteX5" fmla="*/ 808892 w 5451231"/>
                <a:gd name="connsiteY5" fmla="*/ 439615 h 3094892"/>
                <a:gd name="connsiteX6" fmla="*/ 949569 w 5451231"/>
                <a:gd name="connsiteY6" fmla="*/ 527538 h 3094892"/>
                <a:gd name="connsiteX7" fmla="*/ 1090246 w 5451231"/>
                <a:gd name="connsiteY7" fmla="*/ 580292 h 3094892"/>
                <a:gd name="connsiteX8" fmla="*/ 1143000 w 5451231"/>
                <a:gd name="connsiteY8" fmla="*/ 615461 h 3094892"/>
                <a:gd name="connsiteX9" fmla="*/ 1283677 w 5451231"/>
                <a:gd name="connsiteY9" fmla="*/ 650631 h 3094892"/>
                <a:gd name="connsiteX10" fmla="*/ 1336431 w 5451231"/>
                <a:gd name="connsiteY10" fmla="*/ 668215 h 3094892"/>
                <a:gd name="connsiteX11" fmla="*/ 1406769 w 5451231"/>
                <a:gd name="connsiteY11" fmla="*/ 685800 h 3094892"/>
                <a:gd name="connsiteX12" fmla="*/ 1477108 w 5451231"/>
                <a:gd name="connsiteY12" fmla="*/ 720969 h 3094892"/>
                <a:gd name="connsiteX13" fmla="*/ 1529861 w 5451231"/>
                <a:gd name="connsiteY13" fmla="*/ 738554 h 3094892"/>
                <a:gd name="connsiteX14" fmla="*/ 1547446 w 5451231"/>
                <a:gd name="connsiteY14" fmla="*/ 668215 h 3094892"/>
                <a:gd name="connsiteX15" fmla="*/ 1565031 w 5451231"/>
                <a:gd name="connsiteY15" fmla="*/ 211015 h 3094892"/>
                <a:gd name="connsiteX16" fmla="*/ 1705708 w 5451231"/>
                <a:gd name="connsiteY16" fmla="*/ 158261 h 3094892"/>
                <a:gd name="connsiteX17" fmla="*/ 1863969 w 5451231"/>
                <a:gd name="connsiteY17" fmla="*/ 123092 h 3094892"/>
                <a:gd name="connsiteX18" fmla="*/ 1934308 w 5451231"/>
                <a:gd name="connsiteY18" fmla="*/ 105507 h 3094892"/>
                <a:gd name="connsiteX19" fmla="*/ 2092569 w 5451231"/>
                <a:gd name="connsiteY19" fmla="*/ 87923 h 3094892"/>
                <a:gd name="connsiteX20" fmla="*/ 3042138 w 5451231"/>
                <a:gd name="connsiteY20" fmla="*/ 52754 h 3094892"/>
                <a:gd name="connsiteX21" fmla="*/ 3147646 w 5451231"/>
                <a:gd name="connsiteY21" fmla="*/ 35169 h 3094892"/>
                <a:gd name="connsiteX22" fmla="*/ 3851031 w 5451231"/>
                <a:gd name="connsiteY22" fmla="*/ 70338 h 3094892"/>
                <a:gd name="connsiteX23" fmla="*/ 3974123 w 5451231"/>
                <a:gd name="connsiteY23" fmla="*/ 87923 h 3094892"/>
                <a:gd name="connsiteX24" fmla="*/ 4519246 w 5451231"/>
                <a:gd name="connsiteY24" fmla="*/ 105507 h 3094892"/>
                <a:gd name="connsiteX25" fmla="*/ 4747846 w 5451231"/>
                <a:gd name="connsiteY25" fmla="*/ 140677 h 3094892"/>
                <a:gd name="connsiteX26" fmla="*/ 4941277 w 5451231"/>
                <a:gd name="connsiteY26" fmla="*/ 158261 h 3094892"/>
                <a:gd name="connsiteX27" fmla="*/ 5046784 w 5451231"/>
                <a:gd name="connsiteY27" fmla="*/ 175846 h 3094892"/>
                <a:gd name="connsiteX28" fmla="*/ 5169877 w 5451231"/>
                <a:gd name="connsiteY28" fmla="*/ 246184 h 3094892"/>
                <a:gd name="connsiteX29" fmla="*/ 5257800 w 5451231"/>
                <a:gd name="connsiteY29" fmla="*/ 316523 h 3094892"/>
                <a:gd name="connsiteX30" fmla="*/ 5328138 w 5451231"/>
                <a:gd name="connsiteY30" fmla="*/ 422031 h 3094892"/>
                <a:gd name="connsiteX31" fmla="*/ 5363308 w 5451231"/>
                <a:gd name="connsiteY31" fmla="*/ 474784 h 3094892"/>
                <a:gd name="connsiteX32" fmla="*/ 5398477 w 5451231"/>
                <a:gd name="connsiteY32" fmla="*/ 580292 h 3094892"/>
                <a:gd name="connsiteX33" fmla="*/ 5416061 w 5451231"/>
                <a:gd name="connsiteY33" fmla="*/ 633046 h 3094892"/>
                <a:gd name="connsiteX34" fmla="*/ 5433646 w 5451231"/>
                <a:gd name="connsiteY34" fmla="*/ 738554 h 3094892"/>
                <a:gd name="connsiteX35" fmla="*/ 5451231 w 5451231"/>
                <a:gd name="connsiteY35" fmla="*/ 1424354 h 3094892"/>
                <a:gd name="connsiteX36" fmla="*/ 5433646 w 5451231"/>
                <a:gd name="connsiteY36" fmla="*/ 2321169 h 3094892"/>
                <a:gd name="connsiteX37" fmla="*/ 5416061 w 5451231"/>
                <a:gd name="connsiteY37" fmla="*/ 2444261 h 3094892"/>
                <a:gd name="connsiteX38" fmla="*/ 5398477 w 5451231"/>
                <a:gd name="connsiteY38" fmla="*/ 2602523 h 3094892"/>
                <a:gd name="connsiteX39" fmla="*/ 5363308 w 5451231"/>
                <a:gd name="connsiteY39" fmla="*/ 2655277 h 3094892"/>
                <a:gd name="connsiteX40" fmla="*/ 5345723 w 5451231"/>
                <a:gd name="connsiteY40" fmla="*/ 2708031 h 3094892"/>
                <a:gd name="connsiteX41" fmla="*/ 5257800 w 5451231"/>
                <a:gd name="connsiteY41" fmla="*/ 2778369 h 3094892"/>
                <a:gd name="connsiteX42" fmla="*/ 5081954 w 5451231"/>
                <a:gd name="connsiteY42" fmla="*/ 2883877 h 3094892"/>
                <a:gd name="connsiteX43" fmla="*/ 4941277 w 5451231"/>
                <a:gd name="connsiteY43" fmla="*/ 2901461 h 3094892"/>
                <a:gd name="connsiteX44" fmla="*/ 4501661 w 5451231"/>
                <a:gd name="connsiteY44" fmla="*/ 2936631 h 3094892"/>
                <a:gd name="connsiteX45" fmla="*/ 4396154 w 5451231"/>
                <a:gd name="connsiteY45" fmla="*/ 2954215 h 3094892"/>
                <a:gd name="connsiteX46" fmla="*/ 4237892 w 5451231"/>
                <a:gd name="connsiteY46" fmla="*/ 2971800 h 3094892"/>
                <a:gd name="connsiteX47" fmla="*/ 3780692 w 5451231"/>
                <a:gd name="connsiteY47" fmla="*/ 3006969 h 3094892"/>
                <a:gd name="connsiteX48" fmla="*/ 3376246 w 5451231"/>
                <a:gd name="connsiteY48" fmla="*/ 3042138 h 3094892"/>
                <a:gd name="connsiteX49" fmla="*/ 2989384 w 5451231"/>
                <a:gd name="connsiteY49" fmla="*/ 3077307 h 3094892"/>
                <a:gd name="connsiteX50" fmla="*/ 2145323 w 5451231"/>
                <a:gd name="connsiteY50" fmla="*/ 3094892 h 3094892"/>
                <a:gd name="connsiteX51" fmla="*/ 1846384 w 5451231"/>
                <a:gd name="connsiteY51" fmla="*/ 3077307 h 3094892"/>
                <a:gd name="connsiteX52" fmla="*/ 1740877 w 5451231"/>
                <a:gd name="connsiteY52" fmla="*/ 3006969 h 3094892"/>
                <a:gd name="connsiteX53" fmla="*/ 1670538 w 5451231"/>
                <a:gd name="connsiteY53" fmla="*/ 2971800 h 3094892"/>
                <a:gd name="connsiteX54" fmla="*/ 1617784 w 5451231"/>
                <a:gd name="connsiteY54" fmla="*/ 2936631 h 3094892"/>
                <a:gd name="connsiteX55" fmla="*/ 1565031 w 5451231"/>
                <a:gd name="connsiteY55" fmla="*/ 2831123 h 3094892"/>
                <a:gd name="connsiteX56" fmla="*/ 1529861 w 5451231"/>
                <a:gd name="connsiteY56" fmla="*/ 2778369 h 3094892"/>
                <a:gd name="connsiteX57" fmla="*/ 1512277 w 5451231"/>
                <a:gd name="connsiteY57" fmla="*/ 2620107 h 3094892"/>
                <a:gd name="connsiteX58" fmla="*/ 1547446 w 5451231"/>
                <a:gd name="connsiteY58" fmla="*/ 2074984 h 3094892"/>
                <a:gd name="connsiteX59" fmla="*/ 1494692 w 5451231"/>
                <a:gd name="connsiteY59" fmla="*/ 1336431 h 3094892"/>
                <a:gd name="connsiteX60" fmla="*/ 1477108 w 5451231"/>
                <a:gd name="connsiteY60" fmla="*/ 1283677 h 3094892"/>
                <a:gd name="connsiteX61" fmla="*/ 1336431 w 5451231"/>
                <a:gd name="connsiteY61" fmla="*/ 1178169 h 3094892"/>
                <a:gd name="connsiteX62" fmla="*/ 1266092 w 5451231"/>
                <a:gd name="connsiteY62" fmla="*/ 1125415 h 3094892"/>
                <a:gd name="connsiteX63" fmla="*/ 1160584 w 5451231"/>
                <a:gd name="connsiteY63" fmla="*/ 1055077 h 3094892"/>
                <a:gd name="connsiteX64" fmla="*/ 1055077 w 5451231"/>
                <a:gd name="connsiteY64" fmla="*/ 984738 h 3094892"/>
                <a:gd name="connsiteX65" fmla="*/ 1002323 w 5451231"/>
                <a:gd name="connsiteY65" fmla="*/ 949569 h 3094892"/>
                <a:gd name="connsiteX66" fmla="*/ 949569 w 5451231"/>
                <a:gd name="connsiteY66" fmla="*/ 914400 h 3094892"/>
                <a:gd name="connsiteX67" fmla="*/ 879231 w 5451231"/>
                <a:gd name="connsiteY67" fmla="*/ 879231 h 3094892"/>
                <a:gd name="connsiteX68" fmla="*/ 791308 w 5451231"/>
                <a:gd name="connsiteY68" fmla="*/ 826477 h 3094892"/>
                <a:gd name="connsiteX69" fmla="*/ 756138 w 5451231"/>
                <a:gd name="connsiteY69" fmla="*/ 791307 h 3094892"/>
                <a:gd name="connsiteX70" fmla="*/ 703384 w 5451231"/>
                <a:gd name="connsiteY70" fmla="*/ 773723 h 3094892"/>
                <a:gd name="connsiteX71" fmla="*/ 668215 w 5451231"/>
                <a:gd name="connsiteY71" fmla="*/ 720969 h 3094892"/>
                <a:gd name="connsiteX72" fmla="*/ 615461 w 5451231"/>
                <a:gd name="connsiteY72" fmla="*/ 685800 h 3094892"/>
                <a:gd name="connsiteX73" fmla="*/ 545123 w 5451231"/>
                <a:gd name="connsiteY73" fmla="*/ 633046 h 3094892"/>
                <a:gd name="connsiteX74" fmla="*/ 509954 w 5451231"/>
                <a:gd name="connsiteY74" fmla="*/ 580292 h 3094892"/>
                <a:gd name="connsiteX75" fmla="*/ 439615 w 5451231"/>
                <a:gd name="connsiteY75" fmla="*/ 527538 h 3094892"/>
                <a:gd name="connsiteX76" fmla="*/ 334108 w 5451231"/>
                <a:gd name="connsiteY76" fmla="*/ 457200 h 3094892"/>
                <a:gd name="connsiteX77" fmla="*/ 298938 w 5451231"/>
                <a:gd name="connsiteY77" fmla="*/ 422031 h 3094892"/>
                <a:gd name="connsiteX78" fmla="*/ 228600 w 5451231"/>
                <a:gd name="connsiteY78" fmla="*/ 334107 h 3094892"/>
                <a:gd name="connsiteX79" fmla="*/ 211015 w 5451231"/>
                <a:gd name="connsiteY79" fmla="*/ 281354 h 3094892"/>
                <a:gd name="connsiteX80" fmla="*/ 158261 w 5451231"/>
                <a:gd name="connsiteY80" fmla="*/ 211015 h 309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451231" h="3094892">
                  <a:moveTo>
                    <a:pt x="0" y="0"/>
                  </a:moveTo>
                  <a:cubicBezTo>
                    <a:pt x="29308" y="17585"/>
                    <a:pt x="60361" y="32542"/>
                    <a:pt x="87923" y="52754"/>
                  </a:cubicBezTo>
                  <a:cubicBezTo>
                    <a:pt x="96660" y="59161"/>
                    <a:pt x="253007" y="193313"/>
                    <a:pt x="316523" y="228600"/>
                  </a:cubicBezTo>
                  <a:cubicBezTo>
                    <a:pt x="541338" y="353497"/>
                    <a:pt x="323841" y="234119"/>
                    <a:pt x="492369" y="298938"/>
                  </a:cubicBezTo>
                  <a:cubicBezTo>
                    <a:pt x="741802" y="394874"/>
                    <a:pt x="568475" y="336671"/>
                    <a:pt x="720969" y="404446"/>
                  </a:cubicBezTo>
                  <a:cubicBezTo>
                    <a:pt x="749814" y="417266"/>
                    <a:pt x="781100" y="424650"/>
                    <a:pt x="808892" y="439615"/>
                  </a:cubicBezTo>
                  <a:cubicBezTo>
                    <a:pt x="857580" y="465832"/>
                    <a:pt x="897109" y="510051"/>
                    <a:pt x="949569" y="527538"/>
                  </a:cubicBezTo>
                  <a:cubicBezTo>
                    <a:pt x="995225" y="542757"/>
                    <a:pt x="1048196" y="559267"/>
                    <a:pt x="1090246" y="580292"/>
                  </a:cubicBezTo>
                  <a:cubicBezTo>
                    <a:pt x="1109149" y="589743"/>
                    <a:pt x="1123138" y="608239"/>
                    <a:pt x="1143000" y="615461"/>
                  </a:cubicBezTo>
                  <a:cubicBezTo>
                    <a:pt x="1188425" y="631979"/>
                    <a:pt x="1237822" y="635346"/>
                    <a:pt x="1283677" y="650631"/>
                  </a:cubicBezTo>
                  <a:cubicBezTo>
                    <a:pt x="1301262" y="656492"/>
                    <a:pt x="1318608" y="663123"/>
                    <a:pt x="1336431" y="668215"/>
                  </a:cubicBezTo>
                  <a:cubicBezTo>
                    <a:pt x="1359669" y="674854"/>
                    <a:pt x="1384140" y="677314"/>
                    <a:pt x="1406769" y="685800"/>
                  </a:cubicBezTo>
                  <a:cubicBezTo>
                    <a:pt x="1431314" y="695004"/>
                    <a:pt x="1453014" y="710643"/>
                    <a:pt x="1477108" y="720969"/>
                  </a:cubicBezTo>
                  <a:cubicBezTo>
                    <a:pt x="1494145" y="728271"/>
                    <a:pt x="1512277" y="732692"/>
                    <a:pt x="1529861" y="738554"/>
                  </a:cubicBezTo>
                  <a:cubicBezTo>
                    <a:pt x="1535723" y="715108"/>
                    <a:pt x="1545838" y="692329"/>
                    <a:pt x="1547446" y="668215"/>
                  </a:cubicBezTo>
                  <a:cubicBezTo>
                    <a:pt x="1557591" y="516040"/>
                    <a:pt x="1543463" y="361995"/>
                    <a:pt x="1565031" y="211015"/>
                  </a:cubicBezTo>
                  <a:cubicBezTo>
                    <a:pt x="1570392" y="173491"/>
                    <a:pt x="1699256" y="159874"/>
                    <a:pt x="1705708" y="158261"/>
                  </a:cubicBezTo>
                  <a:cubicBezTo>
                    <a:pt x="1979497" y="89814"/>
                    <a:pt x="1380062" y="219875"/>
                    <a:pt x="1863969" y="123092"/>
                  </a:cubicBezTo>
                  <a:cubicBezTo>
                    <a:pt x="1887668" y="118352"/>
                    <a:pt x="1910421" y="109182"/>
                    <a:pt x="1934308" y="105507"/>
                  </a:cubicBezTo>
                  <a:cubicBezTo>
                    <a:pt x="1986769" y="97436"/>
                    <a:pt x="2039854" y="94125"/>
                    <a:pt x="2092569" y="87923"/>
                  </a:cubicBezTo>
                  <a:cubicBezTo>
                    <a:pt x="2532174" y="36205"/>
                    <a:pt x="2007282" y="75250"/>
                    <a:pt x="3042138" y="52754"/>
                  </a:cubicBezTo>
                  <a:cubicBezTo>
                    <a:pt x="3077307" y="46892"/>
                    <a:pt x="3111992" y="35169"/>
                    <a:pt x="3147646" y="35169"/>
                  </a:cubicBezTo>
                  <a:cubicBezTo>
                    <a:pt x="3410660" y="35169"/>
                    <a:pt x="3608391" y="41792"/>
                    <a:pt x="3851031" y="70338"/>
                  </a:cubicBezTo>
                  <a:cubicBezTo>
                    <a:pt x="3892194" y="75181"/>
                    <a:pt x="3932733" y="85745"/>
                    <a:pt x="3974123" y="87923"/>
                  </a:cubicBezTo>
                  <a:cubicBezTo>
                    <a:pt x="4155674" y="97478"/>
                    <a:pt x="4337538" y="99646"/>
                    <a:pt x="4519246" y="105507"/>
                  </a:cubicBezTo>
                  <a:cubicBezTo>
                    <a:pt x="4631062" y="127871"/>
                    <a:pt x="4613002" y="126483"/>
                    <a:pt x="4747846" y="140677"/>
                  </a:cubicBezTo>
                  <a:cubicBezTo>
                    <a:pt x="4812233" y="147455"/>
                    <a:pt x="4876978" y="150696"/>
                    <a:pt x="4941277" y="158261"/>
                  </a:cubicBezTo>
                  <a:cubicBezTo>
                    <a:pt x="4976687" y="162427"/>
                    <a:pt x="5011615" y="169984"/>
                    <a:pt x="5046784" y="175846"/>
                  </a:cubicBezTo>
                  <a:cubicBezTo>
                    <a:pt x="5094918" y="199913"/>
                    <a:pt x="5128454" y="213045"/>
                    <a:pt x="5169877" y="246184"/>
                  </a:cubicBezTo>
                  <a:cubicBezTo>
                    <a:pt x="5295160" y="346411"/>
                    <a:pt x="5095429" y="208277"/>
                    <a:pt x="5257800" y="316523"/>
                  </a:cubicBezTo>
                  <a:lnTo>
                    <a:pt x="5328138" y="422031"/>
                  </a:lnTo>
                  <a:lnTo>
                    <a:pt x="5363308" y="474784"/>
                  </a:lnTo>
                  <a:lnTo>
                    <a:pt x="5398477" y="580292"/>
                  </a:lnTo>
                  <a:cubicBezTo>
                    <a:pt x="5404338" y="597877"/>
                    <a:pt x="5413014" y="614762"/>
                    <a:pt x="5416061" y="633046"/>
                  </a:cubicBezTo>
                  <a:lnTo>
                    <a:pt x="5433646" y="738554"/>
                  </a:lnTo>
                  <a:cubicBezTo>
                    <a:pt x="5439508" y="967154"/>
                    <a:pt x="5451231" y="1195679"/>
                    <a:pt x="5451231" y="1424354"/>
                  </a:cubicBezTo>
                  <a:cubicBezTo>
                    <a:pt x="5451231" y="1723350"/>
                    <a:pt x="5443950" y="2022351"/>
                    <a:pt x="5433646" y="2321169"/>
                  </a:cubicBezTo>
                  <a:cubicBezTo>
                    <a:pt x="5432218" y="2362592"/>
                    <a:pt x="5421202" y="2403134"/>
                    <a:pt x="5416061" y="2444261"/>
                  </a:cubicBezTo>
                  <a:cubicBezTo>
                    <a:pt x="5409477" y="2496930"/>
                    <a:pt x="5411350" y="2551029"/>
                    <a:pt x="5398477" y="2602523"/>
                  </a:cubicBezTo>
                  <a:cubicBezTo>
                    <a:pt x="5393351" y="2623026"/>
                    <a:pt x="5372759" y="2636374"/>
                    <a:pt x="5363308" y="2655277"/>
                  </a:cubicBezTo>
                  <a:cubicBezTo>
                    <a:pt x="5355018" y="2671856"/>
                    <a:pt x="5357786" y="2693958"/>
                    <a:pt x="5345723" y="2708031"/>
                  </a:cubicBezTo>
                  <a:cubicBezTo>
                    <a:pt x="5321297" y="2736527"/>
                    <a:pt x="5288154" y="2756294"/>
                    <a:pt x="5257800" y="2778369"/>
                  </a:cubicBezTo>
                  <a:cubicBezTo>
                    <a:pt x="5237995" y="2792773"/>
                    <a:pt x="5123420" y="2873510"/>
                    <a:pt x="5081954" y="2883877"/>
                  </a:cubicBezTo>
                  <a:cubicBezTo>
                    <a:pt x="5036108" y="2895339"/>
                    <a:pt x="4988169" y="2895600"/>
                    <a:pt x="4941277" y="2901461"/>
                  </a:cubicBezTo>
                  <a:cubicBezTo>
                    <a:pt x="4739784" y="2951835"/>
                    <a:pt x="4954235" y="2903107"/>
                    <a:pt x="4501661" y="2936631"/>
                  </a:cubicBezTo>
                  <a:cubicBezTo>
                    <a:pt x="4466104" y="2939265"/>
                    <a:pt x="4431495" y="2949503"/>
                    <a:pt x="4396154" y="2954215"/>
                  </a:cubicBezTo>
                  <a:cubicBezTo>
                    <a:pt x="4343541" y="2961230"/>
                    <a:pt x="4290679" y="2966244"/>
                    <a:pt x="4237892" y="2971800"/>
                  </a:cubicBezTo>
                  <a:cubicBezTo>
                    <a:pt x="4001713" y="2996661"/>
                    <a:pt x="4067929" y="2989016"/>
                    <a:pt x="3780692" y="3006969"/>
                  </a:cubicBezTo>
                  <a:cubicBezTo>
                    <a:pt x="3595156" y="3053354"/>
                    <a:pt x="3766812" y="3015203"/>
                    <a:pt x="3376246" y="3042138"/>
                  </a:cubicBezTo>
                  <a:cubicBezTo>
                    <a:pt x="3231681" y="3052108"/>
                    <a:pt x="3137473" y="3072371"/>
                    <a:pt x="2989384" y="3077307"/>
                  </a:cubicBezTo>
                  <a:cubicBezTo>
                    <a:pt x="2708125" y="3086682"/>
                    <a:pt x="2426677" y="3089030"/>
                    <a:pt x="2145323" y="3094892"/>
                  </a:cubicBezTo>
                  <a:cubicBezTo>
                    <a:pt x="2045677" y="3089030"/>
                    <a:pt x="1945707" y="3087239"/>
                    <a:pt x="1846384" y="3077307"/>
                  </a:cubicBezTo>
                  <a:cubicBezTo>
                    <a:pt x="1776205" y="3070289"/>
                    <a:pt x="1798464" y="3048102"/>
                    <a:pt x="1740877" y="3006969"/>
                  </a:cubicBezTo>
                  <a:cubicBezTo>
                    <a:pt x="1719546" y="2991733"/>
                    <a:pt x="1693298" y="2984806"/>
                    <a:pt x="1670538" y="2971800"/>
                  </a:cubicBezTo>
                  <a:cubicBezTo>
                    <a:pt x="1652188" y="2961315"/>
                    <a:pt x="1635369" y="2948354"/>
                    <a:pt x="1617784" y="2936631"/>
                  </a:cubicBezTo>
                  <a:cubicBezTo>
                    <a:pt x="1516988" y="2785436"/>
                    <a:pt x="1637839" y="2976739"/>
                    <a:pt x="1565031" y="2831123"/>
                  </a:cubicBezTo>
                  <a:cubicBezTo>
                    <a:pt x="1555579" y="2812220"/>
                    <a:pt x="1541584" y="2795954"/>
                    <a:pt x="1529861" y="2778369"/>
                  </a:cubicBezTo>
                  <a:cubicBezTo>
                    <a:pt x="1524000" y="2725615"/>
                    <a:pt x="1512277" y="2673186"/>
                    <a:pt x="1512277" y="2620107"/>
                  </a:cubicBezTo>
                  <a:cubicBezTo>
                    <a:pt x="1512277" y="2325538"/>
                    <a:pt x="1520000" y="2294548"/>
                    <a:pt x="1547446" y="2074984"/>
                  </a:cubicBezTo>
                  <a:cubicBezTo>
                    <a:pt x="1543576" y="1951157"/>
                    <a:pt x="1561701" y="1537464"/>
                    <a:pt x="1494692" y="1336431"/>
                  </a:cubicBezTo>
                  <a:cubicBezTo>
                    <a:pt x="1488831" y="1318846"/>
                    <a:pt x="1486645" y="1299571"/>
                    <a:pt x="1477108" y="1283677"/>
                  </a:cubicBezTo>
                  <a:cubicBezTo>
                    <a:pt x="1455111" y="1247015"/>
                    <a:pt x="1345951" y="1185309"/>
                    <a:pt x="1336431" y="1178169"/>
                  </a:cubicBezTo>
                  <a:cubicBezTo>
                    <a:pt x="1312985" y="1160584"/>
                    <a:pt x="1290102" y="1142222"/>
                    <a:pt x="1266092" y="1125415"/>
                  </a:cubicBezTo>
                  <a:cubicBezTo>
                    <a:pt x="1231464" y="1101176"/>
                    <a:pt x="1195753" y="1078523"/>
                    <a:pt x="1160584" y="1055077"/>
                  </a:cubicBezTo>
                  <a:lnTo>
                    <a:pt x="1055077" y="984738"/>
                  </a:lnTo>
                  <a:lnTo>
                    <a:pt x="1002323" y="949569"/>
                  </a:lnTo>
                  <a:cubicBezTo>
                    <a:pt x="984738" y="937846"/>
                    <a:pt x="968472" y="923851"/>
                    <a:pt x="949569" y="914400"/>
                  </a:cubicBezTo>
                  <a:cubicBezTo>
                    <a:pt x="926123" y="902677"/>
                    <a:pt x="901042" y="893772"/>
                    <a:pt x="879231" y="879231"/>
                  </a:cubicBezTo>
                  <a:cubicBezTo>
                    <a:pt x="782680" y="814863"/>
                    <a:pt x="913760" y="867294"/>
                    <a:pt x="791308" y="826477"/>
                  </a:cubicBezTo>
                  <a:cubicBezTo>
                    <a:pt x="779585" y="814754"/>
                    <a:pt x="770355" y="799837"/>
                    <a:pt x="756138" y="791307"/>
                  </a:cubicBezTo>
                  <a:cubicBezTo>
                    <a:pt x="740244" y="781770"/>
                    <a:pt x="717858" y="785302"/>
                    <a:pt x="703384" y="773723"/>
                  </a:cubicBezTo>
                  <a:cubicBezTo>
                    <a:pt x="686881" y="760521"/>
                    <a:pt x="683159" y="735913"/>
                    <a:pt x="668215" y="720969"/>
                  </a:cubicBezTo>
                  <a:cubicBezTo>
                    <a:pt x="653271" y="706025"/>
                    <a:pt x="632658" y="698084"/>
                    <a:pt x="615461" y="685800"/>
                  </a:cubicBezTo>
                  <a:cubicBezTo>
                    <a:pt x="591612" y="668765"/>
                    <a:pt x="565847" y="653770"/>
                    <a:pt x="545123" y="633046"/>
                  </a:cubicBezTo>
                  <a:cubicBezTo>
                    <a:pt x="530179" y="618102"/>
                    <a:pt x="524898" y="595236"/>
                    <a:pt x="509954" y="580292"/>
                  </a:cubicBezTo>
                  <a:cubicBezTo>
                    <a:pt x="489230" y="559568"/>
                    <a:pt x="463625" y="544345"/>
                    <a:pt x="439615" y="527538"/>
                  </a:cubicBezTo>
                  <a:cubicBezTo>
                    <a:pt x="404988" y="503299"/>
                    <a:pt x="363996" y="487087"/>
                    <a:pt x="334108" y="457200"/>
                  </a:cubicBezTo>
                  <a:cubicBezTo>
                    <a:pt x="322385" y="445477"/>
                    <a:pt x="309295" y="434977"/>
                    <a:pt x="298938" y="422031"/>
                  </a:cubicBezTo>
                  <a:cubicBezTo>
                    <a:pt x="210196" y="311104"/>
                    <a:pt x="313525" y="419034"/>
                    <a:pt x="228600" y="334107"/>
                  </a:cubicBezTo>
                  <a:cubicBezTo>
                    <a:pt x="222738" y="316523"/>
                    <a:pt x="219304" y="297933"/>
                    <a:pt x="211015" y="281354"/>
                  </a:cubicBezTo>
                  <a:cubicBezTo>
                    <a:pt x="191130" y="241585"/>
                    <a:pt x="182991" y="235745"/>
                    <a:pt x="158261" y="211015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589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678293" y="1833823"/>
            <a:ext cx="8704858" cy="3800485"/>
            <a:chOff x="706428" y="497392"/>
            <a:chExt cx="10016279" cy="4373043"/>
          </a:xfrm>
        </p:grpSpPr>
        <p:grpSp>
          <p:nvGrpSpPr>
            <p:cNvPr id="4" name="组合 3"/>
            <p:cNvGrpSpPr/>
            <p:nvPr/>
          </p:nvGrpSpPr>
          <p:grpSpPr>
            <a:xfrm>
              <a:off x="706428" y="497392"/>
              <a:ext cx="5507472" cy="4373043"/>
              <a:chOff x="4860388" y="3945988"/>
              <a:chExt cx="2117187" cy="1681089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4860388" y="3945988"/>
                <a:ext cx="2082018" cy="1681089"/>
              </a:xfrm>
              <a:custGeom>
                <a:avLst/>
                <a:gdLst>
                  <a:gd name="connsiteX0" fmla="*/ 112541 w 2082018"/>
                  <a:gd name="connsiteY0" fmla="*/ 1512277 h 1681089"/>
                  <a:gd name="connsiteX1" fmla="*/ 105507 w 2082018"/>
                  <a:gd name="connsiteY1" fmla="*/ 1287194 h 1681089"/>
                  <a:gd name="connsiteX2" fmla="*/ 98474 w 2082018"/>
                  <a:gd name="connsiteY2" fmla="*/ 1188720 h 1681089"/>
                  <a:gd name="connsiteX3" fmla="*/ 105507 w 2082018"/>
                  <a:gd name="connsiteY3" fmla="*/ 668215 h 1681089"/>
                  <a:gd name="connsiteX4" fmla="*/ 119575 w 2082018"/>
                  <a:gd name="connsiteY4" fmla="*/ 358726 h 1681089"/>
                  <a:gd name="connsiteX5" fmla="*/ 112541 w 2082018"/>
                  <a:gd name="connsiteY5" fmla="*/ 112541 h 1681089"/>
                  <a:gd name="connsiteX6" fmla="*/ 105507 w 2082018"/>
                  <a:gd name="connsiteY6" fmla="*/ 77372 h 1681089"/>
                  <a:gd name="connsiteX7" fmla="*/ 126609 w 2082018"/>
                  <a:gd name="connsiteY7" fmla="*/ 28135 h 1681089"/>
                  <a:gd name="connsiteX8" fmla="*/ 168812 w 2082018"/>
                  <a:gd name="connsiteY8" fmla="*/ 14067 h 1681089"/>
                  <a:gd name="connsiteX9" fmla="*/ 513470 w 2082018"/>
                  <a:gd name="connsiteY9" fmla="*/ 21101 h 1681089"/>
                  <a:gd name="connsiteX10" fmla="*/ 541606 w 2082018"/>
                  <a:gd name="connsiteY10" fmla="*/ 28135 h 1681089"/>
                  <a:gd name="connsiteX11" fmla="*/ 851095 w 2082018"/>
                  <a:gd name="connsiteY11" fmla="*/ 21101 h 1681089"/>
                  <a:gd name="connsiteX12" fmla="*/ 1104314 w 2082018"/>
                  <a:gd name="connsiteY12" fmla="*/ 7034 h 1681089"/>
                  <a:gd name="connsiteX13" fmla="*/ 1195754 w 2082018"/>
                  <a:gd name="connsiteY13" fmla="*/ 0 h 1681089"/>
                  <a:gd name="connsiteX14" fmla="*/ 1779563 w 2082018"/>
                  <a:gd name="connsiteY14" fmla="*/ 7034 h 1681089"/>
                  <a:gd name="connsiteX15" fmla="*/ 1941341 w 2082018"/>
                  <a:gd name="connsiteY15" fmla="*/ 21101 h 1681089"/>
                  <a:gd name="connsiteX16" fmla="*/ 1962443 w 2082018"/>
                  <a:gd name="connsiteY16" fmla="*/ 84406 h 1681089"/>
                  <a:gd name="connsiteX17" fmla="*/ 1969477 w 2082018"/>
                  <a:gd name="connsiteY17" fmla="*/ 105507 h 1681089"/>
                  <a:gd name="connsiteX18" fmla="*/ 1983544 w 2082018"/>
                  <a:gd name="connsiteY18" fmla="*/ 443132 h 1681089"/>
                  <a:gd name="connsiteX19" fmla="*/ 1997612 w 2082018"/>
                  <a:gd name="connsiteY19" fmla="*/ 640080 h 1681089"/>
                  <a:gd name="connsiteX20" fmla="*/ 1997612 w 2082018"/>
                  <a:gd name="connsiteY20" fmla="*/ 1125415 h 1681089"/>
                  <a:gd name="connsiteX21" fmla="*/ 1990578 w 2082018"/>
                  <a:gd name="connsiteY21" fmla="*/ 1167618 h 1681089"/>
                  <a:gd name="connsiteX22" fmla="*/ 1976510 w 2082018"/>
                  <a:gd name="connsiteY22" fmla="*/ 1252024 h 1681089"/>
                  <a:gd name="connsiteX23" fmla="*/ 1969477 w 2082018"/>
                  <a:gd name="connsiteY23" fmla="*/ 1343464 h 1681089"/>
                  <a:gd name="connsiteX24" fmla="*/ 1962443 w 2082018"/>
                  <a:gd name="connsiteY24" fmla="*/ 1582615 h 1681089"/>
                  <a:gd name="connsiteX25" fmla="*/ 1716258 w 2082018"/>
                  <a:gd name="connsiteY25" fmla="*/ 1575581 h 1681089"/>
                  <a:gd name="connsiteX26" fmla="*/ 1132449 w 2082018"/>
                  <a:gd name="connsiteY26" fmla="*/ 1575581 h 1681089"/>
                  <a:gd name="connsiteX27" fmla="*/ 780757 w 2082018"/>
                  <a:gd name="connsiteY27" fmla="*/ 1568547 h 1681089"/>
                  <a:gd name="connsiteX28" fmla="*/ 450166 w 2082018"/>
                  <a:gd name="connsiteY28" fmla="*/ 1554480 h 1681089"/>
                  <a:gd name="connsiteX29" fmla="*/ 98474 w 2082018"/>
                  <a:gd name="connsiteY29" fmla="*/ 1568547 h 1681089"/>
                  <a:gd name="connsiteX30" fmla="*/ 63304 w 2082018"/>
                  <a:gd name="connsiteY30" fmla="*/ 1575581 h 1681089"/>
                  <a:gd name="connsiteX31" fmla="*/ 21101 w 2082018"/>
                  <a:gd name="connsiteY31" fmla="*/ 1582615 h 1681089"/>
                  <a:gd name="connsiteX32" fmla="*/ 0 w 2082018"/>
                  <a:gd name="connsiteY32" fmla="*/ 1589649 h 1681089"/>
                  <a:gd name="connsiteX33" fmla="*/ 28135 w 2082018"/>
                  <a:gd name="connsiteY33" fmla="*/ 1674055 h 1681089"/>
                  <a:gd name="connsiteX34" fmla="*/ 49237 w 2082018"/>
                  <a:gd name="connsiteY34" fmla="*/ 1681089 h 1681089"/>
                  <a:gd name="connsiteX35" fmla="*/ 246184 w 2082018"/>
                  <a:gd name="connsiteY35" fmla="*/ 1674055 h 1681089"/>
                  <a:gd name="connsiteX36" fmla="*/ 393895 w 2082018"/>
                  <a:gd name="connsiteY36" fmla="*/ 1667021 h 1681089"/>
                  <a:gd name="connsiteX37" fmla="*/ 815926 w 2082018"/>
                  <a:gd name="connsiteY37" fmla="*/ 1659987 h 1681089"/>
                  <a:gd name="connsiteX38" fmla="*/ 1624818 w 2082018"/>
                  <a:gd name="connsiteY38" fmla="*/ 1659987 h 1681089"/>
                  <a:gd name="connsiteX39" fmla="*/ 1702190 w 2082018"/>
                  <a:gd name="connsiteY39" fmla="*/ 1667021 h 1681089"/>
                  <a:gd name="connsiteX40" fmla="*/ 1863969 w 2082018"/>
                  <a:gd name="connsiteY40" fmla="*/ 1674055 h 1681089"/>
                  <a:gd name="connsiteX41" fmla="*/ 2025747 w 2082018"/>
                  <a:gd name="connsiteY41" fmla="*/ 1667021 h 1681089"/>
                  <a:gd name="connsiteX42" fmla="*/ 2060917 w 2082018"/>
                  <a:gd name="connsiteY42" fmla="*/ 1659987 h 1681089"/>
                  <a:gd name="connsiteX43" fmla="*/ 2082018 w 2082018"/>
                  <a:gd name="connsiteY43" fmla="*/ 1603717 h 1681089"/>
                  <a:gd name="connsiteX44" fmla="*/ 2074984 w 2082018"/>
                  <a:gd name="connsiteY44" fmla="*/ 1582615 h 1681089"/>
                  <a:gd name="connsiteX45" fmla="*/ 2039815 w 2082018"/>
                  <a:gd name="connsiteY45" fmla="*/ 1575581 h 168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82018" h="1681089">
                    <a:moveTo>
                      <a:pt x="112541" y="1512277"/>
                    </a:moveTo>
                    <a:cubicBezTo>
                      <a:pt x="110196" y="1437249"/>
                      <a:pt x="108767" y="1362187"/>
                      <a:pt x="105507" y="1287194"/>
                    </a:cubicBezTo>
                    <a:cubicBezTo>
                      <a:pt x="104078" y="1254317"/>
                      <a:pt x="98474" y="1221628"/>
                      <a:pt x="98474" y="1188720"/>
                    </a:cubicBezTo>
                    <a:cubicBezTo>
                      <a:pt x="98474" y="1015202"/>
                      <a:pt x="101097" y="841676"/>
                      <a:pt x="105507" y="668215"/>
                    </a:cubicBezTo>
                    <a:cubicBezTo>
                      <a:pt x="108132" y="564979"/>
                      <a:pt x="119575" y="358726"/>
                      <a:pt x="119575" y="358726"/>
                    </a:cubicBezTo>
                    <a:cubicBezTo>
                      <a:pt x="117230" y="276664"/>
                      <a:pt x="116641" y="194534"/>
                      <a:pt x="112541" y="112541"/>
                    </a:cubicBezTo>
                    <a:cubicBezTo>
                      <a:pt x="111944" y="100601"/>
                      <a:pt x="105507" y="89327"/>
                      <a:pt x="105507" y="77372"/>
                    </a:cubicBezTo>
                    <a:cubicBezTo>
                      <a:pt x="105507" y="66155"/>
                      <a:pt x="115123" y="35314"/>
                      <a:pt x="126609" y="28135"/>
                    </a:cubicBezTo>
                    <a:cubicBezTo>
                      <a:pt x="139184" y="20276"/>
                      <a:pt x="168812" y="14067"/>
                      <a:pt x="168812" y="14067"/>
                    </a:cubicBezTo>
                    <a:lnTo>
                      <a:pt x="513470" y="21101"/>
                    </a:lnTo>
                    <a:cubicBezTo>
                      <a:pt x="523130" y="21466"/>
                      <a:pt x="531939" y="28135"/>
                      <a:pt x="541606" y="28135"/>
                    </a:cubicBezTo>
                    <a:cubicBezTo>
                      <a:pt x="644796" y="28135"/>
                      <a:pt x="747932" y="23446"/>
                      <a:pt x="851095" y="21101"/>
                    </a:cubicBezTo>
                    <a:cubicBezTo>
                      <a:pt x="983198" y="4588"/>
                      <a:pt x="851471" y="19367"/>
                      <a:pt x="1104314" y="7034"/>
                    </a:cubicBezTo>
                    <a:cubicBezTo>
                      <a:pt x="1134848" y="5545"/>
                      <a:pt x="1165274" y="2345"/>
                      <a:pt x="1195754" y="0"/>
                    </a:cubicBezTo>
                    <a:lnTo>
                      <a:pt x="1779563" y="7034"/>
                    </a:lnTo>
                    <a:cubicBezTo>
                      <a:pt x="1833671" y="8565"/>
                      <a:pt x="1889787" y="4604"/>
                      <a:pt x="1941341" y="21101"/>
                    </a:cubicBezTo>
                    <a:cubicBezTo>
                      <a:pt x="1941342" y="21101"/>
                      <a:pt x="1958926" y="73855"/>
                      <a:pt x="1962443" y="84406"/>
                    </a:cubicBezTo>
                    <a:lnTo>
                      <a:pt x="1969477" y="105507"/>
                    </a:lnTo>
                    <a:cubicBezTo>
                      <a:pt x="1984041" y="294856"/>
                      <a:pt x="1972321" y="123273"/>
                      <a:pt x="1983544" y="443132"/>
                    </a:cubicBezTo>
                    <a:cubicBezTo>
                      <a:pt x="1989006" y="598810"/>
                      <a:pt x="1982702" y="550622"/>
                      <a:pt x="1997612" y="640080"/>
                    </a:cubicBezTo>
                    <a:cubicBezTo>
                      <a:pt x="2009936" y="861901"/>
                      <a:pt x="2009279" y="792909"/>
                      <a:pt x="1997612" y="1125415"/>
                    </a:cubicBezTo>
                    <a:cubicBezTo>
                      <a:pt x="1997112" y="1139668"/>
                      <a:pt x="1992463" y="1153481"/>
                      <a:pt x="1990578" y="1167618"/>
                    </a:cubicBezTo>
                    <a:cubicBezTo>
                      <a:pt x="1980108" y="1246144"/>
                      <a:pt x="1991172" y="1208039"/>
                      <a:pt x="1976510" y="1252024"/>
                    </a:cubicBezTo>
                    <a:cubicBezTo>
                      <a:pt x="1974166" y="1282504"/>
                      <a:pt x="1970777" y="1312922"/>
                      <a:pt x="1969477" y="1343464"/>
                    </a:cubicBezTo>
                    <a:cubicBezTo>
                      <a:pt x="1966087" y="1423143"/>
                      <a:pt x="2021232" y="1528725"/>
                      <a:pt x="1962443" y="1582615"/>
                    </a:cubicBezTo>
                    <a:cubicBezTo>
                      <a:pt x="1901926" y="1638089"/>
                      <a:pt x="1798320" y="1577926"/>
                      <a:pt x="1716258" y="1575581"/>
                    </a:cubicBezTo>
                    <a:cubicBezTo>
                      <a:pt x="1435013" y="1555492"/>
                      <a:pt x="1755839" y="1575581"/>
                      <a:pt x="1132449" y="1575581"/>
                    </a:cubicBezTo>
                    <a:cubicBezTo>
                      <a:pt x="1015195" y="1575581"/>
                      <a:pt x="897988" y="1570892"/>
                      <a:pt x="780757" y="1568547"/>
                    </a:cubicBezTo>
                    <a:cubicBezTo>
                      <a:pt x="692826" y="1563920"/>
                      <a:pt x="527777" y="1554480"/>
                      <a:pt x="450166" y="1554480"/>
                    </a:cubicBezTo>
                    <a:cubicBezTo>
                      <a:pt x="396932" y="1554480"/>
                      <a:pt x="165319" y="1565509"/>
                      <a:pt x="98474" y="1568547"/>
                    </a:cubicBezTo>
                    <a:lnTo>
                      <a:pt x="63304" y="1575581"/>
                    </a:lnTo>
                    <a:cubicBezTo>
                      <a:pt x="49272" y="1578132"/>
                      <a:pt x="35023" y="1579521"/>
                      <a:pt x="21101" y="1582615"/>
                    </a:cubicBezTo>
                    <a:cubicBezTo>
                      <a:pt x="13863" y="1584223"/>
                      <a:pt x="7034" y="1587304"/>
                      <a:pt x="0" y="1589649"/>
                    </a:cubicBezTo>
                    <a:cubicBezTo>
                      <a:pt x="5884" y="1648490"/>
                      <a:pt x="-11857" y="1654059"/>
                      <a:pt x="28135" y="1674055"/>
                    </a:cubicBezTo>
                    <a:cubicBezTo>
                      <a:pt x="34767" y="1677371"/>
                      <a:pt x="42203" y="1678744"/>
                      <a:pt x="49237" y="1681089"/>
                    </a:cubicBezTo>
                    <a:lnTo>
                      <a:pt x="246184" y="1674055"/>
                    </a:lnTo>
                    <a:cubicBezTo>
                      <a:pt x="295436" y="1672045"/>
                      <a:pt x="344617" y="1668238"/>
                      <a:pt x="393895" y="1667021"/>
                    </a:cubicBezTo>
                    <a:lnTo>
                      <a:pt x="815926" y="1659987"/>
                    </a:lnTo>
                    <a:cubicBezTo>
                      <a:pt x="1172067" y="1645150"/>
                      <a:pt x="1026390" y="1648254"/>
                      <a:pt x="1624818" y="1659987"/>
                    </a:cubicBezTo>
                    <a:cubicBezTo>
                      <a:pt x="1650710" y="1660495"/>
                      <a:pt x="1676338" y="1665500"/>
                      <a:pt x="1702190" y="1667021"/>
                    </a:cubicBezTo>
                    <a:cubicBezTo>
                      <a:pt x="1756074" y="1670191"/>
                      <a:pt x="1810043" y="1671710"/>
                      <a:pt x="1863969" y="1674055"/>
                    </a:cubicBezTo>
                    <a:cubicBezTo>
                      <a:pt x="1917895" y="1671710"/>
                      <a:pt x="1971907" y="1670867"/>
                      <a:pt x="2025747" y="1667021"/>
                    </a:cubicBezTo>
                    <a:cubicBezTo>
                      <a:pt x="2037672" y="1666169"/>
                      <a:pt x="2051188" y="1666936"/>
                      <a:pt x="2060917" y="1659987"/>
                    </a:cubicBezTo>
                    <a:cubicBezTo>
                      <a:pt x="2072110" y="1651992"/>
                      <a:pt x="2079076" y="1615484"/>
                      <a:pt x="2082018" y="1603717"/>
                    </a:cubicBezTo>
                    <a:cubicBezTo>
                      <a:pt x="2079673" y="1596683"/>
                      <a:pt x="2080227" y="1587858"/>
                      <a:pt x="2074984" y="1582615"/>
                    </a:cubicBezTo>
                    <a:cubicBezTo>
                      <a:pt x="2066467" y="1574098"/>
                      <a:pt x="2050524" y="1575581"/>
                      <a:pt x="2039815" y="1575581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任意多边形 5"/>
              <p:cNvSpPr/>
              <p:nvPr/>
            </p:nvSpPr>
            <p:spPr>
              <a:xfrm>
                <a:off x="4902246" y="5303520"/>
                <a:ext cx="2075329" cy="105508"/>
              </a:xfrm>
              <a:custGeom>
                <a:avLst/>
                <a:gdLst>
                  <a:gd name="connsiteX0" fmla="*/ 345 w 2075329"/>
                  <a:gd name="connsiteY0" fmla="*/ 105508 h 105508"/>
                  <a:gd name="connsiteX1" fmla="*/ 7379 w 2075329"/>
                  <a:gd name="connsiteY1" fmla="*/ 21102 h 105508"/>
                  <a:gd name="connsiteX2" fmla="*/ 49582 w 2075329"/>
                  <a:gd name="connsiteY2" fmla="*/ 7034 h 105508"/>
                  <a:gd name="connsiteX3" fmla="*/ 225428 w 2075329"/>
                  <a:gd name="connsiteY3" fmla="*/ 0 h 105508"/>
                  <a:gd name="connsiteX4" fmla="*/ 760000 w 2075329"/>
                  <a:gd name="connsiteY4" fmla="*/ 7034 h 105508"/>
                  <a:gd name="connsiteX5" fmla="*/ 795169 w 2075329"/>
                  <a:gd name="connsiteY5" fmla="*/ 14068 h 105508"/>
                  <a:gd name="connsiteX6" fmla="*/ 844406 w 2075329"/>
                  <a:gd name="connsiteY6" fmla="*/ 21102 h 105508"/>
                  <a:gd name="connsiteX7" fmla="*/ 971016 w 2075329"/>
                  <a:gd name="connsiteY7" fmla="*/ 28135 h 105508"/>
                  <a:gd name="connsiteX8" fmla="*/ 1442283 w 2075329"/>
                  <a:gd name="connsiteY8" fmla="*/ 21102 h 105508"/>
                  <a:gd name="connsiteX9" fmla="*/ 1526689 w 2075329"/>
                  <a:gd name="connsiteY9" fmla="*/ 7034 h 105508"/>
                  <a:gd name="connsiteX10" fmla="*/ 1688468 w 2075329"/>
                  <a:gd name="connsiteY10" fmla="*/ 0 h 105508"/>
                  <a:gd name="connsiteX11" fmla="*/ 2012025 w 2075329"/>
                  <a:gd name="connsiteY11" fmla="*/ 7034 h 105508"/>
                  <a:gd name="connsiteX12" fmla="*/ 2033126 w 2075329"/>
                  <a:gd name="connsiteY12" fmla="*/ 14068 h 105508"/>
                  <a:gd name="connsiteX13" fmla="*/ 2054228 w 2075329"/>
                  <a:gd name="connsiteY13" fmla="*/ 35169 h 105508"/>
                  <a:gd name="connsiteX14" fmla="*/ 2075329 w 2075329"/>
                  <a:gd name="connsiteY14" fmla="*/ 49237 h 105508"/>
                  <a:gd name="connsiteX15" fmla="*/ 2068296 w 2075329"/>
                  <a:gd name="connsiteY15" fmla="*/ 70338 h 105508"/>
                  <a:gd name="connsiteX16" fmla="*/ 2026092 w 2075329"/>
                  <a:gd name="connsiteY16" fmla="*/ 91440 h 105508"/>
                  <a:gd name="connsiteX17" fmla="*/ 2019059 w 2075329"/>
                  <a:gd name="connsiteY17" fmla="*/ 91440 h 10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75329" h="105508">
                    <a:moveTo>
                      <a:pt x="345" y="105508"/>
                    </a:moveTo>
                    <a:cubicBezTo>
                      <a:pt x="2690" y="77373"/>
                      <a:pt x="-5247" y="46354"/>
                      <a:pt x="7379" y="21102"/>
                    </a:cubicBezTo>
                    <a:cubicBezTo>
                      <a:pt x="14011" y="7839"/>
                      <a:pt x="34765" y="7627"/>
                      <a:pt x="49582" y="7034"/>
                    </a:cubicBezTo>
                    <a:lnTo>
                      <a:pt x="225428" y="0"/>
                    </a:lnTo>
                    <a:lnTo>
                      <a:pt x="760000" y="7034"/>
                    </a:lnTo>
                    <a:cubicBezTo>
                      <a:pt x="771952" y="7329"/>
                      <a:pt x="783376" y="12103"/>
                      <a:pt x="795169" y="14068"/>
                    </a:cubicBezTo>
                    <a:cubicBezTo>
                      <a:pt x="811522" y="16794"/>
                      <a:pt x="827880" y="19780"/>
                      <a:pt x="844406" y="21102"/>
                    </a:cubicBezTo>
                    <a:cubicBezTo>
                      <a:pt x="886540" y="24473"/>
                      <a:pt x="928813" y="25791"/>
                      <a:pt x="971016" y="28135"/>
                    </a:cubicBezTo>
                    <a:cubicBezTo>
                      <a:pt x="1128105" y="25791"/>
                      <a:pt x="1285290" y="27064"/>
                      <a:pt x="1442283" y="21102"/>
                    </a:cubicBezTo>
                    <a:cubicBezTo>
                      <a:pt x="1470786" y="20020"/>
                      <a:pt x="1498192" y="8273"/>
                      <a:pt x="1526689" y="7034"/>
                    </a:cubicBezTo>
                    <a:lnTo>
                      <a:pt x="1688468" y="0"/>
                    </a:lnTo>
                    <a:lnTo>
                      <a:pt x="2012025" y="7034"/>
                    </a:lnTo>
                    <a:cubicBezTo>
                      <a:pt x="2019433" y="7336"/>
                      <a:pt x="2026957" y="9955"/>
                      <a:pt x="2033126" y="14068"/>
                    </a:cubicBezTo>
                    <a:cubicBezTo>
                      <a:pt x="2041403" y="19586"/>
                      <a:pt x="2046586" y="28801"/>
                      <a:pt x="2054228" y="35169"/>
                    </a:cubicBezTo>
                    <a:cubicBezTo>
                      <a:pt x="2060722" y="40581"/>
                      <a:pt x="2068295" y="44548"/>
                      <a:pt x="2075329" y="49237"/>
                    </a:cubicBezTo>
                    <a:cubicBezTo>
                      <a:pt x="2072985" y="56271"/>
                      <a:pt x="2072928" y="64549"/>
                      <a:pt x="2068296" y="70338"/>
                    </a:cubicBezTo>
                    <a:cubicBezTo>
                      <a:pt x="2059700" y="81083"/>
                      <a:pt x="2038835" y="88254"/>
                      <a:pt x="2026092" y="91440"/>
                    </a:cubicBezTo>
                    <a:cubicBezTo>
                      <a:pt x="2023818" y="92009"/>
                      <a:pt x="2021403" y="91440"/>
                      <a:pt x="2019059" y="9144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6675120" y="5352757"/>
                <a:ext cx="14068" cy="182880"/>
              </a:xfrm>
              <a:custGeom>
                <a:avLst/>
                <a:gdLst>
                  <a:gd name="connsiteX0" fmla="*/ 0 w 14068"/>
                  <a:gd name="connsiteY0" fmla="*/ 0 h 182880"/>
                  <a:gd name="connsiteX1" fmla="*/ 14068 w 14068"/>
                  <a:gd name="connsiteY1" fmla="*/ 18288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68" h="182880">
                    <a:moveTo>
                      <a:pt x="0" y="0"/>
                    </a:moveTo>
                    <a:lnTo>
                      <a:pt x="14068" y="18288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6414868" y="5335172"/>
                <a:ext cx="14068" cy="182880"/>
              </a:xfrm>
              <a:custGeom>
                <a:avLst/>
                <a:gdLst>
                  <a:gd name="connsiteX0" fmla="*/ 0 w 14068"/>
                  <a:gd name="connsiteY0" fmla="*/ 0 h 182880"/>
                  <a:gd name="connsiteX1" fmla="*/ 14068 w 14068"/>
                  <a:gd name="connsiteY1" fmla="*/ 18288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68" h="182880">
                    <a:moveTo>
                      <a:pt x="0" y="0"/>
                    </a:moveTo>
                    <a:lnTo>
                      <a:pt x="14068" y="18288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5289452" y="5352757"/>
                <a:ext cx="14068" cy="182880"/>
              </a:xfrm>
              <a:custGeom>
                <a:avLst/>
                <a:gdLst>
                  <a:gd name="connsiteX0" fmla="*/ 0 w 14068"/>
                  <a:gd name="connsiteY0" fmla="*/ 0 h 182880"/>
                  <a:gd name="connsiteX1" fmla="*/ 14068 w 14068"/>
                  <a:gd name="connsiteY1" fmla="*/ 18288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68" h="182880">
                    <a:moveTo>
                      <a:pt x="0" y="0"/>
                    </a:moveTo>
                    <a:lnTo>
                      <a:pt x="14068" y="18288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5029200" y="5335172"/>
                <a:ext cx="14068" cy="182880"/>
              </a:xfrm>
              <a:custGeom>
                <a:avLst/>
                <a:gdLst>
                  <a:gd name="connsiteX0" fmla="*/ 0 w 14068"/>
                  <a:gd name="connsiteY0" fmla="*/ 0 h 182880"/>
                  <a:gd name="connsiteX1" fmla="*/ 14068 w 14068"/>
                  <a:gd name="connsiteY1" fmla="*/ 18288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68" h="182880">
                    <a:moveTo>
                      <a:pt x="0" y="0"/>
                    </a:moveTo>
                    <a:lnTo>
                      <a:pt x="14068" y="18288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5112813" y="4656406"/>
                <a:ext cx="523169" cy="597877"/>
              </a:xfrm>
              <a:custGeom>
                <a:avLst/>
                <a:gdLst>
                  <a:gd name="connsiteX0" fmla="*/ 401722 w 523169"/>
                  <a:gd name="connsiteY0" fmla="*/ 140677 h 597877"/>
                  <a:gd name="connsiteX1" fmla="*/ 408756 w 523169"/>
                  <a:gd name="connsiteY1" fmla="*/ 98474 h 597877"/>
                  <a:gd name="connsiteX2" fmla="*/ 408756 w 523169"/>
                  <a:gd name="connsiteY2" fmla="*/ 42203 h 597877"/>
                  <a:gd name="connsiteX3" fmla="*/ 380621 w 523169"/>
                  <a:gd name="connsiteY3" fmla="*/ 28136 h 597877"/>
                  <a:gd name="connsiteX4" fmla="*/ 366553 w 523169"/>
                  <a:gd name="connsiteY4" fmla="*/ 7034 h 597877"/>
                  <a:gd name="connsiteX5" fmla="*/ 345452 w 523169"/>
                  <a:gd name="connsiteY5" fmla="*/ 0 h 597877"/>
                  <a:gd name="connsiteX6" fmla="*/ 225876 w 523169"/>
                  <a:gd name="connsiteY6" fmla="*/ 7034 h 597877"/>
                  <a:gd name="connsiteX7" fmla="*/ 211809 w 523169"/>
                  <a:gd name="connsiteY7" fmla="*/ 28136 h 597877"/>
                  <a:gd name="connsiteX8" fmla="*/ 148504 w 523169"/>
                  <a:gd name="connsiteY8" fmla="*/ 56271 h 597877"/>
                  <a:gd name="connsiteX9" fmla="*/ 141470 w 523169"/>
                  <a:gd name="connsiteY9" fmla="*/ 77372 h 597877"/>
                  <a:gd name="connsiteX10" fmla="*/ 99267 w 523169"/>
                  <a:gd name="connsiteY10" fmla="*/ 91440 h 597877"/>
                  <a:gd name="connsiteX11" fmla="*/ 113335 w 523169"/>
                  <a:gd name="connsiteY11" fmla="*/ 112542 h 597877"/>
                  <a:gd name="connsiteX12" fmla="*/ 71132 w 523169"/>
                  <a:gd name="connsiteY12" fmla="*/ 126609 h 597877"/>
                  <a:gd name="connsiteX13" fmla="*/ 64098 w 523169"/>
                  <a:gd name="connsiteY13" fmla="*/ 154745 h 597877"/>
                  <a:gd name="connsiteX14" fmla="*/ 28929 w 523169"/>
                  <a:gd name="connsiteY14" fmla="*/ 168812 h 597877"/>
                  <a:gd name="connsiteX15" fmla="*/ 7827 w 523169"/>
                  <a:gd name="connsiteY15" fmla="*/ 182880 h 597877"/>
                  <a:gd name="connsiteX16" fmla="*/ 793 w 523169"/>
                  <a:gd name="connsiteY16" fmla="*/ 203982 h 597877"/>
                  <a:gd name="connsiteX17" fmla="*/ 14861 w 523169"/>
                  <a:gd name="connsiteY17" fmla="*/ 232117 h 597877"/>
                  <a:gd name="connsiteX18" fmla="*/ 21895 w 523169"/>
                  <a:gd name="connsiteY18" fmla="*/ 330591 h 597877"/>
                  <a:gd name="connsiteX19" fmla="*/ 7827 w 523169"/>
                  <a:gd name="connsiteY19" fmla="*/ 351692 h 597877"/>
                  <a:gd name="connsiteX20" fmla="*/ 21895 w 523169"/>
                  <a:gd name="connsiteY20" fmla="*/ 407963 h 597877"/>
                  <a:gd name="connsiteX21" fmla="*/ 64098 w 523169"/>
                  <a:gd name="connsiteY21" fmla="*/ 429065 h 597877"/>
                  <a:gd name="connsiteX22" fmla="*/ 148504 w 523169"/>
                  <a:gd name="connsiteY22" fmla="*/ 422031 h 597877"/>
                  <a:gd name="connsiteX23" fmla="*/ 162572 w 523169"/>
                  <a:gd name="connsiteY23" fmla="*/ 337625 h 597877"/>
                  <a:gd name="connsiteX24" fmla="*/ 176639 w 523169"/>
                  <a:gd name="connsiteY24" fmla="*/ 295422 h 597877"/>
                  <a:gd name="connsiteX25" fmla="*/ 204775 w 523169"/>
                  <a:gd name="connsiteY25" fmla="*/ 253219 h 597877"/>
                  <a:gd name="connsiteX26" fmla="*/ 211809 w 523169"/>
                  <a:gd name="connsiteY26" fmla="*/ 232117 h 597877"/>
                  <a:gd name="connsiteX27" fmla="*/ 282147 w 523169"/>
                  <a:gd name="connsiteY27" fmla="*/ 161779 h 597877"/>
                  <a:gd name="connsiteX28" fmla="*/ 345452 w 523169"/>
                  <a:gd name="connsiteY28" fmla="*/ 154745 h 597877"/>
                  <a:gd name="connsiteX29" fmla="*/ 429858 w 523169"/>
                  <a:gd name="connsiteY29" fmla="*/ 175846 h 597877"/>
                  <a:gd name="connsiteX30" fmla="*/ 457993 w 523169"/>
                  <a:gd name="connsiteY30" fmla="*/ 218049 h 597877"/>
                  <a:gd name="connsiteX31" fmla="*/ 472061 w 523169"/>
                  <a:gd name="connsiteY31" fmla="*/ 239151 h 597877"/>
                  <a:gd name="connsiteX32" fmla="*/ 408756 w 523169"/>
                  <a:gd name="connsiteY32" fmla="*/ 239151 h 597877"/>
                  <a:gd name="connsiteX33" fmla="*/ 310282 w 523169"/>
                  <a:gd name="connsiteY33" fmla="*/ 246185 h 597877"/>
                  <a:gd name="connsiteX34" fmla="*/ 289181 w 523169"/>
                  <a:gd name="connsiteY34" fmla="*/ 260252 h 597877"/>
                  <a:gd name="connsiteX35" fmla="*/ 254012 w 523169"/>
                  <a:gd name="connsiteY35" fmla="*/ 295422 h 597877"/>
                  <a:gd name="connsiteX36" fmla="*/ 218842 w 523169"/>
                  <a:gd name="connsiteY36" fmla="*/ 358726 h 597877"/>
                  <a:gd name="connsiteX37" fmla="*/ 204775 w 523169"/>
                  <a:gd name="connsiteY37" fmla="*/ 379828 h 597877"/>
                  <a:gd name="connsiteX38" fmla="*/ 190707 w 523169"/>
                  <a:gd name="connsiteY38" fmla="*/ 422031 h 597877"/>
                  <a:gd name="connsiteX39" fmla="*/ 176639 w 523169"/>
                  <a:gd name="connsiteY39" fmla="*/ 464234 h 597877"/>
                  <a:gd name="connsiteX40" fmla="*/ 183673 w 523169"/>
                  <a:gd name="connsiteY40" fmla="*/ 499403 h 597877"/>
                  <a:gd name="connsiteX41" fmla="*/ 211809 w 523169"/>
                  <a:gd name="connsiteY41" fmla="*/ 541606 h 597877"/>
                  <a:gd name="connsiteX42" fmla="*/ 282147 w 523169"/>
                  <a:gd name="connsiteY42" fmla="*/ 562708 h 597877"/>
                  <a:gd name="connsiteX43" fmla="*/ 303249 w 523169"/>
                  <a:gd name="connsiteY43" fmla="*/ 576776 h 597877"/>
                  <a:gd name="connsiteX44" fmla="*/ 345452 w 523169"/>
                  <a:gd name="connsiteY44" fmla="*/ 590843 h 597877"/>
                  <a:gd name="connsiteX45" fmla="*/ 366553 w 523169"/>
                  <a:gd name="connsiteY45" fmla="*/ 597877 h 597877"/>
                  <a:gd name="connsiteX46" fmla="*/ 479095 w 523169"/>
                  <a:gd name="connsiteY46" fmla="*/ 590843 h 597877"/>
                  <a:gd name="connsiteX47" fmla="*/ 500196 w 523169"/>
                  <a:gd name="connsiteY47" fmla="*/ 583809 h 597877"/>
                  <a:gd name="connsiteX48" fmla="*/ 514264 w 523169"/>
                  <a:gd name="connsiteY48" fmla="*/ 562708 h 597877"/>
                  <a:gd name="connsiteX49" fmla="*/ 521298 w 523169"/>
                  <a:gd name="connsiteY49" fmla="*/ 541606 h 597877"/>
                  <a:gd name="connsiteX50" fmla="*/ 472061 w 523169"/>
                  <a:gd name="connsiteY50" fmla="*/ 555674 h 597877"/>
                  <a:gd name="connsiteX51" fmla="*/ 429858 w 523169"/>
                  <a:gd name="connsiteY51" fmla="*/ 590843 h 597877"/>
                  <a:gd name="connsiteX52" fmla="*/ 408756 w 523169"/>
                  <a:gd name="connsiteY52" fmla="*/ 597877 h 597877"/>
                  <a:gd name="connsiteX53" fmla="*/ 331384 w 523169"/>
                  <a:gd name="connsiteY53" fmla="*/ 590843 h 597877"/>
                  <a:gd name="connsiteX54" fmla="*/ 289181 w 523169"/>
                  <a:gd name="connsiteY54" fmla="*/ 576776 h 597877"/>
                  <a:gd name="connsiteX55" fmla="*/ 268079 w 523169"/>
                  <a:gd name="connsiteY55" fmla="*/ 562708 h 597877"/>
                  <a:gd name="connsiteX56" fmla="*/ 246978 w 523169"/>
                  <a:gd name="connsiteY56" fmla="*/ 555674 h 597877"/>
                  <a:gd name="connsiteX57" fmla="*/ 232910 w 523169"/>
                  <a:gd name="connsiteY57" fmla="*/ 534572 h 597877"/>
                  <a:gd name="connsiteX58" fmla="*/ 211809 w 523169"/>
                  <a:gd name="connsiteY58" fmla="*/ 520505 h 597877"/>
                  <a:gd name="connsiteX59" fmla="*/ 204775 w 523169"/>
                  <a:gd name="connsiteY59" fmla="*/ 499403 h 597877"/>
                  <a:gd name="connsiteX60" fmla="*/ 183673 w 523169"/>
                  <a:gd name="connsiteY60" fmla="*/ 485336 h 597877"/>
                  <a:gd name="connsiteX61" fmla="*/ 169605 w 523169"/>
                  <a:gd name="connsiteY61" fmla="*/ 464234 h 597877"/>
                  <a:gd name="connsiteX62" fmla="*/ 197741 w 523169"/>
                  <a:gd name="connsiteY62" fmla="*/ 422031 h 597877"/>
                  <a:gd name="connsiteX63" fmla="*/ 211809 w 523169"/>
                  <a:gd name="connsiteY63" fmla="*/ 379828 h 597877"/>
                  <a:gd name="connsiteX64" fmla="*/ 218842 w 523169"/>
                  <a:gd name="connsiteY64" fmla="*/ 358726 h 597877"/>
                  <a:gd name="connsiteX65" fmla="*/ 232910 w 523169"/>
                  <a:gd name="connsiteY65" fmla="*/ 337625 h 597877"/>
                  <a:gd name="connsiteX66" fmla="*/ 239944 w 523169"/>
                  <a:gd name="connsiteY66" fmla="*/ 316523 h 597877"/>
                  <a:gd name="connsiteX67" fmla="*/ 261045 w 523169"/>
                  <a:gd name="connsiteY67" fmla="*/ 302456 h 597877"/>
                  <a:gd name="connsiteX68" fmla="*/ 303249 w 523169"/>
                  <a:gd name="connsiteY68" fmla="*/ 274320 h 597877"/>
                  <a:gd name="connsiteX69" fmla="*/ 345452 w 523169"/>
                  <a:gd name="connsiteY69" fmla="*/ 253219 h 597877"/>
                  <a:gd name="connsiteX70" fmla="*/ 387655 w 523169"/>
                  <a:gd name="connsiteY70" fmla="*/ 232117 h 597877"/>
                  <a:gd name="connsiteX71" fmla="*/ 443925 w 523169"/>
                  <a:gd name="connsiteY71" fmla="*/ 246185 h 597877"/>
                  <a:gd name="connsiteX72" fmla="*/ 465027 w 523169"/>
                  <a:gd name="connsiteY72" fmla="*/ 260252 h 597877"/>
                  <a:gd name="connsiteX73" fmla="*/ 493162 w 523169"/>
                  <a:gd name="connsiteY73" fmla="*/ 302456 h 597877"/>
                  <a:gd name="connsiteX74" fmla="*/ 500196 w 523169"/>
                  <a:gd name="connsiteY74" fmla="*/ 379828 h 59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523169" h="597877">
                    <a:moveTo>
                      <a:pt x="401722" y="140677"/>
                    </a:moveTo>
                    <a:cubicBezTo>
                      <a:pt x="404067" y="126609"/>
                      <a:pt x="405662" y="112396"/>
                      <a:pt x="408756" y="98474"/>
                    </a:cubicBezTo>
                    <a:cubicBezTo>
                      <a:pt x="413609" y="76635"/>
                      <a:pt x="426856" y="67543"/>
                      <a:pt x="408756" y="42203"/>
                    </a:cubicBezTo>
                    <a:cubicBezTo>
                      <a:pt x="402662" y="33671"/>
                      <a:pt x="389999" y="32825"/>
                      <a:pt x="380621" y="28136"/>
                    </a:cubicBezTo>
                    <a:cubicBezTo>
                      <a:pt x="375932" y="21102"/>
                      <a:pt x="373154" y="12315"/>
                      <a:pt x="366553" y="7034"/>
                    </a:cubicBezTo>
                    <a:cubicBezTo>
                      <a:pt x="360764" y="2402"/>
                      <a:pt x="352866" y="0"/>
                      <a:pt x="345452" y="0"/>
                    </a:cubicBezTo>
                    <a:cubicBezTo>
                      <a:pt x="305524" y="0"/>
                      <a:pt x="265735" y="4689"/>
                      <a:pt x="225876" y="7034"/>
                    </a:cubicBezTo>
                    <a:cubicBezTo>
                      <a:pt x="221187" y="14068"/>
                      <a:pt x="219829" y="25463"/>
                      <a:pt x="211809" y="28136"/>
                    </a:cubicBezTo>
                    <a:cubicBezTo>
                      <a:pt x="139533" y="52228"/>
                      <a:pt x="132307" y="7679"/>
                      <a:pt x="148504" y="56271"/>
                    </a:cubicBezTo>
                    <a:cubicBezTo>
                      <a:pt x="146159" y="63305"/>
                      <a:pt x="147503" y="73063"/>
                      <a:pt x="141470" y="77372"/>
                    </a:cubicBezTo>
                    <a:cubicBezTo>
                      <a:pt x="129403" y="85991"/>
                      <a:pt x="99267" y="91440"/>
                      <a:pt x="99267" y="91440"/>
                    </a:cubicBezTo>
                    <a:cubicBezTo>
                      <a:pt x="103956" y="98474"/>
                      <a:pt x="118616" y="105941"/>
                      <a:pt x="113335" y="112542"/>
                    </a:cubicBezTo>
                    <a:cubicBezTo>
                      <a:pt x="104072" y="124121"/>
                      <a:pt x="71132" y="126609"/>
                      <a:pt x="71132" y="126609"/>
                    </a:cubicBezTo>
                    <a:cubicBezTo>
                      <a:pt x="68787" y="135988"/>
                      <a:pt x="70934" y="147909"/>
                      <a:pt x="64098" y="154745"/>
                    </a:cubicBezTo>
                    <a:cubicBezTo>
                      <a:pt x="55170" y="163673"/>
                      <a:pt x="40222" y="163166"/>
                      <a:pt x="28929" y="168812"/>
                    </a:cubicBezTo>
                    <a:cubicBezTo>
                      <a:pt x="21368" y="172593"/>
                      <a:pt x="14861" y="178191"/>
                      <a:pt x="7827" y="182880"/>
                    </a:cubicBezTo>
                    <a:cubicBezTo>
                      <a:pt x="5482" y="189914"/>
                      <a:pt x="-2523" y="197350"/>
                      <a:pt x="793" y="203982"/>
                    </a:cubicBezTo>
                    <a:cubicBezTo>
                      <a:pt x="19550" y="241496"/>
                      <a:pt x="33618" y="175848"/>
                      <a:pt x="14861" y="232117"/>
                    </a:cubicBezTo>
                    <a:cubicBezTo>
                      <a:pt x="30382" y="278680"/>
                      <a:pt x="36536" y="276909"/>
                      <a:pt x="21895" y="330591"/>
                    </a:cubicBezTo>
                    <a:cubicBezTo>
                      <a:pt x="19671" y="338747"/>
                      <a:pt x="12516" y="344658"/>
                      <a:pt x="7827" y="351692"/>
                    </a:cubicBezTo>
                    <a:cubicBezTo>
                      <a:pt x="8177" y="353444"/>
                      <a:pt x="16127" y="400753"/>
                      <a:pt x="21895" y="407963"/>
                    </a:cubicBezTo>
                    <a:cubicBezTo>
                      <a:pt x="31812" y="420360"/>
                      <a:pt x="50196" y="424431"/>
                      <a:pt x="64098" y="429065"/>
                    </a:cubicBezTo>
                    <a:cubicBezTo>
                      <a:pt x="92233" y="426720"/>
                      <a:pt x="127815" y="441242"/>
                      <a:pt x="148504" y="422031"/>
                    </a:cubicBezTo>
                    <a:cubicBezTo>
                      <a:pt x="169406" y="402622"/>
                      <a:pt x="153552" y="364685"/>
                      <a:pt x="162572" y="337625"/>
                    </a:cubicBezTo>
                    <a:cubicBezTo>
                      <a:pt x="167261" y="323557"/>
                      <a:pt x="168413" y="307760"/>
                      <a:pt x="176639" y="295422"/>
                    </a:cubicBezTo>
                    <a:lnTo>
                      <a:pt x="204775" y="253219"/>
                    </a:lnTo>
                    <a:cubicBezTo>
                      <a:pt x="207120" y="246185"/>
                      <a:pt x="208208" y="238598"/>
                      <a:pt x="211809" y="232117"/>
                    </a:cubicBezTo>
                    <a:cubicBezTo>
                      <a:pt x="224149" y="209904"/>
                      <a:pt x="251049" y="165234"/>
                      <a:pt x="282147" y="161779"/>
                    </a:cubicBezTo>
                    <a:lnTo>
                      <a:pt x="345452" y="154745"/>
                    </a:lnTo>
                    <a:cubicBezTo>
                      <a:pt x="372217" y="157719"/>
                      <a:pt x="408985" y="151991"/>
                      <a:pt x="429858" y="175846"/>
                    </a:cubicBezTo>
                    <a:cubicBezTo>
                      <a:pt x="440992" y="188570"/>
                      <a:pt x="448615" y="203981"/>
                      <a:pt x="457993" y="218049"/>
                    </a:cubicBezTo>
                    <a:lnTo>
                      <a:pt x="472061" y="239151"/>
                    </a:lnTo>
                    <a:cubicBezTo>
                      <a:pt x="424557" y="254986"/>
                      <a:pt x="483031" y="239151"/>
                      <a:pt x="408756" y="239151"/>
                    </a:cubicBezTo>
                    <a:cubicBezTo>
                      <a:pt x="375848" y="239151"/>
                      <a:pt x="343107" y="243840"/>
                      <a:pt x="310282" y="246185"/>
                    </a:cubicBezTo>
                    <a:cubicBezTo>
                      <a:pt x="303248" y="250874"/>
                      <a:pt x="295158" y="254275"/>
                      <a:pt x="289181" y="260252"/>
                    </a:cubicBezTo>
                    <a:cubicBezTo>
                      <a:pt x="242285" y="307148"/>
                      <a:pt x="310284" y="257905"/>
                      <a:pt x="254012" y="295422"/>
                    </a:cubicBezTo>
                    <a:cubicBezTo>
                      <a:pt x="241631" y="332564"/>
                      <a:pt x="251092" y="310351"/>
                      <a:pt x="218842" y="358726"/>
                    </a:cubicBezTo>
                    <a:cubicBezTo>
                      <a:pt x="214153" y="365760"/>
                      <a:pt x="207448" y="371808"/>
                      <a:pt x="204775" y="379828"/>
                    </a:cubicBezTo>
                    <a:lnTo>
                      <a:pt x="190707" y="422031"/>
                    </a:lnTo>
                    <a:cubicBezTo>
                      <a:pt x="212382" y="508728"/>
                      <a:pt x="194774" y="400763"/>
                      <a:pt x="176639" y="464234"/>
                    </a:cubicBezTo>
                    <a:cubicBezTo>
                      <a:pt x="173355" y="475729"/>
                      <a:pt x="180773" y="487805"/>
                      <a:pt x="183673" y="499403"/>
                    </a:cubicBezTo>
                    <a:cubicBezTo>
                      <a:pt x="188429" y="518428"/>
                      <a:pt x="192740" y="530710"/>
                      <a:pt x="211809" y="541606"/>
                    </a:cubicBezTo>
                    <a:cubicBezTo>
                      <a:pt x="280611" y="580921"/>
                      <a:pt x="190459" y="501583"/>
                      <a:pt x="282147" y="562708"/>
                    </a:cubicBezTo>
                    <a:cubicBezTo>
                      <a:pt x="289181" y="567397"/>
                      <a:pt x="295524" y="573343"/>
                      <a:pt x="303249" y="576776"/>
                    </a:cubicBezTo>
                    <a:cubicBezTo>
                      <a:pt x="316800" y="582798"/>
                      <a:pt x="331384" y="586154"/>
                      <a:pt x="345452" y="590843"/>
                    </a:cubicBezTo>
                    <a:lnTo>
                      <a:pt x="366553" y="597877"/>
                    </a:lnTo>
                    <a:cubicBezTo>
                      <a:pt x="404067" y="595532"/>
                      <a:pt x="441714" y="594778"/>
                      <a:pt x="479095" y="590843"/>
                    </a:cubicBezTo>
                    <a:cubicBezTo>
                      <a:pt x="486468" y="590067"/>
                      <a:pt x="494406" y="588441"/>
                      <a:pt x="500196" y="583809"/>
                    </a:cubicBezTo>
                    <a:cubicBezTo>
                      <a:pt x="506797" y="578528"/>
                      <a:pt x="509575" y="569742"/>
                      <a:pt x="514264" y="562708"/>
                    </a:cubicBezTo>
                    <a:cubicBezTo>
                      <a:pt x="516609" y="555674"/>
                      <a:pt x="527467" y="545719"/>
                      <a:pt x="521298" y="541606"/>
                    </a:cubicBezTo>
                    <a:cubicBezTo>
                      <a:pt x="518353" y="539643"/>
                      <a:pt x="477497" y="553862"/>
                      <a:pt x="472061" y="555674"/>
                    </a:cubicBezTo>
                    <a:cubicBezTo>
                      <a:pt x="456505" y="571230"/>
                      <a:pt x="449444" y="581050"/>
                      <a:pt x="429858" y="590843"/>
                    </a:cubicBezTo>
                    <a:cubicBezTo>
                      <a:pt x="423226" y="594159"/>
                      <a:pt x="415790" y="595532"/>
                      <a:pt x="408756" y="597877"/>
                    </a:cubicBezTo>
                    <a:cubicBezTo>
                      <a:pt x="382965" y="595532"/>
                      <a:pt x="356887" y="595343"/>
                      <a:pt x="331384" y="590843"/>
                    </a:cubicBezTo>
                    <a:cubicBezTo>
                      <a:pt x="316781" y="588266"/>
                      <a:pt x="289181" y="576776"/>
                      <a:pt x="289181" y="576776"/>
                    </a:cubicBezTo>
                    <a:cubicBezTo>
                      <a:pt x="282147" y="572087"/>
                      <a:pt x="275640" y="566489"/>
                      <a:pt x="268079" y="562708"/>
                    </a:cubicBezTo>
                    <a:cubicBezTo>
                      <a:pt x="261448" y="559392"/>
                      <a:pt x="252767" y="560306"/>
                      <a:pt x="246978" y="555674"/>
                    </a:cubicBezTo>
                    <a:cubicBezTo>
                      <a:pt x="240377" y="550393"/>
                      <a:pt x="238888" y="540550"/>
                      <a:pt x="232910" y="534572"/>
                    </a:cubicBezTo>
                    <a:cubicBezTo>
                      <a:pt x="226933" y="528595"/>
                      <a:pt x="218843" y="525194"/>
                      <a:pt x="211809" y="520505"/>
                    </a:cubicBezTo>
                    <a:cubicBezTo>
                      <a:pt x="209464" y="513471"/>
                      <a:pt x="209407" y="505193"/>
                      <a:pt x="204775" y="499403"/>
                    </a:cubicBezTo>
                    <a:cubicBezTo>
                      <a:pt x="199494" y="492802"/>
                      <a:pt x="189651" y="491314"/>
                      <a:pt x="183673" y="485336"/>
                    </a:cubicBezTo>
                    <a:cubicBezTo>
                      <a:pt x="177695" y="479358"/>
                      <a:pt x="174294" y="471268"/>
                      <a:pt x="169605" y="464234"/>
                    </a:cubicBezTo>
                    <a:cubicBezTo>
                      <a:pt x="178984" y="450166"/>
                      <a:pt x="192394" y="438071"/>
                      <a:pt x="197741" y="422031"/>
                    </a:cubicBezTo>
                    <a:lnTo>
                      <a:pt x="211809" y="379828"/>
                    </a:lnTo>
                    <a:cubicBezTo>
                      <a:pt x="214154" y="372794"/>
                      <a:pt x="214729" y="364895"/>
                      <a:pt x="218842" y="358726"/>
                    </a:cubicBezTo>
                    <a:lnTo>
                      <a:pt x="232910" y="337625"/>
                    </a:lnTo>
                    <a:cubicBezTo>
                      <a:pt x="235255" y="330591"/>
                      <a:pt x="235312" y="322313"/>
                      <a:pt x="239944" y="316523"/>
                    </a:cubicBezTo>
                    <a:cubicBezTo>
                      <a:pt x="245225" y="309922"/>
                      <a:pt x="254551" y="307868"/>
                      <a:pt x="261045" y="302456"/>
                    </a:cubicBezTo>
                    <a:cubicBezTo>
                      <a:pt x="296172" y="273184"/>
                      <a:pt x="266164" y="286682"/>
                      <a:pt x="303249" y="274320"/>
                    </a:cubicBezTo>
                    <a:cubicBezTo>
                      <a:pt x="363721" y="234004"/>
                      <a:pt x="287210" y="282339"/>
                      <a:pt x="345452" y="253219"/>
                    </a:cubicBezTo>
                    <a:cubicBezTo>
                      <a:pt x="400001" y="225945"/>
                      <a:pt x="334607" y="249800"/>
                      <a:pt x="387655" y="232117"/>
                    </a:cubicBezTo>
                    <a:cubicBezTo>
                      <a:pt x="401035" y="234793"/>
                      <a:pt x="429504" y="238975"/>
                      <a:pt x="443925" y="246185"/>
                    </a:cubicBezTo>
                    <a:cubicBezTo>
                      <a:pt x="451486" y="249966"/>
                      <a:pt x="457993" y="255563"/>
                      <a:pt x="465027" y="260252"/>
                    </a:cubicBezTo>
                    <a:cubicBezTo>
                      <a:pt x="474405" y="274320"/>
                      <a:pt x="490771" y="285718"/>
                      <a:pt x="493162" y="302456"/>
                    </a:cubicBezTo>
                    <a:cubicBezTo>
                      <a:pt x="501522" y="360976"/>
                      <a:pt x="500196" y="335113"/>
                      <a:pt x="500196" y="379828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 flipV="1">
                <a:off x="5504399" y="5184088"/>
                <a:ext cx="95517" cy="17575"/>
              </a:xfrm>
              <a:custGeom>
                <a:avLst/>
                <a:gdLst>
                  <a:gd name="connsiteX0" fmla="*/ 0 w 113517"/>
                  <a:gd name="connsiteY0" fmla="*/ 7034 h 70482"/>
                  <a:gd name="connsiteX1" fmla="*/ 42203 w 113517"/>
                  <a:gd name="connsiteY1" fmla="*/ 70339 h 70482"/>
                  <a:gd name="connsiteX2" fmla="*/ 98474 w 113517"/>
                  <a:gd name="connsiteY2" fmla="*/ 56271 h 70482"/>
                  <a:gd name="connsiteX3" fmla="*/ 112542 w 113517"/>
                  <a:gd name="connsiteY3" fmla="*/ 0 h 70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517" h="70482">
                    <a:moveTo>
                      <a:pt x="0" y="7034"/>
                    </a:moveTo>
                    <a:cubicBezTo>
                      <a:pt x="7033" y="25789"/>
                      <a:pt x="8268" y="73424"/>
                      <a:pt x="42203" y="70339"/>
                    </a:cubicBezTo>
                    <a:cubicBezTo>
                      <a:pt x="61458" y="68589"/>
                      <a:pt x="98474" y="56271"/>
                      <a:pt x="98474" y="56271"/>
                    </a:cubicBezTo>
                    <a:cubicBezTo>
                      <a:pt x="119045" y="25415"/>
                      <a:pt x="112542" y="43623"/>
                      <a:pt x="112542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5169298" y="5222380"/>
                <a:ext cx="605541" cy="300083"/>
              </a:xfrm>
              <a:custGeom>
                <a:avLst/>
                <a:gdLst>
                  <a:gd name="connsiteX0" fmla="*/ 134222 w 605541"/>
                  <a:gd name="connsiteY0" fmla="*/ 3768 h 300083"/>
                  <a:gd name="connsiteX1" fmla="*/ 92019 w 605541"/>
                  <a:gd name="connsiteY1" fmla="*/ 60038 h 300083"/>
                  <a:gd name="connsiteX2" fmla="*/ 77951 w 605541"/>
                  <a:gd name="connsiteY2" fmla="*/ 88174 h 300083"/>
                  <a:gd name="connsiteX3" fmla="*/ 49816 w 605541"/>
                  <a:gd name="connsiteY3" fmla="*/ 130377 h 300083"/>
                  <a:gd name="connsiteX4" fmla="*/ 42782 w 605541"/>
                  <a:gd name="connsiteY4" fmla="*/ 151478 h 300083"/>
                  <a:gd name="connsiteX5" fmla="*/ 579 w 605541"/>
                  <a:gd name="connsiteY5" fmla="*/ 235885 h 300083"/>
                  <a:gd name="connsiteX6" fmla="*/ 7613 w 605541"/>
                  <a:gd name="connsiteY6" fmla="*/ 214783 h 300083"/>
                  <a:gd name="connsiteX7" fmla="*/ 35748 w 605541"/>
                  <a:gd name="connsiteY7" fmla="*/ 172580 h 300083"/>
                  <a:gd name="connsiteX8" fmla="*/ 77951 w 605541"/>
                  <a:gd name="connsiteY8" fmla="*/ 109275 h 300083"/>
                  <a:gd name="connsiteX9" fmla="*/ 92019 w 605541"/>
                  <a:gd name="connsiteY9" fmla="*/ 88174 h 300083"/>
                  <a:gd name="connsiteX10" fmla="*/ 113120 w 605541"/>
                  <a:gd name="connsiteY10" fmla="*/ 45971 h 300083"/>
                  <a:gd name="connsiteX11" fmla="*/ 134222 w 605541"/>
                  <a:gd name="connsiteY11" fmla="*/ 3768 h 300083"/>
                  <a:gd name="connsiteX12" fmla="*/ 127188 w 605541"/>
                  <a:gd name="connsiteY12" fmla="*/ 81140 h 300083"/>
                  <a:gd name="connsiteX13" fmla="*/ 120154 w 605541"/>
                  <a:gd name="connsiteY13" fmla="*/ 116309 h 300083"/>
                  <a:gd name="connsiteX14" fmla="*/ 106087 w 605541"/>
                  <a:gd name="connsiteY14" fmla="*/ 165546 h 300083"/>
                  <a:gd name="connsiteX15" fmla="*/ 113120 w 605541"/>
                  <a:gd name="connsiteY15" fmla="*/ 214783 h 300083"/>
                  <a:gd name="connsiteX16" fmla="*/ 176425 w 605541"/>
                  <a:gd name="connsiteY16" fmla="*/ 207749 h 300083"/>
                  <a:gd name="connsiteX17" fmla="*/ 239730 w 605541"/>
                  <a:gd name="connsiteY17" fmla="*/ 193682 h 300083"/>
                  <a:gd name="connsiteX18" fmla="*/ 281933 w 605541"/>
                  <a:gd name="connsiteY18" fmla="*/ 186648 h 300083"/>
                  <a:gd name="connsiteX19" fmla="*/ 288967 w 605541"/>
                  <a:gd name="connsiteY19" fmla="*/ 214783 h 300083"/>
                  <a:gd name="connsiteX20" fmla="*/ 345237 w 605541"/>
                  <a:gd name="connsiteY20" fmla="*/ 221817 h 300083"/>
                  <a:gd name="connsiteX21" fmla="*/ 345237 w 605541"/>
                  <a:gd name="connsiteY21" fmla="*/ 249952 h 300083"/>
                  <a:gd name="connsiteX22" fmla="*/ 324136 w 605541"/>
                  <a:gd name="connsiteY22" fmla="*/ 292155 h 300083"/>
                  <a:gd name="connsiteX23" fmla="*/ 373373 w 605541"/>
                  <a:gd name="connsiteY23" fmla="*/ 292155 h 300083"/>
                  <a:gd name="connsiteX24" fmla="*/ 380407 w 605541"/>
                  <a:gd name="connsiteY24" fmla="*/ 271054 h 300083"/>
                  <a:gd name="connsiteX25" fmla="*/ 359305 w 605541"/>
                  <a:gd name="connsiteY25" fmla="*/ 264020 h 300083"/>
                  <a:gd name="connsiteX26" fmla="*/ 394474 w 605541"/>
                  <a:gd name="connsiteY26" fmla="*/ 221817 h 300083"/>
                  <a:gd name="connsiteX27" fmla="*/ 366339 w 605541"/>
                  <a:gd name="connsiteY27" fmla="*/ 214783 h 300083"/>
                  <a:gd name="connsiteX28" fmla="*/ 415576 w 605541"/>
                  <a:gd name="connsiteY28" fmla="*/ 186648 h 300083"/>
                  <a:gd name="connsiteX29" fmla="*/ 457779 w 605541"/>
                  <a:gd name="connsiteY29" fmla="*/ 200715 h 300083"/>
                  <a:gd name="connsiteX30" fmla="*/ 478880 w 605541"/>
                  <a:gd name="connsiteY30" fmla="*/ 207749 h 300083"/>
                  <a:gd name="connsiteX31" fmla="*/ 521084 w 605541"/>
                  <a:gd name="connsiteY31" fmla="*/ 214783 h 300083"/>
                  <a:gd name="connsiteX32" fmla="*/ 499982 w 605541"/>
                  <a:gd name="connsiteY32" fmla="*/ 172580 h 300083"/>
                  <a:gd name="connsiteX33" fmla="*/ 478880 w 605541"/>
                  <a:gd name="connsiteY33" fmla="*/ 130377 h 300083"/>
                  <a:gd name="connsiteX34" fmla="*/ 471847 w 605541"/>
                  <a:gd name="connsiteY34" fmla="*/ 81140 h 300083"/>
                  <a:gd name="connsiteX35" fmla="*/ 492948 w 605541"/>
                  <a:gd name="connsiteY35" fmla="*/ 88174 h 300083"/>
                  <a:gd name="connsiteX36" fmla="*/ 507016 w 605541"/>
                  <a:gd name="connsiteY36" fmla="*/ 109275 h 300083"/>
                  <a:gd name="connsiteX37" fmla="*/ 528117 w 605541"/>
                  <a:gd name="connsiteY37" fmla="*/ 123343 h 300083"/>
                  <a:gd name="connsiteX38" fmla="*/ 556253 w 605541"/>
                  <a:gd name="connsiteY38" fmla="*/ 151478 h 300083"/>
                  <a:gd name="connsiteX39" fmla="*/ 570320 w 605541"/>
                  <a:gd name="connsiteY39" fmla="*/ 172580 h 300083"/>
                  <a:gd name="connsiteX40" fmla="*/ 591422 w 605541"/>
                  <a:gd name="connsiteY40" fmla="*/ 186648 h 300083"/>
                  <a:gd name="connsiteX41" fmla="*/ 598456 w 605541"/>
                  <a:gd name="connsiteY41" fmla="*/ 271054 h 300083"/>
                  <a:gd name="connsiteX42" fmla="*/ 563287 w 605541"/>
                  <a:gd name="connsiteY42" fmla="*/ 144445 h 300083"/>
                  <a:gd name="connsiteX43" fmla="*/ 521084 w 605541"/>
                  <a:gd name="connsiteY43" fmla="*/ 116309 h 300083"/>
                  <a:gd name="connsiteX44" fmla="*/ 492948 w 605541"/>
                  <a:gd name="connsiteY44" fmla="*/ 81140 h 300083"/>
                  <a:gd name="connsiteX45" fmla="*/ 436677 w 605541"/>
                  <a:gd name="connsiteY45" fmla="*/ 45971 h 300083"/>
                  <a:gd name="connsiteX46" fmla="*/ 415576 w 605541"/>
                  <a:gd name="connsiteY46" fmla="*/ 53005 h 300083"/>
                  <a:gd name="connsiteX47" fmla="*/ 232696 w 605541"/>
                  <a:gd name="connsiteY47" fmla="*/ 38937 h 300083"/>
                  <a:gd name="connsiteX48" fmla="*/ 211594 w 605541"/>
                  <a:gd name="connsiteY48" fmla="*/ 31903 h 300083"/>
                  <a:gd name="connsiteX49" fmla="*/ 190493 w 605541"/>
                  <a:gd name="connsiteY49" fmla="*/ 17835 h 300083"/>
                  <a:gd name="connsiteX50" fmla="*/ 169391 w 605541"/>
                  <a:gd name="connsiteY50" fmla="*/ 10802 h 300083"/>
                  <a:gd name="connsiteX51" fmla="*/ 134222 w 605541"/>
                  <a:gd name="connsiteY51" fmla="*/ 3768 h 30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5541" h="300083">
                    <a:moveTo>
                      <a:pt x="134222" y="3768"/>
                    </a:moveTo>
                    <a:cubicBezTo>
                      <a:pt x="121327" y="11974"/>
                      <a:pt x="103214" y="40447"/>
                      <a:pt x="92019" y="60038"/>
                    </a:cubicBezTo>
                    <a:cubicBezTo>
                      <a:pt x="86817" y="69142"/>
                      <a:pt x="83346" y="79183"/>
                      <a:pt x="77951" y="88174"/>
                    </a:cubicBezTo>
                    <a:cubicBezTo>
                      <a:pt x="69252" y="102672"/>
                      <a:pt x="55163" y="114338"/>
                      <a:pt x="49816" y="130377"/>
                    </a:cubicBezTo>
                    <a:cubicBezTo>
                      <a:pt x="47471" y="137411"/>
                      <a:pt x="46383" y="144997"/>
                      <a:pt x="42782" y="151478"/>
                    </a:cubicBezTo>
                    <a:cubicBezTo>
                      <a:pt x="-2670" y="233293"/>
                      <a:pt x="27968" y="153723"/>
                      <a:pt x="579" y="235885"/>
                    </a:cubicBezTo>
                    <a:cubicBezTo>
                      <a:pt x="-1766" y="242919"/>
                      <a:pt x="3500" y="220952"/>
                      <a:pt x="7613" y="214783"/>
                    </a:cubicBezTo>
                    <a:lnTo>
                      <a:pt x="35748" y="172580"/>
                    </a:lnTo>
                    <a:lnTo>
                      <a:pt x="77951" y="109275"/>
                    </a:lnTo>
                    <a:lnTo>
                      <a:pt x="92019" y="88174"/>
                    </a:lnTo>
                    <a:cubicBezTo>
                      <a:pt x="109700" y="35132"/>
                      <a:pt x="85850" y="100513"/>
                      <a:pt x="113120" y="45971"/>
                    </a:cubicBezTo>
                    <a:cubicBezTo>
                      <a:pt x="142236" y="-12263"/>
                      <a:pt x="93912" y="64230"/>
                      <a:pt x="134222" y="3768"/>
                    </a:cubicBezTo>
                    <a:cubicBezTo>
                      <a:pt x="131877" y="29559"/>
                      <a:pt x="130400" y="55443"/>
                      <a:pt x="127188" y="81140"/>
                    </a:cubicBezTo>
                    <a:cubicBezTo>
                      <a:pt x="125705" y="93003"/>
                      <a:pt x="122747" y="104639"/>
                      <a:pt x="120154" y="116309"/>
                    </a:cubicBezTo>
                    <a:cubicBezTo>
                      <a:pt x="114266" y="142804"/>
                      <a:pt x="113919" y="142049"/>
                      <a:pt x="106087" y="165546"/>
                    </a:cubicBezTo>
                    <a:cubicBezTo>
                      <a:pt x="108431" y="181958"/>
                      <a:pt x="98904" y="206253"/>
                      <a:pt x="113120" y="214783"/>
                    </a:cubicBezTo>
                    <a:cubicBezTo>
                      <a:pt x="131326" y="225707"/>
                      <a:pt x="155380" y="210555"/>
                      <a:pt x="176425" y="207749"/>
                    </a:cubicBezTo>
                    <a:cubicBezTo>
                      <a:pt x="217686" y="202247"/>
                      <a:pt x="209390" y="203794"/>
                      <a:pt x="239730" y="193682"/>
                    </a:cubicBezTo>
                    <a:cubicBezTo>
                      <a:pt x="251121" y="186088"/>
                      <a:pt x="266739" y="167655"/>
                      <a:pt x="281933" y="186648"/>
                    </a:cubicBezTo>
                    <a:cubicBezTo>
                      <a:pt x="287972" y="194197"/>
                      <a:pt x="280517" y="210088"/>
                      <a:pt x="288967" y="214783"/>
                    </a:cubicBezTo>
                    <a:cubicBezTo>
                      <a:pt x="305491" y="223963"/>
                      <a:pt x="326480" y="219472"/>
                      <a:pt x="345237" y="221817"/>
                    </a:cubicBezTo>
                    <a:cubicBezTo>
                      <a:pt x="300814" y="251434"/>
                      <a:pt x="333390" y="220337"/>
                      <a:pt x="345237" y="249952"/>
                    </a:cubicBezTo>
                    <a:cubicBezTo>
                      <a:pt x="348878" y="259054"/>
                      <a:pt x="327099" y="287710"/>
                      <a:pt x="324136" y="292155"/>
                    </a:cubicBezTo>
                    <a:cubicBezTo>
                      <a:pt x="341260" y="297863"/>
                      <a:pt x="355188" y="306702"/>
                      <a:pt x="373373" y="292155"/>
                    </a:cubicBezTo>
                    <a:cubicBezTo>
                      <a:pt x="379163" y="287524"/>
                      <a:pt x="378062" y="278088"/>
                      <a:pt x="380407" y="271054"/>
                    </a:cubicBezTo>
                    <a:cubicBezTo>
                      <a:pt x="373373" y="268709"/>
                      <a:pt x="360759" y="271290"/>
                      <a:pt x="359305" y="264020"/>
                    </a:cubicBezTo>
                    <a:cubicBezTo>
                      <a:pt x="355106" y="243023"/>
                      <a:pt x="382424" y="229850"/>
                      <a:pt x="394474" y="221817"/>
                    </a:cubicBezTo>
                    <a:cubicBezTo>
                      <a:pt x="385096" y="219472"/>
                      <a:pt x="368684" y="224161"/>
                      <a:pt x="366339" y="214783"/>
                    </a:cubicBezTo>
                    <a:cubicBezTo>
                      <a:pt x="361409" y="195063"/>
                      <a:pt x="409732" y="188109"/>
                      <a:pt x="415576" y="186648"/>
                    </a:cubicBezTo>
                    <a:lnTo>
                      <a:pt x="457779" y="200715"/>
                    </a:lnTo>
                    <a:cubicBezTo>
                      <a:pt x="464813" y="203060"/>
                      <a:pt x="471567" y="206530"/>
                      <a:pt x="478880" y="207749"/>
                    </a:cubicBezTo>
                    <a:lnTo>
                      <a:pt x="521084" y="214783"/>
                    </a:lnTo>
                    <a:cubicBezTo>
                      <a:pt x="480771" y="154316"/>
                      <a:pt x="529101" y="230818"/>
                      <a:pt x="499982" y="172580"/>
                    </a:cubicBezTo>
                    <a:cubicBezTo>
                      <a:pt x="472710" y="118035"/>
                      <a:pt x="496561" y="183417"/>
                      <a:pt x="478880" y="130377"/>
                    </a:cubicBezTo>
                    <a:cubicBezTo>
                      <a:pt x="476536" y="113965"/>
                      <a:pt x="466604" y="96868"/>
                      <a:pt x="471847" y="81140"/>
                    </a:cubicBezTo>
                    <a:cubicBezTo>
                      <a:pt x="474192" y="74106"/>
                      <a:pt x="487158" y="83542"/>
                      <a:pt x="492948" y="88174"/>
                    </a:cubicBezTo>
                    <a:cubicBezTo>
                      <a:pt x="499549" y="93455"/>
                      <a:pt x="501038" y="103297"/>
                      <a:pt x="507016" y="109275"/>
                    </a:cubicBezTo>
                    <a:cubicBezTo>
                      <a:pt x="512994" y="115253"/>
                      <a:pt x="521083" y="118654"/>
                      <a:pt x="528117" y="123343"/>
                    </a:cubicBezTo>
                    <a:cubicBezTo>
                      <a:pt x="543464" y="169385"/>
                      <a:pt x="522148" y="124194"/>
                      <a:pt x="556253" y="151478"/>
                    </a:cubicBezTo>
                    <a:cubicBezTo>
                      <a:pt x="562854" y="156759"/>
                      <a:pt x="564342" y="166602"/>
                      <a:pt x="570320" y="172580"/>
                    </a:cubicBezTo>
                    <a:cubicBezTo>
                      <a:pt x="576298" y="178558"/>
                      <a:pt x="584388" y="181959"/>
                      <a:pt x="591422" y="186648"/>
                    </a:cubicBezTo>
                    <a:cubicBezTo>
                      <a:pt x="610000" y="242381"/>
                      <a:pt x="607928" y="214224"/>
                      <a:pt x="598456" y="271054"/>
                    </a:cubicBezTo>
                    <a:cubicBezTo>
                      <a:pt x="595396" y="234329"/>
                      <a:pt x="603862" y="171496"/>
                      <a:pt x="563287" y="144445"/>
                    </a:cubicBezTo>
                    <a:lnTo>
                      <a:pt x="521084" y="116309"/>
                    </a:lnTo>
                    <a:cubicBezTo>
                      <a:pt x="507390" y="75229"/>
                      <a:pt x="524764" y="112956"/>
                      <a:pt x="492948" y="81140"/>
                    </a:cubicBezTo>
                    <a:cubicBezTo>
                      <a:pt x="453935" y="42127"/>
                      <a:pt x="516227" y="72487"/>
                      <a:pt x="436677" y="45971"/>
                    </a:cubicBezTo>
                    <a:cubicBezTo>
                      <a:pt x="429643" y="48316"/>
                      <a:pt x="422990" y="53005"/>
                      <a:pt x="415576" y="53005"/>
                    </a:cubicBezTo>
                    <a:cubicBezTo>
                      <a:pt x="329554" y="53005"/>
                      <a:pt x="296250" y="57096"/>
                      <a:pt x="232696" y="38937"/>
                    </a:cubicBezTo>
                    <a:cubicBezTo>
                      <a:pt x="225567" y="36900"/>
                      <a:pt x="218628" y="34248"/>
                      <a:pt x="211594" y="31903"/>
                    </a:cubicBezTo>
                    <a:cubicBezTo>
                      <a:pt x="204560" y="27214"/>
                      <a:pt x="198054" y="21615"/>
                      <a:pt x="190493" y="17835"/>
                    </a:cubicBezTo>
                    <a:cubicBezTo>
                      <a:pt x="183861" y="14519"/>
                      <a:pt x="176520" y="12839"/>
                      <a:pt x="169391" y="10802"/>
                    </a:cubicBezTo>
                    <a:cubicBezTo>
                      <a:pt x="138799" y="2062"/>
                      <a:pt x="147117" y="-4438"/>
                      <a:pt x="134222" y="3768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5525158" y="5019036"/>
                <a:ext cx="13839" cy="13839"/>
              </a:xfrm>
              <a:custGeom>
                <a:avLst/>
                <a:gdLst>
                  <a:gd name="connsiteX0" fmla="*/ 0 w 49237"/>
                  <a:gd name="connsiteY0" fmla="*/ 0 h 49237"/>
                  <a:gd name="connsiteX1" fmla="*/ 49237 w 49237"/>
                  <a:gd name="connsiteY1" fmla="*/ 49237 h 4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237" h="49237">
                    <a:moveTo>
                      <a:pt x="0" y="0"/>
                    </a:moveTo>
                    <a:lnTo>
                      <a:pt x="49237" y="49237"/>
                    </a:lnTo>
                  </a:path>
                </a:pathLst>
              </a:cu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5468400" y="5037036"/>
                <a:ext cx="13839" cy="13839"/>
              </a:xfrm>
              <a:custGeom>
                <a:avLst/>
                <a:gdLst>
                  <a:gd name="connsiteX0" fmla="*/ 0 w 49237"/>
                  <a:gd name="connsiteY0" fmla="*/ 0 h 49237"/>
                  <a:gd name="connsiteX1" fmla="*/ 49237 w 49237"/>
                  <a:gd name="connsiteY1" fmla="*/ 49237 h 4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237" h="49237">
                    <a:moveTo>
                      <a:pt x="0" y="0"/>
                    </a:moveTo>
                    <a:lnTo>
                      <a:pt x="49237" y="49237"/>
                    </a:lnTo>
                  </a:path>
                </a:pathLst>
              </a:cu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5931568" y="4391526"/>
                <a:ext cx="152628" cy="264695"/>
              </a:xfrm>
              <a:custGeom>
                <a:avLst/>
                <a:gdLst>
                  <a:gd name="connsiteX0" fmla="*/ 140369 w 152628"/>
                  <a:gd name="connsiteY0" fmla="*/ 264695 h 264695"/>
                  <a:gd name="connsiteX1" fmla="*/ 148390 w 152628"/>
                  <a:gd name="connsiteY1" fmla="*/ 132348 h 264695"/>
                  <a:gd name="connsiteX2" fmla="*/ 140369 w 152628"/>
                  <a:gd name="connsiteY2" fmla="*/ 104274 h 264695"/>
                  <a:gd name="connsiteX3" fmla="*/ 132348 w 152628"/>
                  <a:gd name="connsiteY3" fmla="*/ 92242 h 264695"/>
                  <a:gd name="connsiteX4" fmla="*/ 112295 w 152628"/>
                  <a:gd name="connsiteY4" fmla="*/ 56148 h 264695"/>
                  <a:gd name="connsiteX5" fmla="*/ 100264 w 152628"/>
                  <a:gd name="connsiteY5" fmla="*/ 52137 h 264695"/>
                  <a:gd name="connsiteX6" fmla="*/ 80211 w 152628"/>
                  <a:gd name="connsiteY6" fmla="*/ 36095 h 264695"/>
                  <a:gd name="connsiteX7" fmla="*/ 56148 w 152628"/>
                  <a:gd name="connsiteY7" fmla="*/ 20053 h 264695"/>
                  <a:gd name="connsiteX8" fmla="*/ 32085 w 152628"/>
                  <a:gd name="connsiteY8" fmla="*/ 12032 h 264695"/>
                  <a:gd name="connsiteX9" fmla="*/ 20053 w 152628"/>
                  <a:gd name="connsiteY9" fmla="*/ 8021 h 264695"/>
                  <a:gd name="connsiteX10" fmla="*/ 8021 w 152628"/>
                  <a:gd name="connsiteY10" fmla="*/ 4011 h 264695"/>
                  <a:gd name="connsiteX11" fmla="*/ 0 w 152628"/>
                  <a:gd name="connsiteY11" fmla="*/ 0 h 26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628" h="264695">
                    <a:moveTo>
                      <a:pt x="140369" y="264695"/>
                    </a:moveTo>
                    <a:cubicBezTo>
                      <a:pt x="150116" y="183469"/>
                      <a:pt x="157717" y="188311"/>
                      <a:pt x="148390" y="132348"/>
                    </a:cubicBezTo>
                    <a:cubicBezTo>
                      <a:pt x="147748" y="128498"/>
                      <a:pt x="142751" y="109039"/>
                      <a:pt x="140369" y="104274"/>
                    </a:cubicBezTo>
                    <a:cubicBezTo>
                      <a:pt x="138214" y="99963"/>
                      <a:pt x="134504" y="96553"/>
                      <a:pt x="132348" y="92242"/>
                    </a:cubicBezTo>
                    <a:cubicBezTo>
                      <a:pt x="126698" y="80942"/>
                      <a:pt x="127467" y="61206"/>
                      <a:pt x="112295" y="56148"/>
                    </a:cubicBezTo>
                    <a:lnTo>
                      <a:pt x="100264" y="52137"/>
                    </a:lnTo>
                    <a:cubicBezTo>
                      <a:pt x="85444" y="29907"/>
                      <a:pt x="100722" y="47490"/>
                      <a:pt x="80211" y="36095"/>
                    </a:cubicBezTo>
                    <a:cubicBezTo>
                      <a:pt x="71784" y="31413"/>
                      <a:pt x="65293" y="23101"/>
                      <a:pt x="56148" y="20053"/>
                    </a:cubicBezTo>
                    <a:lnTo>
                      <a:pt x="32085" y="12032"/>
                    </a:lnTo>
                    <a:lnTo>
                      <a:pt x="20053" y="8021"/>
                    </a:lnTo>
                    <a:cubicBezTo>
                      <a:pt x="16042" y="6684"/>
                      <a:pt x="11802" y="5902"/>
                      <a:pt x="8021" y="4011"/>
                    </a:cubicBez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5686926" y="4431632"/>
                <a:ext cx="76200" cy="64168"/>
              </a:xfrm>
              <a:custGeom>
                <a:avLst/>
                <a:gdLst>
                  <a:gd name="connsiteX0" fmla="*/ 0 w 76200"/>
                  <a:gd name="connsiteY0" fmla="*/ 0 h 64168"/>
                  <a:gd name="connsiteX1" fmla="*/ 76200 w 76200"/>
                  <a:gd name="connsiteY1" fmla="*/ 64168 h 6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64168">
                    <a:moveTo>
                      <a:pt x="0" y="0"/>
                    </a:moveTo>
                    <a:lnTo>
                      <a:pt x="76200" y="64168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5686926" y="4371474"/>
                <a:ext cx="102268" cy="102285"/>
              </a:xfrm>
              <a:custGeom>
                <a:avLst/>
                <a:gdLst>
                  <a:gd name="connsiteX0" fmla="*/ 0 w 76200"/>
                  <a:gd name="connsiteY0" fmla="*/ 0 h 64168"/>
                  <a:gd name="connsiteX1" fmla="*/ 76200 w 76200"/>
                  <a:gd name="connsiteY1" fmla="*/ 64168 h 6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64168">
                    <a:moveTo>
                      <a:pt x="0" y="0"/>
                    </a:moveTo>
                    <a:lnTo>
                      <a:pt x="76200" y="64168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5743074" y="4305023"/>
                <a:ext cx="73192" cy="149221"/>
              </a:xfrm>
              <a:custGeom>
                <a:avLst/>
                <a:gdLst>
                  <a:gd name="connsiteX0" fmla="*/ 0 w 76200"/>
                  <a:gd name="connsiteY0" fmla="*/ 0 h 64168"/>
                  <a:gd name="connsiteX1" fmla="*/ 76200 w 76200"/>
                  <a:gd name="connsiteY1" fmla="*/ 64168 h 6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64168">
                    <a:moveTo>
                      <a:pt x="0" y="0"/>
                    </a:moveTo>
                    <a:lnTo>
                      <a:pt x="76200" y="64168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5810150" y="4285509"/>
                <a:ext cx="45719" cy="160576"/>
              </a:xfrm>
              <a:custGeom>
                <a:avLst/>
                <a:gdLst>
                  <a:gd name="connsiteX0" fmla="*/ 0 w 76200"/>
                  <a:gd name="connsiteY0" fmla="*/ 0 h 64168"/>
                  <a:gd name="connsiteX1" fmla="*/ 76200 w 76200"/>
                  <a:gd name="connsiteY1" fmla="*/ 64168 h 6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64168">
                    <a:moveTo>
                      <a:pt x="0" y="0"/>
                    </a:moveTo>
                    <a:lnTo>
                      <a:pt x="76200" y="64168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6000708" y="4662194"/>
                <a:ext cx="13839" cy="13839"/>
              </a:xfrm>
              <a:custGeom>
                <a:avLst/>
                <a:gdLst>
                  <a:gd name="connsiteX0" fmla="*/ 0 w 49237"/>
                  <a:gd name="connsiteY0" fmla="*/ 0 h 49237"/>
                  <a:gd name="connsiteX1" fmla="*/ 49237 w 49237"/>
                  <a:gd name="connsiteY1" fmla="*/ 49237 h 4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237" h="49237">
                    <a:moveTo>
                      <a:pt x="0" y="0"/>
                    </a:moveTo>
                    <a:lnTo>
                      <a:pt x="49237" y="49237"/>
                    </a:lnTo>
                  </a:path>
                </a:pathLst>
              </a:cu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5943950" y="4680194"/>
                <a:ext cx="13839" cy="13839"/>
              </a:xfrm>
              <a:custGeom>
                <a:avLst/>
                <a:gdLst>
                  <a:gd name="connsiteX0" fmla="*/ 0 w 49237"/>
                  <a:gd name="connsiteY0" fmla="*/ 0 h 49237"/>
                  <a:gd name="connsiteX1" fmla="*/ 49237 w 49237"/>
                  <a:gd name="connsiteY1" fmla="*/ 49237 h 4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237" h="49237">
                    <a:moveTo>
                      <a:pt x="0" y="0"/>
                    </a:moveTo>
                    <a:lnTo>
                      <a:pt x="49237" y="49237"/>
                    </a:lnTo>
                  </a:path>
                </a:pathLst>
              </a:cu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矩形 25"/>
            <p:cNvSpPr/>
            <p:nvPr/>
          </p:nvSpPr>
          <p:spPr>
            <a:xfrm rot="21377160">
              <a:off x="6786595" y="3463467"/>
              <a:ext cx="39361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 smtClean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…………</a:t>
              </a:r>
              <a:endParaRPr lang="zh-CN" altLang="en-US" sz="54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2" name="任意多边形 1"/>
            <p:cNvSpPr/>
            <p:nvPr/>
          </p:nvSpPr>
          <p:spPr>
            <a:xfrm>
              <a:off x="3033132" y="2129883"/>
              <a:ext cx="1126273" cy="2475571"/>
            </a:xfrm>
            <a:custGeom>
              <a:avLst/>
              <a:gdLst>
                <a:gd name="connsiteX0" fmla="*/ 0 w 1126273"/>
                <a:gd name="connsiteY0" fmla="*/ 0 h 2475571"/>
                <a:gd name="connsiteX1" fmla="*/ 22302 w 1126273"/>
                <a:gd name="connsiteY1" fmla="*/ 156117 h 2475571"/>
                <a:gd name="connsiteX2" fmla="*/ 44605 w 1126273"/>
                <a:gd name="connsiteY2" fmla="*/ 189571 h 2475571"/>
                <a:gd name="connsiteX3" fmla="*/ 78058 w 1126273"/>
                <a:gd name="connsiteY3" fmla="*/ 256478 h 2475571"/>
                <a:gd name="connsiteX4" fmla="*/ 89209 w 1126273"/>
                <a:gd name="connsiteY4" fmla="*/ 289932 h 2475571"/>
                <a:gd name="connsiteX5" fmla="*/ 111512 w 1126273"/>
                <a:gd name="connsiteY5" fmla="*/ 334537 h 2475571"/>
                <a:gd name="connsiteX6" fmla="*/ 133814 w 1126273"/>
                <a:gd name="connsiteY6" fmla="*/ 367990 h 2475571"/>
                <a:gd name="connsiteX7" fmla="*/ 156117 w 1126273"/>
                <a:gd name="connsiteY7" fmla="*/ 434897 h 2475571"/>
                <a:gd name="connsiteX8" fmla="*/ 144966 w 1126273"/>
                <a:gd name="connsiteY8" fmla="*/ 468351 h 2475571"/>
                <a:gd name="connsiteX9" fmla="*/ 100361 w 1126273"/>
                <a:gd name="connsiteY9" fmla="*/ 479502 h 2475571"/>
                <a:gd name="connsiteX10" fmla="*/ 78058 w 1126273"/>
                <a:gd name="connsiteY10" fmla="*/ 501805 h 2475571"/>
                <a:gd name="connsiteX11" fmla="*/ 66907 w 1126273"/>
                <a:gd name="connsiteY11" fmla="*/ 535258 h 2475571"/>
                <a:gd name="connsiteX12" fmla="*/ 100361 w 1126273"/>
                <a:gd name="connsiteY12" fmla="*/ 646771 h 2475571"/>
                <a:gd name="connsiteX13" fmla="*/ 133814 w 1126273"/>
                <a:gd name="connsiteY13" fmla="*/ 657922 h 2475571"/>
                <a:gd name="connsiteX14" fmla="*/ 223024 w 1126273"/>
                <a:gd name="connsiteY14" fmla="*/ 680224 h 2475571"/>
                <a:gd name="connsiteX15" fmla="*/ 234175 w 1126273"/>
                <a:gd name="connsiteY15" fmla="*/ 713678 h 2475571"/>
                <a:gd name="connsiteX16" fmla="*/ 245327 w 1126273"/>
                <a:gd name="connsiteY16" fmla="*/ 791737 h 2475571"/>
                <a:gd name="connsiteX17" fmla="*/ 345688 w 1126273"/>
                <a:gd name="connsiteY17" fmla="*/ 825190 h 2475571"/>
                <a:gd name="connsiteX18" fmla="*/ 379141 w 1126273"/>
                <a:gd name="connsiteY18" fmla="*/ 836341 h 2475571"/>
                <a:gd name="connsiteX19" fmla="*/ 412595 w 1126273"/>
                <a:gd name="connsiteY19" fmla="*/ 847493 h 2475571"/>
                <a:gd name="connsiteX20" fmla="*/ 423746 w 1126273"/>
                <a:gd name="connsiteY20" fmla="*/ 880946 h 2475571"/>
                <a:gd name="connsiteX21" fmla="*/ 434897 w 1126273"/>
                <a:gd name="connsiteY21" fmla="*/ 925551 h 2475571"/>
                <a:gd name="connsiteX22" fmla="*/ 457200 w 1126273"/>
                <a:gd name="connsiteY22" fmla="*/ 992458 h 2475571"/>
                <a:gd name="connsiteX23" fmla="*/ 446048 w 1126273"/>
                <a:gd name="connsiteY23" fmla="*/ 1371600 h 2475571"/>
                <a:gd name="connsiteX24" fmla="*/ 434897 w 1126273"/>
                <a:gd name="connsiteY24" fmla="*/ 1338146 h 2475571"/>
                <a:gd name="connsiteX25" fmla="*/ 423746 w 1126273"/>
                <a:gd name="connsiteY25" fmla="*/ 1237785 h 2475571"/>
                <a:gd name="connsiteX26" fmla="*/ 390292 w 1126273"/>
                <a:gd name="connsiteY26" fmla="*/ 1148576 h 2475571"/>
                <a:gd name="connsiteX27" fmla="*/ 367990 w 1126273"/>
                <a:gd name="connsiteY27" fmla="*/ 1126273 h 2475571"/>
                <a:gd name="connsiteX28" fmla="*/ 301083 w 1126273"/>
                <a:gd name="connsiteY28" fmla="*/ 1204332 h 2475571"/>
                <a:gd name="connsiteX29" fmla="*/ 278780 w 1126273"/>
                <a:gd name="connsiteY29" fmla="*/ 1271239 h 2475571"/>
                <a:gd name="connsiteX30" fmla="*/ 267629 w 1126273"/>
                <a:gd name="connsiteY30" fmla="*/ 1304693 h 2475571"/>
                <a:gd name="connsiteX31" fmla="*/ 245327 w 1126273"/>
                <a:gd name="connsiteY31" fmla="*/ 1427356 h 2475571"/>
                <a:gd name="connsiteX32" fmla="*/ 223024 w 1126273"/>
                <a:gd name="connsiteY32" fmla="*/ 1516566 h 2475571"/>
                <a:gd name="connsiteX33" fmla="*/ 200722 w 1126273"/>
                <a:gd name="connsiteY33" fmla="*/ 1583473 h 2475571"/>
                <a:gd name="connsiteX34" fmla="*/ 278780 w 1126273"/>
                <a:gd name="connsiteY34" fmla="*/ 1561171 h 2475571"/>
                <a:gd name="connsiteX35" fmla="*/ 468351 w 1126273"/>
                <a:gd name="connsiteY35" fmla="*/ 1572322 h 2475571"/>
                <a:gd name="connsiteX36" fmla="*/ 512956 w 1126273"/>
                <a:gd name="connsiteY36" fmla="*/ 1628078 h 2475571"/>
                <a:gd name="connsiteX37" fmla="*/ 501805 w 1126273"/>
                <a:gd name="connsiteY37" fmla="*/ 1628078 h 2475571"/>
                <a:gd name="connsiteX38" fmla="*/ 434897 w 1126273"/>
                <a:gd name="connsiteY38" fmla="*/ 1583473 h 2475571"/>
                <a:gd name="connsiteX39" fmla="*/ 379141 w 1126273"/>
                <a:gd name="connsiteY39" fmla="*/ 1527717 h 2475571"/>
                <a:gd name="connsiteX40" fmla="*/ 267629 w 1126273"/>
                <a:gd name="connsiteY40" fmla="*/ 1561171 h 2475571"/>
                <a:gd name="connsiteX41" fmla="*/ 245327 w 1126273"/>
                <a:gd name="connsiteY41" fmla="*/ 1639229 h 2475571"/>
                <a:gd name="connsiteX42" fmla="*/ 211873 w 1126273"/>
                <a:gd name="connsiteY42" fmla="*/ 1773044 h 2475571"/>
                <a:gd name="connsiteX43" fmla="*/ 200722 w 1126273"/>
                <a:gd name="connsiteY43" fmla="*/ 1806497 h 2475571"/>
                <a:gd name="connsiteX44" fmla="*/ 178419 w 1126273"/>
                <a:gd name="connsiteY44" fmla="*/ 1828800 h 2475571"/>
                <a:gd name="connsiteX45" fmla="*/ 111512 w 1126273"/>
                <a:gd name="connsiteY45" fmla="*/ 2029522 h 2475571"/>
                <a:gd name="connsiteX46" fmla="*/ 100361 w 1126273"/>
                <a:gd name="connsiteY46" fmla="*/ 2062976 h 2475571"/>
                <a:gd name="connsiteX47" fmla="*/ 78058 w 1126273"/>
                <a:gd name="connsiteY47" fmla="*/ 2141034 h 2475571"/>
                <a:gd name="connsiteX48" fmla="*/ 66907 w 1126273"/>
                <a:gd name="connsiteY48" fmla="*/ 2230244 h 2475571"/>
                <a:gd name="connsiteX49" fmla="*/ 55756 w 1126273"/>
                <a:gd name="connsiteY49" fmla="*/ 2286000 h 2475571"/>
                <a:gd name="connsiteX50" fmla="*/ 100361 w 1126273"/>
                <a:gd name="connsiteY50" fmla="*/ 2453268 h 2475571"/>
                <a:gd name="connsiteX51" fmla="*/ 178419 w 1126273"/>
                <a:gd name="connsiteY51" fmla="*/ 2442117 h 2475571"/>
                <a:gd name="connsiteX52" fmla="*/ 200722 w 1126273"/>
                <a:gd name="connsiteY52" fmla="*/ 2286000 h 2475571"/>
                <a:gd name="connsiteX53" fmla="*/ 223024 w 1126273"/>
                <a:gd name="connsiteY53" fmla="*/ 2185639 h 2475571"/>
                <a:gd name="connsiteX54" fmla="*/ 256478 w 1126273"/>
                <a:gd name="connsiteY54" fmla="*/ 2040673 h 2475571"/>
                <a:gd name="connsiteX55" fmla="*/ 289931 w 1126273"/>
                <a:gd name="connsiteY55" fmla="*/ 2029522 h 2475571"/>
                <a:gd name="connsiteX56" fmla="*/ 301083 w 1126273"/>
                <a:gd name="connsiteY56" fmla="*/ 2062976 h 2475571"/>
                <a:gd name="connsiteX57" fmla="*/ 323385 w 1126273"/>
                <a:gd name="connsiteY57" fmla="*/ 2386361 h 2475571"/>
                <a:gd name="connsiteX58" fmla="*/ 367990 w 1126273"/>
                <a:gd name="connsiteY58" fmla="*/ 2475571 h 2475571"/>
                <a:gd name="connsiteX59" fmla="*/ 401444 w 1126273"/>
                <a:gd name="connsiteY59" fmla="*/ 2464419 h 2475571"/>
                <a:gd name="connsiteX60" fmla="*/ 512956 w 1126273"/>
                <a:gd name="connsiteY60" fmla="*/ 2442117 h 2475571"/>
                <a:gd name="connsiteX61" fmla="*/ 524107 w 1126273"/>
                <a:gd name="connsiteY61" fmla="*/ 2408663 h 2475571"/>
                <a:gd name="connsiteX62" fmla="*/ 501805 w 1126273"/>
                <a:gd name="connsiteY62" fmla="*/ 2129883 h 2475571"/>
                <a:gd name="connsiteX63" fmla="*/ 490653 w 1126273"/>
                <a:gd name="connsiteY63" fmla="*/ 2096429 h 2475571"/>
                <a:gd name="connsiteX64" fmla="*/ 479502 w 1126273"/>
                <a:gd name="connsiteY64" fmla="*/ 1951463 h 2475571"/>
                <a:gd name="connsiteX65" fmla="*/ 457200 w 1126273"/>
                <a:gd name="connsiteY65" fmla="*/ 1851102 h 2475571"/>
                <a:gd name="connsiteX66" fmla="*/ 468351 w 1126273"/>
                <a:gd name="connsiteY66" fmla="*/ 1694985 h 2475571"/>
                <a:gd name="connsiteX67" fmla="*/ 479502 w 1126273"/>
                <a:gd name="connsiteY67" fmla="*/ 1661532 h 2475571"/>
                <a:gd name="connsiteX68" fmla="*/ 490653 w 1126273"/>
                <a:gd name="connsiteY68" fmla="*/ 1605776 h 2475571"/>
                <a:gd name="connsiteX69" fmla="*/ 501805 w 1126273"/>
                <a:gd name="connsiteY69" fmla="*/ 1639229 h 2475571"/>
                <a:gd name="connsiteX70" fmla="*/ 602166 w 1126273"/>
                <a:gd name="connsiteY70" fmla="*/ 1650380 h 2475571"/>
                <a:gd name="connsiteX71" fmla="*/ 735980 w 1126273"/>
                <a:gd name="connsiteY71" fmla="*/ 1639229 h 2475571"/>
                <a:gd name="connsiteX72" fmla="*/ 747131 w 1126273"/>
                <a:gd name="connsiteY72" fmla="*/ 1672683 h 2475571"/>
                <a:gd name="connsiteX73" fmla="*/ 769434 w 1126273"/>
                <a:gd name="connsiteY73" fmla="*/ 1851102 h 2475571"/>
                <a:gd name="connsiteX74" fmla="*/ 791736 w 1126273"/>
                <a:gd name="connsiteY74" fmla="*/ 1929161 h 2475571"/>
                <a:gd name="connsiteX75" fmla="*/ 814039 w 1126273"/>
                <a:gd name="connsiteY75" fmla="*/ 2040673 h 2475571"/>
                <a:gd name="connsiteX76" fmla="*/ 825190 w 1126273"/>
                <a:gd name="connsiteY76" fmla="*/ 2207941 h 2475571"/>
                <a:gd name="connsiteX77" fmla="*/ 836341 w 1126273"/>
                <a:gd name="connsiteY77" fmla="*/ 2297151 h 2475571"/>
                <a:gd name="connsiteX78" fmla="*/ 825190 w 1126273"/>
                <a:gd name="connsiteY78" fmla="*/ 2174488 h 2475571"/>
                <a:gd name="connsiteX79" fmla="*/ 814039 w 1126273"/>
                <a:gd name="connsiteY79" fmla="*/ 1773044 h 2475571"/>
                <a:gd name="connsiteX80" fmla="*/ 780585 w 1126273"/>
                <a:gd name="connsiteY80" fmla="*/ 1694985 h 2475571"/>
                <a:gd name="connsiteX81" fmla="*/ 758283 w 1126273"/>
                <a:gd name="connsiteY81" fmla="*/ 1550019 h 2475571"/>
                <a:gd name="connsiteX82" fmla="*/ 769434 w 1126273"/>
                <a:gd name="connsiteY82" fmla="*/ 1516566 h 2475571"/>
                <a:gd name="connsiteX83" fmla="*/ 858644 w 1126273"/>
                <a:gd name="connsiteY83" fmla="*/ 1561171 h 2475571"/>
                <a:gd name="connsiteX84" fmla="*/ 903248 w 1126273"/>
                <a:gd name="connsiteY84" fmla="*/ 1639229 h 2475571"/>
                <a:gd name="connsiteX85" fmla="*/ 925551 w 1126273"/>
                <a:gd name="connsiteY85" fmla="*/ 1661532 h 2475571"/>
                <a:gd name="connsiteX86" fmla="*/ 947853 w 1126273"/>
                <a:gd name="connsiteY86" fmla="*/ 1728439 h 2475571"/>
                <a:gd name="connsiteX87" fmla="*/ 992458 w 1126273"/>
                <a:gd name="connsiteY87" fmla="*/ 1784195 h 2475571"/>
                <a:gd name="connsiteX88" fmla="*/ 1014761 w 1126273"/>
                <a:gd name="connsiteY88" fmla="*/ 1873405 h 2475571"/>
                <a:gd name="connsiteX89" fmla="*/ 1059366 w 1126273"/>
                <a:gd name="connsiteY89" fmla="*/ 1929161 h 2475571"/>
                <a:gd name="connsiteX90" fmla="*/ 1081668 w 1126273"/>
                <a:gd name="connsiteY90" fmla="*/ 2029522 h 2475571"/>
                <a:gd name="connsiteX91" fmla="*/ 1103970 w 1126273"/>
                <a:gd name="connsiteY91" fmla="*/ 2062976 h 2475571"/>
                <a:gd name="connsiteX92" fmla="*/ 1126273 w 1126273"/>
                <a:gd name="connsiteY92" fmla="*/ 2129883 h 2475571"/>
                <a:gd name="connsiteX93" fmla="*/ 1092819 w 1126273"/>
                <a:gd name="connsiteY93" fmla="*/ 1873405 h 2475571"/>
                <a:gd name="connsiteX94" fmla="*/ 1048214 w 1126273"/>
                <a:gd name="connsiteY94" fmla="*/ 1817649 h 2475571"/>
                <a:gd name="connsiteX95" fmla="*/ 1003609 w 1126273"/>
                <a:gd name="connsiteY95" fmla="*/ 1750741 h 2475571"/>
                <a:gd name="connsiteX96" fmla="*/ 981307 w 1126273"/>
                <a:gd name="connsiteY96" fmla="*/ 1717288 h 2475571"/>
                <a:gd name="connsiteX97" fmla="*/ 936702 w 1126273"/>
                <a:gd name="connsiteY97" fmla="*/ 1672683 h 2475571"/>
                <a:gd name="connsiteX98" fmla="*/ 914400 w 1126273"/>
                <a:gd name="connsiteY98" fmla="*/ 1650380 h 2475571"/>
                <a:gd name="connsiteX99" fmla="*/ 892097 w 1126273"/>
                <a:gd name="connsiteY99" fmla="*/ 1616927 h 2475571"/>
                <a:gd name="connsiteX100" fmla="*/ 880946 w 1126273"/>
                <a:gd name="connsiteY100" fmla="*/ 1583473 h 2475571"/>
                <a:gd name="connsiteX101" fmla="*/ 858644 w 1126273"/>
                <a:gd name="connsiteY101" fmla="*/ 1550019 h 2475571"/>
                <a:gd name="connsiteX102" fmla="*/ 847492 w 1126273"/>
                <a:gd name="connsiteY102" fmla="*/ 1471961 h 2475571"/>
                <a:gd name="connsiteX103" fmla="*/ 802888 w 1126273"/>
                <a:gd name="connsiteY103" fmla="*/ 1315844 h 2475571"/>
                <a:gd name="connsiteX104" fmla="*/ 780585 w 1126273"/>
                <a:gd name="connsiteY104" fmla="*/ 1293541 h 2475571"/>
                <a:gd name="connsiteX105" fmla="*/ 769434 w 1126273"/>
                <a:gd name="connsiteY105" fmla="*/ 1260088 h 2475571"/>
                <a:gd name="connsiteX106" fmla="*/ 747131 w 1126273"/>
                <a:gd name="connsiteY106" fmla="*/ 1237785 h 2475571"/>
                <a:gd name="connsiteX107" fmla="*/ 724829 w 1126273"/>
                <a:gd name="connsiteY107" fmla="*/ 1204332 h 2475571"/>
                <a:gd name="connsiteX108" fmla="*/ 702527 w 1126273"/>
                <a:gd name="connsiteY108" fmla="*/ 1237785 h 2475571"/>
                <a:gd name="connsiteX109" fmla="*/ 680224 w 1126273"/>
                <a:gd name="connsiteY109" fmla="*/ 1304693 h 2475571"/>
                <a:gd name="connsiteX110" fmla="*/ 713678 w 1126273"/>
                <a:gd name="connsiteY110" fmla="*/ 1505415 h 2475571"/>
                <a:gd name="connsiteX111" fmla="*/ 724829 w 1126273"/>
                <a:gd name="connsiteY111" fmla="*/ 1538868 h 2475571"/>
                <a:gd name="connsiteX112" fmla="*/ 735980 w 1126273"/>
                <a:gd name="connsiteY112" fmla="*/ 1572322 h 2475571"/>
                <a:gd name="connsiteX113" fmla="*/ 713678 w 1126273"/>
                <a:gd name="connsiteY113" fmla="*/ 1494263 h 2475571"/>
                <a:gd name="connsiteX114" fmla="*/ 702527 w 1126273"/>
                <a:gd name="connsiteY114" fmla="*/ 1382751 h 2475571"/>
                <a:gd name="connsiteX115" fmla="*/ 669073 w 1126273"/>
                <a:gd name="connsiteY115" fmla="*/ 1193180 h 2475571"/>
                <a:gd name="connsiteX116" fmla="*/ 657922 w 1126273"/>
                <a:gd name="connsiteY116" fmla="*/ 1159727 h 2475571"/>
                <a:gd name="connsiteX117" fmla="*/ 624468 w 1126273"/>
                <a:gd name="connsiteY117" fmla="*/ 1137424 h 2475571"/>
                <a:gd name="connsiteX118" fmla="*/ 602166 w 1126273"/>
                <a:gd name="connsiteY118" fmla="*/ 1048215 h 2475571"/>
                <a:gd name="connsiteX119" fmla="*/ 613317 w 1126273"/>
                <a:gd name="connsiteY119" fmla="*/ 992458 h 2475571"/>
                <a:gd name="connsiteX120" fmla="*/ 735980 w 1126273"/>
                <a:gd name="connsiteY120" fmla="*/ 914400 h 2475571"/>
                <a:gd name="connsiteX121" fmla="*/ 769434 w 1126273"/>
                <a:gd name="connsiteY121" fmla="*/ 903249 h 2475571"/>
                <a:gd name="connsiteX122" fmla="*/ 802888 w 1126273"/>
                <a:gd name="connsiteY122" fmla="*/ 892097 h 2475571"/>
                <a:gd name="connsiteX123" fmla="*/ 858644 w 1126273"/>
                <a:gd name="connsiteY123" fmla="*/ 847493 h 2475571"/>
                <a:gd name="connsiteX124" fmla="*/ 869795 w 1126273"/>
                <a:gd name="connsiteY124" fmla="*/ 814039 h 2475571"/>
                <a:gd name="connsiteX125" fmla="*/ 892097 w 1126273"/>
                <a:gd name="connsiteY125" fmla="*/ 780585 h 2475571"/>
                <a:gd name="connsiteX126" fmla="*/ 914400 w 1126273"/>
                <a:gd name="connsiteY126" fmla="*/ 713678 h 2475571"/>
                <a:gd name="connsiteX127" fmla="*/ 925551 w 1126273"/>
                <a:gd name="connsiteY127" fmla="*/ 646771 h 2475571"/>
                <a:gd name="connsiteX128" fmla="*/ 914400 w 1126273"/>
                <a:gd name="connsiteY128" fmla="*/ 591015 h 2475571"/>
                <a:gd name="connsiteX129" fmla="*/ 892097 w 1126273"/>
                <a:gd name="connsiteY129" fmla="*/ 524107 h 2475571"/>
                <a:gd name="connsiteX130" fmla="*/ 892097 w 1126273"/>
                <a:gd name="connsiteY130" fmla="*/ 479502 h 247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126273" h="2475571">
                  <a:moveTo>
                    <a:pt x="0" y="0"/>
                  </a:moveTo>
                  <a:cubicBezTo>
                    <a:pt x="2848" y="31333"/>
                    <a:pt x="850" y="113213"/>
                    <a:pt x="22302" y="156117"/>
                  </a:cubicBezTo>
                  <a:cubicBezTo>
                    <a:pt x="28296" y="168104"/>
                    <a:pt x="37171" y="178420"/>
                    <a:pt x="44605" y="189571"/>
                  </a:cubicBezTo>
                  <a:cubicBezTo>
                    <a:pt x="72634" y="273659"/>
                    <a:pt x="34824" y="170007"/>
                    <a:pt x="78058" y="256478"/>
                  </a:cubicBezTo>
                  <a:cubicBezTo>
                    <a:pt x="83315" y="266992"/>
                    <a:pt x="84579" y="279128"/>
                    <a:pt x="89209" y="289932"/>
                  </a:cubicBezTo>
                  <a:cubicBezTo>
                    <a:pt x="95757" y="305211"/>
                    <a:pt x="103264" y="320104"/>
                    <a:pt x="111512" y="334537"/>
                  </a:cubicBezTo>
                  <a:cubicBezTo>
                    <a:pt x="118161" y="346173"/>
                    <a:pt x="128371" y="355743"/>
                    <a:pt x="133814" y="367990"/>
                  </a:cubicBezTo>
                  <a:cubicBezTo>
                    <a:pt x="143362" y="389473"/>
                    <a:pt x="156117" y="434897"/>
                    <a:pt x="156117" y="434897"/>
                  </a:cubicBezTo>
                  <a:cubicBezTo>
                    <a:pt x="152400" y="446048"/>
                    <a:pt x="154145" y="461008"/>
                    <a:pt x="144966" y="468351"/>
                  </a:cubicBezTo>
                  <a:cubicBezTo>
                    <a:pt x="132998" y="477925"/>
                    <a:pt x="114069" y="472648"/>
                    <a:pt x="100361" y="479502"/>
                  </a:cubicBezTo>
                  <a:cubicBezTo>
                    <a:pt x="90957" y="484204"/>
                    <a:pt x="85492" y="494371"/>
                    <a:pt x="78058" y="501805"/>
                  </a:cubicBezTo>
                  <a:cubicBezTo>
                    <a:pt x="74341" y="512956"/>
                    <a:pt x="66907" y="523504"/>
                    <a:pt x="66907" y="535258"/>
                  </a:cubicBezTo>
                  <a:cubicBezTo>
                    <a:pt x="66907" y="577839"/>
                    <a:pt x="61237" y="623296"/>
                    <a:pt x="100361" y="646771"/>
                  </a:cubicBezTo>
                  <a:cubicBezTo>
                    <a:pt x="110440" y="652819"/>
                    <a:pt x="122474" y="654829"/>
                    <a:pt x="133814" y="657922"/>
                  </a:cubicBezTo>
                  <a:cubicBezTo>
                    <a:pt x="163386" y="665987"/>
                    <a:pt x="223024" y="680224"/>
                    <a:pt x="223024" y="680224"/>
                  </a:cubicBezTo>
                  <a:cubicBezTo>
                    <a:pt x="226741" y="691375"/>
                    <a:pt x="231870" y="702152"/>
                    <a:pt x="234175" y="713678"/>
                  </a:cubicBezTo>
                  <a:cubicBezTo>
                    <a:pt x="239330" y="739451"/>
                    <a:pt x="229190" y="770990"/>
                    <a:pt x="245327" y="791737"/>
                  </a:cubicBezTo>
                  <a:cubicBezTo>
                    <a:pt x="245328" y="791738"/>
                    <a:pt x="328961" y="819614"/>
                    <a:pt x="345688" y="825190"/>
                  </a:cubicBezTo>
                  <a:lnTo>
                    <a:pt x="379141" y="836341"/>
                  </a:lnTo>
                  <a:lnTo>
                    <a:pt x="412595" y="847493"/>
                  </a:lnTo>
                  <a:cubicBezTo>
                    <a:pt x="416312" y="858644"/>
                    <a:pt x="420517" y="869644"/>
                    <a:pt x="423746" y="880946"/>
                  </a:cubicBezTo>
                  <a:cubicBezTo>
                    <a:pt x="427956" y="895682"/>
                    <a:pt x="430493" y="910871"/>
                    <a:pt x="434897" y="925551"/>
                  </a:cubicBezTo>
                  <a:cubicBezTo>
                    <a:pt x="441652" y="948068"/>
                    <a:pt x="457200" y="992458"/>
                    <a:pt x="457200" y="992458"/>
                  </a:cubicBezTo>
                  <a:cubicBezTo>
                    <a:pt x="453483" y="1118839"/>
                    <a:pt x="454188" y="1245427"/>
                    <a:pt x="446048" y="1371600"/>
                  </a:cubicBezTo>
                  <a:cubicBezTo>
                    <a:pt x="445291" y="1383330"/>
                    <a:pt x="436829" y="1349741"/>
                    <a:pt x="434897" y="1338146"/>
                  </a:cubicBezTo>
                  <a:cubicBezTo>
                    <a:pt x="429364" y="1304944"/>
                    <a:pt x="428864" y="1271053"/>
                    <a:pt x="423746" y="1237785"/>
                  </a:cubicBezTo>
                  <a:cubicBezTo>
                    <a:pt x="418842" y="1205910"/>
                    <a:pt x="408300" y="1175588"/>
                    <a:pt x="390292" y="1148576"/>
                  </a:cubicBezTo>
                  <a:cubicBezTo>
                    <a:pt x="384460" y="1139828"/>
                    <a:pt x="375424" y="1133707"/>
                    <a:pt x="367990" y="1126273"/>
                  </a:cubicBezTo>
                  <a:cubicBezTo>
                    <a:pt x="345880" y="1148383"/>
                    <a:pt x="314670" y="1173760"/>
                    <a:pt x="301083" y="1204332"/>
                  </a:cubicBezTo>
                  <a:cubicBezTo>
                    <a:pt x="291535" y="1225815"/>
                    <a:pt x="286214" y="1248937"/>
                    <a:pt x="278780" y="1271239"/>
                  </a:cubicBezTo>
                  <a:cubicBezTo>
                    <a:pt x="275063" y="1282390"/>
                    <a:pt x="269561" y="1293098"/>
                    <a:pt x="267629" y="1304693"/>
                  </a:cubicBezTo>
                  <a:cubicBezTo>
                    <a:pt x="260800" y="1345669"/>
                    <a:pt x="254677" y="1386838"/>
                    <a:pt x="245327" y="1427356"/>
                  </a:cubicBezTo>
                  <a:cubicBezTo>
                    <a:pt x="238435" y="1457223"/>
                    <a:pt x="232717" y="1487487"/>
                    <a:pt x="223024" y="1516566"/>
                  </a:cubicBezTo>
                  <a:cubicBezTo>
                    <a:pt x="215590" y="1538868"/>
                    <a:pt x="177915" y="1589175"/>
                    <a:pt x="200722" y="1583473"/>
                  </a:cubicBezTo>
                  <a:cubicBezTo>
                    <a:pt x="256730" y="1569471"/>
                    <a:pt x="230788" y="1577168"/>
                    <a:pt x="278780" y="1561171"/>
                  </a:cubicBezTo>
                  <a:cubicBezTo>
                    <a:pt x="341970" y="1564888"/>
                    <a:pt x="405752" y="1562932"/>
                    <a:pt x="468351" y="1572322"/>
                  </a:cubicBezTo>
                  <a:cubicBezTo>
                    <a:pt x="526592" y="1581058"/>
                    <a:pt x="484405" y="1599526"/>
                    <a:pt x="512956" y="1628078"/>
                  </a:cubicBezTo>
                  <a:cubicBezTo>
                    <a:pt x="518288" y="1633410"/>
                    <a:pt x="613434" y="1655985"/>
                    <a:pt x="501805" y="1628078"/>
                  </a:cubicBezTo>
                  <a:cubicBezTo>
                    <a:pt x="479502" y="1613210"/>
                    <a:pt x="453851" y="1602427"/>
                    <a:pt x="434897" y="1583473"/>
                  </a:cubicBezTo>
                  <a:lnTo>
                    <a:pt x="379141" y="1527717"/>
                  </a:lnTo>
                  <a:cubicBezTo>
                    <a:pt x="344978" y="1532597"/>
                    <a:pt x="293804" y="1528452"/>
                    <a:pt x="267629" y="1561171"/>
                  </a:cubicBezTo>
                  <a:cubicBezTo>
                    <a:pt x="261960" y="1568257"/>
                    <a:pt x="245861" y="1636558"/>
                    <a:pt x="245327" y="1639229"/>
                  </a:cubicBezTo>
                  <a:cubicBezTo>
                    <a:pt x="222803" y="1751846"/>
                    <a:pt x="249130" y="1661272"/>
                    <a:pt x="211873" y="1773044"/>
                  </a:cubicBezTo>
                  <a:cubicBezTo>
                    <a:pt x="208156" y="1784195"/>
                    <a:pt x="209033" y="1798186"/>
                    <a:pt x="200722" y="1806497"/>
                  </a:cubicBezTo>
                  <a:lnTo>
                    <a:pt x="178419" y="1828800"/>
                  </a:lnTo>
                  <a:lnTo>
                    <a:pt x="111512" y="2029522"/>
                  </a:lnTo>
                  <a:lnTo>
                    <a:pt x="100361" y="2062976"/>
                  </a:lnTo>
                  <a:cubicBezTo>
                    <a:pt x="91520" y="2089498"/>
                    <a:pt x="82727" y="2113019"/>
                    <a:pt x="78058" y="2141034"/>
                  </a:cubicBezTo>
                  <a:cubicBezTo>
                    <a:pt x="73131" y="2170594"/>
                    <a:pt x="71464" y="2200624"/>
                    <a:pt x="66907" y="2230244"/>
                  </a:cubicBezTo>
                  <a:cubicBezTo>
                    <a:pt x="64025" y="2248977"/>
                    <a:pt x="59473" y="2267415"/>
                    <a:pt x="55756" y="2286000"/>
                  </a:cubicBezTo>
                  <a:cubicBezTo>
                    <a:pt x="58979" y="2331125"/>
                    <a:pt x="19387" y="2453268"/>
                    <a:pt x="100361" y="2453268"/>
                  </a:cubicBezTo>
                  <a:cubicBezTo>
                    <a:pt x="126644" y="2453268"/>
                    <a:pt x="152400" y="2445834"/>
                    <a:pt x="178419" y="2442117"/>
                  </a:cubicBezTo>
                  <a:cubicBezTo>
                    <a:pt x="204651" y="2363419"/>
                    <a:pt x="181177" y="2442356"/>
                    <a:pt x="200722" y="2286000"/>
                  </a:cubicBezTo>
                  <a:cubicBezTo>
                    <a:pt x="209577" y="2215161"/>
                    <a:pt x="211563" y="2248676"/>
                    <a:pt x="223024" y="2185639"/>
                  </a:cubicBezTo>
                  <a:cubicBezTo>
                    <a:pt x="224037" y="2180069"/>
                    <a:pt x="237905" y="2046864"/>
                    <a:pt x="256478" y="2040673"/>
                  </a:cubicBezTo>
                  <a:lnTo>
                    <a:pt x="289931" y="2029522"/>
                  </a:lnTo>
                  <a:cubicBezTo>
                    <a:pt x="293648" y="2040673"/>
                    <a:pt x="298232" y="2051572"/>
                    <a:pt x="301083" y="2062976"/>
                  </a:cubicBezTo>
                  <a:cubicBezTo>
                    <a:pt x="329125" y="2175142"/>
                    <a:pt x="314362" y="2246509"/>
                    <a:pt x="323385" y="2386361"/>
                  </a:cubicBezTo>
                  <a:cubicBezTo>
                    <a:pt x="329017" y="2473662"/>
                    <a:pt x="312813" y="2457178"/>
                    <a:pt x="367990" y="2475571"/>
                  </a:cubicBezTo>
                  <a:cubicBezTo>
                    <a:pt x="379141" y="2471854"/>
                    <a:pt x="389918" y="2466724"/>
                    <a:pt x="401444" y="2464419"/>
                  </a:cubicBezTo>
                  <a:cubicBezTo>
                    <a:pt x="529588" y="2438789"/>
                    <a:pt x="437372" y="2467311"/>
                    <a:pt x="512956" y="2442117"/>
                  </a:cubicBezTo>
                  <a:cubicBezTo>
                    <a:pt x="516673" y="2430966"/>
                    <a:pt x="524107" y="2420418"/>
                    <a:pt x="524107" y="2408663"/>
                  </a:cubicBezTo>
                  <a:cubicBezTo>
                    <a:pt x="524107" y="2277533"/>
                    <a:pt x="529579" y="2227091"/>
                    <a:pt x="501805" y="2129883"/>
                  </a:cubicBezTo>
                  <a:cubicBezTo>
                    <a:pt x="498576" y="2118581"/>
                    <a:pt x="494370" y="2107580"/>
                    <a:pt x="490653" y="2096429"/>
                  </a:cubicBezTo>
                  <a:cubicBezTo>
                    <a:pt x="486936" y="2048107"/>
                    <a:pt x="484854" y="1999631"/>
                    <a:pt x="479502" y="1951463"/>
                  </a:cubicBezTo>
                  <a:cubicBezTo>
                    <a:pt x="476671" y="1925981"/>
                    <a:pt x="463790" y="1877463"/>
                    <a:pt x="457200" y="1851102"/>
                  </a:cubicBezTo>
                  <a:cubicBezTo>
                    <a:pt x="460917" y="1799063"/>
                    <a:pt x="462255" y="1746799"/>
                    <a:pt x="468351" y="1694985"/>
                  </a:cubicBezTo>
                  <a:cubicBezTo>
                    <a:pt x="469724" y="1683311"/>
                    <a:pt x="476651" y="1672935"/>
                    <a:pt x="479502" y="1661532"/>
                  </a:cubicBezTo>
                  <a:cubicBezTo>
                    <a:pt x="484099" y="1643145"/>
                    <a:pt x="486936" y="1624361"/>
                    <a:pt x="490653" y="1605776"/>
                  </a:cubicBezTo>
                  <a:cubicBezTo>
                    <a:pt x="494370" y="1616927"/>
                    <a:pt x="495757" y="1629150"/>
                    <a:pt x="501805" y="1639229"/>
                  </a:cubicBezTo>
                  <a:cubicBezTo>
                    <a:pt x="528061" y="1682989"/>
                    <a:pt x="550277" y="1655842"/>
                    <a:pt x="602166" y="1650380"/>
                  </a:cubicBezTo>
                  <a:cubicBezTo>
                    <a:pt x="646679" y="1645694"/>
                    <a:pt x="691375" y="1642946"/>
                    <a:pt x="735980" y="1639229"/>
                  </a:cubicBezTo>
                  <a:cubicBezTo>
                    <a:pt x="739697" y="1650380"/>
                    <a:pt x="745199" y="1661088"/>
                    <a:pt x="747131" y="1672683"/>
                  </a:cubicBezTo>
                  <a:cubicBezTo>
                    <a:pt x="784382" y="1896181"/>
                    <a:pt x="735410" y="1663968"/>
                    <a:pt x="769434" y="1851102"/>
                  </a:cubicBezTo>
                  <a:cubicBezTo>
                    <a:pt x="778148" y="1899028"/>
                    <a:pt x="779794" y="1887366"/>
                    <a:pt x="791736" y="1929161"/>
                  </a:cubicBezTo>
                  <a:cubicBezTo>
                    <a:pt x="805046" y="1975747"/>
                    <a:pt x="805275" y="1988086"/>
                    <a:pt x="814039" y="2040673"/>
                  </a:cubicBezTo>
                  <a:cubicBezTo>
                    <a:pt x="817756" y="2096429"/>
                    <a:pt x="820349" y="2152271"/>
                    <a:pt x="825190" y="2207941"/>
                  </a:cubicBezTo>
                  <a:cubicBezTo>
                    <a:pt x="827786" y="2237796"/>
                    <a:pt x="836341" y="2327119"/>
                    <a:pt x="836341" y="2297151"/>
                  </a:cubicBezTo>
                  <a:cubicBezTo>
                    <a:pt x="836341" y="2256095"/>
                    <a:pt x="828907" y="2215376"/>
                    <a:pt x="825190" y="2174488"/>
                  </a:cubicBezTo>
                  <a:cubicBezTo>
                    <a:pt x="821473" y="2040673"/>
                    <a:pt x="820561" y="1906751"/>
                    <a:pt x="814039" y="1773044"/>
                  </a:cubicBezTo>
                  <a:cubicBezTo>
                    <a:pt x="811329" y="1717481"/>
                    <a:pt x="810464" y="1724864"/>
                    <a:pt x="780585" y="1694985"/>
                  </a:cubicBezTo>
                  <a:cubicBezTo>
                    <a:pt x="761498" y="1637723"/>
                    <a:pt x="758283" y="1636266"/>
                    <a:pt x="758283" y="1550019"/>
                  </a:cubicBezTo>
                  <a:cubicBezTo>
                    <a:pt x="758283" y="1538265"/>
                    <a:pt x="765717" y="1527717"/>
                    <a:pt x="769434" y="1516566"/>
                  </a:cubicBezTo>
                  <a:cubicBezTo>
                    <a:pt x="846315" y="1542193"/>
                    <a:pt x="819718" y="1522245"/>
                    <a:pt x="858644" y="1561171"/>
                  </a:cubicBezTo>
                  <a:cubicBezTo>
                    <a:pt x="873907" y="1591697"/>
                    <a:pt x="882232" y="1612959"/>
                    <a:pt x="903248" y="1639229"/>
                  </a:cubicBezTo>
                  <a:cubicBezTo>
                    <a:pt x="909816" y="1647439"/>
                    <a:pt x="918117" y="1654098"/>
                    <a:pt x="925551" y="1661532"/>
                  </a:cubicBezTo>
                  <a:cubicBezTo>
                    <a:pt x="932985" y="1683834"/>
                    <a:pt x="931229" y="1711816"/>
                    <a:pt x="947853" y="1728439"/>
                  </a:cubicBezTo>
                  <a:cubicBezTo>
                    <a:pt x="968599" y="1749184"/>
                    <a:pt x="978390" y="1756058"/>
                    <a:pt x="992458" y="1784195"/>
                  </a:cubicBezTo>
                  <a:cubicBezTo>
                    <a:pt x="1013093" y="1825466"/>
                    <a:pt x="995676" y="1822512"/>
                    <a:pt x="1014761" y="1873405"/>
                  </a:cubicBezTo>
                  <a:cubicBezTo>
                    <a:pt x="1023201" y="1895912"/>
                    <a:pt x="1043036" y="1912831"/>
                    <a:pt x="1059366" y="1929161"/>
                  </a:cubicBezTo>
                  <a:cubicBezTo>
                    <a:pt x="1063649" y="1954858"/>
                    <a:pt x="1067943" y="2002070"/>
                    <a:pt x="1081668" y="2029522"/>
                  </a:cubicBezTo>
                  <a:cubicBezTo>
                    <a:pt x="1087661" y="2041509"/>
                    <a:pt x="1098527" y="2050729"/>
                    <a:pt x="1103970" y="2062976"/>
                  </a:cubicBezTo>
                  <a:cubicBezTo>
                    <a:pt x="1113518" y="2084459"/>
                    <a:pt x="1126273" y="2129883"/>
                    <a:pt x="1126273" y="2129883"/>
                  </a:cubicBezTo>
                  <a:cubicBezTo>
                    <a:pt x="1124768" y="2104297"/>
                    <a:pt x="1131045" y="1930745"/>
                    <a:pt x="1092819" y="1873405"/>
                  </a:cubicBezTo>
                  <a:cubicBezTo>
                    <a:pt x="1064685" y="1831203"/>
                    <a:pt x="1079994" y="1849428"/>
                    <a:pt x="1048214" y="1817649"/>
                  </a:cubicBezTo>
                  <a:cubicBezTo>
                    <a:pt x="1028617" y="1758858"/>
                    <a:pt x="1050015" y="1806428"/>
                    <a:pt x="1003609" y="1750741"/>
                  </a:cubicBezTo>
                  <a:cubicBezTo>
                    <a:pt x="995029" y="1740445"/>
                    <a:pt x="990029" y="1727463"/>
                    <a:pt x="981307" y="1717288"/>
                  </a:cubicBezTo>
                  <a:cubicBezTo>
                    <a:pt x="967623" y="1701323"/>
                    <a:pt x="951570" y="1687551"/>
                    <a:pt x="936702" y="1672683"/>
                  </a:cubicBezTo>
                  <a:cubicBezTo>
                    <a:pt x="929268" y="1665249"/>
                    <a:pt x="920232" y="1659128"/>
                    <a:pt x="914400" y="1650380"/>
                  </a:cubicBezTo>
                  <a:lnTo>
                    <a:pt x="892097" y="1616927"/>
                  </a:lnTo>
                  <a:cubicBezTo>
                    <a:pt x="888380" y="1605776"/>
                    <a:pt x="886203" y="1593987"/>
                    <a:pt x="880946" y="1583473"/>
                  </a:cubicBezTo>
                  <a:cubicBezTo>
                    <a:pt x="874953" y="1571486"/>
                    <a:pt x="862495" y="1562856"/>
                    <a:pt x="858644" y="1550019"/>
                  </a:cubicBezTo>
                  <a:cubicBezTo>
                    <a:pt x="851091" y="1524844"/>
                    <a:pt x="852647" y="1497734"/>
                    <a:pt x="847492" y="1471961"/>
                  </a:cubicBezTo>
                  <a:cubicBezTo>
                    <a:pt x="847347" y="1471238"/>
                    <a:pt x="813516" y="1326472"/>
                    <a:pt x="802888" y="1315844"/>
                  </a:cubicBezTo>
                  <a:lnTo>
                    <a:pt x="780585" y="1293541"/>
                  </a:lnTo>
                  <a:cubicBezTo>
                    <a:pt x="776868" y="1282390"/>
                    <a:pt x="775482" y="1270167"/>
                    <a:pt x="769434" y="1260088"/>
                  </a:cubicBezTo>
                  <a:cubicBezTo>
                    <a:pt x="764025" y="1251073"/>
                    <a:pt x="753699" y="1245995"/>
                    <a:pt x="747131" y="1237785"/>
                  </a:cubicBezTo>
                  <a:cubicBezTo>
                    <a:pt x="738759" y="1227320"/>
                    <a:pt x="732263" y="1215483"/>
                    <a:pt x="724829" y="1204332"/>
                  </a:cubicBezTo>
                  <a:cubicBezTo>
                    <a:pt x="717395" y="1215483"/>
                    <a:pt x="707970" y="1225538"/>
                    <a:pt x="702527" y="1237785"/>
                  </a:cubicBezTo>
                  <a:cubicBezTo>
                    <a:pt x="692979" y="1259268"/>
                    <a:pt x="680224" y="1304693"/>
                    <a:pt x="680224" y="1304693"/>
                  </a:cubicBezTo>
                  <a:cubicBezTo>
                    <a:pt x="693327" y="1461936"/>
                    <a:pt x="677221" y="1396044"/>
                    <a:pt x="713678" y="1505415"/>
                  </a:cubicBezTo>
                  <a:lnTo>
                    <a:pt x="724829" y="1538868"/>
                  </a:lnTo>
                  <a:cubicBezTo>
                    <a:pt x="728546" y="1550019"/>
                    <a:pt x="738831" y="1583726"/>
                    <a:pt x="735980" y="1572322"/>
                  </a:cubicBezTo>
                  <a:cubicBezTo>
                    <a:pt x="721978" y="1516313"/>
                    <a:pt x="729675" y="1542256"/>
                    <a:pt x="713678" y="1494263"/>
                  </a:cubicBezTo>
                  <a:cubicBezTo>
                    <a:pt x="709961" y="1457092"/>
                    <a:pt x="705629" y="1419978"/>
                    <a:pt x="702527" y="1382751"/>
                  </a:cubicBezTo>
                  <a:cubicBezTo>
                    <a:pt x="678026" y="1088745"/>
                    <a:pt x="723498" y="1302031"/>
                    <a:pt x="669073" y="1193180"/>
                  </a:cubicBezTo>
                  <a:cubicBezTo>
                    <a:pt x="663816" y="1182667"/>
                    <a:pt x="665265" y="1168905"/>
                    <a:pt x="657922" y="1159727"/>
                  </a:cubicBezTo>
                  <a:cubicBezTo>
                    <a:pt x="649550" y="1149262"/>
                    <a:pt x="635619" y="1144858"/>
                    <a:pt x="624468" y="1137424"/>
                  </a:cubicBezTo>
                  <a:cubicBezTo>
                    <a:pt x="615668" y="1111025"/>
                    <a:pt x="602166" y="1075128"/>
                    <a:pt x="602166" y="1048215"/>
                  </a:cubicBezTo>
                  <a:cubicBezTo>
                    <a:pt x="602166" y="1029261"/>
                    <a:pt x="603565" y="1008711"/>
                    <a:pt x="613317" y="992458"/>
                  </a:cubicBezTo>
                  <a:cubicBezTo>
                    <a:pt x="649506" y="932142"/>
                    <a:pt x="676507" y="934224"/>
                    <a:pt x="735980" y="914400"/>
                  </a:cubicBezTo>
                  <a:lnTo>
                    <a:pt x="769434" y="903249"/>
                  </a:lnTo>
                  <a:cubicBezTo>
                    <a:pt x="780585" y="899532"/>
                    <a:pt x="793108" y="898617"/>
                    <a:pt x="802888" y="892097"/>
                  </a:cubicBezTo>
                  <a:cubicBezTo>
                    <a:pt x="845089" y="863963"/>
                    <a:pt x="826864" y="879271"/>
                    <a:pt x="858644" y="847493"/>
                  </a:cubicBezTo>
                  <a:cubicBezTo>
                    <a:pt x="862361" y="836342"/>
                    <a:pt x="864538" y="824553"/>
                    <a:pt x="869795" y="814039"/>
                  </a:cubicBezTo>
                  <a:cubicBezTo>
                    <a:pt x="875788" y="802052"/>
                    <a:pt x="886654" y="792832"/>
                    <a:pt x="892097" y="780585"/>
                  </a:cubicBezTo>
                  <a:cubicBezTo>
                    <a:pt x="901645" y="759102"/>
                    <a:pt x="914400" y="713678"/>
                    <a:pt x="914400" y="713678"/>
                  </a:cubicBezTo>
                  <a:cubicBezTo>
                    <a:pt x="918117" y="691376"/>
                    <a:pt x="925551" y="669381"/>
                    <a:pt x="925551" y="646771"/>
                  </a:cubicBezTo>
                  <a:cubicBezTo>
                    <a:pt x="925551" y="627818"/>
                    <a:pt x="919387" y="609301"/>
                    <a:pt x="914400" y="591015"/>
                  </a:cubicBezTo>
                  <a:cubicBezTo>
                    <a:pt x="908214" y="568334"/>
                    <a:pt x="892097" y="547616"/>
                    <a:pt x="892097" y="524107"/>
                  </a:cubicBezTo>
                  <a:lnTo>
                    <a:pt x="892097" y="479502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3813717" y="2754272"/>
              <a:ext cx="144966" cy="122743"/>
            </a:xfrm>
            <a:custGeom>
              <a:avLst/>
              <a:gdLst>
                <a:gd name="connsiteX0" fmla="*/ 0 w 144966"/>
                <a:gd name="connsiteY0" fmla="*/ 122743 h 122743"/>
                <a:gd name="connsiteX1" fmla="*/ 55756 w 144966"/>
                <a:gd name="connsiteY1" fmla="*/ 78138 h 122743"/>
                <a:gd name="connsiteX2" fmla="*/ 78059 w 144966"/>
                <a:gd name="connsiteY2" fmla="*/ 44684 h 122743"/>
                <a:gd name="connsiteX3" fmla="*/ 111512 w 144966"/>
                <a:gd name="connsiteY3" fmla="*/ 22382 h 122743"/>
                <a:gd name="connsiteX4" fmla="*/ 144966 w 144966"/>
                <a:gd name="connsiteY4" fmla="*/ 79 h 12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6" h="122743">
                  <a:moveTo>
                    <a:pt x="0" y="122743"/>
                  </a:moveTo>
                  <a:cubicBezTo>
                    <a:pt x="18585" y="107875"/>
                    <a:pt x="38926" y="94968"/>
                    <a:pt x="55756" y="78138"/>
                  </a:cubicBezTo>
                  <a:cubicBezTo>
                    <a:pt x="65233" y="68661"/>
                    <a:pt x="68582" y="54161"/>
                    <a:pt x="78059" y="44684"/>
                  </a:cubicBezTo>
                  <a:cubicBezTo>
                    <a:pt x="87536" y="35207"/>
                    <a:pt x="101047" y="30754"/>
                    <a:pt x="111512" y="22382"/>
                  </a:cubicBezTo>
                  <a:cubicBezTo>
                    <a:pt x="142676" y="-2549"/>
                    <a:pt x="121098" y="79"/>
                    <a:pt x="144966" y="7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3333567" y="2888166"/>
              <a:ext cx="45253" cy="111512"/>
            </a:xfrm>
            <a:custGeom>
              <a:avLst/>
              <a:gdLst>
                <a:gd name="connsiteX0" fmla="*/ 45253 w 45253"/>
                <a:gd name="connsiteY0" fmla="*/ 0 h 111512"/>
                <a:gd name="connsiteX1" fmla="*/ 648 w 45253"/>
                <a:gd name="connsiteY1" fmla="*/ 89210 h 111512"/>
                <a:gd name="connsiteX2" fmla="*/ 648 w 45253"/>
                <a:gd name="connsiteY2" fmla="*/ 111512 h 11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53" h="111512">
                  <a:moveTo>
                    <a:pt x="45253" y="0"/>
                  </a:moveTo>
                  <a:cubicBezTo>
                    <a:pt x="25670" y="32638"/>
                    <a:pt x="7850" y="53198"/>
                    <a:pt x="648" y="89210"/>
                  </a:cubicBezTo>
                  <a:cubicBezTo>
                    <a:pt x="-810" y="96500"/>
                    <a:pt x="648" y="104078"/>
                    <a:pt x="648" y="11151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3446411" y="2877015"/>
              <a:ext cx="45253" cy="111512"/>
            </a:xfrm>
            <a:custGeom>
              <a:avLst/>
              <a:gdLst>
                <a:gd name="connsiteX0" fmla="*/ 45253 w 45253"/>
                <a:gd name="connsiteY0" fmla="*/ 0 h 111512"/>
                <a:gd name="connsiteX1" fmla="*/ 648 w 45253"/>
                <a:gd name="connsiteY1" fmla="*/ 89210 h 111512"/>
                <a:gd name="connsiteX2" fmla="*/ 648 w 45253"/>
                <a:gd name="connsiteY2" fmla="*/ 111512 h 11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53" h="111512">
                  <a:moveTo>
                    <a:pt x="45253" y="0"/>
                  </a:moveTo>
                  <a:cubicBezTo>
                    <a:pt x="25670" y="32638"/>
                    <a:pt x="7850" y="53198"/>
                    <a:pt x="648" y="89210"/>
                  </a:cubicBezTo>
                  <a:cubicBezTo>
                    <a:pt x="-810" y="96500"/>
                    <a:pt x="648" y="104078"/>
                    <a:pt x="648" y="11151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3525089" y="2930166"/>
              <a:ext cx="58203" cy="111512"/>
            </a:xfrm>
            <a:custGeom>
              <a:avLst/>
              <a:gdLst>
                <a:gd name="connsiteX0" fmla="*/ 45253 w 45253"/>
                <a:gd name="connsiteY0" fmla="*/ 0 h 111512"/>
                <a:gd name="connsiteX1" fmla="*/ 648 w 45253"/>
                <a:gd name="connsiteY1" fmla="*/ 89210 h 111512"/>
                <a:gd name="connsiteX2" fmla="*/ 648 w 45253"/>
                <a:gd name="connsiteY2" fmla="*/ 111512 h 11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53" h="111512">
                  <a:moveTo>
                    <a:pt x="45253" y="0"/>
                  </a:moveTo>
                  <a:cubicBezTo>
                    <a:pt x="25670" y="32638"/>
                    <a:pt x="7850" y="53198"/>
                    <a:pt x="648" y="89210"/>
                  </a:cubicBezTo>
                  <a:cubicBezTo>
                    <a:pt x="-810" y="96500"/>
                    <a:pt x="648" y="104078"/>
                    <a:pt x="648" y="11151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flipH="1">
              <a:off x="3599181" y="2912054"/>
              <a:ext cx="58203" cy="111512"/>
            </a:xfrm>
            <a:custGeom>
              <a:avLst/>
              <a:gdLst>
                <a:gd name="connsiteX0" fmla="*/ 45253 w 45253"/>
                <a:gd name="connsiteY0" fmla="*/ 0 h 111512"/>
                <a:gd name="connsiteX1" fmla="*/ 648 w 45253"/>
                <a:gd name="connsiteY1" fmla="*/ 89210 h 111512"/>
                <a:gd name="connsiteX2" fmla="*/ 648 w 45253"/>
                <a:gd name="connsiteY2" fmla="*/ 111512 h 11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53" h="111512">
                  <a:moveTo>
                    <a:pt x="45253" y="0"/>
                  </a:moveTo>
                  <a:cubicBezTo>
                    <a:pt x="25670" y="32638"/>
                    <a:pt x="7850" y="53198"/>
                    <a:pt x="648" y="89210"/>
                  </a:cubicBezTo>
                  <a:cubicBezTo>
                    <a:pt x="-810" y="96500"/>
                    <a:pt x="648" y="104078"/>
                    <a:pt x="648" y="11151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 flipH="1">
              <a:off x="3708760" y="2888166"/>
              <a:ext cx="58203" cy="111512"/>
            </a:xfrm>
            <a:custGeom>
              <a:avLst/>
              <a:gdLst>
                <a:gd name="connsiteX0" fmla="*/ 45253 w 45253"/>
                <a:gd name="connsiteY0" fmla="*/ 0 h 111512"/>
                <a:gd name="connsiteX1" fmla="*/ 648 w 45253"/>
                <a:gd name="connsiteY1" fmla="*/ 89210 h 111512"/>
                <a:gd name="connsiteX2" fmla="*/ 648 w 45253"/>
                <a:gd name="connsiteY2" fmla="*/ 111512 h 11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53" h="111512">
                  <a:moveTo>
                    <a:pt x="45253" y="0"/>
                  </a:moveTo>
                  <a:cubicBezTo>
                    <a:pt x="25670" y="32638"/>
                    <a:pt x="7850" y="53198"/>
                    <a:pt x="648" y="89210"/>
                  </a:cubicBezTo>
                  <a:cubicBezTo>
                    <a:pt x="-810" y="96500"/>
                    <a:pt x="648" y="104078"/>
                    <a:pt x="648" y="11151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4103841" y="2877015"/>
              <a:ext cx="6067101" cy="1988031"/>
            </a:xfrm>
            <a:custGeom>
              <a:avLst/>
              <a:gdLst>
                <a:gd name="connsiteX0" fmla="*/ 0 w 6077243"/>
                <a:gd name="connsiteY0" fmla="*/ 0 h 3010984"/>
                <a:gd name="connsiteX1" fmla="*/ 267286 w 6077243"/>
                <a:gd name="connsiteY1" fmla="*/ 112541 h 3010984"/>
                <a:gd name="connsiteX2" fmla="*/ 422031 w 6077243"/>
                <a:gd name="connsiteY2" fmla="*/ 182880 h 3010984"/>
                <a:gd name="connsiteX3" fmla="*/ 520505 w 6077243"/>
                <a:gd name="connsiteY3" fmla="*/ 225083 h 3010984"/>
                <a:gd name="connsiteX4" fmla="*/ 633046 w 6077243"/>
                <a:gd name="connsiteY4" fmla="*/ 281354 h 3010984"/>
                <a:gd name="connsiteX5" fmla="*/ 872197 w 6077243"/>
                <a:gd name="connsiteY5" fmla="*/ 365760 h 3010984"/>
                <a:gd name="connsiteX6" fmla="*/ 1055077 w 6077243"/>
                <a:gd name="connsiteY6" fmla="*/ 464234 h 3010984"/>
                <a:gd name="connsiteX7" fmla="*/ 1125416 w 6077243"/>
                <a:gd name="connsiteY7" fmla="*/ 492369 h 3010984"/>
                <a:gd name="connsiteX8" fmla="*/ 1181686 w 6077243"/>
                <a:gd name="connsiteY8" fmla="*/ 534572 h 3010984"/>
                <a:gd name="connsiteX9" fmla="*/ 1322363 w 6077243"/>
                <a:gd name="connsiteY9" fmla="*/ 590843 h 3010984"/>
                <a:gd name="connsiteX10" fmla="*/ 1392702 w 6077243"/>
                <a:gd name="connsiteY10" fmla="*/ 618978 h 3010984"/>
                <a:gd name="connsiteX11" fmla="*/ 1491176 w 6077243"/>
                <a:gd name="connsiteY11" fmla="*/ 647114 h 3010984"/>
                <a:gd name="connsiteX12" fmla="*/ 1533379 w 6077243"/>
                <a:gd name="connsiteY12" fmla="*/ 675249 h 3010984"/>
                <a:gd name="connsiteX13" fmla="*/ 1645920 w 6077243"/>
                <a:gd name="connsiteY13" fmla="*/ 759655 h 3010984"/>
                <a:gd name="connsiteX14" fmla="*/ 1688123 w 6077243"/>
                <a:gd name="connsiteY14" fmla="*/ 787791 h 3010984"/>
                <a:gd name="connsiteX15" fmla="*/ 1716259 w 6077243"/>
                <a:gd name="connsiteY15" fmla="*/ 815926 h 3010984"/>
                <a:gd name="connsiteX16" fmla="*/ 1772529 w 6077243"/>
                <a:gd name="connsiteY16" fmla="*/ 858129 h 3010984"/>
                <a:gd name="connsiteX17" fmla="*/ 1800665 w 6077243"/>
                <a:gd name="connsiteY17" fmla="*/ 886265 h 3010984"/>
                <a:gd name="connsiteX18" fmla="*/ 1871003 w 6077243"/>
                <a:gd name="connsiteY18" fmla="*/ 928468 h 3010984"/>
                <a:gd name="connsiteX19" fmla="*/ 1955409 w 6077243"/>
                <a:gd name="connsiteY19" fmla="*/ 984738 h 3010984"/>
                <a:gd name="connsiteX20" fmla="*/ 1997613 w 6077243"/>
                <a:gd name="connsiteY20" fmla="*/ 998806 h 3010984"/>
                <a:gd name="connsiteX21" fmla="*/ 2039816 w 6077243"/>
                <a:gd name="connsiteY21" fmla="*/ 1026941 h 3010984"/>
                <a:gd name="connsiteX22" fmla="*/ 2096086 w 6077243"/>
                <a:gd name="connsiteY22" fmla="*/ 1055077 h 3010984"/>
                <a:gd name="connsiteX23" fmla="*/ 2180493 w 6077243"/>
                <a:gd name="connsiteY23" fmla="*/ 1041009 h 3010984"/>
                <a:gd name="connsiteX24" fmla="*/ 2222696 w 6077243"/>
                <a:gd name="connsiteY24" fmla="*/ 1026941 h 3010984"/>
                <a:gd name="connsiteX25" fmla="*/ 2278966 w 6077243"/>
                <a:gd name="connsiteY25" fmla="*/ 956603 h 3010984"/>
                <a:gd name="connsiteX26" fmla="*/ 2293034 w 6077243"/>
                <a:gd name="connsiteY26" fmla="*/ 900332 h 3010984"/>
                <a:gd name="connsiteX27" fmla="*/ 2307102 w 6077243"/>
                <a:gd name="connsiteY27" fmla="*/ 576775 h 3010984"/>
                <a:gd name="connsiteX28" fmla="*/ 2405576 w 6077243"/>
                <a:gd name="connsiteY28" fmla="*/ 520505 h 3010984"/>
                <a:gd name="connsiteX29" fmla="*/ 2574388 w 6077243"/>
                <a:gd name="connsiteY29" fmla="*/ 506437 h 3010984"/>
                <a:gd name="connsiteX30" fmla="*/ 2771336 w 6077243"/>
                <a:gd name="connsiteY30" fmla="*/ 478301 h 3010984"/>
                <a:gd name="connsiteX31" fmla="*/ 2827606 w 6077243"/>
                <a:gd name="connsiteY31" fmla="*/ 464234 h 3010984"/>
                <a:gd name="connsiteX32" fmla="*/ 2926080 w 6077243"/>
                <a:gd name="connsiteY32" fmla="*/ 450166 h 3010984"/>
                <a:gd name="connsiteX33" fmla="*/ 3165231 w 6077243"/>
                <a:gd name="connsiteY33" fmla="*/ 422031 h 3010984"/>
                <a:gd name="connsiteX34" fmla="*/ 3221502 w 6077243"/>
                <a:gd name="connsiteY34" fmla="*/ 407963 h 3010984"/>
                <a:gd name="connsiteX35" fmla="*/ 5542671 w 6077243"/>
                <a:gd name="connsiteY35" fmla="*/ 422031 h 3010984"/>
                <a:gd name="connsiteX36" fmla="*/ 5641145 w 6077243"/>
                <a:gd name="connsiteY36" fmla="*/ 464234 h 3010984"/>
                <a:gd name="connsiteX37" fmla="*/ 5753686 w 6077243"/>
                <a:gd name="connsiteY37" fmla="*/ 492369 h 3010984"/>
                <a:gd name="connsiteX38" fmla="*/ 5880296 w 6077243"/>
                <a:gd name="connsiteY38" fmla="*/ 590843 h 3010984"/>
                <a:gd name="connsiteX39" fmla="*/ 5936566 w 6077243"/>
                <a:gd name="connsiteY39" fmla="*/ 703385 h 3010984"/>
                <a:gd name="connsiteX40" fmla="*/ 5964702 w 6077243"/>
                <a:gd name="connsiteY40" fmla="*/ 801858 h 3010984"/>
                <a:gd name="connsiteX41" fmla="*/ 5978769 w 6077243"/>
                <a:gd name="connsiteY41" fmla="*/ 844061 h 3010984"/>
                <a:gd name="connsiteX42" fmla="*/ 6006905 w 6077243"/>
                <a:gd name="connsiteY42" fmla="*/ 998806 h 3010984"/>
                <a:gd name="connsiteX43" fmla="*/ 6020973 w 6077243"/>
                <a:gd name="connsiteY43" fmla="*/ 1280160 h 3010984"/>
                <a:gd name="connsiteX44" fmla="*/ 6035040 w 6077243"/>
                <a:gd name="connsiteY44" fmla="*/ 1322363 h 3010984"/>
                <a:gd name="connsiteX45" fmla="*/ 6063176 w 6077243"/>
                <a:gd name="connsiteY45" fmla="*/ 1491175 h 3010984"/>
                <a:gd name="connsiteX46" fmla="*/ 6077243 w 6077243"/>
                <a:gd name="connsiteY46" fmla="*/ 1871003 h 3010984"/>
                <a:gd name="connsiteX47" fmla="*/ 6063176 w 6077243"/>
                <a:gd name="connsiteY47" fmla="*/ 2419643 h 3010984"/>
                <a:gd name="connsiteX48" fmla="*/ 6020973 w 6077243"/>
                <a:gd name="connsiteY48" fmla="*/ 2518117 h 3010984"/>
                <a:gd name="connsiteX49" fmla="*/ 5992837 w 6077243"/>
                <a:gd name="connsiteY49" fmla="*/ 2546252 h 3010984"/>
                <a:gd name="connsiteX50" fmla="*/ 5950634 w 6077243"/>
                <a:gd name="connsiteY50" fmla="*/ 2574388 h 3010984"/>
                <a:gd name="connsiteX51" fmla="*/ 5894363 w 6077243"/>
                <a:gd name="connsiteY51" fmla="*/ 2616591 h 3010984"/>
                <a:gd name="connsiteX52" fmla="*/ 5824025 w 6077243"/>
                <a:gd name="connsiteY52" fmla="*/ 2686929 h 3010984"/>
                <a:gd name="connsiteX53" fmla="*/ 5795889 w 6077243"/>
                <a:gd name="connsiteY53" fmla="*/ 2715065 h 3010984"/>
                <a:gd name="connsiteX54" fmla="*/ 5697416 w 6077243"/>
                <a:gd name="connsiteY54" fmla="*/ 2771335 h 3010984"/>
                <a:gd name="connsiteX55" fmla="*/ 5627077 w 6077243"/>
                <a:gd name="connsiteY55" fmla="*/ 2785403 h 3010984"/>
                <a:gd name="connsiteX56" fmla="*/ 5570806 w 6077243"/>
                <a:gd name="connsiteY56" fmla="*/ 2799471 h 3010984"/>
                <a:gd name="connsiteX57" fmla="*/ 5401994 w 6077243"/>
                <a:gd name="connsiteY57" fmla="*/ 2841674 h 3010984"/>
                <a:gd name="connsiteX58" fmla="*/ 5134708 w 6077243"/>
                <a:gd name="connsiteY58" fmla="*/ 2869809 h 3010984"/>
                <a:gd name="connsiteX59" fmla="*/ 5022166 w 6077243"/>
                <a:gd name="connsiteY59" fmla="*/ 2883877 h 3010984"/>
                <a:gd name="connsiteX60" fmla="*/ 4839286 w 6077243"/>
                <a:gd name="connsiteY60" fmla="*/ 2897945 h 3010984"/>
                <a:gd name="connsiteX61" fmla="*/ 4740813 w 6077243"/>
                <a:gd name="connsiteY61" fmla="*/ 2912012 h 3010984"/>
                <a:gd name="connsiteX62" fmla="*/ 4670474 w 6077243"/>
                <a:gd name="connsiteY62" fmla="*/ 2926080 h 3010984"/>
                <a:gd name="connsiteX63" fmla="*/ 4276579 w 6077243"/>
                <a:gd name="connsiteY63" fmla="*/ 2940148 h 3010984"/>
                <a:gd name="connsiteX64" fmla="*/ 3348111 w 6077243"/>
                <a:gd name="connsiteY64" fmla="*/ 2982351 h 3010984"/>
                <a:gd name="connsiteX65" fmla="*/ 3277773 w 6077243"/>
                <a:gd name="connsiteY65" fmla="*/ 2996418 h 3010984"/>
                <a:gd name="connsiteX66" fmla="*/ 2518117 w 6077243"/>
                <a:gd name="connsiteY66" fmla="*/ 2996418 h 3010984"/>
                <a:gd name="connsiteX67" fmla="*/ 2461846 w 6077243"/>
                <a:gd name="connsiteY67" fmla="*/ 2968283 h 3010984"/>
                <a:gd name="connsiteX68" fmla="*/ 2391508 w 6077243"/>
                <a:gd name="connsiteY68" fmla="*/ 2912012 h 3010984"/>
                <a:gd name="connsiteX69" fmla="*/ 2363373 w 6077243"/>
                <a:gd name="connsiteY69" fmla="*/ 2869809 h 3010984"/>
                <a:gd name="connsiteX70" fmla="*/ 2349305 w 6077243"/>
                <a:gd name="connsiteY70" fmla="*/ 2813538 h 3010984"/>
                <a:gd name="connsiteX71" fmla="*/ 2321169 w 6077243"/>
                <a:gd name="connsiteY71" fmla="*/ 2715065 h 3010984"/>
                <a:gd name="connsiteX72" fmla="*/ 2307102 w 6077243"/>
                <a:gd name="connsiteY72" fmla="*/ 2504049 h 3010984"/>
                <a:gd name="connsiteX73" fmla="*/ 2278966 w 6077243"/>
                <a:gd name="connsiteY73" fmla="*/ 1899138 h 3010984"/>
                <a:gd name="connsiteX74" fmla="*/ 2264899 w 6077243"/>
                <a:gd name="connsiteY74" fmla="*/ 1645920 h 3010984"/>
                <a:gd name="connsiteX75" fmla="*/ 2236763 w 6077243"/>
                <a:gd name="connsiteY75" fmla="*/ 1533378 h 3010984"/>
                <a:gd name="connsiteX76" fmla="*/ 2208628 w 6077243"/>
                <a:gd name="connsiteY76" fmla="*/ 1406769 h 3010984"/>
                <a:gd name="connsiteX77" fmla="*/ 2166425 w 6077243"/>
                <a:gd name="connsiteY77" fmla="*/ 1378634 h 3010984"/>
                <a:gd name="connsiteX78" fmla="*/ 2053883 w 6077243"/>
                <a:gd name="connsiteY78" fmla="*/ 1322363 h 3010984"/>
                <a:gd name="connsiteX79" fmla="*/ 2011680 w 6077243"/>
                <a:gd name="connsiteY79" fmla="*/ 1308295 h 3010984"/>
                <a:gd name="connsiteX80" fmla="*/ 1969477 w 6077243"/>
                <a:gd name="connsiteY80" fmla="*/ 1280160 h 3010984"/>
                <a:gd name="connsiteX81" fmla="*/ 1927274 w 6077243"/>
                <a:gd name="connsiteY81" fmla="*/ 1266092 h 3010984"/>
                <a:gd name="connsiteX82" fmla="*/ 1871003 w 6077243"/>
                <a:gd name="connsiteY82" fmla="*/ 1237957 h 3010984"/>
                <a:gd name="connsiteX83" fmla="*/ 1758462 w 6077243"/>
                <a:gd name="connsiteY83" fmla="*/ 1181686 h 3010984"/>
                <a:gd name="connsiteX84" fmla="*/ 1716259 w 6077243"/>
                <a:gd name="connsiteY84" fmla="*/ 1153551 h 3010984"/>
                <a:gd name="connsiteX85" fmla="*/ 1674056 w 6077243"/>
                <a:gd name="connsiteY85" fmla="*/ 1139483 h 3010984"/>
                <a:gd name="connsiteX86" fmla="*/ 1603717 w 6077243"/>
                <a:gd name="connsiteY86" fmla="*/ 1097280 h 3010984"/>
                <a:gd name="connsiteX87" fmla="*/ 1561514 w 6077243"/>
                <a:gd name="connsiteY87" fmla="*/ 1069145 h 3010984"/>
                <a:gd name="connsiteX88" fmla="*/ 1434905 w 6077243"/>
                <a:gd name="connsiteY88" fmla="*/ 1026941 h 3010984"/>
                <a:gd name="connsiteX89" fmla="*/ 1364566 w 6077243"/>
                <a:gd name="connsiteY89" fmla="*/ 984738 h 3010984"/>
                <a:gd name="connsiteX90" fmla="*/ 1223889 w 6077243"/>
                <a:gd name="connsiteY90" fmla="*/ 942535 h 3010984"/>
                <a:gd name="connsiteX91" fmla="*/ 1125416 w 6077243"/>
                <a:gd name="connsiteY91" fmla="*/ 886265 h 3010984"/>
                <a:gd name="connsiteX92" fmla="*/ 1069145 w 6077243"/>
                <a:gd name="connsiteY92" fmla="*/ 858129 h 3010984"/>
                <a:gd name="connsiteX93" fmla="*/ 914400 w 6077243"/>
                <a:gd name="connsiteY93" fmla="*/ 759655 h 3010984"/>
                <a:gd name="connsiteX94" fmla="*/ 829994 w 6077243"/>
                <a:gd name="connsiteY94" fmla="*/ 703385 h 3010984"/>
                <a:gd name="connsiteX95" fmla="*/ 731520 w 6077243"/>
                <a:gd name="connsiteY95" fmla="*/ 618978 h 3010984"/>
                <a:gd name="connsiteX96" fmla="*/ 689317 w 6077243"/>
                <a:gd name="connsiteY96" fmla="*/ 576775 h 3010984"/>
                <a:gd name="connsiteX97" fmla="*/ 647114 w 6077243"/>
                <a:gd name="connsiteY97" fmla="*/ 548640 h 3010984"/>
                <a:gd name="connsiteX98" fmla="*/ 576776 w 6077243"/>
                <a:gd name="connsiteY98" fmla="*/ 478301 h 3010984"/>
                <a:gd name="connsiteX99" fmla="*/ 548640 w 6077243"/>
                <a:gd name="connsiteY99" fmla="*/ 450166 h 3010984"/>
                <a:gd name="connsiteX100" fmla="*/ 492369 w 6077243"/>
                <a:gd name="connsiteY100" fmla="*/ 422031 h 3010984"/>
                <a:gd name="connsiteX101" fmla="*/ 422031 w 6077243"/>
                <a:gd name="connsiteY101" fmla="*/ 351692 h 3010984"/>
                <a:gd name="connsiteX102" fmla="*/ 379828 w 6077243"/>
                <a:gd name="connsiteY102" fmla="*/ 323557 h 3010984"/>
                <a:gd name="connsiteX103" fmla="*/ 337625 w 6077243"/>
                <a:gd name="connsiteY103" fmla="*/ 281354 h 3010984"/>
                <a:gd name="connsiteX104" fmla="*/ 295422 w 6077243"/>
                <a:gd name="connsiteY104" fmla="*/ 253218 h 3010984"/>
                <a:gd name="connsiteX105" fmla="*/ 267286 w 6077243"/>
                <a:gd name="connsiteY105" fmla="*/ 225083 h 3010984"/>
                <a:gd name="connsiteX106" fmla="*/ 225083 w 6077243"/>
                <a:gd name="connsiteY106" fmla="*/ 211015 h 3010984"/>
                <a:gd name="connsiteX107" fmla="*/ 182880 w 6077243"/>
                <a:gd name="connsiteY107" fmla="*/ 168812 h 3010984"/>
                <a:gd name="connsiteX108" fmla="*/ 98474 w 6077243"/>
                <a:gd name="connsiteY108" fmla="*/ 112541 h 3010984"/>
                <a:gd name="connsiteX109" fmla="*/ 42203 w 6077243"/>
                <a:gd name="connsiteY109" fmla="*/ 56271 h 301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6077243" h="3010984">
                  <a:moveTo>
                    <a:pt x="0" y="0"/>
                  </a:moveTo>
                  <a:cubicBezTo>
                    <a:pt x="201864" y="67288"/>
                    <a:pt x="56746" y="12284"/>
                    <a:pt x="267286" y="112541"/>
                  </a:cubicBezTo>
                  <a:cubicBezTo>
                    <a:pt x="318442" y="136901"/>
                    <a:pt x="370254" y="159868"/>
                    <a:pt x="422031" y="182880"/>
                  </a:cubicBezTo>
                  <a:cubicBezTo>
                    <a:pt x="454665" y="197384"/>
                    <a:pt x="488563" y="209112"/>
                    <a:pt x="520505" y="225083"/>
                  </a:cubicBezTo>
                  <a:cubicBezTo>
                    <a:pt x="558019" y="243840"/>
                    <a:pt x="594104" y="265777"/>
                    <a:pt x="633046" y="281354"/>
                  </a:cubicBezTo>
                  <a:cubicBezTo>
                    <a:pt x="711536" y="312750"/>
                    <a:pt x="801858" y="318868"/>
                    <a:pt x="872197" y="365760"/>
                  </a:cubicBezTo>
                  <a:cubicBezTo>
                    <a:pt x="939179" y="410414"/>
                    <a:pt x="957709" y="425288"/>
                    <a:pt x="1055077" y="464234"/>
                  </a:cubicBezTo>
                  <a:cubicBezTo>
                    <a:pt x="1078523" y="473612"/>
                    <a:pt x="1103341" y="480105"/>
                    <a:pt x="1125416" y="492369"/>
                  </a:cubicBezTo>
                  <a:cubicBezTo>
                    <a:pt x="1145911" y="503755"/>
                    <a:pt x="1161804" y="522146"/>
                    <a:pt x="1181686" y="534572"/>
                  </a:cubicBezTo>
                  <a:cubicBezTo>
                    <a:pt x="1233437" y="566917"/>
                    <a:pt x="1261968" y="568881"/>
                    <a:pt x="1322363" y="590843"/>
                  </a:cubicBezTo>
                  <a:cubicBezTo>
                    <a:pt x="1346095" y="599473"/>
                    <a:pt x="1369057" y="610111"/>
                    <a:pt x="1392702" y="618978"/>
                  </a:cubicBezTo>
                  <a:cubicBezTo>
                    <a:pt x="1433069" y="634116"/>
                    <a:pt x="1446828" y="636027"/>
                    <a:pt x="1491176" y="647114"/>
                  </a:cubicBezTo>
                  <a:cubicBezTo>
                    <a:pt x="1505244" y="656492"/>
                    <a:pt x="1519706" y="665305"/>
                    <a:pt x="1533379" y="675249"/>
                  </a:cubicBezTo>
                  <a:cubicBezTo>
                    <a:pt x="1571302" y="702830"/>
                    <a:pt x="1606904" y="733643"/>
                    <a:pt x="1645920" y="759655"/>
                  </a:cubicBezTo>
                  <a:cubicBezTo>
                    <a:pt x="1659988" y="769034"/>
                    <a:pt x="1674921" y="777229"/>
                    <a:pt x="1688123" y="787791"/>
                  </a:cubicBezTo>
                  <a:cubicBezTo>
                    <a:pt x="1698480" y="796076"/>
                    <a:pt x="1706070" y="807435"/>
                    <a:pt x="1716259" y="815926"/>
                  </a:cubicBezTo>
                  <a:cubicBezTo>
                    <a:pt x="1734271" y="830936"/>
                    <a:pt x="1754517" y="843119"/>
                    <a:pt x="1772529" y="858129"/>
                  </a:cubicBezTo>
                  <a:cubicBezTo>
                    <a:pt x="1782718" y="866620"/>
                    <a:pt x="1789872" y="878556"/>
                    <a:pt x="1800665" y="886265"/>
                  </a:cubicBezTo>
                  <a:cubicBezTo>
                    <a:pt x="1822914" y="902158"/>
                    <a:pt x="1847935" y="913789"/>
                    <a:pt x="1871003" y="928468"/>
                  </a:cubicBezTo>
                  <a:cubicBezTo>
                    <a:pt x="1899531" y="946622"/>
                    <a:pt x="1923330" y="974045"/>
                    <a:pt x="1955409" y="984738"/>
                  </a:cubicBezTo>
                  <a:cubicBezTo>
                    <a:pt x="1969477" y="989427"/>
                    <a:pt x="1984350" y="992174"/>
                    <a:pt x="1997613" y="998806"/>
                  </a:cubicBezTo>
                  <a:cubicBezTo>
                    <a:pt x="2012735" y="1006367"/>
                    <a:pt x="2025137" y="1018553"/>
                    <a:pt x="2039816" y="1026941"/>
                  </a:cubicBezTo>
                  <a:cubicBezTo>
                    <a:pt x="2058024" y="1037346"/>
                    <a:pt x="2077329" y="1045698"/>
                    <a:pt x="2096086" y="1055077"/>
                  </a:cubicBezTo>
                  <a:cubicBezTo>
                    <a:pt x="2124222" y="1050388"/>
                    <a:pt x="2152648" y="1047197"/>
                    <a:pt x="2180493" y="1041009"/>
                  </a:cubicBezTo>
                  <a:cubicBezTo>
                    <a:pt x="2194969" y="1037792"/>
                    <a:pt x="2211437" y="1036591"/>
                    <a:pt x="2222696" y="1026941"/>
                  </a:cubicBezTo>
                  <a:cubicBezTo>
                    <a:pt x="2245493" y="1007401"/>
                    <a:pt x="2260209" y="980049"/>
                    <a:pt x="2278966" y="956603"/>
                  </a:cubicBezTo>
                  <a:cubicBezTo>
                    <a:pt x="2283655" y="937846"/>
                    <a:pt x="2291606" y="919613"/>
                    <a:pt x="2293034" y="900332"/>
                  </a:cubicBezTo>
                  <a:cubicBezTo>
                    <a:pt x="2301009" y="792673"/>
                    <a:pt x="2286715" y="682787"/>
                    <a:pt x="2307102" y="576775"/>
                  </a:cubicBezTo>
                  <a:cubicBezTo>
                    <a:pt x="2311373" y="554568"/>
                    <a:pt x="2381520" y="523712"/>
                    <a:pt x="2405576" y="520505"/>
                  </a:cubicBezTo>
                  <a:cubicBezTo>
                    <a:pt x="2461546" y="513042"/>
                    <a:pt x="2518117" y="511126"/>
                    <a:pt x="2574388" y="506437"/>
                  </a:cubicBezTo>
                  <a:cubicBezTo>
                    <a:pt x="2764746" y="468364"/>
                    <a:pt x="2481763" y="522850"/>
                    <a:pt x="2771336" y="478301"/>
                  </a:cubicBezTo>
                  <a:cubicBezTo>
                    <a:pt x="2790445" y="475361"/>
                    <a:pt x="2808584" y="467693"/>
                    <a:pt x="2827606" y="464234"/>
                  </a:cubicBezTo>
                  <a:cubicBezTo>
                    <a:pt x="2860229" y="458303"/>
                    <a:pt x="2893149" y="454040"/>
                    <a:pt x="2926080" y="450166"/>
                  </a:cubicBezTo>
                  <a:cubicBezTo>
                    <a:pt x="3022259" y="438851"/>
                    <a:pt x="3074627" y="438504"/>
                    <a:pt x="3165231" y="422031"/>
                  </a:cubicBezTo>
                  <a:cubicBezTo>
                    <a:pt x="3184253" y="418572"/>
                    <a:pt x="3202745" y="412652"/>
                    <a:pt x="3221502" y="407963"/>
                  </a:cubicBezTo>
                  <a:lnTo>
                    <a:pt x="5542671" y="422031"/>
                  </a:lnTo>
                  <a:cubicBezTo>
                    <a:pt x="5568169" y="422335"/>
                    <a:pt x="5623371" y="458309"/>
                    <a:pt x="5641145" y="464234"/>
                  </a:cubicBezTo>
                  <a:cubicBezTo>
                    <a:pt x="5677829" y="476462"/>
                    <a:pt x="5753686" y="492369"/>
                    <a:pt x="5753686" y="492369"/>
                  </a:cubicBezTo>
                  <a:cubicBezTo>
                    <a:pt x="5854646" y="559676"/>
                    <a:pt x="5814182" y="524729"/>
                    <a:pt x="5880296" y="590843"/>
                  </a:cubicBezTo>
                  <a:cubicBezTo>
                    <a:pt x="5899053" y="628357"/>
                    <a:pt x="5923303" y="663596"/>
                    <a:pt x="5936566" y="703385"/>
                  </a:cubicBezTo>
                  <a:cubicBezTo>
                    <a:pt x="5970290" y="804553"/>
                    <a:pt x="5929382" y="678236"/>
                    <a:pt x="5964702" y="801858"/>
                  </a:cubicBezTo>
                  <a:cubicBezTo>
                    <a:pt x="5968776" y="816116"/>
                    <a:pt x="5975173" y="829675"/>
                    <a:pt x="5978769" y="844061"/>
                  </a:cubicBezTo>
                  <a:cubicBezTo>
                    <a:pt x="5988600" y="883387"/>
                    <a:pt x="6000633" y="961176"/>
                    <a:pt x="6006905" y="998806"/>
                  </a:cubicBezTo>
                  <a:cubicBezTo>
                    <a:pt x="6011594" y="1092591"/>
                    <a:pt x="6012838" y="1186611"/>
                    <a:pt x="6020973" y="1280160"/>
                  </a:cubicBezTo>
                  <a:cubicBezTo>
                    <a:pt x="6022258" y="1294933"/>
                    <a:pt x="6032132" y="1307822"/>
                    <a:pt x="6035040" y="1322363"/>
                  </a:cubicBezTo>
                  <a:cubicBezTo>
                    <a:pt x="6046228" y="1378302"/>
                    <a:pt x="6053797" y="1434904"/>
                    <a:pt x="6063176" y="1491175"/>
                  </a:cubicBezTo>
                  <a:cubicBezTo>
                    <a:pt x="6067865" y="1617784"/>
                    <a:pt x="6077243" y="1744307"/>
                    <a:pt x="6077243" y="1871003"/>
                  </a:cubicBezTo>
                  <a:cubicBezTo>
                    <a:pt x="6077243" y="2053943"/>
                    <a:pt x="6071676" y="2236900"/>
                    <a:pt x="6063176" y="2419643"/>
                  </a:cubicBezTo>
                  <a:cubicBezTo>
                    <a:pt x="6061257" y="2460893"/>
                    <a:pt x="6045623" y="2487305"/>
                    <a:pt x="6020973" y="2518117"/>
                  </a:cubicBezTo>
                  <a:cubicBezTo>
                    <a:pt x="6012687" y="2528474"/>
                    <a:pt x="6003194" y="2537967"/>
                    <a:pt x="5992837" y="2546252"/>
                  </a:cubicBezTo>
                  <a:cubicBezTo>
                    <a:pt x="5979635" y="2556814"/>
                    <a:pt x="5964392" y="2564561"/>
                    <a:pt x="5950634" y="2574388"/>
                  </a:cubicBezTo>
                  <a:cubicBezTo>
                    <a:pt x="5931555" y="2588016"/>
                    <a:pt x="5913120" y="2602523"/>
                    <a:pt x="5894363" y="2616591"/>
                  </a:cubicBezTo>
                  <a:cubicBezTo>
                    <a:pt x="5846131" y="2688939"/>
                    <a:pt x="5891014" y="2633338"/>
                    <a:pt x="5824025" y="2686929"/>
                  </a:cubicBezTo>
                  <a:cubicBezTo>
                    <a:pt x="5813668" y="2695215"/>
                    <a:pt x="5806246" y="2706779"/>
                    <a:pt x="5795889" y="2715065"/>
                  </a:cubicBezTo>
                  <a:cubicBezTo>
                    <a:pt x="5773838" y="2732706"/>
                    <a:pt x="5722170" y="2763084"/>
                    <a:pt x="5697416" y="2771335"/>
                  </a:cubicBezTo>
                  <a:cubicBezTo>
                    <a:pt x="5674732" y="2778896"/>
                    <a:pt x="5650418" y="2780216"/>
                    <a:pt x="5627077" y="2785403"/>
                  </a:cubicBezTo>
                  <a:cubicBezTo>
                    <a:pt x="5608203" y="2789597"/>
                    <a:pt x="5589396" y="2794160"/>
                    <a:pt x="5570806" y="2799471"/>
                  </a:cubicBezTo>
                  <a:cubicBezTo>
                    <a:pt x="5464361" y="2829884"/>
                    <a:pt x="5610800" y="2802523"/>
                    <a:pt x="5401994" y="2841674"/>
                  </a:cubicBezTo>
                  <a:cubicBezTo>
                    <a:pt x="5303819" y="2860082"/>
                    <a:pt x="5240863" y="2859193"/>
                    <a:pt x="5134708" y="2869809"/>
                  </a:cubicBezTo>
                  <a:cubicBezTo>
                    <a:pt x="5097090" y="2873571"/>
                    <a:pt x="5059802" y="2880293"/>
                    <a:pt x="5022166" y="2883877"/>
                  </a:cubicBezTo>
                  <a:cubicBezTo>
                    <a:pt x="4961301" y="2889674"/>
                    <a:pt x="4900123" y="2891861"/>
                    <a:pt x="4839286" y="2897945"/>
                  </a:cubicBezTo>
                  <a:cubicBezTo>
                    <a:pt x="4806293" y="2901244"/>
                    <a:pt x="4773519" y="2906561"/>
                    <a:pt x="4740813" y="2912012"/>
                  </a:cubicBezTo>
                  <a:cubicBezTo>
                    <a:pt x="4717228" y="2915943"/>
                    <a:pt x="4694341" y="2924633"/>
                    <a:pt x="4670474" y="2926080"/>
                  </a:cubicBezTo>
                  <a:cubicBezTo>
                    <a:pt x="4539333" y="2934028"/>
                    <a:pt x="4407808" y="2933798"/>
                    <a:pt x="4276579" y="2940148"/>
                  </a:cubicBezTo>
                  <a:cubicBezTo>
                    <a:pt x="3265864" y="2989053"/>
                    <a:pt x="4317503" y="2952057"/>
                    <a:pt x="3348111" y="2982351"/>
                  </a:cubicBezTo>
                  <a:cubicBezTo>
                    <a:pt x="3324665" y="2987040"/>
                    <a:pt x="3301585" y="2994253"/>
                    <a:pt x="3277773" y="2996418"/>
                  </a:cubicBezTo>
                  <a:cubicBezTo>
                    <a:pt x="2977550" y="3023711"/>
                    <a:pt x="2874594" y="3006053"/>
                    <a:pt x="2518117" y="2996418"/>
                  </a:cubicBezTo>
                  <a:cubicBezTo>
                    <a:pt x="2499360" y="2987040"/>
                    <a:pt x="2480054" y="2978687"/>
                    <a:pt x="2461846" y="2968283"/>
                  </a:cubicBezTo>
                  <a:cubicBezTo>
                    <a:pt x="2434905" y="2952889"/>
                    <a:pt x="2410968" y="2936337"/>
                    <a:pt x="2391508" y="2912012"/>
                  </a:cubicBezTo>
                  <a:cubicBezTo>
                    <a:pt x="2380946" y="2898810"/>
                    <a:pt x="2372751" y="2883877"/>
                    <a:pt x="2363373" y="2869809"/>
                  </a:cubicBezTo>
                  <a:cubicBezTo>
                    <a:pt x="2358684" y="2851052"/>
                    <a:pt x="2354617" y="2832128"/>
                    <a:pt x="2349305" y="2813538"/>
                  </a:cubicBezTo>
                  <a:cubicBezTo>
                    <a:pt x="2308938" y="2672256"/>
                    <a:pt x="2365151" y="2890988"/>
                    <a:pt x="2321169" y="2715065"/>
                  </a:cubicBezTo>
                  <a:cubicBezTo>
                    <a:pt x="2316480" y="2644726"/>
                    <a:pt x="2309919" y="2574487"/>
                    <a:pt x="2307102" y="2504049"/>
                  </a:cubicBezTo>
                  <a:cubicBezTo>
                    <a:pt x="2283045" y="1902617"/>
                    <a:pt x="2315451" y="2191013"/>
                    <a:pt x="2278966" y="1899138"/>
                  </a:cubicBezTo>
                  <a:cubicBezTo>
                    <a:pt x="2274277" y="1814732"/>
                    <a:pt x="2272222" y="1730138"/>
                    <a:pt x="2264899" y="1645920"/>
                  </a:cubicBezTo>
                  <a:cubicBezTo>
                    <a:pt x="2257985" y="1566410"/>
                    <a:pt x="2252152" y="1594935"/>
                    <a:pt x="2236763" y="1533378"/>
                  </a:cubicBezTo>
                  <a:cubicBezTo>
                    <a:pt x="2236328" y="1531638"/>
                    <a:pt x="2214406" y="1415436"/>
                    <a:pt x="2208628" y="1406769"/>
                  </a:cubicBezTo>
                  <a:cubicBezTo>
                    <a:pt x="2199250" y="1392701"/>
                    <a:pt x="2181268" y="1386730"/>
                    <a:pt x="2166425" y="1378634"/>
                  </a:cubicBezTo>
                  <a:cubicBezTo>
                    <a:pt x="2129604" y="1358550"/>
                    <a:pt x="2093673" y="1335626"/>
                    <a:pt x="2053883" y="1322363"/>
                  </a:cubicBezTo>
                  <a:cubicBezTo>
                    <a:pt x="2039815" y="1317674"/>
                    <a:pt x="2024943" y="1314927"/>
                    <a:pt x="2011680" y="1308295"/>
                  </a:cubicBezTo>
                  <a:cubicBezTo>
                    <a:pt x="1996558" y="1300734"/>
                    <a:pt x="1984599" y="1287721"/>
                    <a:pt x="1969477" y="1280160"/>
                  </a:cubicBezTo>
                  <a:cubicBezTo>
                    <a:pt x="1956214" y="1273528"/>
                    <a:pt x="1940904" y="1271933"/>
                    <a:pt x="1927274" y="1266092"/>
                  </a:cubicBezTo>
                  <a:cubicBezTo>
                    <a:pt x="1907999" y="1257831"/>
                    <a:pt x="1889760" y="1247335"/>
                    <a:pt x="1871003" y="1237957"/>
                  </a:cubicBezTo>
                  <a:cubicBezTo>
                    <a:pt x="1813223" y="1180175"/>
                    <a:pt x="1874847" y="1233412"/>
                    <a:pt x="1758462" y="1181686"/>
                  </a:cubicBezTo>
                  <a:cubicBezTo>
                    <a:pt x="1743012" y="1174819"/>
                    <a:pt x="1731381" y="1161112"/>
                    <a:pt x="1716259" y="1153551"/>
                  </a:cubicBezTo>
                  <a:cubicBezTo>
                    <a:pt x="1702996" y="1146919"/>
                    <a:pt x="1687319" y="1146115"/>
                    <a:pt x="1674056" y="1139483"/>
                  </a:cubicBezTo>
                  <a:cubicBezTo>
                    <a:pt x="1649600" y="1127255"/>
                    <a:pt x="1626904" y="1111772"/>
                    <a:pt x="1603717" y="1097280"/>
                  </a:cubicBezTo>
                  <a:cubicBezTo>
                    <a:pt x="1589380" y="1088319"/>
                    <a:pt x="1576636" y="1076706"/>
                    <a:pt x="1561514" y="1069145"/>
                  </a:cubicBezTo>
                  <a:cubicBezTo>
                    <a:pt x="1508538" y="1042657"/>
                    <a:pt x="1488637" y="1040374"/>
                    <a:pt x="1434905" y="1026941"/>
                  </a:cubicBezTo>
                  <a:cubicBezTo>
                    <a:pt x="1411459" y="1012873"/>
                    <a:pt x="1389458" y="996052"/>
                    <a:pt x="1364566" y="984738"/>
                  </a:cubicBezTo>
                  <a:cubicBezTo>
                    <a:pt x="1213398" y="916026"/>
                    <a:pt x="1340498" y="986263"/>
                    <a:pt x="1223889" y="942535"/>
                  </a:cubicBezTo>
                  <a:cubicBezTo>
                    <a:pt x="1162058" y="919348"/>
                    <a:pt x="1177359" y="915947"/>
                    <a:pt x="1125416" y="886265"/>
                  </a:cubicBezTo>
                  <a:cubicBezTo>
                    <a:pt x="1107208" y="875860"/>
                    <a:pt x="1087477" y="868313"/>
                    <a:pt x="1069145" y="858129"/>
                  </a:cubicBezTo>
                  <a:cubicBezTo>
                    <a:pt x="1044728" y="844564"/>
                    <a:pt x="928907" y="774162"/>
                    <a:pt x="914400" y="759655"/>
                  </a:cubicBezTo>
                  <a:cubicBezTo>
                    <a:pt x="861712" y="706967"/>
                    <a:pt x="891071" y="723743"/>
                    <a:pt x="829994" y="703385"/>
                  </a:cubicBezTo>
                  <a:cubicBezTo>
                    <a:pt x="660926" y="534317"/>
                    <a:pt x="860068" y="726103"/>
                    <a:pt x="731520" y="618978"/>
                  </a:cubicBezTo>
                  <a:cubicBezTo>
                    <a:pt x="716237" y="606242"/>
                    <a:pt x="704601" y="589511"/>
                    <a:pt x="689317" y="576775"/>
                  </a:cubicBezTo>
                  <a:cubicBezTo>
                    <a:pt x="676329" y="565951"/>
                    <a:pt x="659838" y="559773"/>
                    <a:pt x="647114" y="548640"/>
                  </a:cubicBezTo>
                  <a:cubicBezTo>
                    <a:pt x="622160" y="526805"/>
                    <a:pt x="600222" y="501747"/>
                    <a:pt x="576776" y="478301"/>
                  </a:cubicBezTo>
                  <a:cubicBezTo>
                    <a:pt x="567397" y="468922"/>
                    <a:pt x="560503" y="456097"/>
                    <a:pt x="548640" y="450166"/>
                  </a:cubicBezTo>
                  <a:lnTo>
                    <a:pt x="492369" y="422031"/>
                  </a:lnTo>
                  <a:cubicBezTo>
                    <a:pt x="468923" y="398585"/>
                    <a:pt x="449620" y="370085"/>
                    <a:pt x="422031" y="351692"/>
                  </a:cubicBezTo>
                  <a:cubicBezTo>
                    <a:pt x="407963" y="342314"/>
                    <a:pt x="392816" y="334381"/>
                    <a:pt x="379828" y="323557"/>
                  </a:cubicBezTo>
                  <a:cubicBezTo>
                    <a:pt x="364544" y="310821"/>
                    <a:pt x="352908" y="294090"/>
                    <a:pt x="337625" y="281354"/>
                  </a:cubicBezTo>
                  <a:cubicBezTo>
                    <a:pt x="324636" y="270530"/>
                    <a:pt x="308624" y="263780"/>
                    <a:pt x="295422" y="253218"/>
                  </a:cubicBezTo>
                  <a:cubicBezTo>
                    <a:pt x="285065" y="244933"/>
                    <a:pt x="278659" y="231907"/>
                    <a:pt x="267286" y="225083"/>
                  </a:cubicBezTo>
                  <a:cubicBezTo>
                    <a:pt x="254570" y="217454"/>
                    <a:pt x="239151" y="215704"/>
                    <a:pt x="225083" y="211015"/>
                  </a:cubicBezTo>
                  <a:cubicBezTo>
                    <a:pt x="211015" y="196947"/>
                    <a:pt x="198584" y="181026"/>
                    <a:pt x="182880" y="168812"/>
                  </a:cubicBezTo>
                  <a:cubicBezTo>
                    <a:pt x="156188" y="148052"/>
                    <a:pt x="122384" y="136451"/>
                    <a:pt x="98474" y="112541"/>
                  </a:cubicBezTo>
                  <a:lnTo>
                    <a:pt x="42203" y="56271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33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2993823" y="561703"/>
            <a:ext cx="925156" cy="770156"/>
            <a:chOff x="7098224" y="2278251"/>
            <a:chExt cx="2960177" cy="2464230"/>
          </a:xfrm>
          <a:noFill/>
        </p:grpSpPr>
        <p:sp>
          <p:nvSpPr>
            <p:cNvPr id="39" name="任意多边形 38"/>
            <p:cNvSpPr/>
            <p:nvPr/>
          </p:nvSpPr>
          <p:spPr>
            <a:xfrm>
              <a:off x="7098224" y="2278251"/>
              <a:ext cx="2836190" cy="2464230"/>
            </a:xfrm>
            <a:custGeom>
              <a:avLst/>
              <a:gdLst>
                <a:gd name="connsiteX0" fmla="*/ 1255362 w 2836190"/>
                <a:gd name="connsiteY0" fmla="*/ 945396 h 2464230"/>
                <a:gd name="connsiteX1" fmla="*/ 1007390 w 2836190"/>
                <a:gd name="connsiteY1" fmla="*/ 945396 h 2464230"/>
                <a:gd name="connsiteX2" fmla="*/ 821410 w 2836190"/>
                <a:gd name="connsiteY2" fmla="*/ 960895 h 2464230"/>
                <a:gd name="connsiteX3" fmla="*/ 681925 w 2836190"/>
                <a:gd name="connsiteY3" fmla="*/ 1084881 h 2464230"/>
                <a:gd name="connsiteX4" fmla="*/ 464949 w 2836190"/>
                <a:gd name="connsiteY4" fmla="*/ 1146874 h 2464230"/>
                <a:gd name="connsiteX5" fmla="*/ 185979 w 2836190"/>
                <a:gd name="connsiteY5" fmla="*/ 1255363 h 2464230"/>
                <a:gd name="connsiteX6" fmla="*/ 557939 w 2836190"/>
                <a:gd name="connsiteY6" fmla="*/ 1317356 h 2464230"/>
                <a:gd name="connsiteX7" fmla="*/ 666427 w 2836190"/>
                <a:gd name="connsiteY7" fmla="*/ 1394847 h 2464230"/>
                <a:gd name="connsiteX8" fmla="*/ 511444 w 2836190"/>
                <a:gd name="connsiteY8" fmla="*/ 1487837 h 2464230"/>
                <a:gd name="connsiteX9" fmla="*/ 139484 w 2836190"/>
                <a:gd name="connsiteY9" fmla="*/ 1704813 h 2464230"/>
                <a:gd name="connsiteX10" fmla="*/ 309966 w 2836190"/>
                <a:gd name="connsiteY10" fmla="*/ 1720312 h 2464230"/>
                <a:gd name="connsiteX11" fmla="*/ 77491 w 2836190"/>
                <a:gd name="connsiteY11" fmla="*/ 1906291 h 2464230"/>
                <a:gd name="connsiteX12" fmla="*/ 340962 w 2836190"/>
                <a:gd name="connsiteY12" fmla="*/ 1875295 h 2464230"/>
                <a:gd name="connsiteX13" fmla="*/ 0 w 2836190"/>
                <a:gd name="connsiteY13" fmla="*/ 2464230 h 2464230"/>
                <a:gd name="connsiteX14" fmla="*/ 433952 w 2836190"/>
                <a:gd name="connsiteY14" fmla="*/ 2185261 h 2464230"/>
                <a:gd name="connsiteX15" fmla="*/ 464949 w 2836190"/>
                <a:gd name="connsiteY15" fmla="*/ 2324746 h 2464230"/>
                <a:gd name="connsiteX16" fmla="*/ 743918 w 2836190"/>
                <a:gd name="connsiteY16" fmla="*/ 1952786 h 2464230"/>
                <a:gd name="connsiteX17" fmla="*/ 836908 w 2836190"/>
                <a:gd name="connsiteY17" fmla="*/ 2169763 h 2464230"/>
                <a:gd name="connsiteX18" fmla="*/ 1038386 w 2836190"/>
                <a:gd name="connsiteY18" fmla="*/ 1859796 h 2464230"/>
                <a:gd name="connsiteX19" fmla="*/ 1177871 w 2836190"/>
                <a:gd name="connsiteY19" fmla="*/ 2340244 h 2464230"/>
                <a:gd name="connsiteX20" fmla="*/ 1363851 w 2836190"/>
                <a:gd name="connsiteY20" fmla="*/ 2092271 h 2464230"/>
                <a:gd name="connsiteX21" fmla="*/ 1441342 w 2836190"/>
                <a:gd name="connsiteY21" fmla="*/ 2138766 h 2464230"/>
                <a:gd name="connsiteX22" fmla="*/ 1549830 w 2836190"/>
                <a:gd name="connsiteY22" fmla="*/ 1844298 h 2464230"/>
                <a:gd name="connsiteX23" fmla="*/ 1673817 w 2836190"/>
                <a:gd name="connsiteY23" fmla="*/ 1689315 h 2464230"/>
                <a:gd name="connsiteX24" fmla="*/ 1828800 w 2836190"/>
                <a:gd name="connsiteY24" fmla="*/ 1348352 h 2464230"/>
                <a:gd name="connsiteX25" fmla="*/ 1813301 w 2836190"/>
                <a:gd name="connsiteY25" fmla="*/ 1611824 h 2464230"/>
                <a:gd name="connsiteX26" fmla="*/ 1828800 w 2836190"/>
                <a:gd name="connsiteY26" fmla="*/ 1844298 h 2464230"/>
                <a:gd name="connsiteX27" fmla="*/ 1875295 w 2836190"/>
                <a:gd name="connsiteY27" fmla="*/ 1859796 h 2464230"/>
                <a:gd name="connsiteX28" fmla="*/ 1890793 w 2836190"/>
                <a:gd name="connsiteY28" fmla="*/ 1999281 h 2464230"/>
                <a:gd name="connsiteX29" fmla="*/ 1890793 w 2836190"/>
                <a:gd name="connsiteY29" fmla="*/ 1999281 h 2464230"/>
                <a:gd name="connsiteX30" fmla="*/ 2030278 w 2836190"/>
                <a:gd name="connsiteY30" fmla="*/ 2355742 h 2464230"/>
                <a:gd name="connsiteX31" fmla="*/ 2154264 w 2836190"/>
                <a:gd name="connsiteY31" fmla="*/ 2123268 h 2464230"/>
                <a:gd name="connsiteX32" fmla="*/ 2309247 w 2836190"/>
                <a:gd name="connsiteY32" fmla="*/ 1921790 h 2464230"/>
                <a:gd name="connsiteX33" fmla="*/ 2340244 w 2836190"/>
                <a:gd name="connsiteY33" fmla="*/ 1766807 h 2464230"/>
                <a:gd name="connsiteX34" fmla="*/ 2340244 w 2836190"/>
                <a:gd name="connsiteY34" fmla="*/ 1766807 h 2464230"/>
                <a:gd name="connsiteX35" fmla="*/ 2402237 w 2836190"/>
                <a:gd name="connsiteY35" fmla="*/ 1642820 h 2464230"/>
                <a:gd name="connsiteX36" fmla="*/ 2464230 w 2836190"/>
                <a:gd name="connsiteY36" fmla="*/ 1658318 h 2464230"/>
                <a:gd name="connsiteX37" fmla="*/ 2355742 w 2836190"/>
                <a:gd name="connsiteY37" fmla="*/ 1270861 h 2464230"/>
                <a:gd name="connsiteX38" fmla="*/ 2479729 w 2836190"/>
                <a:gd name="connsiteY38" fmla="*/ 1332854 h 2464230"/>
                <a:gd name="connsiteX39" fmla="*/ 2696705 w 2836190"/>
                <a:gd name="connsiteY39" fmla="*/ 1379349 h 2464230"/>
                <a:gd name="connsiteX40" fmla="*/ 2836190 w 2836190"/>
                <a:gd name="connsiteY40" fmla="*/ 1379349 h 2464230"/>
                <a:gd name="connsiteX41" fmla="*/ 2665708 w 2836190"/>
                <a:gd name="connsiteY41" fmla="*/ 1084881 h 2464230"/>
                <a:gd name="connsiteX42" fmla="*/ 2541722 w 2836190"/>
                <a:gd name="connsiteY42" fmla="*/ 883403 h 2464230"/>
                <a:gd name="connsiteX43" fmla="*/ 2541722 w 2836190"/>
                <a:gd name="connsiteY43" fmla="*/ 697424 h 2464230"/>
                <a:gd name="connsiteX44" fmla="*/ 2061274 w 2836190"/>
                <a:gd name="connsiteY44" fmla="*/ 805912 h 2464230"/>
                <a:gd name="connsiteX45" fmla="*/ 2169762 w 2836190"/>
                <a:gd name="connsiteY45" fmla="*/ 619932 h 2464230"/>
                <a:gd name="connsiteX46" fmla="*/ 2309247 w 2836190"/>
                <a:gd name="connsiteY46" fmla="*/ 526942 h 2464230"/>
                <a:gd name="connsiteX47" fmla="*/ 2169762 w 2836190"/>
                <a:gd name="connsiteY47" fmla="*/ 402956 h 2464230"/>
                <a:gd name="connsiteX48" fmla="*/ 1983783 w 2836190"/>
                <a:gd name="connsiteY48" fmla="*/ 0 h 2464230"/>
                <a:gd name="connsiteX49" fmla="*/ 1875295 w 2836190"/>
                <a:gd name="connsiteY49" fmla="*/ 185980 h 2464230"/>
                <a:gd name="connsiteX50" fmla="*/ 1844298 w 2836190"/>
                <a:gd name="connsiteY50" fmla="*/ 387457 h 2464230"/>
                <a:gd name="connsiteX51" fmla="*/ 1720312 w 2836190"/>
                <a:gd name="connsiteY51" fmla="*/ 340963 h 2464230"/>
                <a:gd name="connsiteX52" fmla="*/ 1487837 w 2836190"/>
                <a:gd name="connsiteY52" fmla="*/ 139485 h 2464230"/>
                <a:gd name="connsiteX53" fmla="*/ 1286359 w 2836190"/>
                <a:gd name="connsiteY53" fmla="*/ 139485 h 2464230"/>
                <a:gd name="connsiteX54" fmla="*/ 1332854 w 2836190"/>
                <a:gd name="connsiteY54" fmla="*/ 340963 h 2464230"/>
                <a:gd name="connsiteX55" fmla="*/ 1115878 w 2836190"/>
                <a:gd name="connsiteY55" fmla="*/ 325464 h 2464230"/>
                <a:gd name="connsiteX56" fmla="*/ 1162373 w 2836190"/>
                <a:gd name="connsiteY56" fmla="*/ 449451 h 2464230"/>
                <a:gd name="connsiteX57" fmla="*/ 914400 w 2836190"/>
                <a:gd name="connsiteY57" fmla="*/ 433952 h 2464230"/>
                <a:gd name="connsiteX58" fmla="*/ 960895 w 2836190"/>
                <a:gd name="connsiteY58" fmla="*/ 666427 h 2464230"/>
                <a:gd name="connsiteX59" fmla="*/ 1286359 w 2836190"/>
                <a:gd name="connsiteY59" fmla="*/ 805912 h 2464230"/>
                <a:gd name="connsiteX60" fmla="*/ 1441342 w 2836190"/>
                <a:gd name="connsiteY60" fmla="*/ 867905 h 2464230"/>
                <a:gd name="connsiteX61" fmla="*/ 1255362 w 2836190"/>
                <a:gd name="connsiteY61" fmla="*/ 945396 h 24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836190" h="2464230">
                  <a:moveTo>
                    <a:pt x="1255362" y="945396"/>
                  </a:moveTo>
                  <a:lnTo>
                    <a:pt x="1007390" y="945396"/>
                  </a:lnTo>
                  <a:lnTo>
                    <a:pt x="821410" y="960895"/>
                  </a:lnTo>
                  <a:lnTo>
                    <a:pt x="681925" y="1084881"/>
                  </a:lnTo>
                  <a:lnTo>
                    <a:pt x="464949" y="1146874"/>
                  </a:lnTo>
                  <a:lnTo>
                    <a:pt x="185979" y="1255363"/>
                  </a:lnTo>
                  <a:lnTo>
                    <a:pt x="557939" y="1317356"/>
                  </a:lnTo>
                  <a:lnTo>
                    <a:pt x="666427" y="1394847"/>
                  </a:lnTo>
                  <a:lnTo>
                    <a:pt x="511444" y="1487837"/>
                  </a:lnTo>
                  <a:lnTo>
                    <a:pt x="139484" y="1704813"/>
                  </a:lnTo>
                  <a:lnTo>
                    <a:pt x="309966" y="1720312"/>
                  </a:lnTo>
                  <a:lnTo>
                    <a:pt x="77491" y="1906291"/>
                  </a:lnTo>
                  <a:lnTo>
                    <a:pt x="340962" y="1875295"/>
                  </a:lnTo>
                  <a:lnTo>
                    <a:pt x="0" y="2464230"/>
                  </a:lnTo>
                  <a:lnTo>
                    <a:pt x="433952" y="2185261"/>
                  </a:lnTo>
                  <a:lnTo>
                    <a:pt x="464949" y="2324746"/>
                  </a:lnTo>
                  <a:lnTo>
                    <a:pt x="743918" y="1952786"/>
                  </a:lnTo>
                  <a:lnTo>
                    <a:pt x="836908" y="2169763"/>
                  </a:lnTo>
                  <a:lnTo>
                    <a:pt x="1038386" y="1859796"/>
                  </a:lnTo>
                  <a:lnTo>
                    <a:pt x="1177871" y="2340244"/>
                  </a:lnTo>
                  <a:lnTo>
                    <a:pt x="1363851" y="2092271"/>
                  </a:lnTo>
                  <a:lnTo>
                    <a:pt x="1441342" y="2138766"/>
                  </a:lnTo>
                  <a:lnTo>
                    <a:pt x="1549830" y="1844298"/>
                  </a:lnTo>
                  <a:lnTo>
                    <a:pt x="1673817" y="1689315"/>
                  </a:lnTo>
                  <a:lnTo>
                    <a:pt x="1828800" y="1348352"/>
                  </a:lnTo>
                  <a:lnTo>
                    <a:pt x="1813301" y="1611824"/>
                  </a:lnTo>
                  <a:lnTo>
                    <a:pt x="1828800" y="1844298"/>
                  </a:lnTo>
                  <a:lnTo>
                    <a:pt x="1875295" y="1859796"/>
                  </a:lnTo>
                  <a:lnTo>
                    <a:pt x="1890793" y="1999281"/>
                  </a:lnTo>
                  <a:lnTo>
                    <a:pt x="1890793" y="1999281"/>
                  </a:lnTo>
                  <a:lnTo>
                    <a:pt x="2030278" y="2355742"/>
                  </a:lnTo>
                  <a:lnTo>
                    <a:pt x="2154264" y="2123268"/>
                  </a:lnTo>
                  <a:lnTo>
                    <a:pt x="2309247" y="1921790"/>
                  </a:lnTo>
                  <a:lnTo>
                    <a:pt x="2340244" y="1766807"/>
                  </a:lnTo>
                  <a:lnTo>
                    <a:pt x="2340244" y="1766807"/>
                  </a:lnTo>
                  <a:lnTo>
                    <a:pt x="2402237" y="1642820"/>
                  </a:lnTo>
                  <a:lnTo>
                    <a:pt x="2464230" y="1658318"/>
                  </a:lnTo>
                  <a:lnTo>
                    <a:pt x="2355742" y="1270861"/>
                  </a:lnTo>
                  <a:lnTo>
                    <a:pt x="2479729" y="1332854"/>
                  </a:lnTo>
                  <a:lnTo>
                    <a:pt x="2696705" y="1379349"/>
                  </a:lnTo>
                  <a:lnTo>
                    <a:pt x="2836190" y="1379349"/>
                  </a:lnTo>
                  <a:lnTo>
                    <a:pt x="2665708" y="1084881"/>
                  </a:lnTo>
                  <a:lnTo>
                    <a:pt x="2541722" y="883403"/>
                  </a:lnTo>
                  <a:lnTo>
                    <a:pt x="2541722" y="697424"/>
                  </a:lnTo>
                  <a:lnTo>
                    <a:pt x="2061274" y="805912"/>
                  </a:lnTo>
                  <a:lnTo>
                    <a:pt x="2169762" y="619932"/>
                  </a:lnTo>
                  <a:lnTo>
                    <a:pt x="2309247" y="526942"/>
                  </a:lnTo>
                  <a:lnTo>
                    <a:pt x="2169762" y="402956"/>
                  </a:lnTo>
                  <a:lnTo>
                    <a:pt x="1983783" y="0"/>
                  </a:lnTo>
                  <a:lnTo>
                    <a:pt x="1875295" y="185980"/>
                  </a:lnTo>
                  <a:lnTo>
                    <a:pt x="1844298" y="387457"/>
                  </a:lnTo>
                  <a:lnTo>
                    <a:pt x="1720312" y="340963"/>
                  </a:lnTo>
                  <a:lnTo>
                    <a:pt x="1487837" y="139485"/>
                  </a:lnTo>
                  <a:lnTo>
                    <a:pt x="1286359" y="139485"/>
                  </a:lnTo>
                  <a:lnTo>
                    <a:pt x="1332854" y="340963"/>
                  </a:lnTo>
                  <a:lnTo>
                    <a:pt x="1115878" y="325464"/>
                  </a:lnTo>
                  <a:lnTo>
                    <a:pt x="1162373" y="449451"/>
                  </a:lnTo>
                  <a:lnTo>
                    <a:pt x="914400" y="433952"/>
                  </a:lnTo>
                  <a:lnTo>
                    <a:pt x="960895" y="666427"/>
                  </a:lnTo>
                  <a:lnTo>
                    <a:pt x="1286359" y="805912"/>
                  </a:lnTo>
                  <a:lnTo>
                    <a:pt x="1441342" y="867905"/>
                  </a:lnTo>
                  <a:lnTo>
                    <a:pt x="1255362" y="94539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7826644" y="3130658"/>
              <a:ext cx="1379349" cy="914400"/>
            </a:xfrm>
            <a:custGeom>
              <a:avLst/>
              <a:gdLst>
                <a:gd name="connsiteX0" fmla="*/ 1379349 w 1379349"/>
                <a:gd name="connsiteY0" fmla="*/ 0 h 914400"/>
                <a:gd name="connsiteX1" fmla="*/ 0 w 1379349"/>
                <a:gd name="connsiteY1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9349" h="914400">
                  <a:moveTo>
                    <a:pt x="1379349" y="0"/>
                  </a:moveTo>
                  <a:lnTo>
                    <a:pt x="0" y="91440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7873139" y="3518115"/>
              <a:ext cx="511444" cy="108488"/>
            </a:xfrm>
            <a:custGeom>
              <a:avLst/>
              <a:gdLst>
                <a:gd name="connsiteX0" fmla="*/ 511444 w 511444"/>
                <a:gd name="connsiteY0" fmla="*/ 108488 h 108488"/>
                <a:gd name="connsiteX1" fmla="*/ 0 w 511444"/>
                <a:gd name="connsiteY1" fmla="*/ 0 h 10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1444" h="108488">
                  <a:moveTo>
                    <a:pt x="511444" y="108488"/>
                  </a:moveTo>
                  <a:lnTo>
                    <a:pt x="0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8214102" y="2789695"/>
              <a:ext cx="883403" cy="356461"/>
            </a:xfrm>
            <a:custGeom>
              <a:avLst/>
              <a:gdLst>
                <a:gd name="connsiteX0" fmla="*/ 883403 w 883403"/>
                <a:gd name="connsiteY0" fmla="*/ 356461 h 356461"/>
                <a:gd name="connsiteX1" fmla="*/ 573437 w 883403"/>
                <a:gd name="connsiteY1" fmla="*/ 139485 h 356461"/>
                <a:gd name="connsiteX2" fmla="*/ 0 w 883403"/>
                <a:gd name="connsiteY2" fmla="*/ 0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3403" h="356461">
                  <a:moveTo>
                    <a:pt x="883403" y="356461"/>
                  </a:moveTo>
                  <a:lnTo>
                    <a:pt x="573437" y="139485"/>
                  </a:lnTo>
                  <a:lnTo>
                    <a:pt x="0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9144000" y="3161654"/>
              <a:ext cx="77492" cy="945397"/>
            </a:xfrm>
            <a:custGeom>
              <a:avLst/>
              <a:gdLst>
                <a:gd name="connsiteX0" fmla="*/ 0 w 77492"/>
                <a:gd name="connsiteY0" fmla="*/ 0 h 945397"/>
                <a:gd name="connsiteX1" fmla="*/ 30997 w 77492"/>
                <a:gd name="connsiteY1" fmla="*/ 480448 h 945397"/>
                <a:gd name="connsiteX2" fmla="*/ 77492 w 77492"/>
                <a:gd name="connsiteY2" fmla="*/ 945397 h 94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2" h="945397">
                  <a:moveTo>
                    <a:pt x="0" y="0"/>
                  </a:moveTo>
                  <a:lnTo>
                    <a:pt x="30997" y="480448"/>
                  </a:lnTo>
                  <a:lnTo>
                    <a:pt x="77492" y="945397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8477573" y="3564610"/>
              <a:ext cx="15498" cy="371959"/>
            </a:xfrm>
            <a:custGeom>
              <a:avLst/>
              <a:gdLst>
                <a:gd name="connsiteX0" fmla="*/ 15498 w 15498"/>
                <a:gd name="connsiteY0" fmla="*/ 0 h 371959"/>
                <a:gd name="connsiteX1" fmla="*/ 15498 w 15498"/>
                <a:gd name="connsiteY1" fmla="*/ 309966 h 371959"/>
                <a:gd name="connsiteX2" fmla="*/ 0 w 15498"/>
                <a:gd name="connsiteY2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98" h="371959">
                  <a:moveTo>
                    <a:pt x="15498" y="0"/>
                  </a:moveTo>
                  <a:lnTo>
                    <a:pt x="15498" y="309966"/>
                  </a:lnTo>
                  <a:lnTo>
                    <a:pt x="0" y="371959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9236991" y="2742508"/>
              <a:ext cx="821410" cy="325465"/>
            </a:xfrm>
            <a:custGeom>
              <a:avLst/>
              <a:gdLst>
                <a:gd name="connsiteX0" fmla="*/ 0 w 821410"/>
                <a:gd name="connsiteY0" fmla="*/ 325465 h 325465"/>
                <a:gd name="connsiteX1" fmla="*/ 325464 w 821410"/>
                <a:gd name="connsiteY1" fmla="*/ 154983 h 325465"/>
                <a:gd name="connsiteX2" fmla="*/ 573437 w 821410"/>
                <a:gd name="connsiteY2" fmla="*/ 46495 h 325465"/>
                <a:gd name="connsiteX3" fmla="*/ 821410 w 821410"/>
                <a:gd name="connsiteY3" fmla="*/ 0 h 32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410" h="325465">
                  <a:moveTo>
                    <a:pt x="0" y="325465"/>
                  </a:moveTo>
                  <a:lnTo>
                    <a:pt x="325464" y="154983"/>
                  </a:lnTo>
                  <a:lnTo>
                    <a:pt x="573437" y="46495"/>
                  </a:lnTo>
                  <a:lnTo>
                    <a:pt x="821410" y="0"/>
                  </a:lnTo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282867" y="1914314"/>
            <a:ext cx="8853026" cy="4809137"/>
            <a:chOff x="817917" y="1549250"/>
            <a:chExt cx="9694921" cy="5266471"/>
          </a:xfrm>
        </p:grpSpPr>
        <p:sp>
          <p:nvSpPr>
            <p:cNvPr id="33" name="任意多边形 32"/>
            <p:cNvSpPr/>
            <p:nvPr/>
          </p:nvSpPr>
          <p:spPr>
            <a:xfrm>
              <a:off x="5181863" y="5067731"/>
              <a:ext cx="2827805" cy="1747990"/>
            </a:xfrm>
            <a:custGeom>
              <a:avLst/>
              <a:gdLst>
                <a:gd name="connsiteX0" fmla="*/ 1308295 w 4602679"/>
                <a:gd name="connsiteY0" fmla="*/ 872197 h 2391508"/>
                <a:gd name="connsiteX1" fmla="*/ 1153550 w 4602679"/>
                <a:gd name="connsiteY1" fmla="*/ 787791 h 2391508"/>
                <a:gd name="connsiteX2" fmla="*/ 1055077 w 4602679"/>
                <a:gd name="connsiteY2" fmla="*/ 689317 h 2391508"/>
                <a:gd name="connsiteX3" fmla="*/ 984738 w 4602679"/>
                <a:gd name="connsiteY3" fmla="*/ 633046 h 2391508"/>
                <a:gd name="connsiteX4" fmla="*/ 942535 w 4602679"/>
                <a:gd name="connsiteY4" fmla="*/ 618979 h 2391508"/>
                <a:gd name="connsiteX5" fmla="*/ 914400 w 4602679"/>
                <a:gd name="connsiteY5" fmla="*/ 590843 h 2391508"/>
                <a:gd name="connsiteX6" fmla="*/ 858129 w 4602679"/>
                <a:gd name="connsiteY6" fmla="*/ 576776 h 2391508"/>
                <a:gd name="connsiteX7" fmla="*/ 675249 w 4602679"/>
                <a:gd name="connsiteY7" fmla="*/ 548640 h 2391508"/>
                <a:gd name="connsiteX8" fmla="*/ 633046 w 4602679"/>
                <a:gd name="connsiteY8" fmla="*/ 534573 h 2391508"/>
                <a:gd name="connsiteX9" fmla="*/ 548640 w 4602679"/>
                <a:gd name="connsiteY9" fmla="*/ 520505 h 2391508"/>
                <a:gd name="connsiteX10" fmla="*/ 506437 w 4602679"/>
                <a:gd name="connsiteY10" fmla="*/ 478302 h 2391508"/>
                <a:gd name="connsiteX11" fmla="*/ 450166 w 4602679"/>
                <a:gd name="connsiteY11" fmla="*/ 450166 h 2391508"/>
                <a:gd name="connsiteX12" fmla="*/ 295421 w 4602679"/>
                <a:gd name="connsiteY12" fmla="*/ 407963 h 2391508"/>
                <a:gd name="connsiteX13" fmla="*/ 253218 w 4602679"/>
                <a:gd name="connsiteY13" fmla="*/ 393896 h 2391508"/>
                <a:gd name="connsiteX14" fmla="*/ 112541 w 4602679"/>
                <a:gd name="connsiteY14" fmla="*/ 379828 h 2391508"/>
                <a:gd name="connsiteX15" fmla="*/ 42203 w 4602679"/>
                <a:gd name="connsiteY15" fmla="*/ 365760 h 2391508"/>
                <a:gd name="connsiteX16" fmla="*/ 0 w 4602679"/>
                <a:gd name="connsiteY16" fmla="*/ 281354 h 2391508"/>
                <a:gd name="connsiteX17" fmla="*/ 14067 w 4602679"/>
                <a:gd name="connsiteY17" fmla="*/ 182880 h 2391508"/>
                <a:gd name="connsiteX18" fmla="*/ 112541 w 4602679"/>
                <a:gd name="connsiteY18" fmla="*/ 168813 h 2391508"/>
                <a:gd name="connsiteX19" fmla="*/ 140677 w 4602679"/>
                <a:gd name="connsiteY19" fmla="*/ 140677 h 2391508"/>
                <a:gd name="connsiteX20" fmla="*/ 211015 w 4602679"/>
                <a:gd name="connsiteY20" fmla="*/ 98474 h 2391508"/>
                <a:gd name="connsiteX21" fmla="*/ 351692 w 4602679"/>
                <a:gd name="connsiteY21" fmla="*/ 98474 h 2391508"/>
                <a:gd name="connsiteX22" fmla="*/ 436098 w 4602679"/>
                <a:gd name="connsiteY22" fmla="*/ 70339 h 2391508"/>
                <a:gd name="connsiteX23" fmla="*/ 534572 w 4602679"/>
                <a:gd name="connsiteY23" fmla="*/ 84406 h 2391508"/>
                <a:gd name="connsiteX24" fmla="*/ 576775 w 4602679"/>
                <a:gd name="connsiteY24" fmla="*/ 98474 h 2391508"/>
                <a:gd name="connsiteX25" fmla="*/ 675249 w 4602679"/>
                <a:gd name="connsiteY25" fmla="*/ 0 h 2391508"/>
                <a:gd name="connsiteX26" fmla="*/ 745587 w 4602679"/>
                <a:gd name="connsiteY26" fmla="*/ 70339 h 2391508"/>
                <a:gd name="connsiteX27" fmla="*/ 829994 w 4602679"/>
                <a:gd name="connsiteY27" fmla="*/ 182880 h 2391508"/>
                <a:gd name="connsiteX28" fmla="*/ 942535 w 4602679"/>
                <a:gd name="connsiteY28" fmla="*/ 211016 h 2391508"/>
                <a:gd name="connsiteX29" fmla="*/ 984738 w 4602679"/>
                <a:gd name="connsiteY29" fmla="*/ 239151 h 2391508"/>
                <a:gd name="connsiteX30" fmla="*/ 1055077 w 4602679"/>
                <a:gd name="connsiteY30" fmla="*/ 337625 h 2391508"/>
                <a:gd name="connsiteX31" fmla="*/ 1181686 w 4602679"/>
                <a:gd name="connsiteY31" fmla="*/ 393896 h 2391508"/>
                <a:gd name="connsiteX32" fmla="*/ 1223889 w 4602679"/>
                <a:gd name="connsiteY32" fmla="*/ 422031 h 2391508"/>
                <a:gd name="connsiteX33" fmla="*/ 1308295 w 4602679"/>
                <a:gd name="connsiteY33" fmla="*/ 520505 h 2391508"/>
                <a:gd name="connsiteX34" fmla="*/ 1420837 w 4602679"/>
                <a:gd name="connsiteY34" fmla="*/ 562708 h 2391508"/>
                <a:gd name="connsiteX35" fmla="*/ 1533378 w 4602679"/>
                <a:gd name="connsiteY35" fmla="*/ 576776 h 2391508"/>
                <a:gd name="connsiteX36" fmla="*/ 1659987 w 4602679"/>
                <a:gd name="connsiteY36" fmla="*/ 604911 h 2391508"/>
                <a:gd name="connsiteX37" fmla="*/ 1871003 w 4602679"/>
                <a:gd name="connsiteY37" fmla="*/ 633046 h 2391508"/>
                <a:gd name="connsiteX38" fmla="*/ 1969477 w 4602679"/>
                <a:gd name="connsiteY38" fmla="*/ 689317 h 2391508"/>
                <a:gd name="connsiteX39" fmla="*/ 2039815 w 4602679"/>
                <a:gd name="connsiteY39" fmla="*/ 745588 h 2391508"/>
                <a:gd name="connsiteX40" fmla="*/ 2180492 w 4602679"/>
                <a:gd name="connsiteY40" fmla="*/ 787791 h 2391508"/>
                <a:gd name="connsiteX41" fmla="*/ 2222695 w 4602679"/>
                <a:gd name="connsiteY41" fmla="*/ 815926 h 2391508"/>
                <a:gd name="connsiteX42" fmla="*/ 2278966 w 4602679"/>
                <a:gd name="connsiteY42" fmla="*/ 844062 h 2391508"/>
                <a:gd name="connsiteX43" fmla="*/ 2335237 w 4602679"/>
                <a:gd name="connsiteY43" fmla="*/ 886265 h 2391508"/>
                <a:gd name="connsiteX44" fmla="*/ 2475914 w 4602679"/>
                <a:gd name="connsiteY44" fmla="*/ 900333 h 2391508"/>
                <a:gd name="connsiteX45" fmla="*/ 2560320 w 4602679"/>
                <a:gd name="connsiteY45" fmla="*/ 970671 h 2391508"/>
                <a:gd name="connsiteX46" fmla="*/ 2504049 w 4602679"/>
                <a:gd name="connsiteY46" fmla="*/ 1069145 h 2391508"/>
                <a:gd name="connsiteX47" fmla="*/ 2461846 w 4602679"/>
                <a:gd name="connsiteY47" fmla="*/ 1083213 h 2391508"/>
                <a:gd name="connsiteX48" fmla="*/ 2419643 w 4602679"/>
                <a:gd name="connsiteY48" fmla="*/ 1111348 h 2391508"/>
                <a:gd name="connsiteX49" fmla="*/ 2363372 w 4602679"/>
                <a:gd name="connsiteY49" fmla="*/ 1139483 h 2391508"/>
                <a:gd name="connsiteX50" fmla="*/ 2335237 w 4602679"/>
                <a:gd name="connsiteY50" fmla="*/ 1167619 h 2391508"/>
                <a:gd name="connsiteX51" fmla="*/ 2419643 w 4602679"/>
                <a:gd name="connsiteY51" fmla="*/ 1223889 h 2391508"/>
                <a:gd name="connsiteX52" fmla="*/ 2504049 w 4602679"/>
                <a:gd name="connsiteY52" fmla="*/ 1266093 h 2391508"/>
                <a:gd name="connsiteX53" fmla="*/ 2546252 w 4602679"/>
                <a:gd name="connsiteY53" fmla="*/ 1308296 h 2391508"/>
                <a:gd name="connsiteX54" fmla="*/ 2658794 w 4602679"/>
                <a:gd name="connsiteY54" fmla="*/ 1322363 h 2391508"/>
                <a:gd name="connsiteX55" fmla="*/ 2715064 w 4602679"/>
                <a:gd name="connsiteY55" fmla="*/ 1336431 h 2391508"/>
                <a:gd name="connsiteX56" fmla="*/ 2799470 w 4602679"/>
                <a:gd name="connsiteY56" fmla="*/ 1364566 h 2391508"/>
                <a:gd name="connsiteX57" fmla="*/ 2841674 w 4602679"/>
                <a:gd name="connsiteY57" fmla="*/ 1378634 h 2391508"/>
                <a:gd name="connsiteX58" fmla="*/ 2940147 w 4602679"/>
                <a:gd name="connsiteY58" fmla="*/ 1420837 h 2391508"/>
                <a:gd name="connsiteX59" fmla="*/ 3066757 w 4602679"/>
                <a:gd name="connsiteY59" fmla="*/ 1519311 h 2391508"/>
                <a:gd name="connsiteX60" fmla="*/ 3221501 w 4602679"/>
                <a:gd name="connsiteY60" fmla="*/ 1533379 h 2391508"/>
                <a:gd name="connsiteX61" fmla="*/ 3334043 w 4602679"/>
                <a:gd name="connsiteY61" fmla="*/ 1589649 h 2391508"/>
                <a:gd name="connsiteX62" fmla="*/ 3362178 w 4602679"/>
                <a:gd name="connsiteY62" fmla="*/ 1617785 h 2391508"/>
                <a:gd name="connsiteX63" fmla="*/ 3404381 w 4602679"/>
                <a:gd name="connsiteY63" fmla="*/ 1631853 h 2391508"/>
                <a:gd name="connsiteX64" fmla="*/ 3474720 w 4602679"/>
                <a:gd name="connsiteY64" fmla="*/ 1659988 h 2391508"/>
                <a:gd name="connsiteX65" fmla="*/ 3573194 w 4602679"/>
                <a:gd name="connsiteY65" fmla="*/ 1688123 h 2391508"/>
                <a:gd name="connsiteX66" fmla="*/ 3615397 w 4602679"/>
                <a:gd name="connsiteY66" fmla="*/ 1702191 h 2391508"/>
                <a:gd name="connsiteX67" fmla="*/ 3685735 w 4602679"/>
                <a:gd name="connsiteY67" fmla="*/ 1758462 h 2391508"/>
                <a:gd name="connsiteX68" fmla="*/ 3727938 w 4602679"/>
                <a:gd name="connsiteY68" fmla="*/ 1772529 h 2391508"/>
                <a:gd name="connsiteX69" fmla="*/ 3784209 w 4602679"/>
                <a:gd name="connsiteY69" fmla="*/ 1800665 h 2391508"/>
                <a:gd name="connsiteX70" fmla="*/ 3967089 w 4602679"/>
                <a:gd name="connsiteY70" fmla="*/ 1842868 h 2391508"/>
                <a:gd name="connsiteX71" fmla="*/ 4009292 w 4602679"/>
                <a:gd name="connsiteY71" fmla="*/ 1856936 h 2391508"/>
                <a:gd name="connsiteX72" fmla="*/ 4149969 w 4602679"/>
                <a:gd name="connsiteY72" fmla="*/ 1885071 h 2391508"/>
                <a:gd name="connsiteX73" fmla="*/ 4206240 w 4602679"/>
                <a:gd name="connsiteY73" fmla="*/ 1927274 h 2391508"/>
                <a:gd name="connsiteX74" fmla="*/ 4290646 w 4602679"/>
                <a:gd name="connsiteY74" fmla="*/ 1955409 h 2391508"/>
                <a:gd name="connsiteX75" fmla="*/ 4389120 w 4602679"/>
                <a:gd name="connsiteY75" fmla="*/ 1983545 h 2391508"/>
                <a:gd name="connsiteX76" fmla="*/ 4473526 w 4602679"/>
                <a:gd name="connsiteY76" fmla="*/ 2011680 h 2391508"/>
                <a:gd name="connsiteX77" fmla="*/ 4572000 w 4602679"/>
                <a:gd name="connsiteY77" fmla="*/ 2039816 h 2391508"/>
                <a:gd name="connsiteX78" fmla="*/ 4586067 w 4602679"/>
                <a:gd name="connsiteY78" fmla="*/ 2082019 h 2391508"/>
                <a:gd name="connsiteX79" fmla="*/ 4586067 w 4602679"/>
                <a:gd name="connsiteY79" fmla="*/ 2377440 h 2391508"/>
                <a:gd name="connsiteX80" fmla="*/ 4543864 w 4602679"/>
                <a:gd name="connsiteY80" fmla="*/ 2391508 h 2391508"/>
                <a:gd name="connsiteX81" fmla="*/ 4389120 w 4602679"/>
                <a:gd name="connsiteY81" fmla="*/ 2335237 h 2391508"/>
                <a:gd name="connsiteX82" fmla="*/ 4360984 w 4602679"/>
                <a:gd name="connsiteY82" fmla="*/ 2307102 h 2391508"/>
                <a:gd name="connsiteX83" fmla="*/ 4135901 w 4602679"/>
                <a:gd name="connsiteY83" fmla="*/ 2264899 h 2391508"/>
                <a:gd name="connsiteX84" fmla="*/ 4079630 w 4602679"/>
                <a:gd name="connsiteY84" fmla="*/ 2250831 h 2391508"/>
                <a:gd name="connsiteX85" fmla="*/ 3995224 w 4602679"/>
                <a:gd name="connsiteY85" fmla="*/ 2236763 h 2391508"/>
                <a:gd name="connsiteX86" fmla="*/ 3910818 w 4602679"/>
                <a:gd name="connsiteY86" fmla="*/ 2208628 h 2391508"/>
                <a:gd name="connsiteX87" fmla="*/ 3784209 w 4602679"/>
                <a:gd name="connsiteY87" fmla="*/ 2166425 h 2391508"/>
                <a:gd name="connsiteX88" fmla="*/ 3742006 w 4602679"/>
                <a:gd name="connsiteY88" fmla="*/ 2152357 h 2391508"/>
                <a:gd name="connsiteX89" fmla="*/ 3699803 w 4602679"/>
                <a:gd name="connsiteY89" fmla="*/ 2138289 h 2391508"/>
                <a:gd name="connsiteX90" fmla="*/ 3643532 w 4602679"/>
                <a:gd name="connsiteY90" fmla="*/ 2124222 h 2391508"/>
                <a:gd name="connsiteX91" fmla="*/ 3587261 w 4602679"/>
                <a:gd name="connsiteY91" fmla="*/ 2096086 h 2391508"/>
                <a:gd name="connsiteX92" fmla="*/ 3502855 w 4602679"/>
                <a:gd name="connsiteY92" fmla="*/ 2039816 h 2391508"/>
                <a:gd name="connsiteX93" fmla="*/ 3418449 w 4602679"/>
                <a:gd name="connsiteY93" fmla="*/ 2011680 h 2391508"/>
                <a:gd name="connsiteX94" fmla="*/ 3362178 w 4602679"/>
                <a:gd name="connsiteY94" fmla="*/ 1983545 h 2391508"/>
                <a:gd name="connsiteX95" fmla="*/ 3263704 w 4602679"/>
                <a:gd name="connsiteY95" fmla="*/ 1927274 h 2391508"/>
                <a:gd name="connsiteX96" fmla="*/ 3221501 w 4602679"/>
                <a:gd name="connsiteY96" fmla="*/ 1885071 h 2391508"/>
                <a:gd name="connsiteX97" fmla="*/ 3094892 w 4602679"/>
                <a:gd name="connsiteY97" fmla="*/ 1814733 h 2391508"/>
                <a:gd name="connsiteX98" fmla="*/ 3010486 w 4602679"/>
                <a:gd name="connsiteY98" fmla="*/ 1744394 h 2391508"/>
                <a:gd name="connsiteX99" fmla="*/ 2968283 w 4602679"/>
                <a:gd name="connsiteY99" fmla="*/ 1730326 h 2391508"/>
                <a:gd name="connsiteX100" fmla="*/ 2827606 w 4602679"/>
                <a:gd name="connsiteY100" fmla="*/ 1702191 h 2391508"/>
                <a:gd name="connsiteX101" fmla="*/ 2658794 w 4602679"/>
                <a:gd name="connsiteY101" fmla="*/ 1674056 h 2391508"/>
                <a:gd name="connsiteX102" fmla="*/ 2574387 w 4602679"/>
                <a:gd name="connsiteY102" fmla="*/ 1645920 h 2391508"/>
                <a:gd name="connsiteX103" fmla="*/ 2518117 w 4602679"/>
                <a:gd name="connsiteY103" fmla="*/ 1603717 h 2391508"/>
                <a:gd name="connsiteX104" fmla="*/ 2475914 w 4602679"/>
                <a:gd name="connsiteY104" fmla="*/ 1575582 h 2391508"/>
                <a:gd name="connsiteX105" fmla="*/ 2447778 w 4602679"/>
                <a:gd name="connsiteY105" fmla="*/ 1547446 h 2391508"/>
                <a:gd name="connsiteX106" fmla="*/ 2349304 w 4602679"/>
                <a:gd name="connsiteY106" fmla="*/ 1491176 h 2391508"/>
                <a:gd name="connsiteX107" fmla="*/ 2250830 w 4602679"/>
                <a:gd name="connsiteY107" fmla="*/ 1448973 h 2391508"/>
                <a:gd name="connsiteX108" fmla="*/ 2222695 w 4602679"/>
                <a:gd name="connsiteY108" fmla="*/ 1420837 h 2391508"/>
                <a:gd name="connsiteX109" fmla="*/ 2152357 w 4602679"/>
                <a:gd name="connsiteY109" fmla="*/ 1406769 h 2391508"/>
                <a:gd name="connsiteX110" fmla="*/ 2096086 w 4602679"/>
                <a:gd name="connsiteY110" fmla="*/ 1392702 h 2391508"/>
                <a:gd name="connsiteX111" fmla="*/ 2053883 w 4602679"/>
                <a:gd name="connsiteY111" fmla="*/ 1378634 h 2391508"/>
                <a:gd name="connsiteX112" fmla="*/ 1927274 w 4602679"/>
                <a:gd name="connsiteY112" fmla="*/ 1322363 h 2391508"/>
                <a:gd name="connsiteX113" fmla="*/ 1617784 w 4602679"/>
                <a:gd name="connsiteY113" fmla="*/ 1308296 h 2391508"/>
                <a:gd name="connsiteX114" fmla="*/ 1547446 w 4602679"/>
                <a:gd name="connsiteY114" fmla="*/ 1252025 h 2391508"/>
                <a:gd name="connsiteX115" fmla="*/ 1477107 w 4602679"/>
                <a:gd name="connsiteY115" fmla="*/ 1181686 h 2391508"/>
                <a:gd name="connsiteX116" fmla="*/ 1434904 w 4602679"/>
                <a:gd name="connsiteY116" fmla="*/ 1125416 h 2391508"/>
                <a:gd name="connsiteX117" fmla="*/ 1392701 w 4602679"/>
                <a:gd name="connsiteY117" fmla="*/ 1111348 h 2391508"/>
                <a:gd name="connsiteX118" fmla="*/ 1322363 w 4602679"/>
                <a:gd name="connsiteY118" fmla="*/ 1055077 h 2391508"/>
                <a:gd name="connsiteX119" fmla="*/ 1378634 w 4602679"/>
                <a:gd name="connsiteY119" fmla="*/ 1041009 h 2391508"/>
                <a:gd name="connsiteX120" fmla="*/ 1463040 w 4602679"/>
                <a:gd name="connsiteY120" fmla="*/ 984739 h 2391508"/>
                <a:gd name="connsiteX121" fmla="*/ 1477107 w 4602679"/>
                <a:gd name="connsiteY121" fmla="*/ 942536 h 2391508"/>
                <a:gd name="connsiteX122" fmla="*/ 1434904 w 4602679"/>
                <a:gd name="connsiteY122" fmla="*/ 844062 h 2391508"/>
                <a:gd name="connsiteX123" fmla="*/ 1350498 w 4602679"/>
                <a:gd name="connsiteY123" fmla="*/ 815926 h 2391508"/>
                <a:gd name="connsiteX124" fmla="*/ 1308295 w 4602679"/>
                <a:gd name="connsiteY124" fmla="*/ 844062 h 2391508"/>
                <a:gd name="connsiteX125" fmla="*/ 1308295 w 4602679"/>
                <a:gd name="connsiteY125" fmla="*/ 872197 h 2391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4602679" h="2391508">
                  <a:moveTo>
                    <a:pt x="1308295" y="872197"/>
                  </a:moveTo>
                  <a:cubicBezTo>
                    <a:pt x="1282504" y="862819"/>
                    <a:pt x="1192707" y="831842"/>
                    <a:pt x="1153550" y="787791"/>
                  </a:cubicBezTo>
                  <a:cubicBezTo>
                    <a:pt x="1058503" y="680863"/>
                    <a:pt x="1142757" y="718544"/>
                    <a:pt x="1055077" y="689317"/>
                  </a:cubicBezTo>
                  <a:cubicBezTo>
                    <a:pt x="1028909" y="663150"/>
                    <a:pt x="1020227" y="650791"/>
                    <a:pt x="984738" y="633046"/>
                  </a:cubicBezTo>
                  <a:cubicBezTo>
                    <a:pt x="971475" y="626414"/>
                    <a:pt x="956603" y="623668"/>
                    <a:pt x="942535" y="618979"/>
                  </a:cubicBezTo>
                  <a:cubicBezTo>
                    <a:pt x="933157" y="609600"/>
                    <a:pt x="926263" y="596774"/>
                    <a:pt x="914400" y="590843"/>
                  </a:cubicBezTo>
                  <a:cubicBezTo>
                    <a:pt x="897107" y="582196"/>
                    <a:pt x="877169" y="580136"/>
                    <a:pt x="858129" y="576776"/>
                  </a:cubicBezTo>
                  <a:cubicBezTo>
                    <a:pt x="797390" y="566057"/>
                    <a:pt x="736209" y="558019"/>
                    <a:pt x="675249" y="548640"/>
                  </a:cubicBezTo>
                  <a:cubicBezTo>
                    <a:pt x="661181" y="543951"/>
                    <a:pt x="647521" y="537790"/>
                    <a:pt x="633046" y="534573"/>
                  </a:cubicBezTo>
                  <a:cubicBezTo>
                    <a:pt x="605202" y="528385"/>
                    <a:pt x="574705" y="532090"/>
                    <a:pt x="548640" y="520505"/>
                  </a:cubicBezTo>
                  <a:cubicBezTo>
                    <a:pt x="530460" y="512425"/>
                    <a:pt x="522626" y="489866"/>
                    <a:pt x="506437" y="478302"/>
                  </a:cubicBezTo>
                  <a:cubicBezTo>
                    <a:pt x="489372" y="466113"/>
                    <a:pt x="469637" y="457954"/>
                    <a:pt x="450166" y="450166"/>
                  </a:cubicBezTo>
                  <a:cubicBezTo>
                    <a:pt x="349577" y="409930"/>
                    <a:pt x="389601" y="431507"/>
                    <a:pt x="295421" y="407963"/>
                  </a:cubicBezTo>
                  <a:cubicBezTo>
                    <a:pt x="281035" y="404367"/>
                    <a:pt x="267874" y="396151"/>
                    <a:pt x="253218" y="393896"/>
                  </a:cubicBezTo>
                  <a:cubicBezTo>
                    <a:pt x="206640" y="386730"/>
                    <a:pt x="159433" y="384517"/>
                    <a:pt x="112541" y="379828"/>
                  </a:cubicBezTo>
                  <a:cubicBezTo>
                    <a:pt x="89095" y="375139"/>
                    <a:pt x="62963" y="377623"/>
                    <a:pt x="42203" y="365760"/>
                  </a:cubicBezTo>
                  <a:cubicBezTo>
                    <a:pt x="19743" y="352926"/>
                    <a:pt x="7221" y="303018"/>
                    <a:pt x="0" y="281354"/>
                  </a:cubicBezTo>
                  <a:cubicBezTo>
                    <a:pt x="4689" y="248529"/>
                    <a:pt x="-9379" y="206326"/>
                    <a:pt x="14067" y="182880"/>
                  </a:cubicBezTo>
                  <a:cubicBezTo>
                    <a:pt x="37513" y="159434"/>
                    <a:pt x="81085" y="179298"/>
                    <a:pt x="112541" y="168813"/>
                  </a:cubicBezTo>
                  <a:cubicBezTo>
                    <a:pt x="125124" y="164619"/>
                    <a:pt x="129884" y="148386"/>
                    <a:pt x="140677" y="140677"/>
                  </a:cubicBezTo>
                  <a:cubicBezTo>
                    <a:pt x="162926" y="124784"/>
                    <a:pt x="187569" y="112542"/>
                    <a:pt x="211015" y="98474"/>
                  </a:cubicBezTo>
                  <a:cubicBezTo>
                    <a:pt x="290373" y="114346"/>
                    <a:pt x="272335" y="120117"/>
                    <a:pt x="351692" y="98474"/>
                  </a:cubicBezTo>
                  <a:cubicBezTo>
                    <a:pt x="380304" y="90671"/>
                    <a:pt x="436098" y="70339"/>
                    <a:pt x="436098" y="70339"/>
                  </a:cubicBezTo>
                  <a:cubicBezTo>
                    <a:pt x="468923" y="75028"/>
                    <a:pt x="502058" y="77903"/>
                    <a:pt x="534572" y="84406"/>
                  </a:cubicBezTo>
                  <a:cubicBezTo>
                    <a:pt x="549113" y="87314"/>
                    <a:pt x="564060" y="106103"/>
                    <a:pt x="576775" y="98474"/>
                  </a:cubicBezTo>
                  <a:cubicBezTo>
                    <a:pt x="616581" y="74591"/>
                    <a:pt x="675249" y="0"/>
                    <a:pt x="675249" y="0"/>
                  </a:cubicBezTo>
                  <a:cubicBezTo>
                    <a:pt x="717452" y="28136"/>
                    <a:pt x="722141" y="23447"/>
                    <a:pt x="745587" y="70339"/>
                  </a:cubicBezTo>
                  <a:cubicBezTo>
                    <a:pt x="767716" y="114597"/>
                    <a:pt x="754591" y="167799"/>
                    <a:pt x="829994" y="182880"/>
                  </a:cubicBezTo>
                  <a:cubicBezTo>
                    <a:pt x="856749" y="188231"/>
                    <a:pt x="913696" y="196596"/>
                    <a:pt x="942535" y="211016"/>
                  </a:cubicBezTo>
                  <a:cubicBezTo>
                    <a:pt x="957657" y="218577"/>
                    <a:pt x="970670" y="229773"/>
                    <a:pt x="984738" y="239151"/>
                  </a:cubicBezTo>
                  <a:cubicBezTo>
                    <a:pt x="1000712" y="263111"/>
                    <a:pt x="1037631" y="320179"/>
                    <a:pt x="1055077" y="337625"/>
                  </a:cubicBezTo>
                  <a:cubicBezTo>
                    <a:pt x="1112335" y="394883"/>
                    <a:pt x="1098117" y="338184"/>
                    <a:pt x="1181686" y="393896"/>
                  </a:cubicBezTo>
                  <a:lnTo>
                    <a:pt x="1223889" y="422031"/>
                  </a:lnTo>
                  <a:cubicBezTo>
                    <a:pt x="1243019" y="450726"/>
                    <a:pt x="1277283" y="508100"/>
                    <a:pt x="1308295" y="520505"/>
                  </a:cubicBezTo>
                  <a:cubicBezTo>
                    <a:pt x="1314155" y="522849"/>
                    <a:pt x="1400625" y="559033"/>
                    <a:pt x="1420837" y="562708"/>
                  </a:cubicBezTo>
                  <a:cubicBezTo>
                    <a:pt x="1458033" y="569471"/>
                    <a:pt x="1495864" y="572087"/>
                    <a:pt x="1533378" y="576776"/>
                  </a:cubicBezTo>
                  <a:cubicBezTo>
                    <a:pt x="1615514" y="604153"/>
                    <a:pt x="1536192" y="580151"/>
                    <a:pt x="1659987" y="604911"/>
                  </a:cubicBezTo>
                  <a:cubicBezTo>
                    <a:pt x="1815323" y="635979"/>
                    <a:pt x="1566227" y="605341"/>
                    <a:pt x="1871003" y="633046"/>
                  </a:cubicBezTo>
                  <a:cubicBezTo>
                    <a:pt x="1909508" y="652299"/>
                    <a:pt x="1936340" y="662807"/>
                    <a:pt x="1969477" y="689317"/>
                  </a:cubicBezTo>
                  <a:cubicBezTo>
                    <a:pt x="2004386" y="717244"/>
                    <a:pt x="1993181" y="725602"/>
                    <a:pt x="2039815" y="745588"/>
                  </a:cubicBezTo>
                  <a:cubicBezTo>
                    <a:pt x="2094860" y="769179"/>
                    <a:pt x="2123758" y="749969"/>
                    <a:pt x="2180492" y="787791"/>
                  </a:cubicBezTo>
                  <a:cubicBezTo>
                    <a:pt x="2194560" y="797169"/>
                    <a:pt x="2208015" y="807538"/>
                    <a:pt x="2222695" y="815926"/>
                  </a:cubicBezTo>
                  <a:cubicBezTo>
                    <a:pt x="2240903" y="826331"/>
                    <a:pt x="2261183" y="832947"/>
                    <a:pt x="2278966" y="844062"/>
                  </a:cubicBezTo>
                  <a:cubicBezTo>
                    <a:pt x="2298848" y="856488"/>
                    <a:pt x="2312693" y="879824"/>
                    <a:pt x="2335237" y="886265"/>
                  </a:cubicBezTo>
                  <a:cubicBezTo>
                    <a:pt x="2380550" y="899212"/>
                    <a:pt x="2429022" y="895644"/>
                    <a:pt x="2475914" y="900333"/>
                  </a:cubicBezTo>
                  <a:cubicBezTo>
                    <a:pt x="2493248" y="911889"/>
                    <a:pt x="2554904" y="949007"/>
                    <a:pt x="2560320" y="970671"/>
                  </a:cubicBezTo>
                  <a:cubicBezTo>
                    <a:pt x="2574451" y="1027194"/>
                    <a:pt x="2543862" y="1049238"/>
                    <a:pt x="2504049" y="1069145"/>
                  </a:cubicBezTo>
                  <a:cubicBezTo>
                    <a:pt x="2490786" y="1075777"/>
                    <a:pt x="2475109" y="1076581"/>
                    <a:pt x="2461846" y="1083213"/>
                  </a:cubicBezTo>
                  <a:cubicBezTo>
                    <a:pt x="2446724" y="1090774"/>
                    <a:pt x="2434323" y="1102960"/>
                    <a:pt x="2419643" y="1111348"/>
                  </a:cubicBezTo>
                  <a:cubicBezTo>
                    <a:pt x="2401435" y="1121752"/>
                    <a:pt x="2382129" y="1130105"/>
                    <a:pt x="2363372" y="1139483"/>
                  </a:cubicBezTo>
                  <a:cubicBezTo>
                    <a:pt x="2353994" y="1148862"/>
                    <a:pt x="2327880" y="1156583"/>
                    <a:pt x="2335237" y="1167619"/>
                  </a:cubicBezTo>
                  <a:cubicBezTo>
                    <a:pt x="2353994" y="1195754"/>
                    <a:pt x="2391508" y="1205132"/>
                    <a:pt x="2419643" y="1223889"/>
                  </a:cubicBezTo>
                  <a:cubicBezTo>
                    <a:pt x="2474187" y="1260251"/>
                    <a:pt x="2445804" y="1246678"/>
                    <a:pt x="2504049" y="1266093"/>
                  </a:cubicBezTo>
                  <a:cubicBezTo>
                    <a:pt x="2518117" y="1280161"/>
                    <a:pt x="2527555" y="1301497"/>
                    <a:pt x="2546252" y="1308296"/>
                  </a:cubicBezTo>
                  <a:cubicBezTo>
                    <a:pt x="2581782" y="1321216"/>
                    <a:pt x="2621502" y="1316148"/>
                    <a:pt x="2658794" y="1322363"/>
                  </a:cubicBezTo>
                  <a:cubicBezTo>
                    <a:pt x="2677865" y="1325541"/>
                    <a:pt x="2696545" y="1330875"/>
                    <a:pt x="2715064" y="1336431"/>
                  </a:cubicBezTo>
                  <a:cubicBezTo>
                    <a:pt x="2743470" y="1344953"/>
                    <a:pt x="2771335" y="1355188"/>
                    <a:pt x="2799470" y="1364566"/>
                  </a:cubicBezTo>
                  <a:cubicBezTo>
                    <a:pt x="2813538" y="1369255"/>
                    <a:pt x="2829336" y="1370408"/>
                    <a:pt x="2841674" y="1378634"/>
                  </a:cubicBezTo>
                  <a:cubicBezTo>
                    <a:pt x="2899964" y="1417493"/>
                    <a:pt x="2867475" y="1402668"/>
                    <a:pt x="2940147" y="1420837"/>
                  </a:cubicBezTo>
                  <a:cubicBezTo>
                    <a:pt x="2974366" y="1455056"/>
                    <a:pt x="3013051" y="1508570"/>
                    <a:pt x="3066757" y="1519311"/>
                  </a:cubicBezTo>
                  <a:cubicBezTo>
                    <a:pt x="3117545" y="1529469"/>
                    <a:pt x="3169920" y="1528690"/>
                    <a:pt x="3221501" y="1533379"/>
                  </a:cubicBezTo>
                  <a:cubicBezTo>
                    <a:pt x="3259015" y="1552136"/>
                    <a:pt x="3304386" y="1559991"/>
                    <a:pt x="3334043" y="1589649"/>
                  </a:cubicBezTo>
                  <a:cubicBezTo>
                    <a:pt x="3343421" y="1599028"/>
                    <a:pt x="3350805" y="1610961"/>
                    <a:pt x="3362178" y="1617785"/>
                  </a:cubicBezTo>
                  <a:cubicBezTo>
                    <a:pt x="3374893" y="1625414"/>
                    <a:pt x="3390496" y="1626646"/>
                    <a:pt x="3404381" y="1631853"/>
                  </a:cubicBezTo>
                  <a:cubicBezTo>
                    <a:pt x="3428026" y="1640720"/>
                    <a:pt x="3450763" y="1652003"/>
                    <a:pt x="3474720" y="1659988"/>
                  </a:cubicBezTo>
                  <a:cubicBezTo>
                    <a:pt x="3507106" y="1670783"/>
                    <a:pt x="3540496" y="1678314"/>
                    <a:pt x="3573194" y="1688123"/>
                  </a:cubicBezTo>
                  <a:cubicBezTo>
                    <a:pt x="3587397" y="1692384"/>
                    <a:pt x="3602134" y="1695559"/>
                    <a:pt x="3615397" y="1702191"/>
                  </a:cubicBezTo>
                  <a:cubicBezTo>
                    <a:pt x="3784340" y="1786662"/>
                    <a:pt x="3554878" y="1679948"/>
                    <a:pt x="3685735" y="1758462"/>
                  </a:cubicBezTo>
                  <a:cubicBezTo>
                    <a:pt x="3698450" y="1766091"/>
                    <a:pt x="3714308" y="1766688"/>
                    <a:pt x="3727938" y="1772529"/>
                  </a:cubicBezTo>
                  <a:cubicBezTo>
                    <a:pt x="3747213" y="1780790"/>
                    <a:pt x="3764314" y="1794033"/>
                    <a:pt x="3784209" y="1800665"/>
                  </a:cubicBezTo>
                  <a:cubicBezTo>
                    <a:pt x="3889247" y="1835678"/>
                    <a:pt x="3877816" y="1820549"/>
                    <a:pt x="3967089" y="1842868"/>
                  </a:cubicBezTo>
                  <a:cubicBezTo>
                    <a:pt x="3981475" y="1846465"/>
                    <a:pt x="3994843" y="1853602"/>
                    <a:pt x="4009292" y="1856936"/>
                  </a:cubicBezTo>
                  <a:cubicBezTo>
                    <a:pt x="4055888" y="1867689"/>
                    <a:pt x="4149969" y="1885071"/>
                    <a:pt x="4149969" y="1885071"/>
                  </a:cubicBezTo>
                  <a:cubicBezTo>
                    <a:pt x="4168726" y="1899139"/>
                    <a:pt x="4185269" y="1916789"/>
                    <a:pt x="4206240" y="1927274"/>
                  </a:cubicBezTo>
                  <a:cubicBezTo>
                    <a:pt x="4232766" y="1940537"/>
                    <a:pt x="4262511" y="1946031"/>
                    <a:pt x="4290646" y="1955409"/>
                  </a:cubicBezTo>
                  <a:cubicBezTo>
                    <a:pt x="4432482" y="2002688"/>
                    <a:pt x="4212472" y="1930551"/>
                    <a:pt x="4389120" y="1983545"/>
                  </a:cubicBezTo>
                  <a:cubicBezTo>
                    <a:pt x="4417526" y="1992067"/>
                    <a:pt x="4444754" y="2004487"/>
                    <a:pt x="4473526" y="2011680"/>
                  </a:cubicBezTo>
                  <a:cubicBezTo>
                    <a:pt x="4544183" y="2029345"/>
                    <a:pt x="4511455" y="2019634"/>
                    <a:pt x="4572000" y="2039816"/>
                  </a:cubicBezTo>
                  <a:cubicBezTo>
                    <a:pt x="4576689" y="2053884"/>
                    <a:pt x="4583159" y="2067478"/>
                    <a:pt x="4586067" y="2082019"/>
                  </a:cubicBezTo>
                  <a:cubicBezTo>
                    <a:pt x="4605089" y="2177132"/>
                    <a:pt x="4611139" y="2283419"/>
                    <a:pt x="4586067" y="2377440"/>
                  </a:cubicBezTo>
                  <a:cubicBezTo>
                    <a:pt x="4582246" y="2391768"/>
                    <a:pt x="4557932" y="2386819"/>
                    <a:pt x="4543864" y="2391508"/>
                  </a:cubicBezTo>
                  <a:cubicBezTo>
                    <a:pt x="4456152" y="2369580"/>
                    <a:pt x="4445468" y="2380316"/>
                    <a:pt x="4389120" y="2335237"/>
                  </a:cubicBezTo>
                  <a:cubicBezTo>
                    <a:pt x="4378763" y="2326952"/>
                    <a:pt x="4372847" y="2313033"/>
                    <a:pt x="4360984" y="2307102"/>
                  </a:cubicBezTo>
                  <a:cubicBezTo>
                    <a:pt x="4285664" y="2269442"/>
                    <a:pt x="4220608" y="2273369"/>
                    <a:pt x="4135901" y="2264899"/>
                  </a:cubicBezTo>
                  <a:cubicBezTo>
                    <a:pt x="4117144" y="2260210"/>
                    <a:pt x="4098589" y="2254623"/>
                    <a:pt x="4079630" y="2250831"/>
                  </a:cubicBezTo>
                  <a:cubicBezTo>
                    <a:pt x="4051660" y="2245237"/>
                    <a:pt x="4022896" y="2243681"/>
                    <a:pt x="3995224" y="2236763"/>
                  </a:cubicBezTo>
                  <a:cubicBezTo>
                    <a:pt x="3966452" y="2229570"/>
                    <a:pt x="3938953" y="2218006"/>
                    <a:pt x="3910818" y="2208628"/>
                  </a:cubicBezTo>
                  <a:lnTo>
                    <a:pt x="3784209" y="2166425"/>
                  </a:lnTo>
                  <a:lnTo>
                    <a:pt x="3742006" y="2152357"/>
                  </a:lnTo>
                  <a:cubicBezTo>
                    <a:pt x="3727938" y="2147668"/>
                    <a:pt x="3714189" y="2141885"/>
                    <a:pt x="3699803" y="2138289"/>
                  </a:cubicBezTo>
                  <a:lnTo>
                    <a:pt x="3643532" y="2124222"/>
                  </a:lnTo>
                  <a:cubicBezTo>
                    <a:pt x="3624775" y="2114843"/>
                    <a:pt x="3605244" y="2106875"/>
                    <a:pt x="3587261" y="2096086"/>
                  </a:cubicBezTo>
                  <a:cubicBezTo>
                    <a:pt x="3558265" y="2078689"/>
                    <a:pt x="3534934" y="2050509"/>
                    <a:pt x="3502855" y="2039816"/>
                  </a:cubicBezTo>
                  <a:cubicBezTo>
                    <a:pt x="3474720" y="2030437"/>
                    <a:pt x="3444975" y="2024943"/>
                    <a:pt x="3418449" y="2011680"/>
                  </a:cubicBezTo>
                  <a:cubicBezTo>
                    <a:pt x="3399692" y="2002302"/>
                    <a:pt x="3380386" y="1993949"/>
                    <a:pt x="3362178" y="1983545"/>
                  </a:cubicBezTo>
                  <a:cubicBezTo>
                    <a:pt x="3222990" y="1904009"/>
                    <a:pt x="3433749" y="2012295"/>
                    <a:pt x="3263704" y="1927274"/>
                  </a:cubicBezTo>
                  <a:cubicBezTo>
                    <a:pt x="3249636" y="1913206"/>
                    <a:pt x="3238054" y="1896107"/>
                    <a:pt x="3221501" y="1885071"/>
                  </a:cubicBezTo>
                  <a:cubicBezTo>
                    <a:pt x="3115369" y="1814316"/>
                    <a:pt x="3264265" y="1984110"/>
                    <a:pt x="3094892" y="1814733"/>
                  </a:cubicBezTo>
                  <a:cubicBezTo>
                    <a:pt x="3063778" y="1783619"/>
                    <a:pt x="3049659" y="1763980"/>
                    <a:pt x="3010486" y="1744394"/>
                  </a:cubicBezTo>
                  <a:cubicBezTo>
                    <a:pt x="2997223" y="1737762"/>
                    <a:pt x="2982732" y="1733660"/>
                    <a:pt x="2968283" y="1730326"/>
                  </a:cubicBezTo>
                  <a:cubicBezTo>
                    <a:pt x="2921687" y="1719573"/>
                    <a:pt x="2873999" y="1713789"/>
                    <a:pt x="2827606" y="1702191"/>
                  </a:cubicBezTo>
                  <a:cubicBezTo>
                    <a:pt x="2734658" y="1678954"/>
                    <a:pt x="2790520" y="1690521"/>
                    <a:pt x="2658794" y="1674056"/>
                  </a:cubicBezTo>
                  <a:cubicBezTo>
                    <a:pt x="2630658" y="1664677"/>
                    <a:pt x="2598113" y="1663715"/>
                    <a:pt x="2574387" y="1645920"/>
                  </a:cubicBezTo>
                  <a:cubicBezTo>
                    <a:pt x="2555630" y="1631852"/>
                    <a:pt x="2537196" y="1617345"/>
                    <a:pt x="2518117" y="1603717"/>
                  </a:cubicBezTo>
                  <a:cubicBezTo>
                    <a:pt x="2504359" y="1593890"/>
                    <a:pt x="2489116" y="1586144"/>
                    <a:pt x="2475914" y="1575582"/>
                  </a:cubicBezTo>
                  <a:cubicBezTo>
                    <a:pt x="2465557" y="1567296"/>
                    <a:pt x="2458135" y="1555732"/>
                    <a:pt x="2447778" y="1547446"/>
                  </a:cubicBezTo>
                  <a:cubicBezTo>
                    <a:pt x="2404935" y="1513172"/>
                    <a:pt x="2399848" y="1520059"/>
                    <a:pt x="2349304" y="1491176"/>
                  </a:cubicBezTo>
                  <a:cubicBezTo>
                    <a:pt x="2273741" y="1447997"/>
                    <a:pt x="2343256" y="1472078"/>
                    <a:pt x="2250830" y="1448973"/>
                  </a:cubicBezTo>
                  <a:cubicBezTo>
                    <a:pt x="2241452" y="1439594"/>
                    <a:pt x="2234886" y="1426062"/>
                    <a:pt x="2222695" y="1420837"/>
                  </a:cubicBezTo>
                  <a:cubicBezTo>
                    <a:pt x="2200718" y="1411418"/>
                    <a:pt x="2175698" y="1411956"/>
                    <a:pt x="2152357" y="1406769"/>
                  </a:cubicBezTo>
                  <a:cubicBezTo>
                    <a:pt x="2133483" y="1402575"/>
                    <a:pt x="2114676" y="1398013"/>
                    <a:pt x="2096086" y="1392702"/>
                  </a:cubicBezTo>
                  <a:cubicBezTo>
                    <a:pt x="2081828" y="1388628"/>
                    <a:pt x="2067146" y="1385266"/>
                    <a:pt x="2053883" y="1378634"/>
                  </a:cubicBezTo>
                  <a:cubicBezTo>
                    <a:pt x="1998750" y="1351067"/>
                    <a:pt x="2007115" y="1325992"/>
                    <a:pt x="1927274" y="1322363"/>
                  </a:cubicBezTo>
                  <a:lnTo>
                    <a:pt x="1617784" y="1308296"/>
                  </a:lnTo>
                  <a:cubicBezTo>
                    <a:pt x="1545472" y="1284191"/>
                    <a:pt x="1599849" y="1311914"/>
                    <a:pt x="1547446" y="1252025"/>
                  </a:cubicBezTo>
                  <a:cubicBezTo>
                    <a:pt x="1525611" y="1227071"/>
                    <a:pt x="1497002" y="1208212"/>
                    <a:pt x="1477107" y="1181686"/>
                  </a:cubicBezTo>
                  <a:cubicBezTo>
                    <a:pt x="1463039" y="1162929"/>
                    <a:pt x="1452916" y="1140426"/>
                    <a:pt x="1434904" y="1125416"/>
                  </a:cubicBezTo>
                  <a:cubicBezTo>
                    <a:pt x="1423512" y="1115923"/>
                    <a:pt x="1405964" y="1117980"/>
                    <a:pt x="1392701" y="1111348"/>
                  </a:cubicBezTo>
                  <a:cubicBezTo>
                    <a:pt x="1357206" y="1093601"/>
                    <a:pt x="1348533" y="1081248"/>
                    <a:pt x="1322363" y="1055077"/>
                  </a:cubicBezTo>
                  <a:cubicBezTo>
                    <a:pt x="1341120" y="1050388"/>
                    <a:pt x="1361341" y="1049656"/>
                    <a:pt x="1378634" y="1041009"/>
                  </a:cubicBezTo>
                  <a:cubicBezTo>
                    <a:pt x="1408879" y="1025887"/>
                    <a:pt x="1463040" y="984739"/>
                    <a:pt x="1463040" y="984739"/>
                  </a:cubicBezTo>
                  <a:cubicBezTo>
                    <a:pt x="1467729" y="970671"/>
                    <a:pt x="1477107" y="957365"/>
                    <a:pt x="1477107" y="942536"/>
                  </a:cubicBezTo>
                  <a:cubicBezTo>
                    <a:pt x="1477107" y="908124"/>
                    <a:pt x="1470702" y="861961"/>
                    <a:pt x="1434904" y="844062"/>
                  </a:cubicBezTo>
                  <a:cubicBezTo>
                    <a:pt x="1408378" y="830799"/>
                    <a:pt x="1350498" y="815926"/>
                    <a:pt x="1350498" y="815926"/>
                  </a:cubicBezTo>
                  <a:cubicBezTo>
                    <a:pt x="1336430" y="825305"/>
                    <a:pt x="1323417" y="836501"/>
                    <a:pt x="1308295" y="844062"/>
                  </a:cubicBezTo>
                  <a:cubicBezTo>
                    <a:pt x="1295032" y="850694"/>
                    <a:pt x="1334086" y="881575"/>
                    <a:pt x="1308295" y="8721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817917" y="1549250"/>
              <a:ext cx="9694921" cy="3988053"/>
              <a:chOff x="817917" y="1549250"/>
              <a:chExt cx="9694921" cy="3988053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817917" y="1549250"/>
                <a:ext cx="9694921" cy="3988053"/>
                <a:chOff x="511570" y="1407556"/>
                <a:chExt cx="10661016" cy="4385461"/>
              </a:xfrm>
            </p:grpSpPr>
            <p:sp>
              <p:nvSpPr>
                <p:cNvPr id="5" name="任意多边形 4"/>
                <p:cNvSpPr/>
                <p:nvPr/>
              </p:nvSpPr>
              <p:spPr>
                <a:xfrm>
                  <a:off x="511570" y="5527735"/>
                  <a:ext cx="1834588" cy="260277"/>
                </a:xfrm>
                <a:custGeom>
                  <a:avLst/>
                  <a:gdLst>
                    <a:gd name="connsiteX0" fmla="*/ 5788 w 1834588"/>
                    <a:gd name="connsiteY0" fmla="*/ 120316 h 260277"/>
                    <a:gd name="connsiteX1" fmla="*/ 234388 w 1834588"/>
                    <a:gd name="connsiteY1" fmla="*/ 204537 h 260277"/>
                    <a:gd name="connsiteX2" fmla="*/ 607367 w 1834588"/>
                    <a:gd name="connsiteY2" fmla="*/ 180473 h 260277"/>
                    <a:gd name="connsiteX3" fmla="*/ 763777 w 1834588"/>
                    <a:gd name="connsiteY3" fmla="*/ 192505 h 260277"/>
                    <a:gd name="connsiteX4" fmla="*/ 811904 w 1834588"/>
                    <a:gd name="connsiteY4" fmla="*/ 204537 h 260277"/>
                    <a:gd name="connsiteX5" fmla="*/ 896125 w 1834588"/>
                    <a:gd name="connsiteY5" fmla="*/ 216568 h 260277"/>
                    <a:gd name="connsiteX6" fmla="*/ 932219 w 1834588"/>
                    <a:gd name="connsiteY6" fmla="*/ 240631 h 260277"/>
                    <a:gd name="connsiteX7" fmla="*/ 1257072 w 1834588"/>
                    <a:gd name="connsiteY7" fmla="*/ 240631 h 260277"/>
                    <a:gd name="connsiteX8" fmla="*/ 1341293 w 1834588"/>
                    <a:gd name="connsiteY8" fmla="*/ 228600 h 260277"/>
                    <a:gd name="connsiteX9" fmla="*/ 1377388 w 1834588"/>
                    <a:gd name="connsiteY9" fmla="*/ 216568 h 260277"/>
                    <a:gd name="connsiteX10" fmla="*/ 1569893 w 1834588"/>
                    <a:gd name="connsiteY10" fmla="*/ 204537 h 260277"/>
                    <a:gd name="connsiteX11" fmla="*/ 1678177 w 1834588"/>
                    <a:gd name="connsiteY11" fmla="*/ 168442 h 260277"/>
                    <a:gd name="connsiteX12" fmla="*/ 1714272 w 1834588"/>
                    <a:gd name="connsiteY12" fmla="*/ 156410 h 260277"/>
                    <a:gd name="connsiteX13" fmla="*/ 1834588 w 1834588"/>
                    <a:gd name="connsiteY13" fmla="*/ 132347 h 260277"/>
                    <a:gd name="connsiteX14" fmla="*/ 1726304 w 1834588"/>
                    <a:gd name="connsiteY14" fmla="*/ 108284 h 260277"/>
                    <a:gd name="connsiteX15" fmla="*/ 1678177 w 1834588"/>
                    <a:gd name="connsiteY15" fmla="*/ 96252 h 260277"/>
                    <a:gd name="connsiteX16" fmla="*/ 1605988 w 1834588"/>
                    <a:gd name="connsiteY16" fmla="*/ 72189 h 260277"/>
                    <a:gd name="connsiteX17" fmla="*/ 1461609 w 1834588"/>
                    <a:gd name="connsiteY17" fmla="*/ 60158 h 260277"/>
                    <a:gd name="connsiteX18" fmla="*/ 1341293 w 1834588"/>
                    <a:gd name="connsiteY18" fmla="*/ 72189 h 260277"/>
                    <a:gd name="connsiteX19" fmla="*/ 1257072 w 1834588"/>
                    <a:gd name="connsiteY19" fmla="*/ 96252 h 260277"/>
                    <a:gd name="connsiteX20" fmla="*/ 1317230 w 1834588"/>
                    <a:gd name="connsiteY20" fmla="*/ 132347 h 260277"/>
                    <a:gd name="connsiteX21" fmla="*/ 1353325 w 1834588"/>
                    <a:gd name="connsiteY21" fmla="*/ 156410 h 260277"/>
                    <a:gd name="connsiteX22" fmla="*/ 1208946 w 1834588"/>
                    <a:gd name="connsiteY22" fmla="*/ 144379 h 260277"/>
                    <a:gd name="connsiteX23" fmla="*/ 1172851 w 1834588"/>
                    <a:gd name="connsiteY23" fmla="*/ 120316 h 260277"/>
                    <a:gd name="connsiteX24" fmla="*/ 1112693 w 1834588"/>
                    <a:gd name="connsiteY24" fmla="*/ 72189 h 260277"/>
                    <a:gd name="connsiteX25" fmla="*/ 1040504 w 1834588"/>
                    <a:gd name="connsiteY25" fmla="*/ 48126 h 260277"/>
                    <a:gd name="connsiteX26" fmla="*/ 1004409 w 1834588"/>
                    <a:gd name="connsiteY26" fmla="*/ 36095 h 260277"/>
                    <a:gd name="connsiteX27" fmla="*/ 968314 w 1834588"/>
                    <a:gd name="connsiteY27" fmla="*/ 24063 h 260277"/>
                    <a:gd name="connsiteX28" fmla="*/ 908156 w 1834588"/>
                    <a:gd name="connsiteY28" fmla="*/ 12031 h 260277"/>
                    <a:gd name="connsiteX29" fmla="*/ 775809 w 1834588"/>
                    <a:gd name="connsiteY29" fmla="*/ 24063 h 260277"/>
                    <a:gd name="connsiteX30" fmla="*/ 751746 w 1834588"/>
                    <a:gd name="connsiteY30" fmla="*/ 72189 h 260277"/>
                    <a:gd name="connsiteX31" fmla="*/ 799872 w 1834588"/>
                    <a:gd name="connsiteY31" fmla="*/ 84221 h 260277"/>
                    <a:gd name="connsiteX32" fmla="*/ 872062 w 1834588"/>
                    <a:gd name="connsiteY32" fmla="*/ 108284 h 260277"/>
                    <a:gd name="connsiteX33" fmla="*/ 980346 w 1834588"/>
                    <a:gd name="connsiteY33" fmla="*/ 132347 h 260277"/>
                    <a:gd name="connsiteX34" fmla="*/ 968314 w 1834588"/>
                    <a:gd name="connsiteY34" fmla="*/ 144379 h 260277"/>
                    <a:gd name="connsiteX35" fmla="*/ 932219 w 1834588"/>
                    <a:gd name="connsiteY35" fmla="*/ 120316 h 260277"/>
                    <a:gd name="connsiteX36" fmla="*/ 896125 w 1834588"/>
                    <a:gd name="connsiteY36" fmla="*/ 108284 h 260277"/>
                    <a:gd name="connsiteX37" fmla="*/ 860030 w 1834588"/>
                    <a:gd name="connsiteY37" fmla="*/ 84221 h 260277"/>
                    <a:gd name="connsiteX38" fmla="*/ 787841 w 1834588"/>
                    <a:gd name="connsiteY38" fmla="*/ 60158 h 260277"/>
                    <a:gd name="connsiteX39" fmla="*/ 751746 w 1834588"/>
                    <a:gd name="connsiteY39" fmla="*/ 48126 h 260277"/>
                    <a:gd name="connsiteX40" fmla="*/ 715651 w 1834588"/>
                    <a:gd name="connsiteY40" fmla="*/ 36095 h 260277"/>
                    <a:gd name="connsiteX41" fmla="*/ 679556 w 1834588"/>
                    <a:gd name="connsiteY41" fmla="*/ 24063 h 260277"/>
                    <a:gd name="connsiteX42" fmla="*/ 631430 w 1834588"/>
                    <a:gd name="connsiteY42" fmla="*/ 12031 h 260277"/>
                    <a:gd name="connsiteX43" fmla="*/ 462988 w 1834588"/>
                    <a:gd name="connsiteY43" fmla="*/ 0 h 260277"/>
                    <a:gd name="connsiteX44" fmla="*/ 294546 w 1834588"/>
                    <a:gd name="connsiteY44" fmla="*/ 24063 h 260277"/>
                    <a:gd name="connsiteX45" fmla="*/ 258451 w 1834588"/>
                    <a:gd name="connsiteY45" fmla="*/ 48126 h 260277"/>
                    <a:gd name="connsiteX46" fmla="*/ 186262 w 1834588"/>
                    <a:gd name="connsiteY46" fmla="*/ 72189 h 260277"/>
                    <a:gd name="connsiteX47" fmla="*/ 114072 w 1834588"/>
                    <a:gd name="connsiteY47" fmla="*/ 108284 h 260277"/>
                    <a:gd name="connsiteX48" fmla="*/ 5788 w 1834588"/>
                    <a:gd name="connsiteY48" fmla="*/ 120316 h 260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834588" h="260277">
                      <a:moveTo>
                        <a:pt x="5788" y="120316"/>
                      </a:moveTo>
                      <a:cubicBezTo>
                        <a:pt x="25841" y="136358"/>
                        <a:pt x="154286" y="191187"/>
                        <a:pt x="234388" y="204537"/>
                      </a:cubicBezTo>
                      <a:cubicBezTo>
                        <a:pt x="248192" y="206838"/>
                        <a:pt x="574319" y="182834"/>
                        <a:pt x="607367" y="180473"/>
                      </a:cubicBezTo>
                      <a:cubicBezTo>
                        <a:pt x="659504" y="184484"/>
                        <a:pt x="711844" y="186395"/>
                        <a:pt x="763777" y="192505"/>
                      </a:cubicBezTo>
                      <a:cubicBezTo>
                        <a:pt x="780200" y="194437"/>
                        <a:pt x="795635" y="201579"/>
                        <a:pt x="811904" y="204537"/>
                      </a:cubicBezTo>
                      <a:cubicBezTo>
                        <a:pt x="839805" y="209610"/>
                        <a:pt x="868051" y="212558"/>
                        <a:pt x="896125" y="216568"/>
                      </a:cubicBezTo>
                      <a:cubicBezTo>
                        <a:pt x="908156" y="224589"/>
                        <a:pt x="919286" y="234164"/>
                        <a:pt x="932219" y="240631"/>
                      </a:cubicBezTo>
                      <a:cubicBezTo>
                        <a:pt x="1020481" y="284762"/>
                        <a:pt x="1253600" y="240776"/>
                        <a:pt x="1257072" y="240631"/>
                      </a:cubicBezTo>
                      <a:cubicBezTo>
                        <a:pt x="1285146" y="236621"/>
                        <a:pt x="1313485" y="234162"/>
                        <a:pt x="1341293" y="228600"/>
                      </a:cubicBezTo>
                      <a:cubicBezTo>
                        <a:pt x="1353729" y="226113"/>
                        <a:pt x="1364775" y="217896"/>
                        <a:pt x="1377388" y="216568"/>
                      </a:cubicBezTo>
                      <a:cubicBezTo>
                        <a:pt x="1441328" y="209837"/>
                        <a:pt x="1505725" y="208547"/>
                        <a:pt x="1569893" y="204537"/>
                      </a:cubicBezTo>
                      <a:lnTo>
                        <a:pt x="1678177" y="168442"/>
                      </a:lnTo>
                      <a:cubicBezTo>
                        <a:pt x="1690209" y="164431"/>
                        <a:pt x="1701836" y="158897"/>
                        <a:pt x="1714272" y="156410"/>
                      </a:cubicBezTo>
                      <a:lnTo>
                        <a:pt x="1834588" y="132347"/>
                      </a:lnTo>
                      <a:cubicBezTo>
                        <a:pt x="1764340" y="108932"/>
                        <a:pt x="1832181" y="129460"/>
                        <a:pt x="1726304" y="108284"/>
                      </a:cubicBezTo>
                      <a:cubicBezTo>
                        <a:pt x="1710089" y="105041"/>
                        <a:pt x="1694016" y="101004"/>
                        <a:pt x="1678177" y="96252"/>
                      </a:cubicBezTo>
                      <a:cubicBezTo>
                        <a:pt x="1653882" y="88963"/>
                        <a:pt x="1631265" y="74295"/>
                        <a:pt x="1605988" y="72189"/>
                      </a:cubicBezTo>
                      <a:lnTo>
                        <a:pt x="1461609" y="60158"/>
                      </a:lnTo>
                      <a:cubicBezTo>
                        <a:pt x="1421504" y="64168"/>
                        <a:pt x="1381193" y="66489"/>
                        <a:pt x="1341293" y="72189"/>
                      </a:cubicBezTo>
                      <a:cubicBezTo>
                        <a:pt x="1314862" y="75965"/>
                        <a:pt x="1282779" y="87684"/>
                        <a:pt x="1257072" y="96252"/>
                      </a:cubicBezTo>
                      <a:cubicBezTo>
                        <a:pt x="1304072" y="143254"/>
                        <a:pt x="1254756" y="101111"/>
                        <a:pt x="1317230" y="132347"/>
                      </a:cubicBezTo>
                      <a:cubicBezTo>
                        <a:pt x="1330164" y="138814"/>
                        <a:pt x="1367697" y="154813"/>
                        <a:pt x="1353325" y="156410"/>
                      </a:cubicBezTo>
                      <a:cubicBezTo>
                        <a:pt x="1305327" y="161743"/>
                        <a:pt x="1257072" y="148389"/>
                        <a:pt x="1208946" y="144379"/>
                      </a:cubicBezTo>
                      <a:cubicBezTo>
                        <a:pt x="1196914" y="136358"/>
                        <a:pt x="1184142" y="129349"/>
                        <a:pt x="1172851" y="120316"/>
                      </a:cubicBezTo>
                      <a:cubicBezTo>
                        <a:pt x="1141598" y="95313"/>
                        <a:pt x="1154359" y="90707"/>
                        <a:pt x="1112693" y="72189"/>
                      </a:cubicBezTo>
                      <a:cubicBezTo>
                        <a:pt x="1089514" y="61887"/>
                        <a:pt x="1064567" y="56147"/>
                        <a:pt x="1040504" y="48126"/>
                      </a:cubicBezTo>
                      <a:lnTo>
                        <a:pt x="1004409" y="36095"/>
                      </a:lnTo>
                      <a:cubicBezTo>
                        <a:pt x="992377" y="32084"/>
                        <a:pt x="980750" y="26550"/>
                        <a:pt x="968314" y="24063"/>
                      </a:cubicBezTo>
                      <a:lnTo>
                        <a:pt x="908156" y="12031"/>
                      </a:lnTo>
                      <a:cubicBezTo>
                        <a:pt x="864040" y="16042"/>
                        <a:pt x="819661" y="17798"/>
                        <a:pt x="775809" y="24063"/>
                      </a:cubicBezTo>
                      <a:cubicBezTo>
                        <a:pt x="755391" y="26980"/>
                        <a:pt x="707995" y="37189"/>
                        <a:pt x="751746" y="72189"/>
                      </a:cubicBezTo>
                      <a:cubicBezTo>
                        <a:pt x="764658" y="82519"/>
                        <a:pt x="784034" y="79469"/>
                        <a:pt x="799872" y="84221"/>
                      </a:cubicBezTo>
                      <a:cubicBezTo>
                        <a:pt x="824167" y="91510"/>
                        <a:pt x="847454" y="102132"/>
                        <a:pt x="872062" y="108284"/>
                      </a:cubicBezTo>
                      <a:cubicBezTo>
                        <a:pt x="940027" y="125276"/>
                        <a:pt x="903973" y="117073"/>
                        <a:pt x="980346" y="132347"/>
                      </a:cubicBezTo>
                      <a:cubicBezTo>
                        <a:pt x="989435" y="138406"/>
                        <a:pt x="1077086" y="190994"/>
                        <a:pt x="968314" y="144379"/>
                      </a:cubicBezTo>
                      <a:cubicBezTo>
                        <a:pt x="955023" y="138683"/>
                        <a:pt x="945153" y="126783"/>
                        <a:pt x="932219" y="120316"/>
                      </a:cubicBezTo>
                      <a:cubicBezTo>
                        <a:pt x="920876" y="114644"/>
                        <a:pt x="907468" y="113956"/>
                        <a:pt x="896125" y="108284"/>
                      </a:cubicBezTo>
                      <a:cubicBezTo>
                        <a:pt x="883191" y="101817"/>
                        <a:pt x="873244" y="90094"/>
                        <a:pt x="860030" y="84221"/>
                      </a:cubicBezTo>
                      <a:cubicBezTo>
                        <a:pt x="836851" y="73919"/>
                        <a:pt x="811904" y="68179"/>
                        <a:pt x="787841" y="60158"/>
                      </a:cubicBezTo>
                      <a:lnTo>
                        <a:pt x="751746" y="48126"/>
                      </a:lnTo>
                      <a:lnTo>
                        <a:pt x="715651" y="36095"/>
                      </a:lnTo>
                      <a:cubicBezTo>
                        <a:pt x="703619" y="32084"/>
                        <a:pt x="691860" y="27139"/>
                        <a:pt x="679556" y="24063"/>
                      </a:cubicBezTo>
                      <a:cubicBezTo>
                        <a:pt x="663514" y="20052"/>
                        <a:pt x="647865" y="13857"/>
                        <a:pt x="631430" y="12031"/>
                      </a:cubicBezTo>
                      <a:cubicBezTo>
                        <a:pt x="575484" y="5815"/>
                        <a:pt x="519135" y="4010"/>
                        <a:pt x="462988" y="0"/>
                      </a:cubicBezTo>
                      <a:cubicBezTo>
                        <a:pt x="429167" y="3075"/>
                        <a:pt x="340841" y="916"/>
                        <a:pt x="294546" y="24063"/>
                      </a:cubicBezTo>
                      <a:cubicBezTo>
                        <a:pt x="281612" y="30530"/>
                        <a:pt x="271665" y="42253"/>
                        <a:pt x="258451" y="48126"/>
                      </a:cubicBezTo>
                      <a:cubicBezTo>
                        <a:pt x="235272" y="58428"/>
                        <a:pt x="186262" y="72189"/>
                        <a:pt x="186262" y="72189"/>
                      </a:cubicBezTo>
                      <a:cubicBezTo>
                        <a:pt x="153814" y="93821"/>
                        <a:pt x="151431" y="99982"/>
                        <a:pt x="114072" y="108284"/>
                      </a:cubicBezTo>
                      <a:cubicBezTo>
                        <a:pt x="16827" y="129895"/>
                        <a:pt x="-14265" y="104274"/>
                        <a:pt x="5788" y="120316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任意多边形 5"/>
                <p:cNvSpPr/>
                <p:nvPr/>
              </p:nvSpPr>
              <p:spPr>
                <a:xfrm>
                  <a:off x="3937077" y="1599070"/>
                  <a:ext cx="2033337" cy="4186990"/>
                </a:xfrm>
                <a:custGeom>
                  <a:avLst/>
                  <a:gdLst>
                    <a:gd name="connsiteX0" fmla="*/ 2009274 w 2033337"/>
                    <a:gd name="connsiteY0" fmla="*/ 300790 h 4186990"/>
                    <a:gd name="connsiteX1" fmla="*/ 1997242 w 2033337"/>
                    <a:gd name="connsiteY1" fmla="*/ 192506 h 4186990"/>
                    <a:gd name="connsiteX2" fmla="*/ 1973179 w 2033337"/>
                    <a:gd name="connsiteY2" fmla="*/ 156411 h 4186990"/>
                    <a:gd name="connsiteX3" fmla="*/ 1961147 w 2033337"/>
                    <a:gd name="connsiteY3" fmla="*/ 120316 h 4186990"/>
                    <a:gd name="connsiteX4" fmla="*/ 1937084 w 2033337"/>
                    <a:gd name="connsiteY4" fmla="*/ 84221 h 4186990"/>
                    <a:gd name="connsiteX5" fmla="*/ 1925053 w 2033337"/>
                    <a:gd name="connsiteY5" fmla="*/ 48127 h 4186990"/>
                    <a:gd name="connsiteX6" fmla="*/ 1913021 w 2033337"/>
                    <a:gd name="connsiteY6" fmla="*/ 84221 h 4186990"/>
                    <a:gd name="connsiteX7" fmla="*/ 1888958 w 2033337"/>
                    <a:gd name="connsiteY7" fmla="*/ 12032 h 4186990"/>
                    <a:gd name="connsiteX8" fmla="*/ 1876926 w 2033337"/>
                    <a:gd name="connsiteY8" fmla="*/ 96253 h 4186990"/>
                    <a:gd name="connsiteX9" fmla="*/ 1864895 w 2033337"/>
                    <a:gd name="connsiteY9" fmla="*/ 132348 h 4186990"/>
                    <a:gd name="connsiteX10" fmla="*/ 1840832 w 2033337"/>
                    <a:gd name="connsiteY10" fmla="*/ 36095 h 4186990"/>
                    <a:gd name="connsiteX11" fmla="*/ 1816769 w 2033337"/>
                    <a:gd name="connsiteY11" fmla="*/ 72190 h 4186990"/>
                    <a:gd name="connsiteX12" fmla="*/ 1768642 w 2033337"/>
                    <a:gd name="connsiteY12" fmla="*/ 0 h 4186990"/>
                    <a:gd name="connsiteX13" fmla="*/ 1756611 w 2033337"/>
                    <a:gd name="connsiteY13" fmla="*/ 48127 h 4186990"/>
                    <a:gd name="connsiteX14" fmla="*/ 1732547 w 2033337"/>
                    <a:gd name="connsiteY14" fmla="*/ 72190 h 4186990"/>
                    <a:gd name="connsiteX15" fmla="*/ 1708484 w 2033337"/>
                    <a:gd name="connsiteY15" fmla="*/ 24064 h 4186990"/>
                    <a:gd name="connsiteX16" fmla="*/ 1696453 w 2033337"/>
                    <a:gd name="connsiteY16" fmla="*/ 60158 h 4186990"/>
                    <a:gd name="connsiteX17" fmla="*/ 1636295 w 2033337"/>
                    <a:gd name="connsiteY17" fmla="*/ 12032 h 4186990"/>
                    <a:gd name="connsiteX18" fmla="*/ 1600200 w 2033337"/>
                    <a:gd name="connsiteY18" fmla="*/ 24064 h 4186990"/>
                    <a:gd name="connsiteX19" fmla="*/ 1576137 w 2033337"/>
                    <a:gd name="connsiteY19" fmla="*/ 0 h 4186990"/>
                    <a:gd name="connsiteX20" fmla="*/ 1552074 w 2033337"/>
                    <a:gd name="connsiteY20" fmla="*/ 24064 h 4186990"/>
                    <a:gd name="connsiteX21" fmla="*/ 1515979 w 2033337"/>
                    <a:gd name="connsiteY21" fmla="*/ 36095 h 4186990"/>
                    <a:gd name="connsiteX22" fmla="*/ 1479884 w 2033337"/>
                    <a:gd name="connsiteY22" fmla="*/ 60158 h 4186990"/>
                    <a:gd name="connsiteX23" fmla="*/ 1467853 w 2033337"/>
                    <a:gd name="connsiteY23" fmla="*/ 96253 h 4186990"/>
                    <a:gd name="connsiteX24" fmla="*/ 1443790 w 2033337"/>
                    <a:gd name="connsiteY24" fmla="*/ 132348 h 4186990"/>
                    <a:gd name="connsiteX25" fmla="*/ 1431758 w 2033337"/>
                    <a:gd name="connsiteY25" fmla="*/ 168442 h 4186990"/>
                    <a:gd name="connsiteX26" fmla="*/ 1407695 w 2033337"/>
                    <a:gd name="connsiteY26" fmla="*/ 192506 h 4186990"/>
                    <a:gd name="connsiteX27" fmla="*/ 1383632 w 2033337"/>
                    <a:gd name="connsiteY27" fmla="*/ 228600 h 4186990"/>
                    <a:gd name="connsiteX28" fmla="*/ 1335505 w 2033337"/>
                    <a:gd name="connsiteY28" fmla="*/ 276727 h 4186990"/>
                    <a:gd name="connsiteX29" fmla="*/ 1311442 w 2033337"/>
                    <a:gd name="connsiteY29" fmla="*/ 360948 h 4186990"/>
                    <a:gd name="connsiteX30" fmla="*/ 1287379 w 2033337"/>
                    <a:gd name="connsiteY30" fmla="*/ 433137 h 4186990"/>
                    <a:gd name="connsiteX31" fmla="*/ 1263316 w 2033337"/>
                    <a:gd name="connsiteY31" fmla="*/ 469232 h 4186990"/>
                    <a:gd name="connsiteX32" fmla="*/ 1251284 w 2033337"/>
                    <a:gd name="connsiteY32" fmla="*/ 505327 h 4186990"/>
                    <a:gd name="connsiteX33" fmla="*/ 1203158 w 2033337"/>
                    <a:gd name="connsiteY33" fmla="*/ 565485 h 4186990"/>
                    <a:gd name="connsiteX34" fmla="*/ 1179095 w 2033337"/>
                    <a:gd name="connsiteY34" fmla="*/ 637674 h 4186990"/>
                    <a:gd name="connsiteX35" fmla="*/ 1155032 w 2033337"/>
                    <a:gd name="connsiteY35" fmla="*/ 733927 h 4186990"/>
                    <a:gd name="connsiteX36" fmla="*/ 1130969 w 2033337"/>
                    <a:gd name="connsiteY36" fmla="*/ 770021 h 4186990"/>
                    <a:gd name="connsiteX37" fmla="*/ 1094874 w 2033337"/>
                    <a:gd name="connsiteY37" fmla="*/ 782053 h 4186990"/>
                    <a:gd name="connsiteX38" fmla="*/ 998621 w 2033337"/>
                    <a:gd name="connsiteY38" fmla="*/ 842211 h 4186990"/>
                    <a:gd name="connsiteX39" fmla="*/ 890337 w 2033337"/>
                    <a:gd name="connsiteY39" fmla="*/ 902369 h 4186990"/>
                    <a:gd name="connsiteX40" fmla="*/ 818147 w 2033337"/>
                    <a:gd name="connsiteY40" fmla="*/ 878306 h 4186990"/>
                    <a:gd name="connsiteX41" fmla="*/ 685800 w 2033337"/>
                    <a:gd name="connsiteY41" fmla="*/ 914400 h 4186990"/>
                    <a:gd name="connsiteX42" fmla="*/ 601579 w 2033337"/>
                    <a:gd name="connsiteY42" fmla="*/ 950495 h 4186990"/>
                    <a:gd name="connsiteX43" fmla="*/ 517358 w 2033337"/>
                    <a:gd name="connsiteY43" fmla="*/ 962527 h 4186990"/>
                    <a:gd name="connsiteX44" fmla="*/ 300790 w 2033337"/>
                    <a:gd name="connsiteY44" fmla="*/ 986590 h 4186990"/>
                    <a:gd name="connsiteX45" fmla="*/ 252663 w 2033337"/>
                    <a:gd name="connsiteY45" fmla="*/ 1046748 h 4186990"/>
                    <a:gd name="connsiteX46" fmla="*/ 240632 w 2033337"/>
                    <a:gd name="connsiteY46" fmla="*/ 1082842 h 4186990"/>
                    <a:gd name="connsiteX47" fmla="*/ 192505 w 2033337"/>
                    <a:gd name="connsiteY47" fmla="*/ 1130969 h 4186990"/>
                    <a:gd name="connsiteX48" fmla="*/ 180474 w 2033337"/>
                    <a:gd name="connsiteY48" fmla="*/ 1167064 h 4186990"/>
                    <a:gd name="connsiteX49" fmla="*/ 192505 w 2033337"/>
                    <a:gd name="connsiteY49" fmla="*/ 1263316 h 4186990"/>
                    <a:gd name="connsiteX50" fmla="*/ 216569 w 2033337"/>
                    <a:gd name="connsiteY50" fmla="*/ 1287379 h 4186990"/>
                    <a:gd name="connsiteX51" fmla="*/ 252663 w 2033337"/>
                    <a:gd name="connsiteY51" fmla="*/ 1311442 h 4186990"/>
                    <a:gd name="connsiteX52" fmla="*/ 360947 w 2033337"/>
                    <a:gd name="connsiteY52" fmla="*/ 1335506 h 4186990"/>
                    <a:gd name="connsiteX53" fmla="*/ 433137 w 2033337"/>
                    <a:gd name="connsiteY53" fmla="*/ 1287379 h 4186990"/>
                    <a:gd name="connsiteX54" fmla="*/ 445169 w 2033337"/>
                    <a:gd name="connsiteY54" fmla="*/ 1251285 h 4186990"/>
                    <a:gd name="connsiteX55" fmla="*/ 421105 w 2033337"/>
                    <a:gd name="connsiteY55" fmla="*/ 1335506 h 4186990"/>
                    <a:gd name="connsiteX56" fmla="*/ 385011 w 2033337"/>
                    <a:gd name="connsiteY56" fmla="*/ 1371600 h 4186990"/>
                    <a:gd name="connsiteX57" fmla="*/ 336884 w 2033337"/>
                    <a:gd name="connsiteY57" fmla="*/ 1431758 h 4186990"/>
                    <a:gd name="connsiteX58" fmla="*/ 324853 w 2033337"/>
                    <a:gd name="connsiteY58" fmla="*/ 1467853 h 4186990"/>
                    <a:gd name="connsiteX59" fmla="*/ 276726 w 2033337"/>
                    <a:gd name="connsiteY59" fmla="*/ 1528011 h 4186990"/>
                    <a:gd name="connsiteX60" fmla="*/ 252663 w 2033337"/>
                    <a:gd name="connsiteY60" fmla="*/ 1564106 h 4186990"/>
                    <a:gd name="connsiteX61" fmla="*/ 240632 w 2033337"/>
                    <a:gd name="connsiteY61" fmla="*/ 1600200 h 4186990"/>
                    <a:gd name="connsiteX62" fmla="*/ 192505 w 2033337"/>
                    <a:gd name="connsiteY62" fmla="*/ 1672390 h 4186990"/>
                    <a:gd name="connsiteX63" fmla="*/ 180474 w 2033337"/>
                    <a:gd name="connsiteY63" fmla="*/ 1708485 h 4186990"/>
                    <a:gd name="connsiteX64" fmla="*/ 156411 w 2033337"/>
                    <a:gd name="connsiteY64" fmla="*/ 1744579 h 4186990"/>
                    <a:gd name="connsiteX65" fmla="*/ 144379 w 2033337"/>
                    <a:gd name="connsiteY65" fmla="*/ 1792706 h 4186990"/>
                    <a:gd name="connsiteX66" fmla="*/ 132347 w 2033337"/>
                    <a:gd name="connsiteY66" fmla="*/ 1828800 h 4186990"/>
                    <a:gd name="connsiteX67" fmla="*/ 108284 w 2033337"/>
                    <a:gd name="connsiteY67" fmla="*/ 1913021 h 4186990"/>
                    <a:gd name="connsiteX68" fmla="*/ 96253 w 2033337"/>
                    <a:gd name="connsiteY68" fmla="*/ 1985211 h 4186990"/>
                    <a:gd name="connsiteX69" fmla="*/ 84221 w 2033337"/>
                    <a:gd name="connsiteY69" fmla="*/ 2021306 h 4186990"/>
                    <a:gd name="connsiteX70" fmla="*/ 72190 w 2033337"/>
                    <a:gd name="connsiteY70" fmla="*/ 2117558 h 4186990"/>
                    <a:gd name="connsiteX71" fmla="*/ 60158 w 2033337"/>
                    <a:gd name="connsiteY71" fmla="*/ 2827421 h 4186990"/>
                    <a:gd name="connsiteX72" fmla="*/ 48126 w 2033337"/>
                    <a:gd name="connsiteY72" fmla="*/ 2875548 h 4186990"/>
                    <a:gd name="connsiteX73" fmla="*/ 24063 w 2033337"/>
                    <a:gd name="connsiteY73" fmla="*/ 2995864 h 4186990"/>
                    <a:gd name="connsiteX74" fmla="*/ 0 w 2033337"/>
                    <a:gd name="connsiteY74" fmla="*/ 3031958 h 4186990"/>
                    <a:gd name="connsiteX75" fmla="*/ 36095 w 2033337"/>
                    <a:gd name="connsiteY75" fmla="*/ 3056021 h 4186990"/>
                    <a:gd name="connsiteX76" fmla="*/ 84221 w 2033337"/>
                    <a:gd name="connsiteY76" fmla="*/ 3068053 h 4186990"/>
                    <a:gd name="connsiteX77" fmla="*/ 120316 w 2033337"/>
                    <a:gd name="connsiteY77" fmla="*/ 3080085 h 4186990"/>
                    <a:gd name="connsiteX78" fmla="*/ 132347 w 2033337"/>
                    <a:gd name="connsiteY78" fmla="*/ 3116179 h 4186990"/>
                    <a:gd name="connsiteX79" fmla="*/ 156411 w 2033337"/>
                    <a:gd name="connsiteY79" fmla="*/ 3212432 h 4186990"/>
                    <a:gd name="connsiteX80" fmla="*/ 168442 w 2033337"/>
                    <a:gd name="connsiteY80" fmla="*/ 3549316 h 4186990"/>
                    <a:gd name="connsiteX81" fmla="*/ 240632 w 2033337"/>
                    <a:gd name="connsiteY81" fmla="*/ 3597442 h 4186990"/>
                    <a:gd name="connsiteX82" fmla="*/ 264695 w 2033337"/>
                    <a:gd name="connsiteY82" fmla="*/ 3621506 h 4186990"/>
                    <a:gd name="connsiteX83" fmla="*/ 204537 w 2033337"/>
                    <a:gd name="connsiteY83" fmla="*/ 3633537 h 4186990"/>
                    <a:gd name="connsiteX84" fmla="*/ 168442 w 2033337"/>
                    <a:gd name="connsiteY84" fmla="*/ 3717758 h 4186990"/>
                    <a:gd name="connsiteX85" fmla="*/ 144379 w 2033337"/>
                    <a:gd name="connsiteY85" fmla="*/ 3910264 h 4186990"/>
                    <a:gd name="connsiteX86" fmla="*/ 132347 w 2033337"/>
                    <a:gd name="connsiteY86" fmla="*/ 3946358 h 4186990"/>
                    <a:gd name="connsiteX87" fmla="*/ 96253 w 2033337"/>
                    <a:gd name="connsiteY87" fmla="*/ 4066674 h 4186990"/>
                    <a:gd name="connsiteX88" fmla="*/ 84221 w 2033337"/>
                    <a:gd name="connsiteY88" fmla="*/ 4102769 h 4186990"/>
                    <a:gd name="connsiteX89" fmla="*/ 108284 w 2033337"/>
                    <a:gd name="connsiteY89" fmla="*/ 4138864 h 4186990"/>
                    <a:gd name="connsiteX90" fmla="*/ 300790 w 2033337"/>
                    <a:gd name="connsiteY90" fmla="*/ 4150895 h 4186990"/>
                    <a:gd name="connsiteX91" fmla="*/ 372979 w 2033337"/>
                    <a:gd name="connsiteY91" fmla="*/ 4126832 h 4186990"/>
                    <a:gd name="connsiteX92" fmla="*/ 409074 w 2033337"/>
                    <a:gd name="connsiteY92" fmla="*/ 4114800 h 4186990"/>
                    <a:gd name="connsiteX93" fmla="*/ 493295 w 2033337"/>
                    <a:gd name="connsiteY93" fmla="*/ 4102769 h 4186990"/>
                    <a:gd name="connsiteX94" fmla="*/ 565484 w 2033337"/>
                    <a:gd name="connsiteY94" fmla="*/ 4078706 h 4186990"/>
                    <a:gd name="connsiteX95" fmla="*/ 589547 w 2033337"/>
                    <a:gd name="connsiteY95" fmla="*/ 4042611 h 4186990"/>
                    <a:gd name="connsiteX96" fmla="*/ 613611 w 2033337"/>
                    <a:gd name="connsiteY96" fmla="*/ 3994485 h 4186990"/>
                    <a:gd name="connsiteX97" fmla="*/ 649705 w 2033337"/>
                    <a:gd name="connsiteY97" fmla="*/ 3946358 h 4186990"/>
                    <a:gd name="connsiteX98" fmla="*/ 649705 w 2033337"/>
                    <a:gd name="connsiteY98" fmla="*/ 3850106 h 4186990"/>
                    <a:gd name="connsiteX99" fmla="*/ 613611 w 2033337"/>
                    <a:gd name="connsiteY99" fmla="*/ 3814011 h 4186990"/>
                    <a:gd name="connsiteX100" fmla="*/ 601579 w 2033337"/>
                    <a:gd name="connsiteY100" fmla="*/ 3777916 h 4186990"/>
                    <a:gd name="connsiteX101" fmla="*/ 625642 w 2033337"/>
                    <a:gd name="connsiteY101" fmla="*/ 3693695 h 4186990"/>
                    <a:gd name="connsiteX102" fmla="*/ 589547 w 2033337"/>
                    <a:gd name="connsiteY102" fmla="*/ 3669632 h 4186990"/>
                    <a:gd name="connsiteX103" fmla="*/ 601579 w 2033337"/>
                    <a:gd name="connsiteY103" fmla="*/ 3621506 h 4186990"/>
                    <a:gd name="connsiteX104" fmla="*/ 565484 w 2033337"/>
                    <a:gd name="connsiteY104" fmla="*/ 3513221 h 4186990"/>
                    <a:gd name="connsiteX105" fmla="*/ 541421 w 2033337"/>
                    <a:gd name="connsiteY105" fmla="*/ 3404937 h 4186990"/>
                    <a:gd name="connsiteX106" fmla="*/ 529390 w 2033337"/>
                    <a:gd name="connsiteY106" fmla="*/ 3368842 h 4186990"/>
                    <a:gd name="connsiteX107" fmla="*/ 565484 w 2033337"/>
                    <a:gd name="connsiteY107" fmla="*/ 3344779 h 4186990"/>
                    <a:gd name="connsiteX108" fmla="*/ 553453 w 2033337"/>
                    <a:gd name="connsiteY108" fmla="*/ 3284621 h 4186990"/>
                    <a:gd name="connsiteX109" fmla="*/ 565484 w 2033337"/>
                    <a:gd name="connsiteY109" fmla="*/ 3200400 h 4186990"/>
                    <a:gd name="connsiteX110" fmla="*/ 601579 w 2033337"/>
                    <a:gd name="connsiteY110" fmla="*/ 3176337 h 4186990"/>
                    <a:gd name="connsiteX111" fmla="*/ 553453 w 2033337"/>
                    <a:gd name="connsiteY111" fmla="*/ 3188369 h 4186990"/>
                    <a:gd name="connsiteX112" fmla="*/ 541421 w 2033337"/>
                    <a:gd name="connsiteY112" fmla="*/ 3236495 h 4186990"/>
                    <a:gd name="connsiteX113" fmla="*/ 565484 w 2033337"/>
                    <a:gd name="connsiteY113" fmla="*/ 3368842 h 4186990"/>
                    <a:gd name="connsiteX114" fmla="*/ 577516 w 2033337"/>
                    <a:gd name="connsiteY114" fmla="*/ 3429000 h 4186990"/>
                    <a:gd name="connsiteX115" fmla="*/ 601579 w 2033337"/>
                    <a:gd name="connsiteY115" fmla="*/ 3645569 h 4186990"/>
                    <a:gd name="connsiteX116" fmla="*/ 577516 w 2033337"/>
                    <a:gd name="connsiteY116" fmla="*/ 3717758 h 4186990"/>
                    <a:gd name="connsiteX117" fmla="*/ 589547 w 2033337"/>
                    <a:gd name="connsiteY117" fmla="*/ 3838074 h 4186990"/>
                    <a:gd name="connsiteX118" fmla="*/ 613611 w 2033337"/>
                    <a:gd name="connsiteY118" fmla="*/ 3862137 h 4186990"/>
                    <a:gd name="connsiteX119" fmla="*/ 673769 w 2033337"/>
                    <a:gd name="connsiteY119" fmla="*/ 3910264 h 4186990"/>
                    <a:gd name="connsiteX120" fmla="*/ 625642 w 2033337"/>
                    <a:gd name="connsiteY120" fmla="*/ 4006516 h 4186990"/>
                    <a:gd name="connsiteX121" fmla="*/ 565484 w 2033337"/>
                    <a:gd name="connsiteY121" fmla="*/ 4090737 h 4186990"/>
                    <a:gd name="connsiteX122" fmla="*/ 577516 w 2033337"/>
                    <a:gd name="connsiteY122" fmla="*/ 4138864 h 4186990"/>
                    <a:gd name="connsiteX123" fmla="*/ 661737 w 2033337"/>
                    <a:gd name="connsiteY123" fmla="*/ 4138864 h 4186990"/>
                    <a:gd name="connsiteX124" fmla="*/ 770021 w 2033337"/>
                    <a:gd name="connsiteY124" fmla="*/ 4126832 h 4186990"/>
                    <a:gd name="connsiteX125" fmla="*/ 854242 w 2033337"/>
                    <a:gd name="connsiteY125" fmla="*/ 4114800 h 4186990"/>
                    <a:gd name="connsiteX126" fmla="*/ 1155032 w 2033337"/>
                    <a:gd name="connsiteY126" fmla="*/ 4150895 h 4186990"/>
                    <a:gd name="connsiteX127" fmla="*/ 1227221 w 2033337"/>
                    <a:gd name="connsiteY127" fmla="*/ 4174958 h 4186990"/>
                    <a:gd name="connsiteX128" fmla="*/ 1263316 w 2033337"/>
                    <a:gd name="connsiteY128" fmla="*/ 4186990 h 4186990"/>
                    <a:gd name="connsiteX129" fmla="*/ 1359569 w 2033337"/>
                    <a:gd name="connsiteY129" fmla="*/ 4174958 h 4186990"/>
                    <a:gd name="connsiteX130" fmla="*/ 1407695 w 2033337"/>
                    <a:gd name="connsiteY130" fmla="*/ 4162927 h 4186990"/>
                    <a:gd name="connsiteX131" fmla="*/ 1443790 w 2033337"/>
                    <a:gd name="connsiteY131" fmla="*/ 4090737 h 4186990"/>
                    <a:gd name="connsiteX132" fmla="*/ 1383632 w 2033337"/>
                    <a:gd name="connsiteY132" fmla="*/ 4054642 h 4186990"/>
                    <a:gd name="connsiteX133" fmla="*/ 1311442 w 2033337"/>
                    <a:gd name="connsiteY133" fmla="*/ 4018548 h 4186990"/>
                    <a:gd name="connsiteX134" fmla="*/ 1275347 w 2033337"/>
                    <a:gd name="connsiteY134" fmla="*/ 3994485 h 4186990"/>
                    <a:gd name="connsiteX135" fmla="*/ 1263316 w 2033337"/>
                    <a:gd name="connsiteY135" fmla="*/ 3958390 h 4186990"/>
                    <a:gd name="connsiteX136" fmla="*/ 1251284 w 2033337"/>
                    <a:gd name="connsiteY136" fmla="*/ 3874169 h 4186990"/>
                    <a:gd name="connsiteX137" fmla="*/ 1227221 w 2033337"/>
                    <a:gd name="connsiteY137" fmla="*/ 3705727 h 4186990"/>
                    <a:gd name="connsiteX138" fmla="*/ 1251284 w 2033337"/>
                    <a:gd name="connsiteY138" fmla="*/ 3224464 h 4186990"/>
                    <a:gd name="connsiteX139" fmla="*/ 1275347 w 2033337"/>
                    <a:gd name="connsiteY139" fmla="*/ 3080085 h 4186990"/>
                    <a:gd name="connsiteX140" fmla="*/ 1299411 w 2033337"/>
                    <a:gd name="connsiteY140" fmla="*/ 3007895 h 4186990"/>
                    <a:gd name="connsiteX141" fmla="*/ 1311442 w 2033337"/>
                    <a:gd name="connsiteY141" fmla="*/ 2899611 h 4186990"/>
                    <a:gd name="connsiteX142" fmla="*/ 1287379 w 2033337"/>
                    <a:gd name="connsiteY142" fmla="*/ 2971800 h 4186990"/>
                    <a:gd name="connsiteX143" fmla="*/ 1323474 w 2033337"/>
                    <a:gd name="connsiteY143" fmla="*/ 2983832 h 4186990"/>
                    <a:gd name="connsiteX144" fmla="*/ 1311442 w 2033337"/>
                    <a:gd name="connsiteY144" fmla="*/ 2947737 h 4186990"/>
                    <a:gd name="connsiteX145" fmla="*/ 1299411 w 2033337"/>
                    <a:gd name="connsiteY145" fmla="*/ 2863516 h 4186990"/>
                    <a:gd name="connsiteX146" fmla="*/ 1287379 w 2033337"/>
                    <a:gd name="connsiteY146" fmla="*/ 2827421 h 4186990"/>
                    <a:gd name="connsiteX147" fmla="*/ 1263316 w 2033337"/>
                    <a:gd name="connsiteY147" fmla="*/ 2731169 h 4186990"/>
                    <a:gd name="connsiteX148" fmla="*/ 1287379 w 2033337"/>
                    <a:gd name="connsiteY148" fmla="*/ 2478506 h 4186990"/>
                    <a:gd name="connsiteX149" fmla="*/ 1299411 w 2033337"/>
                    <a:gd name="connsiteY149" fmla="*/ 2430379 h 4186990"/>
                    <a:gd name="connsiteX150" fmla="*/ 1323474 w 2033337"/>
                    <a:gd name="connsiteY150" fmla="*/ 2358190 h 4186990"/>
                    <a:gd name="connsiteX151" fmla="*/ 1335505 w 2033337"/>
                    <a:gd name="connsiteY151" fmla="*/ 2057400 h 4186990"/>
                    <a:gd name="connsiteX152" fmla="*/ 1359569 w 2033337"/>
                    <a:gd name="connsiteY152" fmla="*/ 1973179 h 4186990"/>
                    <a:gd name="connsiteX153" fmla="*/ 1371600 w 2033337"/>
                    <a:gd name="connsiteY153" fmla="*/ 1913021 h 4186990"/>
                    <a:gd name="connsiteX154" fmla="*/ 1407695 w 2033337"/>
                    <a:gd name="connsiteY154" fmla="*/ 1804737 h 4186990"/>
                    <a:gd name="connsiteX155" fmla="*/ 1419726 w 2033337"/>
                    <a:gd name="connsiteY155" fmla="*/ 1768642 h 4186990"/>
                    <a:gd name="connsiteX156" fmla="*/ 1443790 w 2033337"/>
                    <a:gd name="connsiteY156" fmla="*/ 1720516 h 4186990"/>
                    <a:gd name="connsiteX157" fmla="*/ 1407695 w 2033337"/>
                    <a:gd name="connsiteY157" fmla="*/ 1768642 h 4186990"/>
                    <a:gd name="connsiteX158" fmla="*/ 1371600 w 2033337"/>
                    <a:gd name="connsiteY158" fmla="*/ 1864895 h 4186990"/>
                    <a:gd name="connsiteX159" fmla="*/ 1347537 w 2033337"/>
                    <a:gd name="connsiteY159" fmla="*/ 1913021 h 4186990"/>
                    <a:gd name="connsiteX160" fmla="*/ 1335505 w 2033337"/>
                    <a:gd name="connsiteY160" fmla="*/ 2009274 h 4186990"/>
                    <a:gd name="connsiteX161" fmla="*/ 1323474 w 2033337"/>
                    <a:gd name="connsiteY161" fmla="*/ 2069432 h 4186990"/>
                    <a:gd name="connsiteX162" fmla="*/ 1311442 w 2033337"/>
                    <a:gd name="connsiteY162" fmla="*/ 2249906 h 4186990"/>
                    <a:gd name="connsiteX163" fmla="*/ 1287379 w 2033337"/>
                    <a:gd name="connsiteY163" fmla="*/ 2418348 h 4186990"/>
                    <a:gd name="connsiteX164" fmla="*/ 1299411 w 2033337"/>
                    <a:gd name="connsiteY164" fmla="*/ 2887579 h 4186990"/>
                    <a:gd name="connsiteX165" fmla="*/ 1467853 w 2033337"/>
                    <a:gd name="connsiteY165" fmla="*/ 2899611 h 4186990"/>
                    <a:gd name="connsiteX166" fmla="*/ 1395663 w 2033337"/>
                    <a:gd name="connsiteY166" fmla="*/ 2923674 h 4186990"/>
                    <a:gd name="connsiteX167" fmla="*/ 1335505 w 2033337"/>
                    <a:gd name="connsiteY167" fmla="*/ 2935706 h 4186990"/>
                    <a:gd name="connsiteX168" fmla="*/ 1383632 w 2033337"/>
                    <a:gd name="connsiteY168" fmla="*/ 2947737 h 4186990"/>
                    <a:gd name="connsiteX169" fmla="*/ 1419726 w 2033337"/>
                    <a:gd name="connsiteY169" fmla="*/ 2971800 h 4186990"/>
                    <a:gd name="connsiteX170" fmla="*/ 1528011 w 2033337"/>
                    <a:gd name="connsiteY170" fmla="*/ 2959769 h 4186990"/>
                    <a:gd name="connsiteX171" fmla="*/ 1564105 w 2033337"/>
                    <a:gd name="connsiteY171" fmla="*/ 2911642 h 4186990"/>
                    <a:gd name="connsiteX172" fmla="*/ 1600200 w 2033337"/>
                    <a:gd name="connsiteY172" fmla="*/ 2069432 h 4186990"/>
                    <a:gd name="connsiteX173" fmla="*/ 1612232 w 2033337"/>
                    <a:gd name="connsiteY173" fmla="*/ 1949116 h 4186990"/>
                    <a:gd name="connsiteX174" fmla="*/ 1624263 w 2033337"/>
                    <a:gd name="connsiteY174" fmla="*/ 1913021 h 4186990"/>
                    <a:gd name="connsiteX175" fmla="*/ 1636295 w 2033337"/>
                    <a:gd name="connsiteY175" fmla="*/ 1852864 h 4186990"/>
                    <a:gd name="connsiteX176" fmla="*/ 1660358 w 2033337"/>
                    <a:gd name="connsiteY176" fmla="*/ 1672390 h 4186990"/>
                    <a:gd name="connsiteX177" fmla="*/ 1648326 w 2033337"/>
                    <a:gd name="connsiteY177" fmla="*/ 1395664 h 4186990"/>
                    <a:gd name="connsiteX178" fmla="*/ 1624263 w 2033337"/>
                    <a:gd name="connsiteY178" fmla="*/ 1323474 h 4186990"/>
                    <a:gd name="connsiteX179" fmla="*/ 1588169 w 2033337"/>
                    <a:gd name="connsiteY179" fmla="*/ 1287379 h 4186990"/>
                    <a:gd name="connsiteX180" fmla="*/ 1588169 w 2033337"/>
                    <a:gd name="connsiteY180" fmla="*/ 1179095 h 4186990"/>
                    <a:gd name="connsiteX181" fmla="*/ 1564105 w 2033337"/>
                    <a:gd name="connsiteY181" fmla="*/ 1010653 h 4186990"/>
                    <a:gd name="connsiteX182" fmla="*/ 1515979 w 2033337"/>
                    <a:gd name="connsiteY182" fmla="*/ 938464 h 4186990"/>
                    <a:gd name="connsiteX183" fmla="*/ 1491916 w 2033337"/>
                    <a:gd name="connsiteY183" fmla="*/ 914400 h 4186990"/>
                    <a:gd name="connsiteX184" fmla="*/ 1467853 w 2033337"/>
                    <a:gd name="connsiteY184" fmla="*/ 878306 h 4186990"/>
                    <a:gd name="connsiteX185" fmla="*/ 1395663 w 2033337"/>
                    <a:gd name="connsiteY185" fmla="*/ 830179 h 4186990"/>
                    <a:gd name="connsiteX186" fmla="*/ 1287379 w 2033337"/>
                    <a:gd name="connsiteY186" fmla="*/ 794085 h 4186990"/>
                    <a:gd name="connsiteX187" fmla="*/ 1251284 w 2033337"/>
                    <a:gd name="connsiteY187" fmla="*/ 782053 h 4186990"/>
                    <a:gd name="connsiteX188" fmla="*/ 1215190 w 2033337"/>
                    <a:gd name="connsiteY188" fmla="*/ 770021 h 4186990"/>
                    <a:gd name="connsiteX189" fmla="*/ 1275347 w 2033337"/>
                    <a:gd name="connsiteY189" fmla="*/ 782053 h 4186990"/>
                    <a:gd name="connsiteX190" fmla="*/ 1311442 w 2033337"/>
                    <a:gd name="connsiteY190" fmla="*/ 806116 h 4186990"/>
                    <a:gd name="connsiteX191" fmla="*/ 1347537 w 2033337"/>
                    <a:gd name="connsiteY191" fmla="*/ 818148 h 4186990"/>
                    <a:gd name="connsiteX192" fmla="*/ 1383632 w 2033337"/>
                    <a:gd name="connsiteY192" fmla="*/ 854242 h 4186990"/>
                    <a:gd name="connsiteX193" fmla="*/ 1443790 w 2033337"/>
                    <a:gd name="connsiteY193" fmla="*/ 902369 h 4186990"/>
                    <a:gd name="connsiteX194" fmla="*/ 1467853 w 2033337"/>
                    <a:gd name="connsiteY194" fmla="*/ 938464 h 4186990"/>
                    <a:gd name="connsiteX195" fmla="*/ 1540042 w 2033337"/>
                    <a:gd name="connsiteY195" fmla="*/ 998621 h 4186990"/>
                    <a:gd name="connsiteX196" fmla="*/ 1588169 w 2033337"/>
                    <a:gd name="connsiteY196" fmla="*/ 1046748 h 4186990"/>
                    <a:gd name="connsiteX197" fmla="*/ 1600200 w 2033337"/>
                    <a:gd name="connsiteY197" fmla="*/ 1082842 h 4186990"/>
                    <a:gd name="connsiteX198" fmla="*/ 1612232 w 2033337"/>
                    <a:gd name="connsiteY198" fmla="*/ 1034716 h 4186990"/>
                    <a:gd name="connsiteX199" fmla="*/ 1624263 w 2033337"/>
                    <a:gd name="connsiteY199" fmla="*/ 998621 h 4186990"/>
                    <a:gd name="connsiteX200" fmla="*/ 1708484 w 2033337"/>
                    <a:gd name="connsiteY200" fmla="*/ 914400 h 4186990"/>
                    <a:gd name="connsiteX201" fmla="*/ 1756611 w 2033337"/>
                    <a:gd name="connsiteY201" fmla="*/ 902369 h 4186990"/>
                    <a:gd name="connsiteX202" fmla="*/ 1804737 w 2033337"/>
                    <a:gd name="connsiteY202" fmla="*/ 914400 h 4186990"/>
                    <a:gd name="connsiteX203" fmla="*/ 1888958 w 2033337"/>
                    <a:gd name="connsiteY203" fmla="*/ 878306 h 4186990"/>
                    <a:gd name="connsiteX204" fmla="*/ 1913021 w 2033337"/>
                    <a:gd name="connsiteY204" fmla="*/ 854242 h 4186990"/>
                    <a:gd name="connsiteX205" fmla="*/ 1900990 w 2033337"/>
                    <a:gd name="connsiteY205" fmla="*/ 794085 h 4186990"/>
                    <a:gd name="connsiteX206" fmla="*/ 1888958 w 2033337"/>
                    <a:gd name="connsiteY206" fmla="*/ 757990 h 4186990"/>
                    <a:gd name="connsiteX207" fmla="*/ 1876926 w 2033337"/>
                    <a:gd name="connsiteY207" fmla="*/ 709864 h 4186990"/>
                    <a:gd name="connsiteX208" fmla="*/ 1937084 w 2033337"/>
                    <a:gd name="connsiteY208" fmla="*/ 601579 h 4186990"/>
                    <a:gd name="connsiteX209" fmla="*/ 1985211 w 2033337"/>
                    <a:gd name="connsiteY209" fmla="*/ 541421 h 4186990"/>
                    <a:gd name="connsiteX210" fmla="*/ 2021305 w 2033337"/>
                    <a:gd name="connsiteY210" fmla="*/ 433137 h 4186990"/>
                    <a:gd name="connsiteX211" fmla="*/ 2033337 w 2033337"/>
                    <a:gd name="connsiteY211" fmla="*/ 397042 h 4186990"/>
                    <a:gd name="connsiteX212" fmla="*/ 2021305 w 2033337"/>
                    <a:gd name="connsiteY212" fmla="*/ 433137 h 4186990"/>
                    <a:gd name="connsiteX213" fmla="*/ 1997242 w 2033337"/>
                    <a:gd name="connsiteY213" fmla="*/ 505327 h 4186990"/>
                    <a:gd name="connsiteX214" fmla="*/ 1973179 w 2033337"/>
                    <a:gd name="connsiteY214" fmla="*/ 541421 h 4186990"/>
                    <a:gd name="connsiteX215" fmla="*/ 1937084 w 2033337"/>
                    <a:gd name="connsiteY215" fmla="*/ 661737 h 4186990"/>
                    <a:gd name="connsiteX216" fmla="*/ 1925053 w 2033337"/>
                    <a:gd name="connsiteY216" fmla="*/ 697832 h 4186990"/>
                    <a:gd name="connsiteX217" fmla="*/ 1888958 w 2033337"/>
                    <a:gd name="connsiteY217" fmla="*/ 770021 h 4186990"/>
                    <a:gd name="connsiteX218" fmla="*/ 1864895 w 2033337"/>
                    <a:gd name="connsiteY218" fmla="*/ 902369 h 4186990"/>
                    <a:gd name="connsiteX219" fmla="*/ 1828800 w 2033337"/>
                    <a:gd name="connsiteY219" fmla="*/ 914400 h 4186990"/>
                    <a:gd name="connsiteX220" fmla="*/ 1756611 w 2033337"/>
                    <a:gd name="connsiteY220" fmla="*/ 938464 h 4186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</a:cxnLst>
                  <a:rect l="l" t="t" r="r" b="b"/>
                  <a:pathLst>
                    <a:path w="2033337" h="4186990">
                      <a:moveTo>
                        <a:pt x="2009274" y="300790"/>
                      </a:moveTo>
                      <a:cubicBezTo>
                        <a:pt x="2005263" y="264695"/>
                        <a:pt x="2006050" y="227738"/>
                        <a:pt x="1997242" y="192506"/>
                      </a:cubicBezTo>
                      <a:cubicBezTo>
                        <a:pt x="1993735" y="178478"/>
                        <a:pt x="1979646" y="169345"/>
                        <a:pt x="1973179" y="156411"/>
                      </a:cubicBezTo>
                      <a:cubicBezTo>
                        <a:pt x="1967507" y="145067"/>
                        <a:pt x="1965158" y="132348"/>
                        <a:pt x="1961147" y="120316"/>
                      </a:cubicBezTo>
                      <a:cubicBezTo>
                        <a:pt x="1939934" y="183958"/>
                        <a:pt x="1954024" y="160451"/>
                        <a:pt x="1937084" y="84221"/>
                      </a:cubicBezTo>
                      <a:cubicBezTo>
                        <a:pt x="1934333" y="71841"/>
                        <a:pt x="1929063" y="60158"/>
                        <a:pt x="1925053" y="48127"/>
                      </a:cubicBezTo>
                      <a:cubicBezTo>
                        <a:pt x="1921042" y="60158"/>
                        <a:pt x="1921989" y="93189"/>
                        <a:pt x="1913021" y="84221"/>
                      </a:cubicBezTo>
                      <a:cubicBezTo>
                        <a:pt x="1895085" y="66285"/>
                        <a:pt x="1888958" y="12032"/>
                        <a:pt x="1888958" y="12032"/>
                      </a:cubicBezTo>
                      <a:cubicBezTo>
                        <a:pt x="1884947" y="40106"/>
                        <a:pt x="1882488" y="68445"/>
                        <a:pt x="1876926" y="96253"/>
                      </a:cubicBezTo>
                      <a:cubicBezTo>
                        <a:pt x="1874439" y="108689"/>
                        <a:pt x="1871420" y="143223"/>
                        <a:pt x="1864895" y="132348"/>
                      </a:cubicBezTo>
                      <a:cubicBezTo>
                        <a:pt x="1847880" y="103989"/>
                        <a:pt x="1840832" y="36095"/>
                        <a:pt x="1840832" y="36095"/>
                      </a:cubicBezTo>
                      <a:cubicBezTo>
                        <a:pt x="1832811" y="48127"/>
                        <a:pt x="1829703" y="78657"/>
                        <a:pt x="1816769" y="72190"/>
                      </a:cubicBezTo>
                      <a:cubicBezTo>
                        <a:pt x="1790902" y="59256"/>
                        <a:pt x="1768642" y="0"/>
                        <a:pt x="1768642" y="0"/>
                      </a:cubicBezTo>
                      <a:cubicBezTo>
                        <a:pt x="1764632" y="16042"/>
                        <a:pt x="1764006" y="33337"/>
                        <a:pt x="1756611" y="48127"/>
                      </a:cubicBezTo>
                      <a:cubicBezTo>
                        <a:pt x="1751538" y="58273"/>
                        <a:pt x="1742693" y="77263"/>
                        <a:pt x="1732547" y="72190"/>
                      </a:cubicBezTo>
                      <a:cubicBezTo>
                        <a:pt x="1716505" y="64169"/>
                        <a:pt x="1716505" y="40106"/>
                        <a:pt x="1708484" y="24064"/>
                      </a:cubicBezTo>
                      <a:cubicBezTo>
                        <a:pt x="1704474" y="36095"/>
                        <a:pt x="1707796" y="54486"/>
                        <a:pt x="1696453" y="60158"/>
                      </a:cubicBezTo>
                      <a:cubicBezTo>
                        <a:pt x="1667395" y="74687"/>
                        <a:pt x="1643729" y="23183"/>
                        <a:pt x="1636295" y="12032"/>
                      </a:cubicBezTo>
                      <a:cubicBezTo>
                        <a:pt x="1624263" y="16043"/>
                        <a:pt x="1612636" y="26551"/>
                        <a:pt x="1600200" y="24064"/>
                      </a:cubicBezTo>
                      <a:cubicBezTo>
                        <a:pt x="1589077" y="21839"/>
                        <a:pt x="1587481" y="0"/>
                        <a:pt x="1576137" y="0"/>
                      </a:cubicBezTo>
                      <a:cubicBezTo>
                        <a:pt x="1564793" y="0"/>
                        <a:pt x="1561801" y="18228"/>
                        <a:pt x="1552074" y="24064"/>
                      </a:cubicBezTo>
                      <a:cubicBezTo>
                        <a:pt x="1541199" y="30589"/>
                        <a:pt x="1528011" y="32085"/>
                        <a:pt x="1515979" y="36095"/>
                      </a:cubicBezTo>
                      <a:cubicBezTo>
                        <a:pt x="1503947" y="44116"/>
                        <a:pt x="1488917" y="48866"/>
                        <a:pt x="1479884" y="60158"/>
                      </a:cubicBezTo>
                      <a:cubicBezTo>
                        <a:pt x="1471961" y="70061"/>
                        <a:pt x="1473525" y="84909"/>
                        <a:pt x="1467853" y="96253"/>
                      </a:cubicBezTo>
                      <a:cubicBezTo>
                        <a:pt x="1461386" y="109187"/>
                        <a:pt x="1450257" y="119414"/>
                        <a:pt x="1443790" y="132348"/>
                      </a:cubicBezTo>
                      <a:cubicBezTo>
                        <a:pt x="1438118" y="143691"/>
                        <a:pt x="1438283" y="157567"/>
                        <a:pt x="1431758" y="168442"/>
                      </a:cubicBezTo>
                      <a:cubicBezTo>
                        <a:pt x="1425922" y="178169"/>
                        <a:pt x="1414781" y="183648"/>
                        <a:pt x="1407695" y="192506"/>
                      </a:cubicBezTo>
                      <a:cubicBezTo>
                        <a:pt x="1398662" y="203797"/>
                        <a:pt x="1393042" y="217621"/>
                        <a:pt x="1383632" y="228600"/>
                      </a:cubicBezTo>
                      <a:cubicBezTo>
                        <a:pt x="1368867" y="245825"/>
                        <a:pt x="1335505" y="276727"/>
                        <a:pt x="1335505" y="276727"/>
                      </a:cubicBezTo>
                      <a:cubicBezTo>
                        <a:pt x="1295067" y="398046"/>
                        <a:pt x="1356772" y="209849"/>
                        <a:pt x="1311442" y="360948"/>
                      </a:cubicBezTo>
                      <a:cubicBezTo>
                        <a:pt x="1304153" y="385243"/>
                        <a:pt x="1301449" y="412032"/>
                        <a:pt x="1287379" y="433137"/>
                      </a:cubicBezTo>
                      <a:cubicBezTo>
                        <a:pt x="1279358" y="445169"/>
                        <a:pt x="1269783" y="456298"/>
                        <a:pt x="1263316" y="469232"/>
                      </a:cubicBezTo>
                      <a:cubicBezTo>
                        <a:pt x="1257644" y="480576"/>
                        <a:pt x="1256956" y="493983"/>
                        <a:pt x="1251284" y="505327"/>
                      </a:cubicBezTo>
                      <a:cubicBezTo>
                        <a:pt x="1236107" y="535680"/>
                        <a:pt x="1225538" y="543104"/>
                        <a:pt x="1203158" y="565485"/>
                      </a:cubicBezTo>
                      <a:cubicBezTo>
                        <a:pt x="1195137" y="589548"/>
                        <a:pt x="1184070" y="612802"/>
                        <a:pt x="1179095" y="637674"/>
                      </a:cubicBezTo>
                      <a:cubicBezTo>
                        <a:pt x="1174520" y="660549"/>
                        <a:pt x="1167362" y="709266"/>
                        <a:pt x="1155032" y="733927"/>
                      </a:cubicBezTo>
                      <a:cubicBezTo>
                        <a:pt x="1148565" y="746860"/>
                        <a:pt x="1142260" y="760988"/>
                        <a:pt x="1130969" y="770021"/>
                      </a:cubicBezTo>
                      <a:cubicBezTo>
                        <a:pt x="1121066" y="777944"/>
                        <a:pt x="1106906" y="778042"/>
                        <a:pt x="1094874" y="782053"/>
                      </a:cubicBezTo>
                      <a:cubicBezTo>
                        <a:pt x="1037151" y="868638"/>
                        <a:pt x="1118892" y="762030"/>
                        <a:pt x="998621" y="842211"/>
                      </a:cubicBezTo>
                      <a:cubicBezTo>
                        <a:pt x="915880" y="897372"/>
                        <a:pt x="953868" y="881191"/>
                        <a:pt x="890337" y="902369"/>
                      </a:cubicBezTo>
                      <a:cubicBezTo>
                        <a:pt x="866274" y="894348"/>
                        <a:pt x="843019" y="873332"/>
                        <a:pt x="818147" y="878306"/>
                      </a:cubicBezTo>
                      <a:cubicBezTo>
                        <a:pt x="774143" y="887107"/>
                        <a:pt x="726504" y="894047"/>
                        <a:pt x="685800" y="914400"/>
                      </a:cubicBezTo>
                      <a:cubicBezTo>
                        <a:pt x="659706" y="927448"/>
                        <a:pt x="631089" y="944593"/>
                        <a:pt x="601579" y="950495"/>
                      </a:cubicBezTo>
                      <a:cubicBezTo>
                        <a:pt x="573771" y="956057"/>
                        <a:pt x="545387" y="958215"/>
                        <a:pt x="517358" y="962527"/>
                      </a:cubicBezTo>
                      <a:cubicBezTo>
                        <a:pt x="375756" y="984312"/>
                        <a:pt x="512589" y="968939"/>
                        <a:pt x="300790" y="986590"/>
                      </a:cubicBezTo>
                      <a:cubicBezTo>
                        <a:pt x="278407" y="1008972"/>
                        <a:pt x="267841" y="1016391"/>
                        <a:pt x="252663" y="1046748"/>
                      </a:cubicBezTo>
                      <a:cubicBezTo>
                        <a:pt x="246991" y="1058091"/>
                        <a:pt x="248003" y="1072522"/>
                        <a:pt x="240632" y="1082842"/>
                      </a:cubicBezTo>
                      <a:cubicBezTo>
                        <a:pt x="227445" y="1101303"/>
                        <a:pt x="192505" y="1130969"/>
                        <a:pt x="192505" y="1130969"/>
                      </a:cubicBezTo>
                      <a:cubicBezTo>
                        <a:pt x="188495" y="1143001"/>
                        <a:pt x="180474" y="1154382"/>
                        <a:pt x="180474" y="1167064"/>
                      </a:cubicBezTo>
                      <a:cubicBezTo>
                        <a:pt x="180474" y="1199398"/>
                        <a:pt x="183214" y="1232346"/>
                        <a:pt x="192505" y="1263316"/>
                      </a:cubicBezTo>
                      <a:cubicBezTo>
                        <a:pt x="195765" y="1274181"/>
                        <a:pt x="207711" y="1280293"/>
                        <a:pt x="216569" y="1287379"/>
                      </a:cubicBezTo>
                      <a:cubicBezTo>
                        <a:pt x="227860" y="1296412"/>
                        <a:pt x="239730" y="1304975"/>
                        <a:pt x="252663" y="1311442"/>
                      </a:cubicBezTo>
                      <a:cubicBezTo>
                        <a:pt x="282282" y="1326252"/>
                        <a:pt x="333220" y="1330885"/>
                        <a:pt x="360947" y="1335506"/>
                      </a:cubicBezTo>
                      <a:cubicBezTo>
                        <a:pt x="412244" y="1322681"/>
                        <a:pt x="409397" y="1334859"/>
                        <a:pt x="433137" y="1287379"/>
                      </a:cubicBezTo>
                      <a:cubicBezTo>
                        <a:pt x="438809" y="1276036"/>
                        <a:pt x="445169" y="1238603"/>
                        <a:pt x="445169" y="1251285"/>
                      </a:cubicBezTo>
                      <a:cubicBezTo>
                        <a:pt x="445169" y="1255296"/>
                        <a:pt x="426779" y="1326996"/>
                        <a:pt x="421105" y="1335506"/>
                      </a:cubicBezTo>
                      <a:cubicBezTo>
                        <a:pt x="411667" y="1349663"/>
                        <a:pt x="397042" y="1359569"/>
                        <a:pt x="385011" y="1371600"/>
                      </a:cubicBezTo>
                      <a:cubicBezTo>
                        <a:pt x="354767" y="1462328"/>
                        <a:pt x="399082" y="1354010"/>
                        <a:pt x="336884" y="1431758"/>
                      </a:cubicBezTo>
                      <a:cubicBezTo>
                        <a:pt x="328961" y="1441661"/>
                        <a:pt x="330525" y="1456509"/>
                        <a:pt x="324853" y="1467853"/>
                      </a:cubicBezTo>
                      <a:cubicBezTo>
                        <a:pt x="300164" y="1517232"/>
                        <a:pt x="306570" y="1490706"/>
                        <a:pt x="276726" y="1528011"/>
                      </a:cubicBezTo>
                      <a:cubicBezTo>
                        <a:pt x="267693" y="1539302"/>
                        <a:pt x="260684" y="1552074"/>
                        <a:pt x="252663" y="1564106"/>
                      </a:cubicBezTo>
                      <a:cubicBezTo>
                        <a:pt x="248653" y="1576137"/>
                        <a:pt x="246791" y="1589114"/>
                        <a:pt x="240632" y="1600200"/>
                      </a:cubicBezTo>
                      <a:cubicBezTo>
                        <a:pt x="226587" y="1625481"/>
                        <a:pt x="192505" y="1672390"/>
                        <a:pt x="192505" y="1672390"/>
                      </a:cubicBezTo>
                      <a:cubicBezTo>
                        <a:pt x="188495" y="1684422"/>
                        <a:pt x="186146" y="1697141"/>
                        <a:pt x="180474" y="1708485"/>
                      </a:cubicBezTo>
                      <a:cubicBezTo>
                        <a:pt x="174007" y="1721418"/>
                        <a:pt x="162107" y="1731288"/>
                        <a:pt x="156411" y="1744579"/>
                      </a:cubicBezTo>
                      <a:cubicBezTo>
                        <a:pt x="149897" y="1759778"/>
                        <a:pt x="148922" y="1776806"/>
                        <a:pt x="144379" y="1792706"/>
                      </a:cubicBezTo>
                      <a:cubicBezTo>
                        <a:pt x="140895" y="1804900"/>
                        <a:pt x="135831" y="1816606"/>
                        <a:pt x="132347" y="1828800"/>
                      </a:cubicBezTo>
                      <a:cubicBezTo>
                        <a:pt x="102132" y="1934552"/>
                        <a:pt x="137132" y="1826481"/>
                        <a:pt x="108284" y="1913021"/>
                      </a:cubicBezTo>
                      <a:cubicBezTo>
                        <a:pt x="104274" y="1937084"/>
                        <a:pt x="101545" y="1961397"/>
                        <a:pt x="96253" y="1985211"/>
                      </a:cubicBezTo>
                      <a:cubicBezTo>
                        <a:pt x="93502" y="1997592"/>
                        <a:pt x="86490" y="2008828"/>
                        <a:pt x="84221" y="2021306"/>
                      </a:cubicBezTo>
                      <a:cubicBezTo>
                        <a:pt x="78437" y="2053118"/>
                        <a:pt x="76200" y="2085474"/>
                        <a:pt x="72190" y="2117558"/>
                      </a:cubicBezTo>
                      <a:cubicBezTo>
                        <a:pt x="68179" y="2354179"/>
                        <a:pt x="67667" y="2590885"/>
                        <a:pt x="60158" y="2827421"/>
                      </a:cubicBezTo>
                      <a:cubicBezTo>
                        <a:pt x="59633" y="2843949"/>
                        <a:pt x="51084" y="2859279"/>
                        <a:pt x="48126" y="2875548"/>
                      </a:cubicBezTo>
                      <a:cubicBezTo>
                        <a:pt x="41791" y="2910391"/>
                        <a:pt x="41714" y="2960563"/>
                        <a:pt x="24063" y="2995864"/>
                      </a:cubicBezTo>
                      <a:cubicBezTo>
                        <a:pt x="17596" y="3008797"/>
                        <a:pt x="8021" y="3019927"/>
                        <a:pt x="0" y="3031958"/>
                      </a:cubicBezTo>
                      <a:cubicBezTo>
                        <a:pt x="12032" y="3039979"/>
                        <a:pt x="22804" y="3050325"/>
                        <a:pt x="36095" y="3056021"/>
                      </a:cubicBezTo>
                      <a:cubicBezTo>
                        <a:pt x="51294" y="3062535"/>
                        <a:pt x="68322" y="3063510"/>
                        <a:pt x="84221" y="3068053"/>
                      </a:cubicBezTo>
                      <a:cubicBezTo>
                        <a:pt x="96416" y="3071537"/>
                        <a:pt x="108284" y="3076074"/>
                        <a:pt x="120316" y="3080085"/>
                      </a:cubicBezTo>
                      <a:cubicBezTo>
                        <a:pt x="124326" y="3092116"/>
                        <a:pt x="129010" y="3103944"/>
                        <a:pt x="132347" y="3116179"/>
                      </a:cubicBezTo>
                      <a:cubicBezTo>
                        <a:pt x="141049" y="3148085"/>
                        <a:pt x="156411" y="3212432"/>
                        <a:pt x="156411" y="3212432"/>
                      </a:cubicBezTo>
                      <a:cubicBezTo>
                        <a:pt x="160421" y="3324727"/>
                        <a:pt x="144430" y="3439545"/>
                        <a:pt x="168442" y="3549316"/>
                      </a:cubicBezTo>
                      <a:cubicBezTo>
                        <a:pt x="174622" y="3577568"/>
                        <a:pt x="220183" y="3576992"/>
                        <a:pt x="240632" y="3597442"/>
                      </a:cubicBezTo>
                      <a:lnTo>
                        <a:pt x="264695" y="3621506"/>
                      </a:lnTo>
                      <a:cubicBezTo>
                        <a:pt x="244642" y="3625516"/>
                        <a:pt x="218997" y="3619077"/>
                        <a:pt x="204537" y="3633537"/>
                      </a:cubicBezTo>
                      <a:cubicBezTo>
                        <a:pt x="182940" y="3655134"/>
                        <a:pt x="177424" y="3688565"/>
                        <a:pt x="168442" y="3717758"/>
                      </a:cubicBezTo>
                      <a:cubicBezTo>
                        <a:pt x="156149" y="3757710"/>
                        <a:pt x="148324" y="3884623"/>
                        <a:pt x="144379" y="3910264"/>
                      </a:cubicBezTo>
                      <a:cubicBezTo>
                        <a:pt x="142451" y="3922799"/>
                        <a:pt x="135831" y="3934164"/>
                        <a:pt x="132347" y="3946358"/>
                      </a:cubicBezTo>
                      <a:cubicBezTo>
                        <a:pt x="95977" y="4073655"/>
                        <a:pt x="153444" y="3895103"/>
                        <a:pt x="96253" y="4066674"/>
                      </a:cubicBezTo>
                      <a:lnTo>
                        <a:pt x="84221" y="4102769"/>
                      </a:lnTo>
                      <a:cubicBezTo>
                        <a:pt x="92242" y="4114801"/>
                        <a:pt x="97175" y="4129607"/>
                        <a:pt x="108284" y="4138864"/>
                      </a:cubicBezTo>
                      <a:cubicBezTo>
                        <a:pt x="166397" y="4187291"/>
                        <a:pt x="227953" y="4156965"/>
                        <a:pt x="300790" y="4150895"/>
                      </a:cubicBezTo>
                      <a:lnTo>
                        <a:pt x="372979" y="4126832"/>
                      </a:lnTo>
                      <a:cubicBezTo>
                        <a:pt x="385011" y="4122821"/>
                        <a:pt x="396519" y="4116593"/>
                        <a:pt x="409074" y="4114800"/>
                      </a:cubicBezTo>
                      <a:lnTo>
                        <a:pt x="493295" y="4102769"/>
                      </a:lnTo>
                      <a:cubicBezTo>
                        <a:pt x="517358" y="4094748"/>
                        <a:pt x="551414" y="4099811"/>
                        <a:pt x="565484" y="4078706"/>
                      </a:cubicBezTo>
                      <a:cubicBezTo>
                        <a:pt x="573505" y="4066674"/>
                        <a:pt x="582373" y="4055166"/>
                        <a:pt x="589547" y="4042611"/>
                      </a:cubicBezTo>
                      <a:cubicBezTo>
                        <a:pt x="598446" y="4027039"/>
                        <a:pt x="604105" y="4009694"/>
                        <a:pt x="613611" y="3994485"/>
                      </a:cubicBezTo>
                      <a:cubicBezTo>
                        <a:pt x="624239" y="3977480"/>
                        <a:pt x="637674" y="3962400"/>
                        <a:pt x="649705" y="3946358"/>
                      </a:cubicBezTo>
                      <a:cubicBezTo>
                        <a:pt x="659470" y="3907298"/>
                        <a:pt x="672025" y="3889166"/>
                        <a:pt x="649705" y="3850106"/>
                      </a:cubicBezTo>
                      <a:cubicBezTo>
                        <a:pt x="641263" y="3835333"/>
                        <a:pt x="625642" y="3826043"/>
                        <a:pt x="613611" y="3814011"/>
                      </a:cubicBezTo>
                      <a:cubicBezTo>
                        <a:pt x="609600" y="3801979"/>
                        <a:pt x="601579" y="3790599"/>
                        <a:pt x="601579" y="3777916"/>
                      </a:cubicBezTo>
                      <a:cubicBezTo>
                        <a:pt x="601579" y="3762813"/>
                        <a:pt x="619970" y="3710713"/>
                        <a:pt x="625642" y="3693695"/>
                      </a:cubicBezTo>
                      <a:cubicBezTo>
                        <a:pt x="613610" y="3685674"/>
                        <a:pt x="594120" y="3683350"/>
                        <a:pt x="589547" y="3669632"/>
                      </a:cubicBezTo>
                      <a:cubicBezTo>
                        <a:pt x="584318" y="3653945"/>
                        <a:pt x="601579" y="3638042"/>
                        <a:pt x="601579" y="3621506"/>
                      </a:cubicBezTo>
                      <a:cubicBezTo>
                        <a:pt x="601579" y="3539692"/>
                        <a:pt x="604145" y="3551883"/>
                        <a:pt x="565484" y="3513221"/>
                      </a:cubicBezTo>
                      <a:cubicBezTo>
                        <a:pt x="557463" y="3477126"/>
                        <a:pt x="550389" y="3440808"/>
                        <a:pt x="541421" y="3404937"/>
                      </a:cubicBezTo>
                      <a:cubicBezTo>
                        <a:pt x="538345" y="3392633"/>
                        <a:pt x="524680" y="3380617"/>
                        <a:pt x="529390" y="3368842"/>
                      </a:cubicBezTo>
                      <a:cubicBezTo>
                        <a:pt x="534760" y="3355416"/>
                        <a:pt x="553453" y="3352800"/>
                        <a:pt x="565484" y="3344779"/>
                      </a:cubicBezTo>
                      <a:cubicBezTo>
                        <a:pt x="561474" y="3324726"/>
                        <a:pt x="551195" y="3304946"/>
                        <a:pt x="553453" y="3284621"/>
                      </a:cubicBezTo>
                      <a:cubicBezTo>
                        <a:pt x="565843" y="3173118"/>
                        <a:pt x="595453" y="3290304"/>
                        <a:pt x="565484" y="3200400"/>
                      </a:cubicBezTo>
                      <a:cubicBezTo>
                        <a:pt x="577516" y="3192379"/>
                        <a:pt x="611804" y="3186562"/>
                        <a:pt x="601579" y="3176337"/>
                      </a:cubicBezTo>
                      <a:cubicBezTo>
                        <a:pt x="589886" y="3164644"/>
                        <a:pt x="565146" y="3176676"/>
                        <a:pt x="553453" y="3188369"/>
                      </a:cubicBezTo>
                      <a:cubicBezTo>
                        <a:pt x="541760" y="3200062"/>
                        <a:pt x="545432" y="3220453"/>
                        <a:pt x="541421" y="3236495"/>
                      </a:cubicBezTo>
                      <a:cubicBezTo>
                        <a:pt x="549442" y="3280611"/>
                        <a:pt x="552298" y="3325986"/>
                        <a:pt x="565484" y="3368842"/>
                      </a:cubicBezTo>
                      <a:cubicBezTo>
                        <a:pt x="586624" y="3437547"/>
                        <a:pt x="606428" y="3342262"/>
                        <a:pt x="577516" y="3429000"/>
                      </a:cubicBezTo>
                      <a:cubicBezTo>
                        <a:pt x="592710" y="3504974"/>
                        <a:pt x="606112" y="3559440"/>
                        <a:pt x="601579" y="3645569"/>
                      </a:cubicBezTo>
                      <a:cubicBezTo>
                        <a:pt x="600246" y="3670899"/>
                        <a:pt x="577516" y="3717758"/>
                        <a:pt x="577516" y="3717758"/>
                      </a:cubicBezTo>
                      <a:cubicBezTo>
                        <a:pt x="581526" y="3757863"/>
                        <a:pt x="579771" y="3798972"/>
                        <a:pt x="589547" y="3838074"/>
                      </a:cubicBezTo>
                      <a:cubicBezTo>
                        <a:pt x="592298" y="3849079"/>
                        <a:pt x="604753" y="3855051"/>
                        <a:pt x="613611" y="3862137"/>
                      </a:cubicBezTo>
                      <a:cubicBezTo>
                        <a:pt x="689494" y="3922843"/>
                        <a:pt x="615670" y="3852165"/>
                        <a:pt x="673769" y="3910264"/>
                      </a:cubicBezTo>
                      <a:cubicBezTo>
                        <a:pt x="657727" y="3942348"/>
                        <a:pt x="651007" y="3981151"/>
                        <a:pt x="625642" y="4006516"/>
                      </a:cubicBezTo>
                      <a:cubicBezTo>
                        <a:pt x="576865" y="4055293"/>
                        <a:pt x="597156" y="4027392"/>
                        <a:pt x="565484" y="4090737"/>
                      </a:cubicBezTo>
                      <a:cubicBezTo>
                        <a:pt x="569495" y="4106779"/>
                        <a:pt x="567186" y="4125952"/>
                        <a:pt x="577516" y="4138864"/>
                      </a:cubicBezTo>
                      <a:cubicBezTo>
                        <a:pt x="598660" y="4165293"/>
                        <a:pt x="641254" y="4142015"/>
                        <a:pt x="661737" y="4138864"/>
                      </a:cubicBezTo>
                      <a:cubicBezTo>
                        <a:pt x="697632" y="4133342"/>
                        <a:pt x="733985" y="4131337"/>
                        <a:pt x="770021" y="4126832"/>
                      </a:cubicBezTo>
                      <a:cubicBezTo>
                        <a:pt x="798161" y="4123314"/>
                        <a:pt x="826168" y="4118811"/>
                        <a:pt x="854242" y="4114800"/>
                      </a:cubicBezTo>
                      <a:cubicBezTo>
                        <a:pt x="989910" y="4122781"/>
                        <a:pt x="1041857" y="4113170"/>
                        <a:pt x="1155032" y="4150895"/>
                      </a:cubicBezTo>
                      <a:lnTo>
                        <a:pt x="1227221" y="4174958"/>
                      </a:lnTo>
                      <a:lnTo>
                        <a:pt x="1263316" y="4186990"/>
                      </a:lnTo>
                      <a:cubicBezTo>
                        <a:pt x="1295400" y="4182979"/>
                        <a:pt x="1327675" y="4180274"/>
                        <a:pt x="1359569" y="4174958"/>
                      </a:cubicBezTo>
                      <a:cubicBezTo>
                        <a:pt x="1375880" y="4172240"/>
                        <a:pt x="1393936" y="4172099"/>
                        <a:pt x="1407695" y="4162927"/>
                      </a:cubicBezTo>
                      <a:cubicBezTo>
                        <a:pt x="1427686" y="4149600"/>
                        <a:pt x="1436927" y="4111326"/>
                        <a:pt x="1443790" y="4090737"/>
                      </a:cubicBezTo>
                      <a:cubicBezTo>
                        <a:pt x="1396788" y="4043737"/>
                        <a:pt x="1446106" y="4085880"/>
                        <a:pt x="1383632" y="4054642"/>
                      </a:cubicBezTo>
                      <a:cubicBezTo>
                        <a:pt x="1290349" y="4008000"/>
                        <a:pt x="1402158" y="4048785"/>
                        <a:pt x="1311442" y="4018548"/>
                      </a:cubicBezTo>
                      <a:cubicBezTo>
                        <a:pt x="1299410" y="4010527"/>
                        <a:pt x="1284380" y="4005777"/>
                        <a:pt x="1275347" y="3994485"/>
                      </a:cubicBezTo>
                      <a:cubicBezTo>
                        <a:pt x="1267424" y="3984582"/>
                        <a:pt x="1265803" y="3970826"/>
                        <a:pt x="1263316" y="3958390"/>
                      </a:cubicBezTo>
                      <a:cubicBezTo>
                        <a:pt x="1257754" y="3930582"/>
                        <a:pt x="1255032" y="3902279"/>
                        <a:pt x="1251284" y="3874169"/>
                      </a:cubicBezTo>
                      <a:cubicBezTo>
                        <a:pt x="1231206" y="3723582"/>
                        <a:pt x="1248357" y="3832540"/>
                        <a:pt x="1227221" y="3705727"/>
                      </a:cubicBezTo>
                      <a:cubicBezTo>
                        <a:pt x="1234258" y="3508689"/>
                        <a:pt x="1232809" y="3399975"/>
                        <a:pt x="1251284" y="3224464"/>
                      </a:cubicBezTo>
                      <a:cubicBezTo>
                        <a:pt x="1254234" y="3196436"/>
                        <a:pt x="1266389" y="3112932"/>
                        <a:pt x="1275347" y="3080085"/>
                      </a:cubicBezTo>
                      <a:cubicBezTo>
                        <a:pt x="1282021" y="3055614"/>
                        <a:pt x="1299411" y="3007895"/>
                        <a:pt x="1299411" y="3007895"/>
                      </a:cubicBezTo>
                      <a:cubicBezTo>
                        <a:pt x="1303421" y="2971800"/>
                        <a:pt x="1322927" y="2934064"/>
                        <a:pt x="1311442" y="2899611"/>
                      </a:cubicBezTo>
                      <a:lnTo>
                        <a:pt x="1287379" y="2971800"/>
                      </a:lnTo>
                      <a:cubicBezTo>
                        <a:pt x="1299411" y="2975811"/>
                        <a:pt x="1314506" y="2992800"/>
                        <a:pt x="1323474" y="2983832"/>
                      </a:cubicBezTo>
                      <a:cubicBezTo>
                        <a:pt x="1332442" y="2974864"/>
                        <a:pt x="1313929" y="2960173"/>
                        <a:pt x="1311442" y="2947737"/>
                      </a:cubicBezTo>
                      <a:cubicBezTo>
                        <a:pt x="1305880" y="2919929"/>
                        <a:pt x="1304973" y="2891324"/>
                        <a:pt x="1299411" y="2863516"/>
                      </a:cubicBezTo>
                      <a:cubicBezTo>
                        <a:pt x="1296924" y="2851080"/>
                        <a:pt x="1290455" y="2839725"/>
                        <a:pt x="1287379" y="2827421"/>
                      </a:cubicBezTo>
                      <a:lnTo>
                        <a:pt x="1263316" y="2731169"/>
                      </a:lnTo>
                      <a:cubicBezTo>
                        <a:pt x="1273255" y="2572141"/>
                        <a:pt x="1263809" y="2584569"/>
                        <a:pt x="1287379" y="2478506"/>
                      </a:cubicBezTo>
                      <a:cubicBezTo>
                        <a:pt x="1290966" y="2462364"/>
                        <a:pt x="1294659" y="2446218"/>
                        <a:pt x="1299411" y="2430379"/>
                      </a:cubicBezTo>
                      <a:cubicBezTo>
                        <a:pt x="1306700" y="2406084"/>
                        <a:pt x="1323474" y="2358190"/>
                        <a:pt x="1323474" y="2358190"/>
                      </a:cubicBezTo>
                      <a:cubicBezTo>
                        <a:pt x="1327484" y="2257927"/>
                        <a:pt x="1328601" y="2157506"/>
                        <a:pt x="1335505" y="2057400"/>
                      </a:cubicBezTo>
                      <a:cubicBezTo>
                        <a:pt x="1337648" y="2026321"/>
                        <a:pt x="1352251" y="2002449"/>
                        <a:pt x="1359569" y="1973179"/>
                      </a:cubicBezTo>
                      <a:cubicBezTo>
                        <a:pt x="1364529" y="1953340"/>
                        <a:pt x="1366219" y="1932750"/>
                        <a:pt x="1371600" y="1913021"/>
                      </a:cubicBezTo>
                      <a:cubicBezTo>
                        <a:pt x="1371606" y="1913000"/>
                        <a:pt x="1401676" y="1822794"/>
                        <a:pt x="1407695" y="1804737"/>
                      </a:cubicBezTo>
                      <a:cubicBezTo>
                        <a:pt x="1411705" y="1792705"/>
                        <a:pt x="1414054" y="1779985"/>
                        <a:pt x="1419726" y="1768642"/>
                      </a:cubicBezTo>
                      <a:cubicBezTo>
                        <a:pt x="1427747" y="1752600"/>
                        <a:pt x="1461726" y="1720516"/>
                        <a:pt x="1443790" y="1720516"/>
                      </a:cubicBezTo>
                      <a:cubicBezTo>
                        <a:pt x="1423737" y="1720516"/>
                        <a:pt x="1418323" y="1751637"/>
                        <a:pt x="1407695" y="1768642"/>
                      </a:cubicBezTo>
                      <a:cubicBezTo>
                        <a:pt x="1365825" y="1835634"/>
                        <a:pt x="1397582" y="1795612"/>
                        <a:pt x="1371600" y="1864895"/>
                      </a:cubicBezTo>
                      <a:cubicBezTo>
                        <a:pt x="1365302" y="1881689"/>
                        <a:pt x="1355558" y="1896979"/>
                        <a:pt x="1347537" y="1913021"/>
                      </a:cubicBezTo>
                      <a:cubicBezTo>
                        <a:pt x="1343526" y="1945105"/>
                        <a:pt x="1340422" y="1977316"/>
                        <a:pt x="1335505" y="2009274"/>
                      </a:cubicBezTo>
                      <a:cubicBezTo>
                        <a:pt x="1332395" y="2029486"/>
                        <a:pt x="1325509" y="2049084"/>
                        <a:pt x="1323474" y="2069432"/>
                      </a:cubicBezTo>
                      <a:cubicBezTo>
                        <a:pt x="1317475" y="2129424"/>
                        <a:pt x="1317646" y="2189934"/>
                        <a:pt x="1311442" y="2249906"/>
                      </a:cubicBezTo>
                      <a:cubicBezTo>
                        <a:pt x="1305606" y="2306322"/>
                        <a:pt x="1287379" y="2418348"/>
                        <a:pt x="1287379" y="2418348"/>
                      </a:cubicBezTo>
                      <a:cubicBezTo>
                        <a:pt x="1291390" y="2574758"/>
                        <a:pt x="1244474" y="2741079"/>
                        <a:pt x="1299411" y="2887579"/>
                      </a:cubicBezTo>
                      <a:cubicBezTo>
                        <a:pt x="1319176" y="2940285"/>
                        <a:pt x="1415147" y="2879846"/>
                        <a:pt x="1467853" y="2899611"/>
                      </a:cubicBezTo>
                      <a:cubicBezTo>
                        <a:pt x="1491603" y="2908517"/>
                        <a:pt x="1420535" y="2918699"/>
                        <a:pt x="1395663" y="2923674"/>
                      </a:cubicBezTo>
                      <a:lnTo>
                        <a:pt x="1335505" y="2935706"/>
                      </a:lnTo>
                      <a:cubicBezTo>
                        <a:pt x="1351547" y="2939716"/>
                        <a:pt x="1368433" y="2941223"/>
                        <a:pt x="1383632" y="2947737"/>
                      </a:cubicBezTo>
                      <a:cubicBezTo>
                        <a:pt x="1396923" y="2953433"/>
                        <a:pt x="1405316" y="2970599"/>
                        <a:pt x="1419726" y="2971800"/>
                      </a:cubicBezTo>
                      <a:cubicBezTo>
                        <a:pt x="1455918" y="2974816"/>
                        <a:pt x="1491916" y="2963779"/>
                        <a:pt x="1528011" y="2959769"/>
                      </a:cubicBezTo>
                      <a:cubicBezTo>
                        <a:pt x="1540042" y="2943727"/>
                        <a:pt x="1552450" y="2927960"/>
                        <a:pt x="1564105" y="2911642"/>
                      </a:cubicBezTo>
                      <a:cubicBezTo>
                        <a:pt x="1737282" y="2669195"/>
                        <a:pt x="1587210" y="2569535"/>
                        <a:pt x="1600200" y="2069432"/>
                      </a:cubicBezTo>
                      <a:cubicBezTo>
                        <a:pt x="1601247" y="2029140"/>
                        <a:pt x="1606103" y="1988953"/>
                        <a:pt x="1612232" y="1949116"/>
                      </a:cubicBezTo>
                      <a:cubicBezTo>
                        <a:pt x="1614160" y="1936581"/>
                        <a:pt x="1621187" y="1925325"/>
                        <a:pt x="1624263" y="1913021"/>
                      </a:cubicBezTo>
                      <a:cubicBezTo>
                        <a:pt x="1629223" y="1893182"/>
                        <a:pt x="1632637" y="1872984"/>
                        <a:pt x="1636295" y="1852864"/>
                      </a:cubicBezTo>
                      <a:cubicBezTo>
                        <a:pt x="1651723" y="1768011"/>
                        <a:pt x="1649463" y="1770442"/>
                        <a:pt x="1660358" y="1672390"/>
                      </a:cubicBezTo>
                      <a:cubicBezTo>
                        <a:pt x="1656347" y="1580148"/>
                        <a:pt x="1657827" y="1487503"/>
                        <a:pt x="1648326" y="1395664"/>
                      </a:cubicBezTo>
                      <a:cubicBezTo>
                        <a:pt x="1645716" y="1370434"/>
                        <a:pt x="1642198" y="1341410"/>
                        <a:pt x="1624263" y="1323474"/>
                      </a:cubicBezTo>
                      <a:lnTo>
                        <a:pt x="1588169" y="1287379"/>
                      </a:lnTo>
                      <a:cubicBezTo>
                        <a:pt x="1561083" y="1206126"/>
                        <a:pt x="1588169" y="1306143"/>
                        <a:pt x="1588169" y="1179095"/>
                      </a:cubicBezTo>
                      <a:cubicBezTo>
                        <a:pt x="1588169" y="1166980"/>
                        <a:pt x="1586372" y="1050733"/>
                        <a:pt x="1564105" y="1010653"/>
                      </a:cubicBezTo>
                      <a:cubicBezTo>
                        <a:pt x="1550060" y="985372"/>
                        <a:pt x="1536428" y="958914"/>
                        <a:pt x="1515979" y="938464"/>
                      </a:cubicBezTo>
                      <a:cubicBezTo>
                        <a:pt x="1507958" y="930443"/>
                        <a:pt x="1499002" y="923258"/>
                        <a:pt x="1491916" y="914400"/>
                      </a:cubicBezTo>
                      <a:cubicBezTo>
                        <a:pt x="1482883" y="903109"/>
                        <a:pt x="1478735" y="887828"/>
                        <a:pt x="1467853" y="878306"/>
                      </a:cubicBezTo>
                      <a:cubicBezTo>
                        <a:pt x="1446088" y="859262"/>
                        <a:pt x="1423099" y="839324"/>
                        <a:pt x="1395663" y="830179"/>
                      </a:cubicBezTo>
                      <a:lnTo>
                        <a:pt x="1287379" y="794085"/>
                      </a:lnTo>
                      <a:lnTo>
                        <a:pt x="1251284" y="782053"/>
                      </a:lnTo>
                      <a:cubicBezTo>
                        <a:pt x="1239253" y="778042"/>
                        <a:pt x="1202754" y="767534"/>
                        <a:pt x="1215190" y="770021"/>
                      </a:cubicBezTo>
                      <a:lnTo>
                        <a:pt x="1275347" y="782053"/>
                      </a:lnTo>
                      <a:cubicBezTo>
                        <a:pt x="1287379" y="790074"/>
                        <a:pt x="1298508" y="799649"/>
                        <a:pt x="1311442" y="806116"/>
                      </a:cubicBezTo>
                      <a:cubicBezTo>
                        <a:pt x="1322786" y="811788"/>
                        <a:pt x="1336984" y="811113"/>
                        <a:pt x="1347537" y="818148"/>
                      </a:cubicBezTo>
                      <a:cubicBezTo>
                        <a:pt x="1361694" y="827586"/>
                        <a:pt x="1370561" y="843349"/>
                        <a:pt x="1383632" y="854242"/>
                      </a:cubicBezTo>
                      <a:cubicBezTo>
                        <a:pt x="1421145" y="885503"/>
                        <a:pt x="1415792" y="867372"/>
                        <a:pt x="1443790" y="902369"/>
                      </a:cubicBezTo>
                      <a:cubicBezTo>
                        <a:pt x="1452823" y="913660"/>
                        <a:pt x="1458596" y="927355"/>
                        <a:pt x="1467853" y="938464"/>
                      </a:cubicBezTo>
                      <a:cubicBezTo>
                        <a:pt x="1520002" y="1001044"/>
                        <a:pt x="1484835" y="951301"/>
                        <a:pt x="1540042" y="998621"/>
                      </a:cubicBezTo>
                      <a:cubicBezTo>
                        <a:pt x="1557268" y="1013386"/>
                        <a:pt x="1588169" y="1046748"/>
                        <a:pt x="1588169" y="1046748"/>
                      </a:cubicBezTo>
                      <a:cubicBezTo>
                        <a:pt x="1592179" y="1058779"/>
                        <a:pt x="1588857" y="1088514"/>
                        <a:pt x="1600200" y="1082842"/>
                      </a:cubicBezTo>
                      <a:cubicBezTo>
                        <a:pt x="1614990" y="1075447"/>
                        <a:pt x="1607689" y="1050616"/>
                        <a:pt x="1612232" y="1034716"/>
                      </a:cubicBezTo>
                      <a:cubicBezTo>
                        <a:pt x="1615716" y="1022522"/>
                        <a:pt x="1618104" y="1009707"/>
                        <a:pt x="1624263" y="998621"/>
                      </a:cubicBezTo>
                      <a:cubicBezTo>
                        <a:pt x="1663938" y="927206"/>
                        <a:pt x="1651745" y="930611"/>
                        <a:pt x="1708484" y="914400"/>
                      </a:cubicBezTo>
                      <a:cubicBezTo>
                        <a:pt x="1724384" y="909857"/>
                        <a:pt x="1740569" y="906379"/>
                        <a:pt x="1756611" y="902369"/>
                      </a:cubicBezTo>
                      <a:cubicBezTo>
                        <a:pt x="1772653" y="906379"/>
                        <a:pt x="1788201" y="914400"/>
                        <a:pt x="1804737" y="914400"/>
                      </a:cubicBezTo>
                      <a:cubicBezTo>
                        <a:pt x="1837967" y="914400"/>
                        <a:pt x="1864399" y="897954"/>
                        <a:pt x="1888958" y="878306"/>
                      </a:cubicBezTo>
                      <a:cubicBezTo>
                        <a:pt x="1897816" y="871220"/>
                        <a:pt x="1905000" y="862263"/>
                        <a:pt x="1913021" y="854242"/>
                      </a:cubicBezTo>
                      <a:cubicBezTo>
                        <a:pt x="1909011" y="834190"/>
                        <a:pt x="1905950" y="813924"/>
                        <a:pt x="1900990" y="794085"/>
                      </a:cubicBezTo>
                      <a:cubicBezTo>
                        <a:pt x="1897914" y="781781"/>
                        <a:pt x="1892442" y="770185"/>
                        <a:pt x="1888958" y="757990"/>
                      </a:cubicBezTo>
                      <a:cubicBezTo>
                        <a:pt x="1884415" y="742091"/>
                        <a:pt x="1880937" y="725906"/>
                        <a:pt x="1876926" y="709864"/>
                      </a:cubicBezTo>
                      <a:cubicBezTo>
                        <a:pt x="1898103" y="646333"/>
                        <a:pt x="1881924" y="684320"/>
                        <a:pt x="1937084" y="601579"/>
                      </a:cubicBezTo>
                      <a:cubicBezTo>
                        <a:pt x="1967438" y="556048"/>
                        <a:pt x="1950924" y="575708"/>
                        <a:pt x="1985211" y="541421"/>
                      </a:cubicBezTo>
                      <a:lnTo>
                        <a:pt x="2021305" y="433137"/>
                      </a:lnTo>
                      <a:lnTo>
                        <a:pt x="2033337" y="397042"/>
                      </a:lnTo>
                      <a:lnTo>
                        <a:pt x="2021305" y="433137"/>
                      </a:lnTo>
                      <a:cubicBezTo>
                        <a:pt x="2021303" y="433142"/>
                        <a:pt x="1997245" y="505323"/>
                        <a:pt x="1997242" y="505327"/>
                      </a:cubicBezTo>
                      <a:lnTo>
                        <a:pt x="1973179" y="541421"/>
                      </a:lnTo>
                      <a:cubicBezTo>
                        <a:pt x="1954994" y="614160"/>
                        <a:pt x="1966378" y="573854"/>
                        <a:pt x="1937084" y="661737"/>
                      </a:cubicBezTo>
                      <a:cubicBezTo>
                        <a:pt x="1933074" y="673769"/>
                        <a:pt x="1932088" y="687280"/>
                        <a:pt x="1925053" y="697832"/>
                      </a:cubicBezTo>
                      <a:cubicBezTo>
                        <a:pt x="1903921" y="729531"/>
                        <a:pt x="1896823" y="733320"/>
                        <a:pt x="1888958" y="770021"/>
                      </a:cubicBezTo>
                      <a:cubicBezTo>
                        <a:pt x="1879563" y="813865"/>
                        <a:pt x="1882141" y="860979"/>
                        <a:pt x="1864895" y="902369"/>
                      </a:cubicBezTo>
                      <a:cubicBezTo>
                        <a:pt x="1860017" y="914076"/>
                        <a:pt x="1840675" y="909947"/>
                        <a:pt x="1828800" y="914400"/>
                      </a:cubicBezTo>
                      <a:cubicBezTo>
                        <a:pt x="1760658" y="939953"/>
                        <a:pt x="1791031" y="938464"/>
                        <a:pt x="1756611" y="938464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>
                  <a:off x="5585403" y="2236744"/>
                  <a:ext cx="204537" cy="180725"/>
                </a:xfrm>
                <a:custGeom>
                  <a:avLst/>
                  <a:gdLst>
                    <a:gd name="connsiteX0" fmla="*/ 204537 w 204537"/>
                    <a:gd name="connsiteY0" fmla="*/ 0 h 180725"/>
                    <a:gd name="connsiteX1" fmla="*/ 60158 w 204537"/>
                    <a:gd name="connsiteY1" fmla="*/ 36095 h 180725"/>
                    <a:gd name="connsiteX2" fmla="*/ 24064 w 204537"/>
                    <a:gd name="connsiteY2" fmla="*/ 48126 h 180725"/>
                    <a:gd name="connsiteX3" fmla="*/ 0 w 204537"/>
                    <a:gd name="connsiteY3" fmla="*/ 120316 h 180725"/>
                    <a:gd name="connsiteX4" fmla="*/ 12032 w 204537"/>
                    <a:gd name="connsiteY4" fmla="*/ 156411 h 180725"/>
                    <a:gd name="connsiteX5" fmla="*/ 72190 w 204537"/>
                    <a:gd name="connsiteY5" fmla="*/ 180474 h 18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4537" h="180725">
                      <a:moveTo>
                        <a:pt x="204537" y="0"/>
                      </a:moveTo>
                      <a:lnTo>
                        <a:pt x="60158" y="36095"/>
                      </a:lnTo>
                      <a:cubicBezTo>
                        <a:pt x="47904" y="39363"/>
                        <a:pt x="31435" y="37806"/>
                        <a:pt x="24064" y="48126"/>
                      </a:cubicBezTo>
                      <a:cubicBezTo>
                        <a:pt x="9321" y="68766"/>
                        <a:pt x="0" y="120316"/>
                        <a:pt x="0" y="120316"/>
                      </a:cubicBezTo>
                      <a:cubicBezTo>
                        <a:pt x="4011" y="132348"/>
                        <a:pt x="4109" y="146508"/>
                        <a:pt x="12032" y="156411"/>
                      </a:cubicBezTo>
                      <a:cubicBezTo>
                        <a:pt x="34842" y="184923"/>
                        <a:pt x="44738" y="180474"/>
                        <a:pt x="72190" y="180474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任意多边形 8"/>
                <p:cNvSpPr/>
                <p:nvPr/>
              </p:nvSpPr>
              <p:spPr>
                <a:xfrm>
                  <a:off x="3325431" y="4302511"/>
                  <a:ext cx="687061" cy="1415861"/>
                </a:xfrm>
                <a:custGeom>
                  <a:avLst/>
                  <a:gdLst>
                    <a:gd name="connsiteX0" fmla="*/ 634482 w 687061"/>
                    <a:gd name="connsiteY0" fmla="*/ 1384759 h 1415861"/>
                    <a:gd name="connsiteX1" fmla="*/ 603380 w 687061"/>
                    <a:gd name="connsiteY1" fmla="*/ 1372318 h 1415861"/>
                    <a:gd name="connsiteX2" fmla="*/ 584718 w 687061"/>
                    <a:gd name="connsiteY2" fmla="*/ 1366098 h 1415861"/>
                    <a:gd name="connsiteX3" fmla="*/ 491412 w 687061"/>
                    <a:gd name="connsiteY3" fmla="*/ 1359877 h 1415861"/>
                    <a:gd name="connsiteX4" fmla="*/ 472751 w 687061"/>
                    <a:gd name="connsiteY4" fmla="*/ 1353657 h 1415861"/>
                    <a:gd name="connsiteX5" fmla="*/ 441649 w 687061"/>
                    <a:gd name="connsiteY5" fmla="*/ 1328775 h 1415861"/>
                    <a:gd name="connsiteX6" fmla="*/ 435428 w 687061"/>
                    <a:gd name="connsiteY6" fmla="*/ 1347436 h 1415861"/>
                    <a:gd name="connsiteX7" fmla="*/ 429208 w 687061"/>
                    <a:gd name="connsiteY7" fmla="*/ 1397200 h 1415861"/>
                    <a:gd name="connsiteX8" fmla="*/ 404326 w 687061"/>
                    <a:gd name="connsiteY8" fmla="*/ 1415861 h 1415861"/>
                    <a:gd name="connsiteX9" fmla="*/ 348343 w 687061"/>
                    <a:gd name="connsiteY9" fmla="*/ 1191926 h 1415861"/>
                    <a:gd name="connsiteX10" fmla="*/ 335902 w 687061"/>
                    <a:gd name="connsiteY10" fmla="*/ 1154604 h 1415861"/>
                    <a:gd name="connsiteX11" fmla="*/ 391886 w 687061"/>
                    <a:gd name="connsiteY11" fmla="*/ 1142163 h 1415861"/>
                    <a:gd name="connsiteX12" fmla="*/ 429208 w 687061"/>
                    <a:gd name="connsiteY12" fmla="*/ 1148383 h 1415861"/>
                    <a:gd name="connsiteX13" fmla="*/ 466531 w 687061"/>
                    <a:gd name="connsiteY13" fmla="*/ 1173265 h 1415861"/>
                    <a:gd name="connsiteX14" fmla="*/ 485192 w 687061"/>
                    <a:gd name="connsiteY14" fmla="*/ 1185706 h 1415861"/>
                    <a:gd name="connsiteX15" fmla="*/ 503853 w 687061"/>
                    <a:gd name="connsiteY15" fmla="*/ 1191926 h 1415861"/>
                    <a:gd name="connsiteX16" fmla="*/ 541175 w 687061"/>
                    <a:gd name="connsiteY16" fmla="*/ 1216808 h 1415861"/>
                    <a:gd name="connsiteX17" fmla="*/ 578498 w 687061"/>
                    <a:gd name="connsiteY17" fmla="*/ 1229249 h 1415861"/>
                    <a:gd name="connsiteX18" fmla="*/ 684245 w 687061"/>
                    <a:gd name="connsiteY18" fmla="*/ 1223028 h 1415861"/>
                    <a:gd name="connsiteX19" fmla="*/ 678024 w 687061"/>
                    <a:gd name="connsiteY19" fmla="*/ 1198147 h 1415861"/>
                    <a:gd name="connsiteX20" fmla="*/ 665584 w 687061"/>
                    <a:gd name="connsiteY20" fmla="*/ 1160824 h 1415861"/>
                    <a:gd name="connsiteX21" fmla="*/ 659363 w 687061"/>
                    <a:gd name="connsiteY21" fmla="*/ 1142163 h 1415861"/>
                    <a:gd name="connsiteX22" fmla="*/ 634482 w 687061"/>
                    <a:gd name="connsiteY22" fmla="*/ 1104841 h 1415861"/>
                    <a:gd name="connsiteX23" fmla="*/ 622041 w 687061"/>
                    <a:gd name="connsiteY23" fmla="*/ 1067518 h 1415861"/>
                    <a:gd name="connsiteX24" fmla="*/ 634482 w 687061"/>
                    <a:gd name="connsiteY24" fmla="*/ 831143 h 1415861"/>
                    <a:gd name="connsiteX25" fmla="*/ 646922 w 687061"/>
                    <a:gd name="connsiteY25" fmla="*/ 762718 h 1415861"/>
                    <a:gd name="connsiteX26" fmla="*/ 659363 w 687061"/>
                    <a:gd name="connsiteY26" fmla="*/ 719175 h 1415861"/>
                    <a:gd name="connsiteX27" fmla="*/ 678024 w 687061"/>
                    <a:gd name="connsiteY27" fmla="*/ 625869 h 1415861"/>
                    <a:gd name="connsiteX28" fmla="*/ 684245 w 687061"/>
                    <a:gd name="connsiteY28" fmla="*/ 576106 h 1415861"/>
                    <a:gd name="connsiteX29" fmla="*/ 671804 w 687061"/>
                    <a:gd name="connsiteY29" fmla="*/ 414375 h 1415861"/>
                    <a:gd name="connsiteX30" fmla="*/ 665584 w 687061"/>
                    <a:gd name="connsiteY30" fmla="*/ 345951 h 1415861"/>
                    <a:gd name="connsiteX31" fmla="*/ 646922 w 687061"/>
                    <a:gd name="connsiteY31" fmla="*/ 339730 h 1415861"/>
                    <a:gd name="connsiteX32" fmla="*/ 653143 w 687061"/>
                    <a:gd name="connsiteY32" fmla="*/ 165559 h 1415861"/>
                    <a:gd name="connsiteX33" fmla="*/ 665584 w 687061"/>
                    <a:gd name="connsiteY33" fmla="*/ 128236 h 1415861"/>
                    <a:gd name="connsiteX34" fmla="*/ 671804 w 687061"/>
                    <a:gd name="connsiteY34" fmla="*/ 109575 h 1415861"/>
                    <a:gd name="connsiteX35" fmla="*/ 634482 w 687061"/>
                    <a:gd name="connsiteY35" fmla="*/ 97134 h 1415861"/>
                    <a:gd name="connsiteX36" fmla="*/ 615820 w 687061"/>
                    <a:gd name="connsiteY36" fmla="*/ 90914 h 1415861"/>
                    <a:gd name="connsiteX37" fmla="*/ 578498 w 687061"/>
                    <a:gd name="connsiteY37" fmla="*/ 109575 h 1415861"/>
                    <a:gd name="connsiteX38" fmla="*/ 559837 w 687061"/>
                    <a:gd name="connsiteY38" fmla="*/ 115796 h 1415861"/>
                    <a:gd name="connsiteX39" fmla="*/ 522514 w 687061"/>
                    <a:gd name="connsiteY39" fmla="*/ 140677 h 1415861"/>
                    <a:gd name="connsiteX40" fmla="*/ 472751 w 687061"/>
                    <a:gd name="connsiteY40" fmla="*/ 146898 h 1415861"/>
                    <a:gd name="connsiteX41" fmla="*/ 466531 w 687061"/>
                    <a:gd name="connsiteY41" fmla="*/ 252645 h 1415861"/>
                    <a:gd name="connsiteX42" fmla="*/ 454090 w 687061"/>
                    <a:gd name="connsiteY42" fmla="*/ 345951 h 1415861"/>
                    <a:gd name="connsiteX43" fmla="*/ 447869 w 687061"/>
                    <a:gd name="connsiteY43" fmla="*/ 700514 h 1415861"/>
                    <a:gd name="connsiteX44" fmla="*/ 441649 w 687061"/>
                    <a:gd name="connsiteY44" fmla="*/ 955551 h 1415861"/>
                    <a:gd name="connsiteX45" fmla="*/ 435428 w 687061"/>
                    <a:gd name="connsiteY45" fmla="*/ 999094 h 1415861"/>
                    <a:gd name="connsiteX46" fmla="*/ 422988 w 687061"/>
                    <a:gd name="connsiteY46" fmla="*/ 1048857 h 1415861"/>
                    <a:gd name="connsiteX47" fmla="*/ 404326 w 687061"/>
                    <a:gd name="connsiteY47" fmla="*/ 1111061 h 1415861"/>
                    <a:gd name="connsiteX48" fmla="*/ 398106 w 687061"/>
                    <a:gd name="connsiteY48" fmla="*/ 1129722 h 1415861"/>
                    <a:gd name="connsiteX49" fmla="*/ 360784 w 687061"/>
                    <a:gd name="connsiteY49" fmla="*/ 1148383 h 1415861"/>
                    <a:gd name="connsiteX50" fmla="*/ 379445 w 687061"/>
                    <a:gd name="connsiteY50" fmla="*/ 1167045 h 1415861"/>
                    <a:gd name="connsiteX51" fmla="*/ 416767 w 687061"/>
                    <a:gd name="connsiteY51" fmla="*/ 1179485 h 1415861"/>
                    <a:gd name="connsiteX52" fmla="*/ 472751 w 687061"/>
                    <a:gd name="connsiteY52" fmla="*/ 1204367 h 1415861"/>
                    <a:gd name="connsiteX53" fmla="*/ 491412 w 687061"/>
                    <a:gd name="connsiteY53" fmla="*/ 1210588 h 1415861"/>
                    <a:gd name="connsiteX54" fmla="*/ 510073 w 687061"/>
                    <a:gd name="connsiteY54" fmla="*/ 1223028 h 1415861"/>
                    <a:gd name="connsiteX55" fmla="*/ 559837 w 687061"/>
                    <a:gd name="connsiteY55" fmla="*/ 1235469 h 1415861"/>
                    <a:gd name="connsiteX56" fmla="*/ 584718 w 687061"/>
                    <a:gd name="connsiteY56" fmla="*/ 1229249 h 1415861"/>
                    <a:gd name="connsiteX57" fmla="*/ 566057 w 687061"/>
                    <a:gd name="connsiteY57" fmla="*/ 1223028 h 1415861"/>
                    <a:gd name="connsiteX58" fmla="*/ 510073 w 687061"/>
                    <a:gd name="connsiteY58" fmla="*/ 1191926 h 1415861"/>
                    <a:gd name="connsiteX59" fmla="*/ 472751 w 687061"/>
                    <a:gd name="connsiteY59" fmla="*/ 1167045 h 1415861"/>
                    <a:gd name="connsiteX60" fmla="*/ 454090 w 687061"/>
                    <a:gd name="connsiteY60" fmla="*/ 1154604 h 1415861"/>
                    <a:gd name="connsiteX61" fmla="*/ 416767 w 687061"/>
                    <a:gd name="connsiteY61" fmla="*/ 1142163 h 1415861"/>
                    <a:gd name="connsiteX62" fmla="*/ 398106 w 687061"/>
                    <a:gd name="connsiteY62" fmla="*/ 1135943 h 1415861"/>
                    <a:gd name="connsiteX63" fmla="*/ 379445 w 687061"/>
                    <a:gd name="connsiteY63" fmla="*/ 1123502 h 1415861"/>
                    <a:gd name="connsiteX64" fmla="*/ 385665 w 687061"/>
                    <a:gd name="connsiteY64" fmla="*/ 1098620 h 1415861"/>
                    <a:gd name="connsiteX65" fmla="*/ 391886 w 687061"/>
                    <a:gd name="connsiteY65" fmla="*/ 1067518 h 1415861"/>
                    <a:gd name="connsiteX66" fmla="*/ 385665 w 687061"/>
                    <a:gd name="connsiteY66" fmla="*/ 1048857 h 1415861"/>
                    <a:gd name="connsiteX67" fmla="*/ 367004 w 687061"/>
                    <a:gd name="connsiteY67" fmla="*/ 1030196 h 1415861"/>
                    <a:gd name="connsiteX68" fmla="*/ 354563 w 687061"/>
                    <a:gd name="connsiteY68" fmla="*/ 1011534 h 1415861"/>
                    <a:gd name="connsiteX69" fmla="*/ 342122 w 687061"/>
                    <a:gd name="connsiteY69" fmla="*/ 893347 h 1415861"/>
                    <a:gd name="connsiteX70" fmla="*/ 354563 w 687061"/>
                    <a:gd name="connsiteY70" fmla="*/ 800041 h 1415861"/>
                    <a:gd name="connsiteX71" fmla="*/ 360784 w 687061"/>
                    <a:gd name="connsiteY71" fmla="*/ 781379 h 1415861"/>
                    <a:gd name="connsiteX72" fmla="*/ 373224 w 687061"/>
                    <a:gd name="connsiteY72" fmla="*/ 694294 h 1415861"/>
                    <a:gd name="connsiteX73" fmla="*/ 379445 w 687061"/>
                    <a:gd name="connsiteY73" fmla="*/ 383273 h 1415861"/>
                    <a:gd name="connsiteX74" fmla="*/ 385665 w 687061"/>
                    <a:gd name="connsiteY74" fmla="*/ 339730 h 1415861"/>
                    <a:gd name="connsiteX75" fmla="*/ 391886 w 687061"/>
                    <a:gd name="connsiteY75" fmla="*/ 252645 h 1415861"/>
                    <a:gd name="connsiteX76" fmla="*/ 398106 w 687061"/>
                    <a:gd name="connsiteY76" fmla="*/ 184220 h 1415861"/>
                    <a:gd name="connsiteX77" fmla="*/ 416767 w 687061"/>
                    <a:gd name="connsiteY77" fmla="*/ 153118 h 1415861"/>
                    <a:gd name="connsiteX78" fmla="*/ 454090 w 687061"/>
                    <a:gd name="connsiteY78" fmla="*/ 146898 h 1415861"/>
                    <a:gd name="connsiteX79" fmla="*/ 503853 w 687061"/>
                    <a:gd name="connsiteY79" fmla="*/ 134457 h 1415861"/>
                    <a:gd name="connsiteX80" fmla="*/ 478971 w 687061"/>
                    <a:gd name="connsiteY80" fmla="*/ 128236 h 1415861"/>
                    <a:gd name="connsiteX81" fmla="*/ 441649 w 687061"/>
                    <a:gd name="connsiteY81" fmla="*/ 115796 h 1415861"/>
                    <a:gd name="connsiteX82" fmla="*/ 385665 w 687061"/>
                    <a:gd name="connsiteY82" fmla="*/ 103355 h 1415861"/>
                    <a:gd name="connsiteX83" fmla="*/ 360784 w 687061"/>
                    <a:gd name="connsiteY83" fmla="*/ 97134 h 1415861"/>
                    <a:gd name="connsiteX84" fmla="*/ 323461 w 687061"/>
                    <a:gd name="connsiteY84" fmla="*/ 90914 h 1415861"/>
                    <a:gd name="connsiteX85" fmla="*/ 298580 w 687061"/>
                    <a:gd name="connsiteY85" fmla="*/ 84694 h 1415861"/>
                    <a:gd name="connsiteX86" fmla="*/ 93306 w 687061"/>
                    <a:gd name="connsiteY86" fmla="*/ 78473 h 1415861"/>
                    <a:gd name="connsiteX87" fmla="*/ 124408 w 687061"/>
                    <a:gd name="connsiteY87" fmla="*/ 28710 h 1415861"/>
                    <a:gd name="connsiteX88" fmla="*/ 136849 w 687061"/>
                    <a:gd name="connsiteY88" fmla="*/ 3828 h 1415861"/>
                    <a:gd name="connsiteX89" fmla="*/ 37322 w 687061"/>
                    <a:gd name="connsiteY89" fmla="*/ 16269 h 1415861"/>
                    <a:gd name="connsiteX90" fmla="*/ 6220 w 687061"/>
                    <a:gd name="connsiteY90" fmla="*/ 66032 h 1415861"/>
                    <a:gd name="connsiteX91" fmla="*/ 0 w 687061"/>
                    <a:gd name="connsiteY91" fmla="*/ 84694 h 1415861"/>
                    <a:gd name="connsiteX92" fmla="*/ 6220 w 687061"/>
                    <a:gd name="connsiteY92" fmla="*/ 134457 h 1415861"/>
                    <a:gd name="connsiteX93" fmla="*/ 24882 w 687061"/>
                    <a:gd name="connsiteY93" fmla="*/ 153118 h 1415861"/>
                    <a:gd name="connsiteX94" fmla="*/ 80865 w 687061"/>
                    <a:gd name="connsiteY94" fmla="*/ 178000 h 1415861"/>
                    <a:gd name="connsiteX95" fmla="*/ 124408 w 687061"/>
                    <a:gd name="connsiteY95" fmla="*/ 190441 h 1415861"/>
                    <a:gd name="connsiteX96" fmla="*/ 143069 w 687061"/>
                    <a:gd name="connsiteY96" fmla="*/ 196661 h 1415861"/>
                    <a:gd name="connsiteX97" fmla="*/ 111967 w 687061"/>
                    <a:gd name="connsiteY97" fmla="*/ 190441 h 1415861"/>
                    <a:gd name="connsiteX98" fmla="*/ 74645 w 687061"/>
                    <a:gd name="connsiteY98" fmla="*/ 178000 h 1415861"/>
                    <a:gd name="connsiteX99" fmla="*/ 55984 w 687061"/>
                    <a:gd name="connsiteY99" fmla="*/ 165559 h 1415861"/>
                    <a:gd name="connsiteX100" fmla="*/ 37322 w 687061"/>
                    <a:gd name="connsiteY100" fmla="*/ 128236 h 1415861"/>
                    <a:gd name="connsiteX101" fmla="*/ 62204 w 687061"/>
                    <a:gd name="connsiteY101" fmla="*/ 34930 h 1415861"/>
                    <a:gd name="connsiteX102" fmla="*/ 80865 w 687061"/>
                    <a:gd name="connsiteY102" fmla="*/ 28710 h 1415861"/>
                    <a:gd name="connsiteX103" fmla="*/ 124408 w 687061"/>
                    <a:gd name="connsiteY103" fmla="*/ 3828 h 1415861"/>
                    <a:gd name="connsiteX104" fmla="*/ 105747 w 687061"/>
                    <a:gd name="connsiteY104" fmla="*/ 16269 h 1415861"/>
                    <a:gd name="connsiteX105" fmla="*/ 62204 w 687061"/>
                    <a:gd name="connsiteY105" fmla="*/ 53592 h 1415861"/>
                    <a:gd name="connsiteX106" fmla="*/ 49763 w 687061"/>
                    <a:gd name="connsiteY106" fmla="*/ 72253 h 1415861"/>
                    <a:gd name="connsiteX107" fmla="*/ 31102 w 687061"/>
                    <a:gd name="connsiteY107" fmla="*/ 90914 h 1415861"/>
                    <a:gd name="connsiteX108" fmla="*/ 24882 w 687061"/>
                    <a:gd name="connsiteY108" fmla="*/ 109575 h 1415861"/>
                    <a:gd name="connsiteX109" fmla="*/ 12441 w 687061"/>
                    <a:gd name="connsiteY109" fmla="*/ 128236 h 1415861"/>
                    <a:gd name="connsiteX110" fmla="*/ 18661 w 687061"/>
                    <a:gd name="connsiteY110" fmla="*/ 178000 h 1415861"/>
                    <a:gd name="connsiteX111" fmla="*/ 31102 w 687061"/>
                    <a:gd name="connsiteY111" fmla="*/ 196661 h 1415861"/>
                    <a:gd name="connsiteX112" fmla="*/ 49763 w 687061"/>
                    <a:gd name="connsiteY112" fmla="*/ 202881 h 1415861"/>
                    <a:gd name="connsiteX113" fmla="*/ 105747 w 687061"/>
                    <a:gd name="connsiteY113" fmla="*/ 209102 h 1415861"/>
                    <a:gd name="connsiteX114" fmla="*/ 124408 w 687061"/>
                    <a:gd name="connsiteY114" fmla="*/ 215322 h 1415861"/>
                    <a:gd name="connsiteX115" fmla="*/ 161731 w 687061"/>
                    <a:gd name="connsiteY115" fmla="*/ 221543 h 1415861"/>
                    <a:gd name="connsiteX116" fmla="*/ 192833 w 687061"/>
                    <a:gd name="connsiteY116" fmla="*/ 227763 h 1415861"/>
                    <a:gd name="connsiteX117" fmla="*/ 186612 w 687061"/>
                    <a:gd name="connsiteY117" fmla="*/ 625869 h 1415861"/>
                    <a:gd name="connsiteX118" fmla="*/ 174171 w 687061"/>
                    <a:gd name="connsiteY118" fmla="*/ 700514 h 1415861"/>
                    <a:gd name="connsiteX119" fmla="*/ 167951 w 687061"/>
                    <a:gd name="connsiteY119" fmla="*/ 756498 h 1415861"/>
                    <a:gd name="connsiteX120" fmla="*/ 161731 w 687061"/>
                    <a:gd name="connsiteY120" fmla="*/ 843583 h 1415861"/>
                    <a:gd name="connsiteX121" fmla="*/ 149290 w 687061"/>
                    <a:gd name="connsiteY121" fmla="*/ 999094 h 1415861"/>
                    <a:gd name="connsiteX122" fmla="*/ 136849 w 687061"/>
                    <a:gd name="connsiteY122" fmla="*/ 1036416 h 1415861"/>
                    <a:gd name="connsiteX123" fmla="*/ 130628 w 687061"/>
                    <a:gd name="connsiteY123" fmla="*/ 1055077 h 1415861"/>
                    <a:gd name="connsiteX124" fmla="*/ 118188 w 687061"/>
                    <a:gd name="connsiteY124" fmla="*/ 1073739 h 1415861"/>
                    <a:gd name="connsiteX125" fmla="*/ 105747 w 687061"/>
                    <a:gd name="connsiteY125" fmla="*/ 1111061 h 1415861"/>
                    <a:gd name="connsiteX126" fmla="*/ 99526 w 687061"/>
                    <a:gd name="connsiteY126" fmla="*/ 1129722 h 1415861"/>
                    <a:gd name="connsiteX127" fmla="*/ 87086 w 687061"/>
                    <a:gd name="connsiteY127" fmla="*/ 1148383 h 1415861"/>
                    <a:gd name="connsiteX128" fmla="*/ 74645 w 687061"/>
                    <a:gd name="connsiteY128" fmla="*/ 1204367 h 1415861"/>
                    <a:gd name="connsiteX129" fmla="*/ 80865 w 687061"/>
                    <a:gd name="connsiteY129" fmla="*/ 1310114 h 1415861"/>
                    <a:gd name="connsiteX130" fmla="*/ 93306 w 687061"/>
                    <a:gd name="connsiteY130" fmla="*/ 1347436 h 1415861"/>
                    <a:gd name="connsiteX131" fmla="*/ 124408 w 687061"/>
                    <a:gd name="connsiteY131" fmla="*/ 1384759 h 1415861"/>
                    <a:gd name="connsiteX132" fmla="*/ 143069 w 687061"/>
                    <a:gd name="connsiteY132" fmla="*/ 1378539 h 1415861"/>
                    <a:gd name="connsiteX133" fmla="*/ 186612 w 687061"/>
                    <a:gd name="connsiteY133" fmla="*/ 1372318 h 1415861"/>
                    <a:gd name="connsiteX134" fmla="*/ 205273 w 687061"/>
                    <a:gd name="connsiteY134" fmla="*/ 1310114 h 1415861"/>
                    <a:gd name="connsiteX135" fmla="*/ 211494 w 687061"/>
                    <a:gd name="connsiteY135" fmla="*/ 1266571 h 1415861"/>
                    <a:gd name="connsiteX136" fmla="*/ 230155 w 687061"/>
                    <a:gd name="connsiteY136" fmla="*/ 1279012 h 1415861"/>
                    <a:gd name="connsiteX137" fmla="*/ 248816 w 687061"/>
                    <a:gd name="connsiteY137" fmla="*/ 1297673 h 1415861"/>
                    <a:gd name="connsiteX138" fmla="*/ 267477 w 687061"/>
                    <a:gd name="connsiteY138" fmla="*/ 1303894 h 1415861"/>
                    <a:gd name="connsiteX139" fmla="*/ 279918 w 687061"/>
                    <a:gd name="connsiteY139" fmla="*/ 1322555 h 1415861"/>
                    <a:gd name="connsiteX140" fmla="*/ 298580 w 687061"/>
                    <a:gd name="connsiteY140" fmla="*/ 1328775 h 1415861"/>
                    <a:gd name="connsiteX141" fmla="*/ 279918 w 687061"/>
                    <a:gd name="connsiteY141" fmla="*/ 1316334 h 1415861"/>
                    <a:gd name="connsiteX142" fmla="*/ 242596 w 687061"/>
                    <a:gd name="connsiteY142" fmla="*/ 1303894 h 1415861"/>
                    <a:gd name="connsiteX143" fmla="*/ 223935 w 687061"/>
                    <a:gd name="connsiteY143" fmla="*/ 1297673 h 1415861"/>
                    <a:gd name="connsiteX144" fmla="*/ 205273 w 687061"/>
                    <a:gd name="connsiteY144" fmla="*/ 1291453 h 1415861"/>
                    <a:gd name="connsiteX145" fmla="*/ 186612 w 687061"/>
                    <a:gd name="connsiteY145" fmla="*/ 1285232 h 1415861"/>
                    <a:gd name="connsiteX146" fmla="*/ 174171 w 687061"/>
                    <a:gd name="connsiteY146" fmla="*/ 1303894 h 1415861"/>
                    <a:gd name="connsiteX147" fmla="*/ 167951 w 687061"/>
                    <a:gd name="connsiteY147" fmla="*/ 1359877 h 1415861"/>
                    <a:gd name="connsiteX148" fmla="*/ 111967 w 687061"/>
                    <a:gd name="connsiteY148" fmla="*/ 1353657 h 1415861"/>
                    <a:gd name="connsiteX149" fmla="*/ 99526 w 687061"/>
                    <a:gd name="connsiteY149" fmla="*/ 1334996 h 1415861"/>
                    <a:gd name="connsiteX150" fmla="*/ 93306 w 687061"/>
                    <a:gd name="connsiteY150" fmla="*/ 1316334 h 1415861"/>
                    <a:gd name="connsiteX151" fmla="*/ 99526 w 687061"/>
                    <a:gd name="connsiteY151" fmla="*/ 1092400 h 1415861"/>
                    <a:gd name="connsiteX152" fmla="*/ 143069 w 687061"/>
                    <a:gd name="connsiteY152" fmla="*/ 1098620 h 1415861"/>
                    <a:gd name="connsiteX153" fmla="*/ 161731 w 687061"/>
                    <a:gd name="connsiteY153" fmla="*/ 1111061 h 1415861"/>
                    <a:gd name="connsiteX154" fmla="*/ 180392 w 687061"/>
                    <a:gd name="connsiteY154" fmla="*/ 1117281 h 1415861"/>
                    <a:gd name="connsiteX155" fmla="*/ 217714 w 687061"/>
                    <a:gd name="connsiteY155" fmla="*/ 1142163 h 1415861"/>
                    <a:gd name="connsiteX156" fmla="*/ 236375 w 687061"/>
                    <a:gd name="connsiteY156" fmla="*/ 1154604 h 1415861"/>
                    <a:gd name="connsiteX157" fmla="*/ 273698 w 687061"/>
                    <a:gd name="connsiteY157" fmla="*/ 1173265 h 1415861"/>
                    <a:gd name="connsiteX158" fmla="*/ 304800 w 687061"/>
                    <a:gd name="connsiteY158" fmla="*/ 1185706 h 1415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</a:cxnLst>
                  <a:rect l="l" t="t" r="r" b="b"/>
                  <a:pathLst>
                    <a:path w="687061" h="1415861">
                      <a:moveTo>
                        <a:pt x="634482" y="1384759"/>
                      </a:moveTo>
                      <a:cubicBezTo>
                        <a:pt x="624115" y="1380612"/>
                        <a:pt x="613835" y="1376239"/>
                        <a:pt x="603380" y="1372318"/>
                      </a:cubicBezTo>
                      <a:cubicBezTo>
                        <a:pt x="597240" y="1370016"/>
                        <a:pt x="591235" y="1366822"/>
                        <a:pt x="584718" y="1366098"/>
                      </a:cubicBezTo>
                      <a:cubicBezTo>
                        <a:pt x="553738" y="1362656"/>
                        <a:pt x="522514" y="1361951"/>
                        <a:pt x="491412" y="1359877"/>
                      </a:cubicBezTo>
                      <a:cubicBezTo>
                        <a:pt x="485192" y="1357804"/>
                        <a:pt x="477871" y="1357753"/>
                        <a:pt x="472751" y="1353657"/>
                      </a:cubicBezTo>
                      <a:cubicBezTo>
                        <a:pt x="432553" y="1321500"/>
                        <a:pt x="488556" y="1344412"/>
                        <a:pt x="441649" y="1328775"/>
                      </a:cubicBezTo>
                      <a:cubicBezTo>
                        <a:pt x="439575" y="1334995"/>
                        <a:pt x="436601" y="1340985"/>
                        <a:pt x="435428" y="1347436"/>
                      </a:cubicBezTo>
                      <a:cubicBezTo>
                        <a:pt x="432438" y="1363883"/>
                        <a:pt x="436126" y="1381981"/>
                        <a:pt x="429208" y="1397200"/>
                      </a:cubicBezTo>
                      <a:cubicBezTo>
                        <a:pt x="424918" y="1406638"/>
                        <a:pt x="412620" y="1409641"/>
                        <a:pt x="404326" y="1415861"/>
                      </a:cubicBezTo>
                      <a:cubicBezTo>
                        <a:pt x="280093" y="1400333"/>
                        <a:pt x="365592" y="1427670"/>
                        <a:pt x="348343" y="1191926"/>
                      </a:cubicBezTo>
                      <a:cubicBezTo>
                        <a:pt x="347386" y="1178847"/>
                        <a:pt x="335902" y="1154604"/>
                        <a:pt x="335902" y="1154604"/>
                      </a:cubicBezTo>
                      <a:cubicBezTo>
                        <a:pt x="345502" y="1152204"/>
                        <a:pt x="383984" y="1142163"/>
                        <a:pt x="391886" y="1142163"/>
                      </a:cubicBezTo>
                      <a:cubicBezTo>
                        <a:pt x="404498" y="1142163"/>
                        <a:pt x="416767" y="1146310"/>
                        <a:pt x="429208" y="1148383"/>
                      </a:cubicBezTo>
                      <a:lnTo>
                        <a:pt x="466531" y="1173265"/>
                      </a:lnTo>
                      <a:cubicBezTo>
                        <a:pt x="472751" y="1177412"/>
                        <a:pt x="478100" y="1183342"/>
                        <a:pt x="485192" y="1185706"/>
                      </a:cubicBezTo>
                      <a:lnTo>
                        <a:pt x="503853" y="1191926"/>
                      </a:lnTo>
                      <a:cubicBezTo>
                        <a:pt x="516294" y="1200220"/>
                        <a:pt x="526990" y="1212080"/>
                        <a:pt x="541175" y="1216808"/>
                      </a:cubicBezTo>
                      <a:lnTo>
                        <a:pt x="578498" y="1229249"/>
                      </a:lnTo>
                      <a:lnTo>
                        <a:pt x="684245" y="1223028"/>
                      </a:lnTo>
                      <a:cubicBezTo>
                        <a:pt x="692405" y="1220478"/>
                        <a:pt x="680481" y="1206335"/>
                        <a:pt x="678024" y="1198147"/>
                      </a:cubicBezTo>
                      <a:cubicBezTo>
                        <a:pt x="674256" y="1185586"/>
                        <a:pt x="669731" y="1173265"/>
                        <a:pt x="665584" y="1160824"/>
                      </a:cubicBezTo>
                      <a:cubicBezTo>
                        <a:pt x="663511" y="1154604"/>
                        <a:pt x="663000" y="1147619"/>
                        <a:pt x="659363" y="1142163"/>
                      </a:cubicBezTo>
                      <a:cubicBezTo>
                        <a:pt x="651069" y="1129722"/>
                        <a:pt x="639210" y="1119025"/>
                        <a:pt x="634482" y="1104841"/>
                      </a:cubicBezTo>
                      <a:lnTo>
                        <a:pt x="622041" y="1067518"/>
                      </a:lnTo>
                      <a:cubicBezTo>
                        <a:pt x="626034" y="951728"/>
                        <a:pt x="622513" y="920909"/>
                        <a:pt x="634482" y="831143"/>
                      </a:cubicBezTo>
                      <a:cubicBezTo>
                        <a:pt x="636066" y="819260"/>
                        <a:pt x="643571" y="776121"/>
                        <a:pt x="646922" y="762718"/>
                      </a:cubicBezTo>
                      <a:cubicBezTo>
                        <a:pt x="656553" y="724195"/>
                        <a:pt x="650632" y="765740"/>
                        <a:pt x="659363" y="719175"/>
                      </a:cubicBezTo>
                      <a:cubicBezTo>
                        <a:pt x="676744" y="626477"/>
                        <a:pt x="662824" y="671472"/>
                        <a:pt x="678024" y="625869"/>
                      </a:cubicBezTo>
                      <a:cubicBezTo>
                        <a:pt x="680098" y="609281"/>
                        <a:pt x="684245" y="592823"/>
                        <a:pt x="684245" y="576106"/>
                      </a:cubicBezTo>
                      <a:cubicBezTo>
                        <a:pt x="684245" y="457156"/>
                        <a:pt x="687861" y="478607"/>
                        <a:pt x="671804" y="414375"/>
                      </a:cubicBezTo>
                      <a:cubicBezTo>
                        <a:pt x="669731" y="391567"/>
                        <a:pt x="672826" y="367678"/>
                        <a:pt x="665584" y="345951"/>
                      </a:cubicBezTo>
                      <a:cubicBezTo>
                        <a:pt x="663510" y="339730"/>
                        <a:pt x="647373" y="346272"/>
                        <a:pt x="646922" y="339730"/>
                      </a:cubicBezTo>
                      <a:cubicBezTo>
                        <a:pt x="642925" y="281774"/>
                        <a:pt x="648037" y="223428"/>
                        <a:pt x="653143" y="165559"/>
                      </a:cubicBezTo>
                      <a:cubicBezTo>
                        <a:pt x="654296" y="152496"/>
                        <a:pt x="661437" y="140677"/>
                        <a:pt x="665584" y="128236"/>
                      </a:cubicBezTo>
                      <a:lnTo>
                        <a:pt x="671804" y="109575"/>
                      </a:lnTo>
                      <a:lnTo>
                        <a:pt x="634482" y="97134"/>
                      </a:lnTo>
                      <a:lnTo>
                        <a:pt x="615820" y="90914"/>
                      </a:lnTo>
                      <a:cubicBezTo>
                        <a:pt x="568922" y="106546"/>
                        <a:pt x="626723" y="85461"/>
                        <a:pt x="578498" y="109575"/>
                      </a:cubicBezTo>
                      <a:cubicBezTo>
                        <a:pt x="572633" y="112507"/>
                        <a:pt x="565569" y="112612"/>
                        <a:pt x="559837" y="115796"/>
                      </a:cubicBezTo>
                      <a:cubicBezTo>
                        <a:pt x="546767" y="123057"/>
                        <a:pt x="537351" y="138822"/>
                        <a:pt x="522514" y="140677"/>
                      </a:cubicBezTo>
                      <a:lnTo>
                        <a:pt x="472751" y="146898"/>
                      </a:lnTo>
                      <a:cubicBezTo>
                        <a:pt x="470678" y="182147"/>
                        <a:pt x="469047" y="217425"/>
                        <a:pt x="466531" y="252645"/>
                      </a:cubicBezTo>
                      <a:cubicBezTo>
                        <a:pt x="461635" y="321185"/>
                        <a:pt x="465081" y="301985"/>
                        <a:pt x="454090" y="345951"/>
                      </a:cubicBezTo>
                      <a:cubicBezTo>
                        <a:pt x="434012" y="546724"/>
                        <a:pt x="440523" y="428698"/>
                        <a:pt x="447869" y="700514"/>
                      </a:cubicBezTo>
                      <a:cubicBezTo>
                        <a:pt x="445796" y="785526"/>
                        <a:pt x="445189" y="870587"/>
                        <a:pt x="441649" y="955551"/>
                      </a:cubicBezTo>
                      <a:cubicBezTo>
                        <a:pt x="441039" y="970200"/>
                        <a:pt x="438303" y="984717"/>
                        <a:pt x="435428" y="999094"/>
                      </a:cubicBezTo>
                      <a:cubicBezTo>
                        <a:pt x="432075" y="1015860"/>
                        <a:pt x="427135" y="1032269"/>
                        <a:pt x="422988" y="1048857"/>
                      </a:cubicBezTo>
                      <a:cubicBezTo>
                        <a:pt x="413589" y="1086454"/>
                        <a:pt x="419466" y="1065640"/>
                        <a:pt x="404326" y="1111061"/>
                      </a:cubicBezTo>
                      <a:cubicBezTo>
                        <a:pt x="402253" y="1117281"/>
                        <a:pt x="403562" y="1126085"/>
                        <a:pt x="398106" y="1129722"/>
                      </a:cubicBezTo>
                      <a:cubicBezTo>
                        <a:pt x="373989" y="1145800"/>
                        <a:pt x="386537" y="1139799"/>
                        <a:pt x="360784" y="1148383"/>
                      </a:cubicBezTo>
                      <a:cubicBezTo>
                        <a:pt x="367004" y="1154604"/>
                        <a:pt x="371755" y="1162773"/>
                        <a:pt x="379445" y="1167045"/>
                      </a:cubicBezTo>
                      <a:cubicBezTo>
                        <a:pt x="390908" y="1173414"/>
                        <a:pt x="416767" y="1179485"/>
                        <a:pt x="416767" y="1179485"/>
                      </a:cubicBezTo>
                      <a:cubicBezTo>
                        <a:pt x="446340" y="1199201"/>
                        <a:pt x="428334" y="1189561"/>
                        <a:pt x="472751" y="1204367"/>
                      </a:cubicBezTo>
                      <a:cubicBezTo>
                        <a:pt x="478971" y="1206441"/>
                        <a:pt x="485956" y="1206951"/>
                        <a:pt x="491412" y="1210588"/>
                      </a:cubicBezTo>
                      <a:cubicBezTo>
                        <a:pt x="497632" y="1214735"/>
                        <a:pt x="503047" y="1220473"/>
                        <a:pt x="510073" y="1223028"/>
                      </a:cubicBezTo>
                      <a:cubicBezTo>
                        <a:pt x="526142" y="1228871"/>
                        <a:pt x="559837" y="1235469"/>
                        <a:pt x="559837" y="1235469"/>
                      </a:cubicBezTo>
                      <a:cubicBezTo>
                        <a:pt x="568131" y="1233396"/>
                        <a:pt x="580895" y="1236895"/>
                        <a:pt x="584718" y="1229249"/>
                      </a:cubicBezTo>
                      <a:cubicBezTo>
                        <a:pt x="587650" y="1223384"/>
                        <a:pt x="571789" y="1226212"/>
                        <a:pt x="566057" y="1223028"/>
                      </a:cubicBezTo>
                      <a:cubicBezTo>
                        <a:pt x="501892" y="1187380"/>
                        <a:pt x="552299" y="1206002"/>
                        <a:pt x="510073" y="1191926"/>
                      </a:cubicBezTo>
                      <a:cubicBezTo>
                        <a:pt x="474697" y="1156550"/>
                        <a:pt x="508761" y="1185050"/>
                        <a:pt x="472751" y="1167045"/>
                      </a:cubicBezTo>
                      <a:cubicBezTo>
                        <a:pt x="466064" y="1163702"/>
                        <a:pt x="460922" y="1157640"/>
                        <a:pt x="454090" y="1154604"/>
                      </a:cubicBezTo>
                      <a:cubicBezTo>
                        <a:pt x="442106" y="1149278"/>
                        <a:pt x="429208" y="1146310"/>
                        <a:pt x="416767" y="1142163"/>
                      </a:cubicBezTo>
                      <a:lnTo>
                        <a:pt x="398106" y="1135943"/>
                      </a:lnTo>
                      <a:cubicBezTo>
                        <a:pt x="391886" y="1131796"/>
                        <a:pt x="381809" y="1130594"/>
                        <a:pt x="379445" y="1123502"/>
                      </a:cubicBezTo>
                      <a:cubicBezTo>
                        <a:pt x="376741" y="1115391"/>
                        <a:pt x="383810" y="1106966"/>
                        <a:pt x="385665" y="1098620"/>
                      </a:cubicBezTo>
                      <a:cubicBezTo>
                        <a:pt x="387959" y="1088299"/>
                        <a:pt x="389812" y="1077885"/>
                        <a:pt x="391886" y="1067518"/>
                      </a:cubicBezTo>
                      <a:cubicBezTo>
                        <a:pt x="389812" y="1061298"/>
                        <a:pt x="389302" y="1054313"/>
                        <a:pt x="385665" y="1048857"/>
                      </a:cubicBezTo>
                      <a:cubicBezTo>
                        <a:pt x="380785" y="1041538"/>
                        <a:pt x="372636" y="1036954"/>
                        <a:pt x="367004" y="1030196"/>
                      </a:cubicBezTo>
                      <a:cubicBezTo>
                        <a:pt x="362218" y="1024453"/>
                        <a:pt x="358710" y="1017755"/>
                        <a:pt x="354563" y="1011534"/>
                      </a:cubicBezTo>
                      <a:cubicBezTo>
                        <a:pt x="339140" y="965262"/>
                        <a:pt x="342122" y="979526"/>
                        <a:pt x="342122" y="893347"/>
                      </a:cubicBezTo>
                      <a:cubicBezTo>
                        <a:pt x="342122" y="870035"/>
                        <a:pt x="347947" y="826506"/>
                        <a:pt x="354563" y="800041"/>
                      </a:cubicBezTo>
                      <a:cubicBezTo>
                        <a:pt x="356153" y="793680"/>
                        <a:pt x="358710" y="787600"/>
                        <a:pt x="360784" y="781379"/>
                      </a:cubicBezTo>
                      <a:cubicBezTo>
                        <a:pt x="364390" y="759743"/>
                        <a:pt x="372547" y="713926"/>
                        <a:pt x="373224" y="694294"/>
                      </a:cubicBezTo>
                      <a:cubicBezTo>
                        <a:pt x="376798" y="590661"/>
                        <a:pt x="375809" y="486904"/>
                        <a:pt x="379445" y="383273"/>
                      </a:cubicBezTo>
                      <a:cubicBezTo>
                        <a:pt x="379959" y="368620"/>
                        <a:pt x="384275" y="354326"/>
                        <a:pt x="385665" y="339730"/>
                      </a:cubicBezTo>
                      <a:cubicBezTo>
                        <a:pt x="388424" y="310759"/>
                        <a:pt x="389565" y="281655"/>
                        <a:pt x="391886" y="252645"/>
                      </a:cubicBezTo>
                      <a:cubicBezTo>
                        <a:pt x="393712" y="229816"/>
                        <a:pt x="392552" y="206439"/>
                        <a:pt x="398106" y="184220"/>
                      </a:cubicBezTo>
                      <a:cubicBezTo>
                        <a:pt x="401038" y="172491"/>
                        <a:pt x="406707" y="159824"/>
                        <a:pt x="416767" y="153118"/>
                      </a:cubicBezTo>
                      <a:cubicBezTo>
                        <a:pt x="427261" y="146122"/>
                        <a:pt x="441681" y="149154"/>
                        <a:pt x="454090" y="146898"/>
                      </a:cubicBezTo>
                      <a:cubicBezTo>
                        <a:pt x="487113" y="140894"/>
                        <a:pt x="477958" y="143088"/>
                        <a:pt x="503853" y="134457"/>
                      </a:cubicBezTo>
                      <a:cubicBezTo>
                        <a:pt x="495559" y="132383"/>
                        <a:pt x="487160" y="130693"/>
                        <a:pt x="478971" y="128236"/>
                      </a:cubicBezTo>
                      <a:cubicBezTo>
                        <a:pt x="466410" y="124468"/>
                        <a:pt x="454371" y="118977"/>
                        <a:pt x="441649" y="115796"/>
                      </a:cubicBezTo>
                      <a:cubicBezTo>
                        <a:pt x="380958" y="100622"/>
                        <a:pt x="456749" y="119152"/>
                        <a:pt x="385665" y="103355"/>
                      </a:cubicBezTo>
                      <a:cubicBezTo>
                        <a:pt x="377320" y="101500"/>
                        <a:pt x="369167" y="98811"/>
                        <a:pt x="360784" y="97134"/>
                      </a:cubicBezTo>
                      <a:cubicBezTo>
                        <a:pt x="348416" y="94660"/>
                        <a:pt x="335829" y="93387"/>
                        <a:pt x="323461" y="90914"/>
                      </a:cubicBezTo>
                      <a:cubicBezTo>
                        <a:pt x="315078" y="89238"/>
                        <a:pt x="307116" y="85155"/>
                        <a:pt x="298580" y="84694"/>
                      </a:cubicBezTo>
                      <a:cubicBezTo>
                        <a:pt x="230224" y="80999"/>
                        <a:pt x="161731" y="80547"/>
                        <a:pt x="93306" y="78473"/>
                      </a:cubicBezTo>
                      <a:cubicBezTo>
                        <a:pt x="108111" y="34059"/>
                        <a:pt x="94836" y="48425"/>
                        <a:pt x="124408" y="28710"/>
                      </a:cubicBezTo>
                      <a:cubicBezTo>
                        <a:pt x="128555" y="20416"/>
                        <a:pt x="145795" y="6268"/>
                        <a:pt x="136849" y="3828"/>
                      </a:cubicBezTo>
                      <a:cubicBezTo>
                        <a:pt x="99875" y="-6256"/>
                        <a:pt x="69400" y="5577"/>
                        <a:pt x="37322" y="16269"/>
                      </a:cubicBezTo>
                      <a:cubicBezTo>
                        <a:pt x="7750" y="35984"/>
                        <a:pt x="21024" y="21618"/>
                        <a:pt x="6220" y="66032"/>
                      </a:cubicBezTo>
                      <a:lnTo>
                        <a:pt x="0" y="84694"/>
                      </a:lnTo>
                      <a:cubicBezTo>
                        <a:pt x="2073" y="101282"/>
                        <a:pt x="507" y="118747"/>
                        <a:pt x="6220" y="134457"/>
                      </a:cubicBezTo>
                      <a:cubicBezTo>
                        <a:pt x="9226" y="142724"/>
                        <a:pt x="18124" y="147486"/>
                        <a:pt x="24882" y="153118"/>
                      </a:cubicBezTo>
                      <a:cubicBezTo>
                        <a:pt x="44598" y="169548"/>
                        <a:pt x="53740" y="168958"/>
                        <a:pt x="80865" y="178000"/>
                      </a:cubicBezTo>
                      <a:cubicBezTo>
                        <a:pt x="125590" y="192908"/>
                        <a:pt x="69755" y="174826"/>
                        <a:pt x="124408" y="190441"/>
                      </a:cubicBezTo>
                      <a:cubicBezTo>
                        <a:pt x="130712" y="192242"/>
                        <a:pt x="149626" y="196661"/>
                        <a:pt x="143069" y="196661"/>
                      </a:cubicBezTo>
                      <a:cubicBezTo>
                        <a:pt x="132496" y="196661"/>
                        <a:pt x="122167" y="193223"/>
                        <a:pt x="111967" y="190441"/>
                      </a:cubicBezTo>
                      <a:cubicBezTo>
                        <a:pt x="99315" y="186991"/>
                        <a:pt x="74645" y="178000"/>
                        <a:pt x="74645" y="178000"/>
                      </a:cubicBezTo>
                      <a:cubicBezTo>
                        <a:pt x="68425" y="173853"/>
                        <a:pt x="61270" y="170845"/>
                        <a:pt x="55984" y="165559"/>
                      </a:cubicBezTo>
                      <a:cubicBezTo>
                        <a:pt x="43925" y="153500"/>
                        <a:pt x="42382" y="143414"/>
                        <a:pt x="37322" y="128236"/>
                      </a:cubicBezTo>
                      <a:cubicBezTo>
                        <a:pt x="41242" y="81207"/>
                        <a:pt x="26957" y="58429"/>
                        <a:pt x="62204" y="34930"/>
                      </a:cubicBezTo>
                      <a:cubicBezTo>
                        <a:pt x="67660" y="31293"/>
                        <a:pt x="74645" y="30783"/>
                        <a:pt x="80865" y="28710"/>
                      </a:cubicBezTo>
                      <a:cubicBezTo>
                        <a:pt x="88154" y="23851"/>
                        <a:pt x="116515" y="3828"/>
                        <a:pt x="124408" y="3828"/>
                      </a:cubicBezTo>
                      <a:cubicBezTo>
                        <a:pt x="131884" y="3828"/>
                        <a:pt x="111033" y="10983"/>
                        <a:pt x="105747" y="16269"/>
                      </a:cubicBezTo>
                      <a:cubicBezTo>
                        <a:pt x="65373" y="56644"/>
                        <a:pt x="110803" y="29292"/>
                        <a:pt x="62204" y="53592"/>
                      </a:cubicBezTo>
                      <a:cubicBezTo>
                        <a:pt x="58057" y="59812"/>
                        <a:pt x="54549" y="66510"/>
                        <a:pt x="49763" y="72253"/>
                      </a:cubicBezTo>
                      <a:cubicBezTo>
                        <a:pt x="44131" y="79011"/>
                        <a:pt x="35982" y="83595"/>
                        <a:pt x="31102" y="90914"/>
                      </a:cubicBezTo>
                      <a:cubicBezTo>
                        <a:pt x="27465" y="96370"/>
                        <a:pt x="27814" y="103710"/>
                        <a:pt x="24882" y="109575"/>
                      </a:cubicBezTo>
                      <a:cubicBezTo>
                        <a:pt x="21539" y="116262"/>
                        <a:pt x="16588" y="122016"/>
                        <a:pt x="12441" y="128236"/>
                      </a:cubicBezTo>
                      <a:cubicBezTo>
                        <a:pt x="14514" y="144824"/>
                        <a:pt x="14263" y="161872"/>
                        <a:pt x="18661" y="178000"/>
                      </a:cubicBezTo>
                      <a:cubicBezTo>
                        <a:pt x="20628" y="185213"/>
                        <a:pt x="25264" y="191991"/>
                        <a:pt x="31102" y="196661"/>
                      </a:cubicBezTo>
                      <a:cubicBezTo>
                        <a:pt x="36222" y="200757"/>
                        <a:pt x="43295" y="201803"/>
                        <a:pt x="49763" y="202881"/>
                      </a:cubicBezTo>
                      <a:cubicBezTo>
                        <a:pt x="68284" y="205968"/>
                        <a:pt x="87086" y="207028"/>
                        <a:pt x="105747" y="209102"/>
                      </a:cubicBezTo>
                      <a:cubicBezTo>
                        <a:pt x="111967" y="211175"/>
                        <a:pt x="118007" y="213900"/>
                        <a:pt x="124408" y="215322"/>
                      </a:cubicBezTo>
                      <a:cubicBezTo>
                        <a:pt x="136720" y="218058"/>
                        <a:pt x="149322" y="219287"/>
                        <a:pt x="161731" y="221543"/>
                      </a:cubicBezTo>
                      <a:cubicBezTo>
                        <a:pt x="172133" y="223434"/>
                        <a:pt x="182466" y="225690"/>
                        <a:pt x="192833" y="227763"/>
                      </a:cubicBezTo>
                      <a:cubicBezTo>
                        <a:pt x="190759" y="360465"/>
                        <a:pt x="190349" y="493203"/>
                        <a:pt x="186612" y="625869"/>
                      </a:cubicBezTo>
                      <a:cubicBezTo>
                        <a:pt x="185726" y="657307"/>
                        <a:pt x="178343" y="671312"/>
                        <a:pt x="174171" y="700514"/>
                      </a:cubicBezTo>
                      <a:cubicBezTo>
                        <a:pt x="171516" y="719101"/>
                        <a:pt x="169577" y="737792"/>
                        <a:pt x="167951" y="756498"/>
                      </a:cubicBezTo>
                      <a:cubicBezTo>
                        <a:pt x="165430" y="785491"/>
                        <a:pt x="163492" y="814534"/>
                        <a:pt x="161731" y="843583"/>
                      </a:cubicBezTo>
                      <a:cubicBezTo>
                        <a:pt x="159831" y="874933"/>
                        <a:pt x="160402" y="954646"/>
                        <a:pt x="149290" y="999094"/>
                      </a:cubicBezTo>
                      <a:cubicBezTo>
                        <a:pt x="146110" y="1011816"/>
                        <a:pt x="140996" y="1023975"/>
                        <a:pt x="136849" y="1036416"/>
                      </a:cubicBezTo>
                      <a:cubicBezTo>
                        <a:pt x="134775" y="1042636"/>
                        <a:pt x="134265" y="1049621"/>
                        <a:pt x="130628" y="1055077"/>
                      </a:cubicBezTo>
                      <a:cubicBezTo>
                        <a:pt x="126481" y="1061298"/>
                        <a:pt x="121224" y="1066907"/>
                        <a:pt x="118188" y="1073739"/>
                      </a:cubicBezTo>
                      <a:cubicBezTo>
                        <a:pt x="112862" y="1085722"/>
                        <a:pt x="109894" y="1098620"/>
                        <a:pt x="105747" y="1111061"/>
                      </a:cubicBezTo>
                      <a:cubicBezTo>
                        <a:pt x="103673" y="1117281"/>
                        <a:pt x="103163" y="1124266"/>
                        <a:pt x="99526" y="1129722"/>
                      </a:cubicBezTo>
                      <a:lnTo>
                        <a:pt x="87086" y="1148383"/>
                      </a:lnTo>
                      <a:cubicBezTo>
                        <a:pt x="84686" y="1157983"/>
                        <a:pt x="74645" y="1196465"/>
                        <a:pt x="74645" y="1204367"/>
                      </a:cubicBezTo>
                      <a:cubicBezTo>
                        <a:pt x="74645" y="1239677"/>
                        <a:pt x="76298" y="1275101"/>
                        <a:pt x="80865" y="1310114"/>
                      </a:cubicBezTo>
                      <a:cubicBezTo>
                        <a:pt x="82561" y="1323118"/>
                        <a:pt x="84911" y="1337362"/>
                        <a:pt x="93306" y="1347436"/>
                      </a:cubicBezTo>
                      <a:lnTo>
                        <a:pt x="124408" y="1384759"/>
                      </a:lnTo>
                      <a:cubicBezTo>
                        <a:pt x="130628" y="1382686"/>
                        <a:pt x="136640" y="1379825"/>
                        <a:pt x="143069" y="1378539"/>
                      </a:cubicBezTo>
                      <a:cubicBezTo>
                        <a:pt x="157446" y="1375664"/>
                        <a:pt x="175039" y="1381319"/>
                        <a:pt x="186612" y="1372318"/>
                      </a:cubicBezTo>
                      <a:cubicBezTo>
                        <a:pt x="190051" y="1369643"/>
                        <a:pt x="203504" y="1319843"/>
                        <a:pt x="205273" y="1310114"/>
                      </a:cubicBezTo>
                      <a:cubicBezTo>
                        <a:pt x="207896" y="1295689"/>
                        <a:pt x="209420" y="1281085"/>
                        <a:pt x="211494" y="1266571"/>
                      </a:cubicBezTo>
                      <a:cubicBezTo>
                        <a:pt x="217714" y="1270718"/>
                        <a:pt x="224412" y="1274226"/>
                        <a:pt x="230155" y="1279012"/>
                      </a:cubicBezTo>
                      <a:cubicBezTo>
                        <a:pt x="236913" y="1284644"/>
                        <a:pt x="241497" y="1292793"/>
                        <a:pt x="248816" y="1297673"/>
                      </a:cubicBezTo>
                      <a:cubicBezTo>
                        <a:pt x="254272" y="1301310"/>
                        <a:pt x="261257" y="1301820"/>
                        <a:pt x="267477" y="1303894"/>
                      </a:cubicBezTo>
                      <a:cubicBezTo>
                        <a:pt x="271624" y="1310114"/>
                        <a:pt x="274080" y="1317885"/>
                        <a:pt x="279918" y="1322555"/>
                      </a:cubicBezTo>
                      <a:cubicBezTo>
                        <a:pt x="285038" y="1326651"/>
                        <a:pt x="298580" y="1335332"/>
                        <a:pt x="298580" y="1328775"/>
                      </a:cubicBezTo>
                      <a:cubicBezTo>
                        <a:pt x="298580" y="1321299"/>
                        <a:pt x="286750" y="1319370"/>
                        <a:pt x="279918" y="1316334"/>
                      </a:cubicBezTo>
                      <a:cubicBezTo>
                        <a:pt x="267935" y="1311008"/>
                        <a:pt x="255037" y="1308041"/>
                        <a:pt x="242596" y="1303894"/>
                      </a:cubicBezTo>
                      <a:lnTo>
                        <a:pt x="223935" y="1297673"/>
                      </a:lnTo>
                      <a:lnTo>
                        <a:pt x="205273" y="1291453"/>
                      </a:lnTo>
                      <a:lnTo>
                        <a:pt x="186612" y="1285232"/>
                      </a:lnTo>
                      <a:cubicBezTo>
                        <a:pt x="182465" y="1291453"/>
                        <a:pt x="175984" y="1296641"/>
                        <a:pt x="174171" y="1303894"/>
                      </a:cubicBezTo>
                      <a:cubicBezTo>
                        <a:pt x="169617" y="1322109"/>
                        <a:pt x="182612" y="1348148"/>
                        <a:pt x="167951" y="1359877"/>
                      </a:cubicBezTo>
                      <a:cubicBezTo>
                        <a:pt x="153289" y="1371606"/>
                        <a:pt x="130628" y="1355730"/>
                        <a:pt x="111967" y="1353657"/>
                      </a:cubicBezTo>
                      <a:cubicBezTo>
                        <a:pt x="107820" y="1347437"/>
                        <a:pt x="102869" y="1341683"/>
                        <a:pt x="99526" y="1334996"/>
                      </a:cubicBezTo>
                      <a:cubicBezTo>
                        <a:pt x="96594" y="1329131"/>
                        <a:pt x="93306" y="1322891"/>
                        <a:pt x="93306" y="1316334"/>
                      </a:cubicBezTo>
                      <a:cubicBezTo>
                        <a:pt x="93306" y="1241661"/>
                        <a:pt x="97453" y="1167045"/>
                        <a:pt x="99526" y="1092400"/>
                      </a:cubicBezTo>
                      <a:cubicBezTo>
                        <a:pt x="114040" y="1094473"/>
                        <a:pt x="129026" y="1094407"/>
                        <a:pt x="143069" y="1098620"/>
                      </a:cubicBezTo>
                      <a:cubicBezTo>
                        <a:pt x="150230" y="1100768"/>
                        <a:pt x="155044" y="1107718"/>
                        <a:pt x="161731" y="1111061"/>
                      </a:cubicBezTo>
                      <a:cubicBezTo>
                        <a:pt x="167596" y="1113993"/>
                        <a:pt x="174172" y="1115208"/>
                        <a:pt x="180392" y="1117281"/>
                      </a:cubicBezTo>
                      <a:cubicBezTo>
                        <a:pt x="215767" y="1152658"/>
                        <a:pt x="181705" y="1124159"/>
                        <a:pt x="217714" y="1142163"/>
                      </a:cubicBezTo>
                      <a:cubicBezTo>
                        <a:pt x="224401" y="1145506"/>
                        <a:pt x="229840" y="1150973"/>
                        <a:pt x="236375" y="1154604"/>
                      </a:cubicBezTo>
                      <a:cubicBezTo>
                        <a:pt x="248534" y="1161359"/>
                        <a:pt x="260987" y="1167616"/>
                        <a:pt x="273698" y="1173265"/>
                      </a:cubicBezTo>
                      <a:cubicBezTo>
                        <a:pt x="342834" y="1203991"/>
                        <a:pt x="253912" y="1160260"/>
                        <a:pt x="304800" y="118570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>
                  <a:off x="3443619" y="2875645"/>
                  <a:ext cx="659363" cy="1380931"/>
                </a:xfrm>
                <a:custGeom>
                  <a:avLst/>
                  <a:gdLst>
                    <a:gd name="connsiteX0" fmla="*/ 0 w 659363"/>
                    <a:gd name="connsiteY0" fmla="*/ 1380931 h 1380931"/>
                    <a:gd name="connsiteX1" fmla="*/ 43543 w 659363"/>
                    <a:gd name="connsiteY1" fmla="*/ 889519 h 1380931"/>
                    <a:gd name="connsiteX2" fmla="*/ 37322 w 659363"/>
                    <a:gd name="connsiteY2" fmla="*/ 870858 h 1380931"/>
                    <a:gd name="connsiteX3" fmla="*/ 43543 w 659363"/>
                    <a:gd name="connsiteY3" fmla="*/ 802433 h 1380931"/>
                    <a:gd name="connsiteX4" fmla="*/ 68424 w 659363"/>
                    <a:gd name="connsiteY4" fmla="*/ 746449 h 1380931"/>
                    <a:gd name="connsiteX5" fmla="*/ 74645 w 659363"/>
                    <a:gd name="connsiteY5" fmla="*/ 727788 h 1380931"/>
                    <a:gd name="connsiteX6" fmla="*/ 105747 w 659363"/>
                    <a:gd name="connsiteY6" fmla="*/ 684245 h 1380931"/>
                    <a:gd name="connsiteX7" fmla="*/ 111967 w 659363"/>
                    <a:gd name="connsiteY7" fmla="*/ 665584 h 1380931"/>
                    <a:gd name="connsiteX8" fmla="*/ 136849 w 659363"/>
                    <a:gd name="connsiteY8" fmla="*/ 628262 h 1380931"/>
                    <a:gd name="connsiteX9" fmla="*/ 155510 w 659363"/>
                    <a:gd name="connsiteY9" fmla="*/ 590939 h 1380931"/>
                    <a:gd name="connsiteX10" fmla="*/ 161730 w 659363"/>
                    <a:gd name="connsiteY10" fmla="*/ 572278 h 1380931"/>
                    <a:gd name="connsiteX11" fmla="*/ 186612 w 659363"/>
                    <a:gd name="connsiteY11" fmla="*/ 534956 h 1380931"/>
                    <a:gd name="connsiteX12" fmla="*/ 211494 w 659363"/>
                    <a:gd name="connsiteY12" fmla="*/ 491413 h 1380931"/>
                    <a:gd name="connsiteX13" fmla="*/ 267477 w 659363"/>
                    <a:gd name="connsiteY13" fmla="*/ 441649 h 1380931"/>
                    <a:gd name="connsiteX14" fmla="*/ 298579 w 659363"/>
                    <a:gd name="connsiteY14" fmla="*/ 404327 h 1380931"/>
                    <a:gd name="connsiteX15" fmla="*/ 354563 w 659363"/>
                    <a:gd name="connsiteY15" fmla="*/ 360784 h 1380931"/>
                    <a:gd name="connsiteX16" fmla="*/ 373224 w 659363"/>
                    <a:gd name="connsiteY16" fmla="*/ 342123 h 1380931"/>
                    <a:gd name="connsiteX17" fmla="*/ 398106 w 659363"/>
                    <a:gd name="connsiteY17" fmla="*/ 329682 h 1380931"/>
                    <a:gd name="connsiteX18" fmla="*/ 416767 w 659363"/>
                    <a:gd name="connsiteY18" fmla="*/ 311021 h 1380931"/>
                    <a:gd name="connsiteX19" fmla="*/ 454089 w 659363"/>
                    <a:gd name="connsiteY19" fmla="*/ 292360 h 1380931"/>
                    <a:gd name="connsiteX20" fmla="*/ 472751 w 659363"/>
                    <a:gd name="connsiteY20" fmla="*/ 273698 h 1380931"/>
                    <a:gd name="connsiteX21" fmla="*/ 510073 w 659363"/>
                    <a:gd name="connsiteY21" fmla="*/ 248817 h 1380931"/>
                    <a:gd name="connsiteX22" fmla="*/ 541175 w 659363"/>
                    <a:gd name="connsiteY22" fmla="*/ 211494 h 1380931"/>
                    <a:gd name="connsiteX23" fmla="*/ 566057 w 659363"/>
                    <a:gd name="connsiteY23" fmla="*/ 174172 h 1380931"/>
                    <a:gd name="connsiteX24" fmla="*/ 578498 w 659363"/>
                    <a:gd name="connsiteY24" fmla="*/ 155511 h 1380931"/>
                    <a:gd name="connsiteX25" fmla="*/ 590938 w 659363"/>
                    <a:gd name="connsiteY25" fmla="*/ 136849 h 1380931"/>
                    <a:gd name="connsiteX26" fmla="*/ 609600 w 659363"/>
                    <a:gd name="connsiteY26" fmla="*/ 99527 h 1380931"/>
                    <a:gd name="connsiteX27" fmla="*/ 615820 w 659363"/>
                    <a:gd name="connsiteY27" fmla="*/ 80866 h 1380931"/>
                    <a:gd name="connsiteX28" fmla="*/ 628261 w 659363"/>
                    <a:gd name="connsiteY28" fmla="*/ 31102 h 1380931"/>
                    <a:gd name="connsiteX29" fmla="*/ 659363 w 659363"/>
                    <a:gd name="connsiteY29" fmla="*/ 0 h 1380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659363" h="1380931">
                      <a:moveTo>
                        <a:pt x="0" y="1380931"/>
                      </a:moveTo>
                      <a:cubicBezTo>
                        <a:pt x="52303" y="1073651"/>
                        <a:pt x="58625" y="1153452"/>
                        <a:pt x="43543" y="889519"/>
                      </a:cubicBezTo>
                      <a:cubicBezTo>
                        <a:pt x="43169" y="882973"/>
                        <a:pt x="39396" y="877078"/>
                        <a:pt x="37322" y="870858"/>
                      </a:cubicBezTo>
                      <a:cubicBezTo>
                        <a:pt x="39396" y="848050"/>
                        <a:pt x="39563" y="824987"/>
                        <a:pt x="43543" y="802433"/>
                      </a:cubicBezTo>
                      <a:cubicBezTo>
                        <a:pt x="52296" y="752834"/>
                        <a:pt x="52159" y="778978"/>
                        <a:pt x="68424" y="746449"/>
                      </a:cubicBezTo>
                      <a:cubicBezTo>
                        <a:pt x="71356" y="740584"/>
                        <a:pt x="71713" y="733653"/>
                        <a:pt x="74645" y="727788"/>
                      </a:cubicBezTo>
                      <a:cubicBezTo>
                        <a:pt x="79196" y="718687"/>
                        <a:pt x="101516" y="689886"/>
                        <a:pt x="105747" y="684245"/>
                      </a:cubicBezTo>
                      <a:cubicBezTo>
                        <a:pt x="107820" y="678025"/>
                        <a:pt x="108783" y="671316"/>
                        <a:pt x="111967" y="665584"/>
                      </a:cubicBezTo>
                      <a:cubicBezTo>
                        <a:pt x="119228" y="652514"/>
                        <a:pt x="136849" y="628262"/>
                        <a:pt x="136849" y="628262"/>
                      </a:cubicBezTo>
                      <a:cubicBezTo>
                        <a:pt x="152482" y="581357"/>
                        <a:pt x="131395" y="639170"/>
                        <a:pt x="155510" y="590939"/>
                      </a:cubicBezTo>
                      <a:cubicBezTo>
                        <a:pt x="158442" y="585074"/>
                        <a:pt x="158546" y="578010"/>
                        <a:pt x="161730" y="572278"/>
                      </a:cubicBezTo>
                      <a:cubicBezTo>
                        <a:pt x="168991" y="559208"/>
                        <a:pt x="179925" y="548329"/>
                        <a:pt x="186612" y="534956"/>
                      </a:cubicBezTo>
                      <a:cubicBezTo>
                        <a:pt x="193050" y="522081"/>
                        <a:pt x="201445" y="502719"/>
                        <a:pt x="211494" y="491413"/>
                      </a:cubicBezTo>
                      <a:cubicBezTo>
                        <a:pt x="280623" y="413642"/>
                        <a:pt x="222908" y="478790"/>
                        <a:pt x="267477" y="441649"/>
                      </a:cubicBezTo>
                      <a:cubicBezTo>
                        <a:pt x="297214" y="416868"/>
                        <a:pt x="276338" y="431016"/>
                        <a:pt x="298579" y="404327"/>
                      </a:cubicBezTo>
                      <a:cubicBezTo>
                        <a:pt x="342356" y="351795"/>
                        <a:pt x="285201" y="430146"/>
                        <a:pt x="354563" y="360784"/>
                      </a:cubicBezTo>
                      <a:cubicBezTo>
                        <a:pt x="360783" y="354564"/>
                        <a:pt x="366066" y="347236"/>
                        <a:pt x="373224" y="342123"/>
                      </a:cubicBezTo>
                      <a:cubicBezTo>
                        <a:pt x="380770" y="336733"/>
                        <a:pt x="390560" y="335072"/>
                        <a:pt x="398106" y="329682"/>
                      </a:cubicBezTo>
                      <a:cubicBezTo>
                        <a:pt x="405264" y="324569"/>
                        <a:pt x="409448" y="315901"/>
                        <a:pt x="416767" y="311021"/>
                      </a:cubicBezTo>
                      <a:cubicBezTo>
                        <a:pt x="472874" y="273615"/>
                        <a:pt x="395364" y="341296"/>
                        <a:pt x="454089" y="292360"/>
                      </a:cubicBezTo>
                      <a:cubicBezTo>
                        <a:pt x="460847" y="286728"/>
                        <a:pt x="465807" y="279099"/>
                        <a:pt x="472751" y="273698"/>
                      </a:cubicBezTo>
                      <a:cubicBezTo>
                        <a:pt x="484553" y="264519"/>
                        <a:pt x="510073" y="248817"/>
                        <a:pt x="510073" y="248817"/>
                      </a:cubicBezTo>
                      <a:cubicBezTo>
                        <a:pt x="554529" y="182135"/>
                        <a:pt x="485297" y="283337"/>
                        <a:pt x="541175" y="211494"/>
                      </a:cubicBezTo>
                      <a:cubicBezTo>
                        <a:pt x="550355" y="199692"/>
                        <a:pt x="557763" y="186613"/>
                        <a:pt x="566057" y="174172"/>
                      </a:cubicBezTo>
                      <a:lnTo>
                        <a:pt x="578498" y="155511"/>
                      </a:lnTo>
                      <a:cubicBezTo>
                        <a:pt x="582645" y="149290"/>
                        <a:pt x="588574" y="143941"/>
                        <a:pt x="590938" y="136849"/>
                      </a:cubicBezTo>
                      <a:cubicBezTo>
                        <a:pt x="599523" y="111096"/>
                        <a:pt x="593522" y="123644"/>
                        <a:pt x="609600" y="99527"/>
                      </a:cubicBezTo>
                      <a:cubicBezTo>
                        <a:pt x="611673" y="93307"/>
                        <a:pt x="614095" y="87192"/>
                        <a:pt x="615820" y="80866"/>
                      </a:cubicBezTo>
                      <a:cubicBezTo>
                        <a:pt x="620319" y="64370"/>
                        <a:pt x="616171" y="43192"/>
                        <a:pt x="628261" y="31102"/>
                      </a:cubicBezTo>
                      <a:lnTo>
                        <a:pt x="659363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>
                  <a:off x="4339357" y="2371026"/>
                  <a:ext cx="136849" cy="168717"/>
                </a:xfrm>
                <a:custGeom>
                  <a:avLst/>
                  <a:gdLst>
                    <a:gd name="connsiteX0" fmla="*/ 0 w 136849"/>
                    <a:gd name="connsiteY0" fmla="*/ 168717 h 168717"/>
                    <a:gd name="connsiteX1" fmla="*/ 111968 w 136849"/>
                    <a:gd name="connsiteY1" fmla="*/ 44309 h 168717"/>
                    <a:gd name="connsiteX2" fmla="*/ 130629 w 136849"/>
                    <a:gd name="connsiteY2" fmla="*/ 766 h 168717"/>
                    <a:gd name="connsiteX3" fmla="*/ 136849 w 136849"/>
                    <a:gd name="connsiteY3" fmla="*/ 766 h 16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849" h="168717">
                      <a:moveTo>
                        <a:pt x="0" y="168717"/>
                      </a:moveTo>
                      <a:cubicBezTo>
                        <a:pt x="37323" y="127248"/>
                        <a:pt x="76251" y="87169"/>
                        <a:pt x="111968" y="44309"/>
                      </a:cubicBezTo>
                      <a:cubicBezTo>
                        <a:pt x="151053" y="-2593"/>
                        <a:pt x="104710" y="39649"/>
                        <a:pt x="130629" y="766"/>
                      </a:cubicBezTo>
                      <a:cubicBezTo>
                        <a:pt x="131779" y="-959"/>
                        <a:pt x="134776" y="766"/>
                        <a:pt x="136849" y="766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4432664" y="2440217"/>
                  <a:ext cx="62204" cy="24882"/>
                </a:xfrm>
                <a:custGeom>
                  <a:avLst/>
                  <a:gdLst>
                    <a:gd name="connsiteX0" fmla="*/ 0 w 62204"/>
                    <a:gd name="connsiteY0" fmla="*/ 24882 h 24882"/>
                    <a:gd name="connsiteX1" fmla="*/ 62204 w 62204"/>
                    <a:gd name="connsiteY1" fmla="*/ 0 h 24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204" h="24882">
                      <a:moveTo>
                        <a:pt x="0" y="24882"/>
                      </a:moveTo>
                      <a:lnTo>
                        <a:pt x="62204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4208729" y="1793294"/>
                  <a:ext cx="802433" cy="180460"/>
                </a:xfrm>
                <a:custGeom>
                  <a:avLst/>
                  <a:gdLst>
                    <a:gd name="connsiteX0" fmla="*/ 802433 w 802433"/>
                    <a:gd name="connsiteY0" fmla="*/ 0 h 180460"/>
                    <a:gd name="connsiteX1" fmla="*/ 441649 w 802433"/>
                    <a:gd name="connsiteY1" fmla="*/ 12441 h 180460"/>
                    <a:gd name="connsiteX2" fmla="*/ 385665 w 802433"/>
                    <a:gd name="connsiteY2" fmla="*/ 43543 h 180460"/>
                    <a:gd name="connsiteX3" fmla="*/ 348343 w 802433"/>
                    <a:gd name="connsiteY3" fmla="*/ 62205 h 180460"/>
                    <a:gd name="connsiteX4" fmla="*/ 329682 w 802433"/>
                    <a:gd name="connsiteY4" fmla="*/ 68425 h 180460"/>
                    <a:gd name="connsiteX5" fmla="*/ 273698 w 802433"/>
                    <a:gd name="connsiteY5" fmla="*/ 93307 h 180460"/>
                    <a:gd name="connsiteX6" fmla="*/ 248816 w 802433"/>
                    <a:gd name="connsiteY6" fmla="*/ 105747 h 180460"/>
                    <a:gd name="connsiteX7" fmla="*/ 211494 w 802433"/>
                    <a:gd name="connsiteY7" fmla="*/ 118188 h 180460"/>
                    <a:gd name="connsiteX8" fmla="*/ 192833 w 802433"/>
                    <a:gd name="connsiteY8" fmla="*/ 124409 h 180460"/>
                    <a:gd name="connsiteX9" fmla="*/ 174171 w 802433"/>
                    <a:gd name="connsiteY9" fmla="*/ 136849 h 180460"/>
                    <a:gd name="connsiteX10" fmla="*/ 136849 w 802433"/>
                    <a:gd name="connsiteY10" fmla="*/ 149290 h 180460"/>
                    <a:gd name="connsiteX11" fmla="*/ 87086 w 802433"/>
                    <a:gd name="connsiteY11" fmla="*/ 167951 h 180460"/>
                    <a:gd name="connsiteX12" fmla="*/ 68424 w 802433"/>
                    <a:gd name="connsiteY12" fmla="*/ 174172 h 180460"/>
                    <a:gd name="connsiteX13" fmla="*/ 0 w 802433"/>
                    <a:gd name="connsiteY13" fmla="*/ 180392 h 180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02433" h="180460">
                      <a:moveTo>
                        <a:pt x="802433" y="0"/>
                      </a:moveTo>
                      <a:cubicBezTo>
                        <a:pt x="788192" y="303"/>
                        <a:pt x="536424" y="-1099"/>
                        <a:pt x="441649" y="12441"/>
                      </a:cubicBezTo>
                      <a:cubicBezTo>
                        <a:pt x="408831" y="17129"/>
                        <a:pt x="428380" y="29303"/>
                        <a:pt x="385665" y="43543"/>
                      </a:cubicBezTo>
                      <a:cubicBezTo>
                        <a:pt x="338753" y="59182"/>
                        <a:pt x="396584" y="38085"/>
                        <a:pt x="348343" y="62205"/>
                      </a:cubicBezTo>
                      <a:cubicBezTo>
                        <a:pt x="342478" y="65137"/>
                        <a:pt x="335902" y="66352"/>
                        <a:pt x="329682" y="68425"/>
                      </a:cubicBezTo>
                      <a:cubicBezTo>
                        <a:pt x="274798" y="105013"/>
                        <a:pt x="362508" y="48906"/>
                        <a:pt x="273698" y="93307"/>
                      </a:cubicBezTo>
                      <a:cubicBezTo>
                        <a:pt x="265404" y="97454"/>
                        <a:pt x="257426" y="102303"/>
                        <a:pt x="248816" y="105747"/>
                      </a:cubicBezTo>
                      <a:cubicBezTo>
                        <a:pt x="236640" y="110617"/>
                        <a:pt x="223935" y="114041"/>
                        <a:pt x="211494" y="118188"/>
                      </a:cubicBezTo>
                      <a:cubicBezTo>
                        <a:pt x="205274" y="120262"/>
                        <a:pt x="198289" y="120772"/>
                        <a:pt x="192833" y="124409"/>
                      </a:cubicBezTo>
                      <a:cubicBezTo>
                        <a:pt x="186612" y="128556"/>
                        <a:pt x="181003" y="133813"/>
                        <a:pt x="174171" y="136849"/>
                      </a:cubicBezTo>
                      <a:cubicBezTo>
                        <a:pt x="162188" y="142175"/>
                        <a:pt x="136849" y="149290"/>
                        <a:pt x="136849" y="149290"/>
                      </a:cubicBezTo>
                      <a:cubicBezTo>
                        <a:pt x="106129" y="169770"/>
                        <a:pt x="130132" y="157190"/>
                        <a:pt x="87086" y="167951"/>
                      </a:cubicBezTo>
                      <a:cubicBezTo>
                        <a:pt x="80725" y="169541"/>
                        <a:pt x="74854" y="172886"/>
                        <a:pt x="68424" y="174172"/>
                      </a:cubicBezTo>
                      <a:cubicBezTo>
                        <a:pt x="31460" y="181565"/>
                        <a:pt x="31177" y="180392"/>
                        <a:pt x="0" y="180392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>
                  <a:off x="5098247" y="1917703"/>
                  <a:ext cx="55984" cy="205273"/>
                </a:xfrm>
                <a:custGeom>
                  <a:avLst/>
                  <a:gdLst>
                    <a:gd name="connsiteX0" fmla="*/ 0 w 55984"/>
                    <a:gd name="connsiteY0" fmla="*/ 0 h 205273"/>
                    <a:gd name="connsiteX1" fmla="*/ 55984 w 55984"/>
                    <a:gd name="connsiteY1" fmla="*/ 205273 h 205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5984" h="205273">
                      <a:moveTo>
                        <a:pt x="0" y="0"/>
                      </a:moveTo>
                      <a:cubicBezTo>
                        <a:pt x="56545" y="201049"/>
                        <a:pt x="55984" y="130128"/>
                        <a:pt x="55984" y="20527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 14"/>
                <p:cNvSpPr/>
                <p:nvPr/>
              </p:nvSpPr>
              <p:spPr>
                <a:xfrm>
                  <a:off x="4227390" y="1861719"/>
                  <a:ext cx="802433" cy="255037"/>
                </a:xfrm>
                <a:custGeom>
                  <a:avLst/>
                  <a:gdLst>
                    <a:gd name="connsiteX0" fmla="*/ 802433 w 802433"/>
                    <a:gd name="connsiteY0" fmla="*/ 0 h 255037"/>
                    <a:gd name="connsiteX1" fmla="*/ 236376 w 802433"/>
                    <a:gd name="connsiteY1" fmla="*/ 161731 h 255037"/>
                    <a:gd name="connsiteX2" fmla="*/ 217714 w 802433"/>
                    <a:gd name="connsiteY2" fmla="*/ 167951 h 255037"/>
                    <a:gd name="connsiteX3" fmla="*/ 161731 w 802433"/>
                    <a:gd name="connsiteY3" fmla="*/ 180392 h 255037"/>
                    <a:gd name="connsiteX4" fmla="*/ 99527 w 802433"/>
                    <a:gd name="connsiteY4" fmla="*/ 205273 h 255037"/>
                    <a:gd name="connsiteX5" fmla="*/ 43543 w 802433"/>
                    <a:gd name="connsiteY5" fmla="*/ 217714 h 255037"/>
                    <a:gd name="connsiteX6" fmla="*/ 24882 w 802433"/>
                    <a:gd name="connsiteY6" fmla="*/ 230155 h 255037"/>
                    <a:gd name="connsiteX7" fmla="*/ 0 w 802433"/>
                    <a:gd name="connsiteY7" fmla="*/ 255037 h 255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2433" h="255037">
                      <a:moveTo>
                        <a:pt x="802433" y="0"/>
                      </a:moveTo>
                      <a:lnTo>
                        <a:pt x="236376" y="161731"/>
                      </a:lnTo>
                      <a:cubicBezTo>
                        <a:pt x="230074" y="163541"/>
                        <a:pt x="224019" y="166150"/>
                        <a:pt x="217714" y="167951"/>
                      </a:cubicBezTo>
                      <a:cubicBezTo>
                        <a:pt x="100230" y="201515"/>
                        <a:pt x="303055" y="141848"/>
                        <a:pt x="161731" y="180392"/>
                      </a:cubicBezTo>
                      <a:cubicBezTo>
                        <a:pt x="109816" y="194551"/>
                        <a:pt x="140235" y="187827"/>
                        <a:pt x="99527" y="205273"/>
                      </a:cubicBezTo>
                      <a:cubicBezTo>
                        <a:pt x="80034" y="213627"/>
                        <a:pt x="65917" y="213985"/>
                        <a:pt x="43543" y="217714"/>
                      </a:cubicBezTo>
                      <a:cubicBezTo>
                        <a:pt x="37323" y="221861"/>
                        <a:pt x="30168" y="224869"/>
                        <a:pt x="24882" y="230155"/>
                      </a:cubicBezTo>
                      <a:cubicBezTo>
                        <a:pt x="-5144" y="260181"/>
                        <a:pt x="28439" y="240817"/>
                        <a:pt x="0" y="255037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4358019" y="1911482"/>
                  <a:ext cx="678024" cy="385665"/>
                </a:xfrm>
                <a:custGeom>
                  <a:avLst/>
                  <a:gdLst>
                    <a:gd name="connsiteX0" fmla="*/ 678024 w 678024"/>
                    <a:gd name="connsiteY0" fmla="*/ 0 h 385665"/>
                    <a:gd name="connsiteX1" fmla="*/ 62204 w 678024"/>
                    <a:gd name="connsiteY1" fmla="*/ 335902 h 385665"/>
                    <a:gd name="connsiteX2" fmla="*/ 24881 w 678024"/>
                    <a:gd name="connsiteY2" fmla="*/ 367004 h 385665"/>
                    <a:gd name="connsiteX3" fmla="*/ 0 w 678024"/>
                    <a:gd name="connsiteY3" fmla="*/ 385665 h 385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8024" h="385665">
                      <a:moveTo>
                        <a:pt x="678024" y="0"/>
                      </a:moveTo>
                      <a:lnTo>
                        <a:pt x="62204" y="335902"/>
                      </a:lnTo>
                      <a:cubicBezTo>
                        <a:pt x="35048" y="350811"/>
                        <a:pt x="50213" y="345895"/>
                        <a:pt x="24881" y="367004"/>
                      </a:cubicBezTo>
                      <a:cubicBezTo>
                        <a:pt x="-17315" y="402166"/>
                        <a:pt x="19780" y="365885"/>
                        <a:pt x="0" y="385665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4569513" y="1967466"/>
                  <a:ext cx="541175" cy="447869"/>
                </a:xfrm>
                <a:custGeom>
                  <a:avLst/>
                  <a:gdLst>
                    <a:gd name="connsiteX0" fmla="*/ 541175 w 541175"/>
                    <a:gd name="connsiteY0" fmla="*/ 0 h 447869"/>
                    <a:gd name="connsiteX1" fmla="*/ 99526 w 541175"/>
                    <a:gd name="connsiteY1" fmla="*/ 367004 h 447869"/>
                    <a:gd name="connsiteX2" fmla="*/ 62204 w 541175"/>
                    <a:gd name="connsiteY2" fmla="*/ 404326 h 447869"/>
                    <a:gd name="connsiteX3" fmla="*/ 6220 w 541175"/>
                    <a:gd name="connsiteY3" fmla="*/ 447869 h 447869"/>
                    <a:gd name="connsiteX4" fmla="*/ 0 w 541175"/>
                    <a:gd name="connsiteY4" fmla="*/ 447869 h 44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1175" h="447869">
                      <a:moveTo>
                        <a:pt x="541175" y="0"/>
                      </a:moveTo>
                      <a:lnTo>
                        <a:pt x="99526" y="367004"/>
                      </a:lnTo>
                      <a:cubicBezTo>
                        <a:pt x="86082" y="378353"/>
                        <a:pt x="74645" y="391885"/>
                        <a:pt x="62204" y="404326"/>
                      </a:cubicBezTo>
                      <a:cubicBezTo>
                        <a:pt x="50480" y="416050"/>
                        <a:pt x="21101" y="447869"/>
                        <a:pt x="6220" y="447869"/>
                      </a:cubicBezTo>
                      <a:lnTo>
                        <a:pt x="0" y="44786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>
                  <a:off x="4824549" y="1998568"/>
                  <a:ext cx="286139" cy="447869"/>
                </a:xfrm>
                <a:custGeom>
                  <a:avLst/>
                  <a:gdLst>
                    <a:gd name="connsiteX0" fmla="*/ 286139 w 286139"/>
                    <a:gd name="connsiteY0" fmla="*/ 0 h 447869"/>
                    <a:gd name="connsiteX1" fmla="*/ 0 w 286139"/>
                    <a:gd name="connsiteY1" fmla="*/ 447869 h 447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6139" h="447869">
                      <a:moveTo>
                        <a:pt x="286139" y="0"/>
                      </a:moveTo>
                      <a:cubicBezTo>
                        <a:pt x="191301" y="149634"/>
                        <a:pt x="125279" y="322610"/>
                        <a:pt x="0" y="447869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>
                  <a:off x="5662143" y="3774228"/>
                  <a:ext cx="1768757" cy="2018789"/>
                </a:xfrm>
                <a:custGeom>
                  <a:avLst/>
                  <a:gdLst>
                    <a:gd name="connsiteX0" fmla="*/ 667745 w 1768757"/>
                    <a:gd name="connsiteY0" fmla="*/ 1844617 h 2018789"/>
                    <a:gd name="connsiteX1" fmla="*/ 493574 w 1768757"/>
                    <a:gd name="connsiteY1" fmla="*/ 1913042 h 2018789"/>
                    <a:gd name="connsiteX2" fmla="*/ 431370 w 1768757"/>
                    <a:gd name="connsiteY2" fmla="*/ 1931703 h 2018789"/>
                    <a:gd name="connsiteX3" fmla="*/ 400268 w 1768757"/>
                    <a:gd name="connsiteY3" fmla="*/ 1993907 h 2018789"/>
                    <a:gd name="connsiteX4" fmla="*/ 418929 w 1768757"/>
                    <a:gd name="connsiteY4" fmla="*/ 2006348 h 2018789"/>
                    <a:gd name="connsiteX5" fmla="*/ 549557 w 1768757"/>
                    <a:gd name="connsiteY5" fmla="*/ 2000128 h 2018789"/>
                    <a:gd name="connsiteX6" fmla="*/ 599321 w 1768757"/>
                    <a:gd name="connsiteY6" fmla="*/ 1987687 h 2018789"/>
                    <a:gd name="connsiteX7" fmla="*/ 673965 w 1768757"/>
                    <a:gd name="connsiteY7" fmla="*/ 1993907 h 2018789"/>
                    <a:gd name="connsiteX8" fmla="*/ 742390 w 1768757"/>
                    <a:gd name="connsiteY8" fmla="*/ 2006348 h 2018789"/>
                    <a:gd name="connsiteX9" fmla="*/ 767272 w 1768757"/>
                    <a:gd name="connsiteY9" fmla="*/ 2012568 h 2018789"/>
                    <a:gd name="connsiteX10" fmla="*/ 1084512 w 1768757"/>
                    <a:gd name="connsiteY10" fmla="*/ 2018789 h 2018789"/>
                    <a:gd name="connsiteX11" fmla="*/ 1258684 w 1768757"/>
                    <a:gd name="connsiteY11" fmla="*/ 2012568 h 2018789"/>
                    <a:gd name="connsiteX12" fmla="*/ 1277345 w 1768757"/>
                    <a:gd name="connsiteY12" fmla="*/ 2006348 h 2018789"/>
                    <a:gd name="connsiteX13" fmla="*/ 1283565 w 1768757"/>
                    <a:gd name="connsiteY13" fmla="*/ 1987687 h 2018789"/>
                    <a:gd name="connsiteX14" fmla="*/ 1296006 w 1768757"/>
                    <a:gd name="connsiteY14" fmla="*/ 1969026 h 2018789"/>
                    <a:gd name="connsiteX15" fmla="*/ 1289786 w 1768757"/>
                    <a:gd name="connsiteY15" fmla="*/ 1950364 h 2018789"/>
                    <a:gd name="connsiteX16" fmla="*/ 1264904 w 1768757"/>
                    <a:gd name="connsiteY16" fmla="*/ 1913042 h 2018789"/>
                    <a:gd name="connsiteX17" fmla="*/ 1308447 w 1768757"/>
                    <a:gd name="connsiteY17" fmla="*/ 1875719 h 2018789"/>
                    <a:gd name="connsiteX18" fmla="*/ 1314668 w 1768757"/>
                    <a:gd name="connsiteY18" fmla="*/ 1857058 h 2018789"/>
                    <a:gd name="connsiteX19" fmla="*/ 1289786 w 1768757"/>
                    <a:gd name="connsiteY19" fmla="*/ 1832177 h 2018789"/>
                    <a:gd name="connsiteX20" fmla="*/ 1308447 w 1768757"/>
                    <a:gd name="connsiteY20" fmla="*/ 1813515 h 2018789"/>
                    <a:gd name="connsiteX21" fmla="*/ 1314668 w 1768757"/>
                    <a:gd name="connsiteY21" fmla="*/ 1794854 h 2018789"/>
                    <a:gd name="connsiteX22" fmla="*/ 1277345 w 1768757"/>
                    <a:gd name="connsiteY22" fmla="*/ 1782413 h 2018789"/>
                    <a:gd name="connsiteX23" fmla="*/ 1258684 w 1768757"/>
                    <a:gd name="connsiteY23" fmla="*/ 1769973 h 2018789"/>
                    <a:gd name="connsiteX24" fmla="*/ 1271125 w 1768757"/>
                    <a:gd name="connsiteY24" fmla="*/ 1720209 h 2018789"/>
                    <a:gd name="connsiteX25" fmla="*/ 1283565 w 1768757"/>
                    <a:gd name="connsiteY25" fmla="*/ 1682887 h 2018789"/>
                    <a:gd name="connsiteX26" fmla="*/ 1289786 w 1768757"/>
                    <a:gd name="connsiteY26" fmla="*/ 1602022 h 2018789"/>
                    <a:gd name="connsiteX27" fmla="*/ 1302227 w 1768757"/>
                    <a:gd name="connsiteY27" fmla="*/ 1583360 h 2018789"/>
                    <a:gd name="connsiteX28" fmla="*/ 1296006 w 1768757"/>
                    <a:gd name="connsiteY28" fmla="*/ 1508715 h 2018789"/>
                    <a:gd name="connsiteX29" fmla="*/ 1302227 w 1768757"/>
                    <a:gd name="connsiteY29" fmla="*/ 1353205 h 2018789"/>
                    <a:gd name="connsiteX30" fmla="*/ 1296006 w 1768757"/>
                    <a:gd name="connsiteY30" fmla="*/ 1322103 h 2018789"/>
                    <a:gd name="connsiteX31" fmla="*/ 1289786 w 1768757"/>
                    <a:gd name="connsiteY31" fmla="*/ 1303442 h 2018789"/>
                    <a:gd name="connsiteX32" fmla="*/ 1271125 w 1768757"/>
                    <a:gd name="connsiteY32" fmla="*/ 1297222 h 2018789"/>
                    <a:gd name="connsiteX33" fmla="*/ 1208921 w 1768757"/>
                    <a:gd name="connsiteY33" fmla="*/ 1291001 h 2018789"/>
                    <a:gd name="connsiteX34" fmla="*/ 1233802 w 1768757"/>
                    <a:gd name="connsiteY34" fmla="*/ 1278560 h 2018789"/>
                    <a:gd name="connsiteX35" fmla="*/ 1190259 w 1768757"/>
                    <a:gd name="connsiteY35" fmla="*/ 1259899 h 2018789"/>
                    <a:gd name="connsiteX36" fmla="*/ 1227582 w 1768757"/>
                    <a:gd name="connsiteY36" fmla="*/ 1241238 h 2018789"/>
                    <a:gd name="connsiteX37" fmla="*/ 1246243 w 1768757"/>
                    <a:gd name="connsiteY37" fmla="*/ 1228797 h 2018789"/>
                    <a:gd name="connsiteX38" fmla="*/ 1277345 w 1768757"/>
                    <a:gd name="connsiteY38" fmla="*/ 1222577 h 2018789"/>
                    <a:gd name="connsiteX39" fmla="*/ 1258684 w 1768757"/>
                    <a:gd name="connsiteY39" fmla="*/ 1216356 h 2018789"/>
                    <a:gd name="connsiteX40" fmla="*/ 1308447 w 1768757"/>
                    <a:gd name="connsiteY40" fmla="*/ 1191475 h 2018789"/>
                    <a:gd name="connsiteX41" fmla="*/ 1327108 w 1768757"/>
                    <a:gd name="connsiteY41" fmla="*/ 1179034 h 2018789"/>
                    <a:gd name="connsiteX42" fmla="*/ 1296006 w 1768757"/>
                    <a:gd name="connsiteY42" fmla="*/ 1172813 h 2018789"/>
                    <a:gd name="connsiteX43" fmla="*/ 1221361 w 1768757"/>
                    <a:gd name="connsiteY43" fmla="*/ 1179034 h 2018789"/>
                    <a:gd name="connsiteX44" fmla="*/ 1177819 w 1768757"/>
                    <a:gd name="connsiteY44" fmla="*/ 1191475 h 2018789"/>
                    <a:gd name="connsiteX45" fmla="*/ 1140496 w 1768757"/>
                    <a:gd name="connsiteY45" fmla="*/ 1203915 h 2018789"/>
                    <a:gd name="connsiteX46" fmla="*/ 1177819 w 1768757"/>
                    <a:gd name="connsiteY46" fmla="*/ 1197695 h 2018789"/>
                    <a:gd name="connsiteX47" fmla="*/ 1215141 w 1768757"/>
                    <a:gd name="connsiteY47" fmla="*/ 1185254 h 2018789"/>
                    <a:gd name="connsiteX48" fmla="*/ 1252463 w 1768757"/>
                    <a:gd name="connsiteY48" fmla="*/ 1179034 h 2018789"/>
                    <a:gd name="connsiteX49" fmla="*/ 1277345 w 1768757"/>
                    <a:gd name="connsiteY49" fmla="*/ 1172813 h 2018789"/>
                    <a:gd name="connsiteX50" fmla="*/ 1320888 w 1768757"/>
                    <a:gd name="connsiteY50" fmla="*/ 1160373 h 2018789"/>
                    <a:gd name="connsiteX51" fmla="*/ 1358210 w 1768757"/>
                    <a:gd name="connsiteY51" fmla="*/ 1147932 h 2018789"/>
                    <a:gd name="connsiteX52" fmla="*/ 1401753 w 1768757"/>
                    <a:gd name="connsiteY52" fmla="*/ 1154152 h 2018789"/>
                    <a:gd name="connsiteX53" fmla="*/ 1383092 w 1768757"/>
                    <a:gd name="connsiteY53" fmla="*/ 1166593 h 2018789"/>
                    <a:gd name="connsiteX54" fmla="*/ 1358210 w 1768757"/>
                    <a:gd name="connsiteY54" fmla="*/ 1185254 h 2018789"/>
                    <a:gd name="connsiteX55" fmla="*/ 1289786 w 1768757"/>
                    <a:gd name="connsiteY55" fmla="*/ 1222577 h 2018789"/>
                    <a:gd name="connsiteX56" fmla="*/ 1296006 w 1768757"/>
                    <a:gd name="connsiteY56" fmla="*/ 1266119 h 2018789"/>
                    <a:gd name="connsiteX57" fmla="*/ 1289786 w 1768757"/>
                    <a:gd name="connsiteY57" fmla="*/ 1421630 h 2018789"/>
                    <a:gd name="connsiteX58" fmla="*/ 1296006 w 1768757"/>
                    <a:gd name="connsiteY58" fmla="*/ 1807295 h 2018789"/>
                    <a:gd name="connsiteX59" fmla="*/ 1302227 w 1768757"/>
                    <a:gd name="connsiteY59" fmla="*/ 1838397 h 2018789"/>
                    <a:gd name="connsiteX60" fmla="*/ 1308447 w 1768757"/>
                    <a:gd name="connsiteY60" fmla="*/ 1881940 h 2018789"/>
                    <a:gd name="connsiteX61" fmla="*/ 1314668 w 1768757"/>
                    <a:gd name="connsiteY61" fmla="*/ 1900601 h 2018789"/>
                    <a:gd name="connsiteX62" fmla="*/ 1333329 w 1768757"/>
                    <a:gd name="connsiteY62" fmla="*/ 1913042 h 2018789"/>
                    <a:gd name="connsiteX63" fmla="*/ 1358210 w 1768757"/>
                    <a:gd name="connsiteY63" fmla="*/ 1931703 h 2018789"/>
                    <a:gd name="connsiteX64" fmla="*/ 1395533 w 1768757"/>
                    <a:gd name="connsiteY64" fmla="*/ 1950364 h 2018789"/>
                    <a:gd name="connsiteX65" fmla="*/ 1445296 w 1768757"/>
                    <a:gd name="connsiteY65" fmla="*/ 1956585 h 2018789"/>
                    <a:gd name="connsiteX66" fmla="*/ 1526161 w 1768757"/>
                    <a:gd name="connsiteY66" fmla="*/ 1969026 h 2018789"/>
                    <a:gd name="connsiteX67" fmla="*/ 1563484 w 1768757"/>
                    <a:gd name="connsiteY67" fmla="*/ 1981466 h 2018789"/>
                    <a:gd name="connsiteX68" fmla="*/ 1582145 w 1768757"/>
                    <a:gd name="connsiteY68" fmla="*/ 1987687 h 2018789"/>
                    <a:gd name="connsiteX69" fmla="*/ 1600806 w 1768757"/>
                    <a:gd name="connsiteY69" fmla="*/ 1975246 h 2018789"/>
                    <a:gd name="connsiteX70" fmla="*/ 1600806 w 1768757"/>
                    <a:gd name="connsiteY70" fmla="*/ 1906822 h 2018789"/>
                    <a:gd name="connsiteX71" fmla="*/ 1575925 w 1768757"/>
                    <a:gd name="connsiteY71" fmla="*/ 1869499 h 2018789"/>
                    <a:gd name="connsiteX72" fmla="*/ 1563484 w 1768757"/>
                    <a:gd name="connsiteY72" fmla="*/ 1832177 h 2018789"/>
                    <a:gd name="connsiteX73" fmla="*/ 1557263 w 1768757"/>
                    <a:gd name="connsiteY73" fmla="*/ 1738871 h 2018789"/>
                    <a:gd name="connsiteX74" fmla="*/ 1551043 w 1768757"/>
                    <a:gd name="connsiteY74" fmla="*/ 1701548 h 2018789"/>
                    <a:gd name="connsiteX75" fmla="*/ 1544823 w 1768757"/>
                    <a:gd name="connsiteY75" fmla="*/ 1639344 h 2018789"/>
                    <a:gd name="connsiteX76" fmla="*/ 1551043 w 1768757"/>
                    <a:gd name="connsiteY76" fmla="*/ 1415409 h 2018789"/>
                    <a:gd name="connsiteX77" fmla="*/ 1557263 w 1768757"/>
                    <a:gd name="connsiteY77" fmla="*/ 1384307 h 2018789"/>
                    <a:gd name="connsiteX78" fmla="*/ 1563484 w 1768757"/>
                    <a:gd name="connsiteY78" fmla="*/ 1346985 h 2018789"/>
                    <a:gd name="connsiteX79" fmla="*/ 1569704 w 1768757"/>
                    <a:gd name="connsiteY79" fmla="*/ 1253679 h 2018789"/>
                    <a:gd name="connsiteX80" fmla="*/ 1575925 w 1768757"/>
                    <a:gd name="connsiteY80" fmla="*/ 1179034 h 2018789"/>
                    <a:gd name="connsiteX81" fmla="*/ 1569704 w 1768757"/>
                    <a:gd name="connsiteY81" fmla="*/ 979981 h 2018789"/>
                    <a:gd name="connsiteX82" fmla="*/ 1563484 w 1768757"/>
                    <a:gd name="connsiteY82" fmla="*/ 936438 h 2018789"/>
                    <a:gd name="connsiteX83" fmla="*/ 1544823 w 1768757"/>
                    <a:gd name="connsiteY83" fmla="*/ 930217 h 2018789"/>
                    <a:gd name="connsiteX84" fmla="*/ 1420414 w 1768757"/>
                    <a:gd name="connsiteY84" fmla="*/ 923997 h 2018789"/>
                    <a:gd name="connsiteX85" fmla="*/ 1407974 w 1768757"/>
                    <a:gd name="connsiteY85" fmla="*/ 830691 h 2018789"/>
                    <a:gd name="connsiteX86" fmla="*/ 1395533 w 1768757"/>
                    <a:gd name="connsiteY86" fmla="*/ 812030 h 2018789"/>
                    <a:gd name="connsiteX87" fmla="*/ 1358210 w 1768757"/>
                    <a:gd name="connsiteY87" fmla="*/ 799589 h 2018789"/>
                    <a:gd name="connsiteX88" fmla="*/ 1327108 w 1768757"/>
                    <a:gd name="connsiteY88" fmla="*/ 843132 h 2018789"/>
                    <a:gd name="connsiteX89" fmla="*/ 1314668 w 1768757"/>
                    <a:gd name="connsiteY89" fmla="*/ 861793 h 2018789"/>
                    <a:gd name="connsiteX90" fmla="*/ 1302227 w 1768757"/>
                    <a:gd name="connsiteY90" fmla="*/ 899115 h 2018789"/>
                    <a:gd name="connsiteX91" fmla="*/ 1289786 w 1768757"/>
                    <a:gd name="connsiteY91" fmla="*/ 936438 h 2018789"/>
                    <a:gd name="connsiteX92" fmla="*/ 1271125 w 1768757"/>
                    <a:gd name="connsiteY92" fmla="*/ 973760 h 2018789"/>
                    <a:gd name="connsiteX93" fmla="*/ 1233802 w 1768757"/>
                    <a:gd name="connsiteY93" fmla="*/ 979981 h 2018789"/>
                    <a:gd name="connsiteX94" fmla="*/ 991206 w 1768757"/>
                    <a:gd name="connsiteY94" fmla="*/ 986201 h 2018789"/>
                    <a:gd name="connsiteX95" fmla="*/ 1034749 w 1768757"/>
                    <a:gd name="connsiteY95" fmla="*/ 992422 h 2018789"/>
                    <a:gd name="connsiteX96" fmla="*/ 1264904 w 1768757"/>
                    <a:gd name="connsiteY96" fmla="*/ 979981 h 2018789"/>
                    <a:gd name="connsiteX97" fmla="*/ 1302227 w 1768757"/>
                    <a:gd name="connsiteY97" fmla="*/ 961319 h 2018789"/>
                    <a:gd name="connsiteX98" fmla="*/ 1327108 w 1768757"/>
                    <a:gd name="connsiteY98" fmla="*/ 917777 h 2018789"/>
                    <a:gd name="connsiteX99" fmla="*/ 1333329 w 1768757"/>
                    <a:gd name="connsiteY99" fmla="*/ 892895 h 2018789"/>
                    <a:gd name="connsiteX100" fmla="*/ 1339549 w 1768757"/>
                    <a:gd name="connsiteY100" fmla="*/ 874234 h 2018789"/>
                    <a:gd name="connsiteX101" fmla="*/ 1345770 w 1768757"/>
                    <a:gd name="connsiteY101" fmla="*/ 849352 h 2018789"/>
                    <a:gd name="connsiteX102" fmla="*/ 1351990 w 1768757"/>
                    <a:gd name="connsiteY102" fmla="*/ 830691 h 2018789"/>
                    <a:gd name="connsiteX103" fmla="*/ 1370651 w 1768757"/>
                    <a:gd name="connsiteY103" fmla="*/ 824471 h 2018789"/>
                    <a:gd name="connsiteX104" fmla="*/ 1407974 w 1768757"/>
                    <a:gd name="connsiteY104" fmla="*/ 874234 h 2018789"/>
                    <a:gd name="connsiteX105" fmla="*/ 1432855 w 1768757"/>
                    <a:gd name="connsiteY105" fmla="*/ 923997 h 2018789"/>
                    <a:gd name="connsiteX106" fmla="*/ 1470178 w 1768757"/>
                    <a:gd name="connsiteY106" fmla="*/ 936438 h 2018789"/>
                    <a:gd name="connsiteX107" fmla="*/ 1631908 w 1768757"/>
                    <a:gd name="connsiteY107" fmla="*/ 930217 h 2018789"/>
                    <a:gd name="connsiteX108" fmla="*/ 1675451 w 1768757"/>
                    <a:gd name="connsiteY108" fmla="*/ 917777 h 2018789"/>
                    <a:gd name="connsiteX109" fmla="*/ 1694112 w 1768757"/>
                    <a:gd name="connsiteY109" fmla="*/ 905336 h 2018789"/>
                    <a:gd name="connsiteX110" fmla="*/ 1743876 w 1768757"/>
                    <a:gd name="connsiteY110" fmla="*/ 899115 h 2018789"/>
                    <a:gd name="connsiteX111" fmla="*/ 1768757 w 1768757"/>
                    <a:gd name="connsiteY111" fmla="*/ 892895 h 2018789"/>
                    <a:gd name="connsiteX112" fmla="*/ 1750096 w 1768757"/>
                    <a:gd name="connsiteY112" fmla="*/ 874234 h 2018789"/>
                    <a:gd name="connsiteX113" fmla="*/ 1718994 w 1768757"/>
                    <a:gd name="connsiteY113" fmla="*/ 836911 h 2018789"/>
                    <a:gd name="connsiteX114" fmla="*/ 1712774 w 1768757"/>
                    <a:gd name="connsiteY114" fmla="*/ 818250 h 2018789"/>
                    <a:gd name="connsiteX115" fmla="*/ 1712774 w 1768757"/>
                    <a:gd name="connsiteY115" fmla="*/ 724944 h 2018789"/>
                    <a:gd name="connsiteX116" fmla="*/ 1725214 w 1768757"/>
                    <a:gd name="connsiteY116" fmla="*/ 706283 h 2018789"/>
                    <a:gd name="connsiteX117" fmla="*/ 1712774 w 1768757"/>
                    <a:gd name="connsiteY117" fmla="*/ 687622 h 2018789"/>
                    <a:gd name="connsiteX118" fmla="*/ 1700333 w 1768757"/>
                    <a:gd name="connsiteY118" fmla="*/ 532111 h 2018789"/>
                    <a:gd name="connsiteX119" fmla="*/ 1706553 w 1768757"/>
                    <a:gd name="connsiteY119" fmla="*/ 413924 h 2018789"/>
                    <a:gd name="connsiteX120" fmla="*/ 1712774 w 1768757"/>
                    <a:gd name="connsiteY120" fmla="*/ 382822 h 2018789"/>
                    <a:gd name="connsiteX121" fmla="*/ 1718994 w 1768757"/>
                    <a:gd name="connsiteY121" fmla="*/ 326838 h 2018789"/>
                    <a:gd name="connsiteX122" fmla="*/ 1712774 w 1768757"/>
                    <a:gd name="connsiteY122" fmla="*/ 140226 h 2018789"/>
                    <a:gd name="connsiteX123" fmla="*/ 1706553 w 1768757"/>
                    <a:gd name="connsiteY123" fmla="*/ 109124 h 2018789"/>
                    <a:gd name="connsiteX124" fmla="*/ 1694112 w 1768757"/>
                    <a:gd name="connsiteY124" fmla="*/ 65581 h 2018789"/>
                    <a:gd name="connsiteX125" fmla="*/ 1681672 w 1768757"/>
                    <a:gd name="connsiteY125" fmla="*/ 22038 h 2018789"/>
                    <a:gd name="connsiteX126" fmla="*/ 1675451 w 1768757"/>
                    <a:gd name="connsiteY126" fmla="*/ 40699 h 2018789"/>
                    <a:gd name="connsiteX127" fmla="*/ 1687892 w 1768757"/>
                    <a:gd name="connsiteY127" fmla="*/ 96683 h 2018789"/>
                    <a:gd name="connsiteX128" fmla="*/ 1706553 w 1768757"/>
                    <a:gd name="connsiteY128" fmla="*/ 320617 h 2018789"/>
                    <a:gd name="connsiteX129" fmla="*/ 1712774 w 1768757"/>
                    <a:gd name="connsiteY129" fmla="*/ 351719 h 2018789"/>
                    <a:gd name="connsiteX130" fmla="*/ 1718994 w 1768757"/>
                    <a:gd name="connsiteY130" fmla="*/ 389042 h 2018789"/>
                    <a:gd name="connsiteX131" fmla="*/ 1712774 w 1768757"/>
                    <a:gd name="connsiteY131" fmla="*/ 544552 h 2018789"/>
                    <a:gd name="connsiteX132" fmla="*/ 1700333 w 1768757"/>
                    <a:gd name="connsiteY132" fmla="*/ 644079 h 2018789"/>
                    <a:gd name="connsiteX133" fmla="*/ 1706553 w 1768757"/>
                    <a:gd name="connsiteY133" fmla="*/ 830691 h 2018789"/>
                    <a:gd name="connsiteX134" fmla="*/ 1700333 w 1768757"/>
                    <a:gd name="connsiteY134" fmla="*/ 880454 h 2018789"/>
                    <a:gd name="connsiteX135" fmla="*/ 1663010 w 1768757"/>
                    <a:gd name="connsiteY135" fmla="*/ 886675 h 2018789"/>
                    <a:gd name="connsiteX136" fmla="*/ 1644349 w 1768757"/>
                    <a:gd name="connsiteY136" fmla="*/ 892895 h 2018789"/>
                    <a:gd name="connsiteX137" fmla="*/ 1600806 w 1768757"/>
                    <a:gd name="connsiteY137" fmla="*/ 905336 h 2018789"/>
                    <a:gd name="connsiteX138" fmla="*/ 1551043 w 1768757"/>
                    <a:gd name="connsiteY138" fmla="*/ 911556 h 2018789"/>
                    <a:gd name="connsiteX139" fmla="*/ 1495059 w 1768757"/>
                    <a:gd name="connsiteY139" fmla="*/ 923997 h 2018789"/>
                    <a:gd name="connsiteX140" fmla="*/ 1457737 w 1768757"/>
                    <a:gd name="connsiteY140" fmla="*/ 936438 h 2018789"/>
                    <a:gd name="connsiteX141" fmla="*/ 1432855 w 1768757"/>
                    <a:gd name="connsiteY141" fmla="*/ 930217 h 2018789"/>
                    <a:gd name="connsiteX142" fmla="*/ 1420414 w 1768757"/>
                    <a:gd name="connsiteY142" fmla="*/ 892895 h 2018789"/>
                    <a:gd name="connsiteX143" fmla="*/ 1407974 w 1768757"/>
                    <a:gd name="connsiteY143" fmla="*/ 868013 h 2018789"/>
                    <a:gd name="connsiteX144" fmla="*/ 1395533 w 1768757"/>
                    <a:gd name="connsiteY144" fmla="*/ 830691 h 2018789"/>
                    <a:gd name="connsiteX145" fmla="*/ 1370651 w 1768757"/>
                    <a:gd name="connsiteY145" fmla="*/ 793368 h 2018789"/>
                    <a:gd name="connsiteX146" fmla="*/ 1333329 w 1768757"/>
                    <a:gd name="connsiteY146" fmla="*/ 830691 h 2018789"/>
                    <a:gd name="connsiteX147" fmla="*/ 1283565 w 1768757"/>
                    <a:gd name="connsiteY147" fmla="*/ 886675 h 2018789"/>
                    <a:gd name="connsiteX148" fmla="*/ 1271125 w 1768757"/>
                    <a:gd name="connsiteY148" fmla="*/ 967540 h 2018789"/>
                    <a:gd name="connsiteX149" fmla="*/ 1264904 w 1768757"/>
                    <a:gd name="connsiteY149" fmla="*/ 992422 h 2018789"/>
                    <a:gd name="connsiteX150" fmla="*/ 1227582 w 1768757"/>
                    <a:gd name="connsiteY150" fmla="*/ 998642 h 2018789"/>
                    <a:gd name="connsiteX151" fmla="*/ 1028529 w 1768757"/>
                    <a:gd name="connsiteY151" fmla="*/ 1004862 h 2018789"/>
                    <a:gd name="connsiteX152" fmla="*/ 817035 w 1768757"/>
                    <a:gd name="connsiteY152" fmla="*/ 1017303 h 2018789"/>
                    <a:gd name="connsiteX153" fmla="*/ 773492 w 1768757"/>
                    <a:gd name="connsiteY153" fmla="*/ 1029744 h 2018789"/>
                    <a:gd name="connsiteX154" fmla="*/ 767272 w 1768757"/>
                    <a:gd name="connsiteY154" fmla="*/ 1054626 h 2018789"/>
                    <a:gd name="connsiteX155" fmla="*/ 761051 w 1768757"/>
                    <a:gd name="connsiteY155" fmla="*/ 1073287 h 2018789"/>
                    <a:gd name="connsiteX156" fmla="*/ 748610 w 1768757"/>
                    <a:gd name="connsiteY156" fmla="*/ 1129271 h 2018789"/>
                    <a:gd name="connsiteX157" fmla="*/ 742390 w 1768757"/>
                    <a:gd name="connsiteY157" fmla="*/ 1253679 h 2018789"/>
                    <a:gd name="connsiteX158" fmla="*/ 736170 w 1768757"/>
                    <a:gd name="connsiteY158" fmla="*/ 1496275 h 2018789"/>
                    <a:gd name="connsiteX159" fmla="*/ 729949 w 1768757"/>
                    <a:gd name="connsiteY159" fmla="*/ 1521156 h 2018789"/>
                    <a:gd name="connsiteX160" fmla="*/ 736170 w 1768757"/>
                    <a:gd name="connsiteY160" fmla="*/ 1490054 h 2018789"/>
                    <a:gd name="connsiteX161" fmla="*/ 742390 w 1768757"/>
                    <a:gd name="connsiteY161" fmla="*/ 1452732 h 2018789"/>
                    <a:gd name="connsiteX162" fmla="*/ 748610 w 1768757"/>
                    <a:gd name="connsiteY162" fmla="*/ 1434071 h 2018789"/>
                    <a:gd name="connsiteX163" fmla="*/ 761051 w 1768757"/>
                    <a:gd name="connsiteY163" fmla="*/ 1371866 h 2018789"/>
                    <a:gd name="connsiteX164" fmla="*/ 761051 w 1768757"/>
                    <a:gd name="connsiteY164" fmla="*/ 1035964 h 2018789"/>
                    <a:gd name="connsiteX165" fmla="*/ 736170 w 1768757"/>
                    <a:gd name="connsiteY165" fmla="*/ 892895 h 2018789"/>
                    <a:gd name="connsiteX166" fmla="*/ 717508 w 1768757"/>
                    <a:gd name="connsiteY166" fmla="*/ 886675 h 2018789"/>
                    <a:gd name="connsiteX167" fmla="*/ 680186 w 1768757"/>
                    <a:gd name="connsiteY167" fmla="*/ 892895 h 2018789"/>
                    <a:gd name="connsiteX168" fmla="*/ 673965 w 1768757"/>
                    <a:gd name="connsiteY168" fmla="*/ 930217 h 2018789"/>
                    <a:gd name="connsiteX169" fmla="*/ 661525 w 1768757"/>
                    <a:gd name="connsiteY169" fmla="*/ 1116830 h 2018789"/>
                    <a:gd name="connsiteX170" fmla="*/ 667745 w 1768757"/>
                    <a:gd name="connsiteY170" fmla="*/ 1558479 h 2018789"/>
                    <a:gd name="connsiteX171" fmla="*/ 705068 w 1768757"/>
                    <a:gd name="connsiteY171" fmla="*/ 1570919 h 2018789"/>
                    <a:gd name="connsiteX172" fmla="*/ 748610 w 1768757"/>
                    <a:gd name="connsiteY172" fmla="*/ 1546038 h 2018789"/>
                    <a:gd name="connsiteX173" fmla="*/ 729949 w 1768757"/>
                    <a:gd name="connsiteY173" fmla="*/ 1539817 h 2018789"/>
                    <a:gd name="connsiteX174" fmla="*/ 661525 w 1768757"/>
                    <a:gd name="connsiteY174" fmla="*/ 1546038 h 2018789"/>
                    <a:gd name="connsiteX175" fmla="*/ 642863 w 1768757"/>
                    <a:gd name="connsiteY175" fmla="*/ 1552258 h 2018789"/>
                    <a:gd name="connsiteX176" fmla="*/ 599321 w 1768757"/>
                    <a:gd name="connsiteY176" fmla="*/ 1564699 h 2018789"/>
                    <a:gd name="connsiteX177" fmla="*/ 524676 w 1768757"/>
                    <a:gd name="connsiteY177" fmla="*/ 1558479 h 2018789"/>
                    <a:gd name="connsiteX178" fmla="*/ 487353 w 1768757"/>
                    <a:gd name="connsiteY178" fmla="*/ 1546038 h 2018789"/>
                    <a:gd name="connsiteX179" fmla="*/ 468692 w 1768757"/>
                    <a:gd name="connsiteY179" fmla="*/ 1539817 h 2018789"/>
                    <a:gd name="connsiteX180" fmla="*/ 406488 w 1768757"/>
                    <a:gd name="connsiteY180" fmla="*/ 1527377 h 2018789"/>
                    <a:gd name="connsiteX181" fmla="*/ 338063 w 1768757"/>
                    <a:gd name="connsiteY181" fmla="*/ 1514936 h 2018789"/>
                    <a:gd name="connsiteX182" fmla="*/ 282080 w 1768757"/>
                    <a:gd name="connsiteY182" fmla="*/ 1502495 h 2018789"/>
                    <a:gd name="connsiteX183" fmla="*/ 257198 w 1768757"/>
                    <a:gd name="connsiteY183" fmla="*/ 1496275 h 2018789"/>
                    <a:gd name="connsiteX184" fmla="*/ 213655 w 1768757"/>
                    <a:gd name="connsiteY184" fmla="*/ 1483834 h 2018789"/>
                    <a:gd name="connsiteX185" fmla="*/ 139010 w 1768757"/>
                    <a:gd name="connsiteY185" fmla="*/ 1471393 h 2018789"/>
                    <a:gd name="connsiteX186" fmla="*/ 114129 w 1768757"/>
                    <a:gd name="connsiteY186" fmla="*/ 1458952 h 2018789"/>
                    <a:gd name="connsiteX187" fmla="*/ 76806 w 1768757"/>
                    <a:gd name="connsiteY187" fmla="*/ 1446511 h 2018789"/>
                    <a:gd name="connsiteX188" fmla="*/ 51925 w 1768757"/>
                    <a:gd name="connsiteY188" fmla="*/ 1434071 h 2018789"/>
                    <a:gd name="connsiteX189" fmla="*/ 14602 w 1768757"/>
                    <a:gd name="connsiteY189" fmla="*/ 1415409 h 2018789"/>
                    <a:gd name="connsiteX190" fmla="*/ 2161 w 1768757"/>
                    <a:gd name="connsiteY190" fmla="*/ 1396748 h 2018789"/>
                    <a:gd name="connsiteX191" fmla="*/ 14602 w 1768757"/>
                    <a:gd name="connsiteY191" fmla="*/ 1228797 h 2018789"/>
                    <a:gd name="connsiteX192" fmla="*/ 27043 w 1768757"/>
                    <a:gd name="connsiteY192" fmla="*/ 1116830 h 2018789"/>
                    <a:gd name="connsiteX193" fmla="*/ 33263 w 1768757"/>
                    <a:gd name="connsiteY193" fmla="*/ 1079507 h 2018789"/>
                    <a:gd name="connsiteX194" fmla="*/ 45704 w 1768757"/>
                    <a:gd name="connsiteY194" fmla="*/ 998642 h 2018789"/>
                    <a:gd name="connsiteX195" fmla="*/ 58145 w 1768757"/>
                    <a:gd name="connsiteY195" fmla="*/ 973760 h 2018789"/>
                    <a:gd name="connsiteX196" fmla="*/ 64365 w 1768757"/>
                    <a:gd name="connsiteY196" fmla="*/ 948879 h 2018789"/>
                    <a:gd name="connsiteX197" fmla="*/ 70586 w 1768757"/>
                    <a:gd name="connsiteY197" fmla="*/ 930217 h 2018789"/>
                    <a:gd name="connsiteX198" fmla="*/ 76806 w 1768757"/>
                    <a:gd name="connsiteY198" fmla="*/ 899115 h 2018789"/>
                    <a:gd name="connsiteX199" fmla="*/ 95468 w 1768757"/>
                    <a:gd name="connsiteY199" fmla="*/ 793368 h 2018789"/>
                    <a:gd name="connsiteX200" fmla="*/ 114129 w 1768757"/>
                    <a:gd name="connsiteY200" fmla="*/ 787148 h 2018789"/>
                    <a:gd name="connsiteX201" fmla="*/ 157672 w 1768757"/>
                    <a:gd name="connsiteY201" fmla="*/ 768487 h 2018789"/>
                    <a:gd name="connsiteX202" fmla="*/ 257198 w 1768757"/>
                    <a:gd name="connsiteY202" fmla="*/ 774707 h 2018789"/>
                    <a:gd name="connsiteX203" fmla="*/ 300741 w 1768757"/>
                    <a:gd name="connsiteY203" fmla="*/ 799589 h 2018789"/>
                    <a:gd name="connsiteX204" fmla="*/ 338063 w 1768757"/>
                    <a:gd name="connsiteY204" fmla="*/ 812030 h 2018789"/>
                    <a:gd name="connsiteX205" fmla="*/ 406488 w 1768757"/>
                    <a:gd name="connsiteY205" fmla="*/ 824471 h 2018789"/>
                    <a:gd name="connsiteX206" fmla="*/ 518455 w 1768757"/>
                    <a:gd name="connsiteY206" fmla="*/ 843132 h 2018789"/>
                    <a:gd name="connsiteX207" fmla="*/ 568219 w 1768757"/>
                    <a:gd name="connsiteY207" fmla="*/ 855573 h 2018789"/>
                    <a:gd name="connsiteX208" fmla="*/ 586880 w 1768757"/>
                    <a:gd name="connsiteY208" fmla="*/ 861793 h 2018789"/>
                    <a:gd name="connsiteX209" fmla="*/ 642863 w 1768757"/>
                    <a:gd name="connsiteY209" fmla="*/ 874234 h 2018789"/>
                    <a:gd name="connsiteX210" fmla="*/ 692627 w 1768757"/>
                    <a:gd name="connsiteY210" fmla="*/ 886675 h 2018789"/>
                    <a:gd name="connsiteX211" fmla="*/ 655304 w 1768757"/>
                    <a:gd name="connsiteY211" fmla="*/ 874234 h 2018789"/>
                    <a:gd name="connsiteX212" fmla="*/ 630423 w 1768757"/>
                    <a:gd name="connsiteY212" fmla="*/ 861793 h 2018789"/>
                    <a:gd name="connsiteX213" fmla="*/ 599321 w 1768757"/>
                    <a:gd name="connsiteY213" fmla="*/ 855573 h 2018789"/>
                    <a:gd name="connsiteX214" fmla="*/ 580659 w 1768757"/>
                    <a:gd name="connsiteY214" fmla="*/ 849352 h 2018789"/>
                    <a:gd name="connsiteX215" fmla="*/ 537116 w 1768757"/>
                    <a:gd name="connsiteY215" fmla="*/ 843132 h 2018789"/>
                    <a:gd name="connsiteX216" fmla="*/ 487353 w 1768757"/>
                    <a:gd name="connsiteY216" fmla="*/ 830691 h 2018789"/>
                    <a:gd name="connsiteX217" fmla="*/ 462472 w 1768757"/>
                    <a:gd name="connsiteY217" fmla="*/ 824471 h 2018789"/>
                    <a:gd name="connsiteX218" fmla="*/ 437590 w 1768757"/>
                    <a:gd name="connsiteY218" fmla="*/ 818250 h 2018789"/>
                    <a:gd name="connsiteX219" fmla="*/ 369165 w 1768757"/>
                    <a:gd name="connsiteY219" fmla="*/ 805809 h 2018789"/>
                    <a:gd name="connsiteX220" fmla="*/ 350504 w 1768757"/>
                    <a:gd name="connsiteY220" fmla="*/ 799589 h 2018789"/>
                    <a:gd name="connsiteX221" fmla="*/ 282080 w 1768757"/>
                    <a:gd name="connsiteY221" fmla="*/ 780928 h 2018789"/>
                    <a:gd name="connsiteX222" fmla="*/ 288300 w 1768757"/>
                    <a:gd name="connsiteY222" fmla="*/ 737385 h 2018789"/>
                    <a:gd name="connsiteX223" fmla="*/ 325623 w 1768757"/>
                    <a:gd name="connsiteY223" fmla="*/ 743605 h 2018789"/>
                    <a:gd name="connsiteX224" fmla="*/ 381606 w 1768757"/>
                    <a:gd name="connsiteY224" fmla="*/ 749826 h 2018789"/>
                    <a:gd name="connsiteX225" fmla="*/ 425149 w 1768757"/>
                    <a:gd name="connsiteY225" fmla="*/ 768487 h 2018789"/>
                    <a:gd name="connsiteX226" fmla="*/ 474912 w 1768757"/>
                    <a:gd name="connsiteY226" fmla="*/ 780928 h 2018789"/>
                    <a:gd name="connsiteX227" fmla="*/ 518455 w 1768757"/>
                    <a:gd name="connsiteY227" fmla="*/ 774707 h 2018789"/>
                    <a:gd name="connsiteX228" fmla="*/ 518455 w 1768757"/>
                    <a:gd name="connsiteY228" fmla="*/ 712503 h 2018789"/>
                    <a:gd name="connsiteX229" fmla="*/ 506014 w 1768757"/>
                    <a:gd name="connsiteY229" fmla="*/ 693842 h 2018789"/>
                    <a:gd name="connsiteX230" fmla="*/ 524676 w 1768757"/>
                    <a:gd name="connsiteY230" fmla="*/ 706283 h 2018789"/>
                    <a:gd name="connsiteX231" fmla="*/ 530896 w 1768757"/>
                    <a:gd name="connsiteY231" fmla="*/ 743605 h 2018789"/>
                    <a:gd name="connsiteX232" fmla="*/ 543337 w 1768757"/>
                    <a:gd name="connsiteY232" fmla="*/ 780928 h 2018789"/>
                    <a:gd name="connsiteX233" fmla="*/ 549557 w 1768757"/>
                    <a:gd name="connsiteY233" fmla="*/ 805809 h 2018789"/>
                    <a:gd name="connsiteX234" fmla="*/ 543337 w 1768757"/>
                    <a:gd name="connsiteY234" fmla="*/ 830691 h 2018789"/>
                    <a:gd name="connsiteX235" fmla="*/ 524676 w 1768757"/>
                    <a:gd name="connsiteY235" fmla="*/ 824471 h 2018789"/>
                    <a:gd name="connsiteX236" fmla="*/ 499794 w 1768757"/>
                    <a:gd name="connsiteY236" fmla="*/ 818250 h 2018789"/>
                    <a:gd name="connsiteX237" fmla="*/ 462472 w 1768757"/>
                    <a:gd name="connsiteY237" fmla="*/ 793368 h 2018789"/>
                    <a:gd name="connsiteX238" fmla="*/ 443810 w 1768757"/>
                    <a:gd name="connsiteY238" fmla="*/ 787148 h 2018789"/>
                    <a:gd name="connsiteX239" fmla="*/ 344284 w 1768757"/>
                    <a:gd name="connsiteY239" fmla="*/ 780928 h 2018789"/>
                    <a:gd name="connsiteX240" fmla="*/ 306961 w 1768757"/>
                    <a:gd name="connsiteY240" fmla="*/ 737385 h 2018789"/>
                    <a:gd name="connsiteX241" fmla="*/ 294521 w 1768757"/>
                    <a:gd name="connsiteY241" fmla="*/ 700062 h 2018789"/>
                    <a:gd name="connsiteX242" fmla="*/ 300741 w 1768757"/>
                    <a:gd name="connsiteY242" fmla="*/ 644079 h 2018789"/>
                    <a:gd name="connsiteX243" fmla="*/ 319402 w 1768757"/>
                    <a:gd name="connsiteY243" fmla="*/ 631638 h 2018789"/>
                    <a:gd name="connsiteX244" fmla="*/ 375386 w 1768757"/>
                    <a:gd name="connsiteY244" fmla="*/ 619197 h 2018789"/>
                    <a:gd name="connsiteX245" fmla="*/ 400268 w 1768757"/>
                    <a:gd name="connsiteY245" fmla="*/ 612977 h 2018789"/>
                    <a:gd name="connsiteX246" fmla="*/ 300741 w 1768757"/>
                    <a:gd name="connsiteY246" fmla="*/ 606756 h 2018789"/>
                    <a:gd name="connsiteX247" fmla="*/ 288300 w 1768757"/>
                    <a:gd name="connsiteY247" fmla="*/ 588095 h 2018789"/>
                    <a:gd name="connsiteX248" fmla="*/ 275859 w 1768757"/>
                    <a:gd name="connsiteY248" fmla="*/ 550773 h 2018789"/>
                    <a:gd name="connsiteX249" fmla="*/ 282080 w 1768757"/>
                    <a:gd name="connsiteY249" fmla="*/ 476128 h 2018789"/>
                    <a:gd name="connsiteX250" fmla="*/ 294521 w 1768757"/>
                    <a:gd name="connsiteY250" fmla="*/ 432585 h 2018789"/>
                    <a:gd name="connsiteX251" fmla="*/ 313182 w 1768757"/>
                    <a:gd name="connsiteY251" fmla="*/ 345499 h 2018789"/>
                    <a:gd name="connsiteX252" fmla="*/ 319402 w 1768757"/>
                    <a:gd name="connsiteY252" fmla="*/ 295736 h 2018789"/>
                    <a:gd name="connsiteX253" fmla="*/ 325623 w 1768757"/>
                    <a:gd name="connsiteY253" fmla="*/ 227311 h 2018789"/>
                    <a:gd name="connsiteX254" fmla="*/ 331843 w 1768757"/>
                    <a:gd name="connsiteY254" fmla="*/ 189989 h 2018789"/>
                    <a:gd name="connsiteX255" fmla="*/ 344284 w 1768757"/>
                    <a:gd name="connsiteY255" fmla="*/ 96683 h 2018789"/>
                    <a:gd name="connsiteX256" fmla="*/ 350504 w 1768757"/>
                    <a:gd name="connsiteY256" fmla="*/ 53140 h 2018789"/>
                    <a:gd name="connsiteX257" fmla="*/ 356725 w 1768757"/>
                    <a:gd name="connsiteY257" fmla="*/ 3377 h 2018789"/>
                    <a:gd name="connsiteX258" fmla="*/ 350504 w 1768757"/>
                    <a:gd name="connsiteY258" fmla="*/ 59360 h 2018789"/>
                    <a:gd name="connsiteX259" fmla="*/ 338063 w 1768757"/>
                    <a:gd name="connsiteY259" fmla="*/ 183768 h 2018789"/>
                    <a:gd name="connsiteX260" fmla="*/ 331843 w 1768757"/>
                    <a:gd name="connsiteY260" fmla="*/ 277075 h 2018789"/>
                    <a:gd name="connsiteX261" fmla="*/ 319402 w 1768757"/>
                    <a:gd name="connsiteY261" fmla="*/ 326838 h 2018789"/>
                    <a:gd name="connsiteX262" fmla="*/ 313182 w 1768757"/>
                    <a:gd name="connsiteY262" fmla="*/ 376601 h 2018789"/>
                    <a:gd name="connsiteX263" fmla="*/ 300741 w 1768757"/>
                    <a:gd name="connsiteY263" fmla="*/ 413924 h 2018789"/>
                    <a:gd name="connsiteX264" fmla="*/ 288300 w 1768757"/>
                    <a:gd name="connsiteY264" fmla="*/ 463687 h 2018789"/>
                    <a:gd name="connsiteX265" fmla="*/ 294521 w 1768757"/>
                    <a:gd name="connsiteY265" fmla="*/ 606756 h 2018789"/>
                    <a:gd name="connsiteX266" fmla="*/ 344284 w 1768757"/>
                    <a:gd name="connsiteY266" fmla="*/ 612977 h 2018789"/>
                    <a:gd name="connsiteX267" fmla="*/ 537116 w 1768757"/>
                    <a:gd name="connsiteY267" fmla="*/ 606756 h 2018789"/>
                    <a:gd name="connsiteX268" fmla="*/ 555778 w 1768757"/>
                    <a:gd name="connsiteY268" fmla="*/ 600536 h 2018789"/>
                    <a:gd name="connsiteX269" fmla="*/ 574439 w 1768757"/>
                    <a:gd name="connsiteY269" fmla="*/ 588095 h 2018789"/>
                    <a:gd name="connsiteX270" fmla="*/ 580659 w 1768757"/>
                    <a:gd name="connsiteY270" fmla="*/ 556993 h 2018789"/>
                    <a:gd name="connsiteX271" fmla="*/ 593100 w 1768757"/>
                    <a:gd name="connsiteY271" fmla="*/ 538332 h 2018789"/>
                    <a:gd name="connsiteX272" fmla="*/ 599321 w 1768757"/>
                    <a:gd name="connsiteY272" fmla="*/ 519671 h 2018789"/>
                    <a:gd name="connsiteX273" fmla="*/ 593100 w 1768757"/>
                    <a:gd name="connsiteY273" fmla="*/ 71801 h 2018789"/>
                    <a:gd name="connsiteX274" fmla="*/ 599321 w 1768757"/>
                    <a:gd name="connsiteY274" fmla="*/ 177548 h 2018789"/>
                    <a:gd name="connsiteX275" fmla="*/ 630423 w 1768757"/>
                    <a:gd name="connsiteY275" fmla="*/ 208650 h 2018789"/>
                    <a:gd name="connsiteX276" fmla="*/ 711288 w 1768757"/>
                    <a:gd name="connsiteY276" fmla="*/ 171328 h 2018789"/>
                    <a:gd name="connsiteX277" fmla="*/ 729949 w 1768757"/>
                    <a:gd name="connsiteY277" fmla="*/ 158887 h 2018789"/>
                    <a:gd name="connsiteX278" fmla="*/ 711288 w 1768757"/>
                    <a:gd name="connsiteY278" fmla="*/ 152666 h 2018789"/>
                    <a:gd name="connsiteX279" fmla="*/ 667745 w 1768757"/>
                    <a:gd name="connsiteY279" fmla="*/ 171328 h 2018789"/>
                    <a:gd name="connsiteX280" fmla="*/ 649084 w 1768757"/>
                    <a:gd name="connsiteY280" fmla="*/ 183768 h 2018789"/>
                    <a:gd name="connsiteX281" fmla="*/ 624202 w 1768757"/>
                    <a:gd name="connsiteY281" fmla="*/ 189989 h 2018789"/>
                    <a:gd name="connsiteX282" fmla="*/ 605541 w 1768757"/>
                    <a:gd name="connsiteY282" fmla="*/ 196209 h 2018789"/>
                    <a:gd name="connsiteX283" fmla="*/ 611761 w 1768757"/>
                    <a:gd name="connsiteY283" fmla="*/ 165107 h 2018789"/>
                    <a:gd name="connsiteX284" fmla="*/ 636643 w 1768757"/>
                    <a:gd name="connsiteY284" fmla="*/ 102903 h 2018789"/>
                    <a:gd name="connsiteX285" fmla="*/ 649084 w 1768757"/>
                    <a:gd name="connsiteY285" fmla="*/ 84242 h 2018789"/>
                    <a:gd name="connsiteX286" fmla="*/ 667745 w 1768757"/>
                    <a:gd name="connsiteY286" fmla="*/ 46919 h 2018789"/>
                    <a:gd name="connsiteX287" fmla="*/ 680186 w 1768757"/>
                    <a:gd name="connsiteY287" fmla="*/ 28258 h 2018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</a:cxnLst>
                  <a:rect l="l" t="t" r="r" b="b"/>
                  <a:pathLst>
                    <a:path w="1768757" h="2018789">
                      <a:moveTo>
                        <a:pt x="667745" y="1844617"/>
                      </a:moveTo>
                      <a:lnTo>
                        <a:pt x="493574" y="1913042"/>
                      </a:lnTo>
                      <a:cubicBezTo>
                        <a:pt x="443262" y="1933481"/>
                        <a:pt x="497083" y="1920751"/>
                        <a:pt x="431370" y="1931703"/>
                      </a:cubicBezTo>
                      <a:cubicBezTo>
                        <a:pt x="390137" y="1945447"/>
                        <a:pt x="377188" y="1936209"/>
                        <a:pt x="400268" y="1993907"/>
                      </a:cubicBezTo>
                      <a:cubicBezTo>
                        <a:pt x="403045" y="2000848"/>
                        <a:pt x="412709" y="2002201"/>
                        <a:pt x="418929" y="2006348"/>
                      </a:cubicBezTo>
                      <a:cubicBezTo>
                        <a:pt x="462472" y="2004275"/>
                        <a:pt x="506196" y="2004614"/>
                        <a:pt x="549557" y="2000128"/>
                      </a:cubicBezTo>
                      <a:cubicBezTo>
                        <a:pt x="566565" y="1998369"/>
                        <a:pt x="582244" y="1988541"/>
                        <a:pt x="599321" y="1987687"/>
                      </a:cubicBezTo>
                      <a:cubicBezTo>
                        <a:pt x="624257" y="1986440"/>
                        <a:pt x="649084" y="1991834"/>
                        <a:pt x="673965" y="1993907"/>
                      </a:cubicBezTo>
                      <a:cubicBezTo>
                        <a:pt x="700966" y="1998407"/>
                        <a:pt x="716315" y="2000554"/>
                        <a:pt x="742390" y="2006348"/>
                      </a:cubicBezTo>
                      <a:cubicBezTo>
                        <a:pt x="750736" y="2008202"/>
                        <a:pt x="758728" y="2012257"/>
                        <a:pt x="767272" y="2012568"/>
                      </a:cubicBezTo>
                      <a:cubicBezTo>
                        <a:pt x="872969" y="2016412"/>
                        <a:pt x="978765" y="2016715"/>
                        <a:pt x="1084512" y="2018789"/>
                      </a:cubicBezTo>
                      <a:cubicBezTo>
                        <a:pt x="1142569" y="2016715"/>
                        <a:pt x="1200710" y="2016308"/>
                        <a:pt x="1258684" y="2012568"/>
                      </a:cubicBezTo>
                      <a:cubicBezTo>
                        <a:pt x="1265227" y="2012146"/>
                        <a:pt x="1272709" y="2010984"/>
                        <a:pt x="1277345" y="2006348"/>
                      </a:cubicBezTo>
                      <a:cubicBezTo>
                        <a:pt x="1281981" y="2001712"/>
                        <a:pt x="1280633" y="1993552"/>
                        <a:pt x="1283565" y="1987687"/>
                      </a:cubicBezTo>
                      <a:cubicBezTo>
                        <a:pt x="1286908" y="1981000"/>
                        <a:pt x="1291859" y="1975246"/>
                        <a:pt x="1296006" y="1969026"/>
                      </a:cubicBezTo>
                      <a:cubicBezTo>
                        <a:pt x="1293933" y="1962805"/>
                        <a:pt x="1293423" y="1955820"/>
                        <a:pt x="1289786" y="1950364"/>
                      </a:cubicBezTo>
                      <a:cubicBezTo>
                        <a:pt x="1258720" y="1903763"/>
                        <a:pt x="1279698" y="1957418"/>
                        <a:pt x="1264904" y="1913042"/>
                      </a:cubicBezTo>
                      <a:cubicBezTo>
                        <a:pt x="1276406" y="1904416"/>
                        <a:pt x="1299781" y="1888718"/>
                        <a:pt x="1308447" y="1875719"/>
                      </a:cubicBezTo>
                      <a:cubicBezTo>
                        <a:pt x="1312084" y="1870263"/>
                        <a:pt x="1312594" y="1863278"/>
                        <a:pt x="1314668" y="1857058"/>
                      </a:cubicBezTo>
                      <a:cubicBezTo>
                        <a:pt x="1304715" y="1853741"/>
                        <a:pt x="1283151" y="1852083"/>
                        <a:pt x="1289786" y="1832177"/>
                      </a:cubicBezTo>
                      <a:cubicBezTo>
                        <a:pt x="1292568" y="1823831"/>
                        <a:pt x="1302227" y="1819736"/>
                        <a:pt x="1308447" y="1813515"/>
                      </a:cubicBezTo>
                      <a:cubicBezTo>
                        <a:pt x="1310521" y="1807295"/>
                        <a:pt x="1319304" y="1799490"/>
                        <a:pt x="1314668" y="1794854"/>
                      </a:cubicBezTo>
                      <a:cubicBezTo>
                        <a:pt x="1305395" y="1785581"/>
                        <a:pt x="1288257" y="1789687"/>
                        <a:pt x="1277345" y="1782413"/>
                      </a:cubicBezTo>
                      <a:lnTo>
                        <a:pt x="1258684" y="1769973"/>
                      </a:lnTo>
                      <a:cubicBezTo>
                        <a:pt x="1247768" y="1726313"/>
                        <a:pt x="1249977" y="1762505"/>
                        <a:pt x="1271125" y="1720209"/>
                      </a:cubicBezTo>
                      <a:cubicBezTo>
                        <a:pt x="1276990" y="1708480"/>
                        <a:pt x="1283565" y="1682887"/>
                        <a:pt x="1283565" y="1682887"/>
                      </a:cubicBezTo>
                      <a:cubicBezTo>
                        <a:pt x="1285639" y="1655932"/>
                        <a:pt x="1284804" y="1628594"/>
                        <a:pt x="1289786" y="1602022"/>
                      </a:cubicBezTo>
                      <a:cubicBezTo>
                        <a:pt x="1291164" y="1594674"/>
                        <a:pt x="1301730" y="1590820"/>
                        <a:pt x="1302227" y="1583360"/>
                      </a:cubicBezTo>
                      <a:cubicBezTo>
                        <a:pt x="1303888" y="1558447"/>
                        <a:pt x="1298080" y="1533597"/>
                        <a:pt x="1296006" y="1508715"/>
                      </a:cubicBezTo>
                      <a:cubicBezTo>
                        <a:pt x="1298080" y="1456878"/>
                        <a:pt x="1302227" y="1405083"/>
                        <a:pt x="1302227" y="1353205"/>
                      </a:cubicBezTo>
                      <a:cubicBezTo>
                        <a:pt x="1302227" y="1342632"/>
                        <a:pt x="1298570" y="1332360"/>
                        <a:pt x="1296006" y="1322103"/>
                      </a:cubicBezTo>
                      <a:cubicBezTo>
                        <a:pt x="1294416" y="1315742"/>
                        <a:pt x="1294422" y="1308078"/>
                        <a:pt x="1289786" y="1303442"/>
                      </a:cubicBezTo>
                      <a:cubicBezTo>
                        <a:pt x="1285150" y="1298806"/>
                        <a:pt x="1277606" y="1298219"/>
                        <a:pt x="1271125" y="1297222"/>
                      </a:cubicBezTo>
                      <a:cubicBezTo>
                        <a:pt x="1250529" y="1294053"/>
                        <a:pt x="1229656" y="1293075"/>
                        <a:pt x="1208921" y="1291001"/>
                      </a:cubicBezTo>
                      <a:cubicBezTo>
                        <a:pt x="1217215" y="1286854"/>
                        <a:pt x="1233802" y="1287833"/>
                        <a:pt x="1233802" y="1278560"/>
                      </a:cubicBezTo>
                      <a:cubicBezTo>
                        <a:pt x="1233802" y="1273434"/>
                        <a:pt x="1195976" y="1261805"/>
                        <a:pt x="1190259" y="1259899"/>
                      </a:cubicBezTo>
                      <a:cubicBezTo>
                        <a:pt x="1243748" y="1224241"/>
                        <a:pt x="1176069" y="1266994"/>
                        <a:pt x="1227582" y="1241238"/>
                      </a:cubicBezTo>
                      <a:cubicBezTo>
                        <a:pt x="1234269" y="1237895"/>
                        <a:pt x="1239243" y="1231422"/>
                        <a:pt x="1246243" y="1228797"/>
                      </a:cubicBezTo>
                      <a:cubicBezTo>
                        <a:pt x="1256142" y="1225085"/>
                        <a:pt x="1266978" y="1224650"/>
                        <a:pt x="1277345" y="1222577"/>
                      </a:cubicBezTo>
                      <a:cubicBezTo>
                        <a:pt x="1271125" y="1220503"/>
                        <a:pt x="1255752" y="1222221"/>
                        <a:pt x="1258684" y="1216356"/>
                      </a:cubicBezTo>
                      <a:cubicBezTo>
                        <a:pt x="1264560" y="1204604"/>
                        <a:pt x="1295046" y="1195942"/>
                        <a:pt x="1308447" y="1191475"/>
                      </a:cubicBezTo>
                      <a:cubicBezTo>
                        <a:pt x="1314667" y="1187328"/>
                        <a:pt x="1331255" y="1185254"/>
                        <a:pt x="1327108" y="1179034"/>
                      </a:cubicBezTo>
                      <a:cubicBezTo>
                        <a:pt x="1321243" y="1170237"/>
                        <a:pt x="1306579" y="1172813"/>
                        <a:pt x="1296006" y="1172813"/>
                      </a:cubicBezTo>
                      <a:cubicBezTo>
                        <a:pt x="1271038" y="1172813"/>
                        <a:pt x="1246243" y="1176960"/>
                        <a:pt x="1221361" y="1179034"/>
                      </a:cubicBezTo>
                      <a:cubicBezTo>
                        <a:pt x="1158656" y="1199935"/>
                        <a:pt x="1255913" y="1168047"/>
                        <a:pt x="1177819" y="1191475"/>
                      </a:cubicBezTo>
                      <a:cubicBezTo>
                        <a:pt x="1165258" y="1195243"/>
                        <a:pt x="1153509" y="1202288"/>
                        <a:pt x="1140496" y="1203915"/>
                      </a:cubicBezTo>
                      <a:cubicBezTo>
                        <a:pt x="1061636" y="1213773"/>
                        <a:pt x="1074184" y="1212500"/>
                        <a:pt x="1177819" y="1197695"/>
                      </a:cubicBezTo>
                      <a:cubicBezTo>
                        <a:pt x="1190260" y="1193548"/>
                        <a:pt x="1202419" y="1188435"/>
                        <a:pt x="1215141" y="1185254"/>
                      </a:cubicBezTo>
                      <a:cubicBezTo>
                        <a:pt x="1227377" y="1182195"/>
                        <a:pt x="1240096" y="1181508"/>
                        <a:pt x="1252463" y="1179034"/>
                      </a:cubicBezTo>
                      <a:cubicBezTo>
                        <a:pt x="1260846" y="1177357"/>
                        <a:pt x="1269097" y="1175062"/>
                        <a:pt x="1277345" y="1172813"/>
                      </a:cubicBezTo>
                      <a:cubicBezTo>
                        <a:pt x="1291908" y="1168841"/>
                        <a:pt x="1306460" y="1164812"/>
                        <a:pt x="1320888" y="1160373"/>
                      </a:cubicBezTo>
                      <a:cubicBezTo>
                        <a:pt x="1333422" y="1156517"/>
                        <a:pt x="1358210" y="1147932"/>
                        <a:pt x="1358210" y="1147932"/>
                      </a:cubicBezTo>
                      <a:cubicBezTo>
                        <a:pt x="1372724" y="1150005"/>
                        <a:pt x="1390024" y="1145355"/>
                        <a:pt x="1401753" y="1154152"/>
                      </a:cubicBezTo>
                      <a:cubicBezTo>
                        <a:pt x="1407734" y="1158638"/>
                        <a:pt x="1389175" y="1162248"/>
                        <a:pt x="1383092" y="1166593"/>
                      </a:cubicBezTo>
                      <a:cubicBezTo>
                        <a:pt x="1374656" y="1172619"/>
                        <a:pt x="1367165" y="1180030"/>
                        <a:pt x="1358210" y="1185254"/>
                      </a:cubicBezTo>
                      <a:cubicBezTo>
                        <a:pt x="1245328" y="1251102"/>
                        <a:pt x="1346626" y="1184682"/>
                        <a:pt x="1289786" y="1222577"/>
                      </a:cubicBezTo>
                      <a:cubicBezTo>
                        <a:pt x="1265479" y="1319792"/>
                        <a:pt x="1293053" y="1183432"/>
                        <a:pt x="1296006" y="1266119"/>
                      </a:cubicBezTo>
                      <a:cubicBezTo>
                        <a:pt x="1297858" y="1317964"/>
                        <a:pt x="1291859" y="1369793"/>
                        <a:pt x="1289786" y="1421630"/>
                      </a:cubicBezTo>
                      <a:cubicBezTo>
                        <a:pt x="1291859" y="1550185"/>
                        <a:pt x="1292170" y="1678781"/>
                        <a:pt x="1296006" y="1807295"/>
                      </a:cubicBezTo>
                      <a:cubicBezTo>
                        <a:pt x="1296321" y="1817863"/>
                        <a:pt x="1300489" y="1827968"/>
                        <a:pt x="1302227" y="1838397"/>
                      </a:cubicBezTo>
                      <a:cubicBezTo>
                        <a:pt x="1304637" y="1852859"/>
                        <a:pt x="1305572" y="1867563"/>
                        <a:pt x="1308447" y="1881940"/>
                      </a:cubicBezTo>
                      <a:cubicBezTo>
                        <a:pt x="1309733" y="1888370"/>
                        <a:pt x="1310572" y="1895481"/>
                        <a:pt x="1314668" y="1900601"/>
                      </a:cubicBezTo>
                      <a:cubicBezTo>
                        <a:pt x="1319338" y="1906439"/>
                        <a:pt x="1327246" y="1908697"/>
                        <a:pt x="1333329" y="1913042"/>
                      </a:cubicBezTo>
                      <a:cubicBezTo>
                        <a:pt x="1341765" y="1919068"/>
                        <a:pt x="1349774" y="1925677"/>
                        <a:pt x="1358210" y="1931703"/>
                      </a:cubicBezTo>
                      <a:cubicBezTo>
                        <a:pt x="1371815" y="1941421"/>
                        <a:pt x="1378999" y="1947358"/>
                        <a:pt x="1395533" y="1950364"/>
                      </a:cubicBezTo>
                      <a:cubicBezTo>
                        <a:pt x="1411980" y="1953354"/>
                        <a:pt x="1428708" y="1954511"/>
                        <a:pt x="1445296" y="1956585"/>
                      </a:cubicBezTo>
                      <a:cubicBezTo>
                        <a:pt x="1496701" y="1973719"/>
                        <a:pt x="1416198" y="1948408"/>
                        <a:pt x="1526161" y="1969026"/>
                      </a:cubicBezTo>
                      <a:cubicBezTo>
                        <a:pt x="1539050" y="1971443"/>
                        <a:pt x="1551043" y="1977319"/>
                        <a:pt x="1563484" y="1981466"/>
                      </a:cubicBezTo>
                      <a:lnTo>
                        <a:pt x="1582145" y="1987687"/>
                      </a:lnTo>
                      <a:cubicBezTo>
                        <a:pt x="1588365" y="1983540"/>
                        <a:pt x="1597463" y="1981933"/>
                        <a:pt x="1600806" y="1975246"/>
                      </a:cubicBezTo>
                      <a:cubicBezTo>
                        <a:pt x="1609431" y="1957996"/>
                        <a:pt x="1608943" y="1924723"/>
                        <a:pt x="1600806" y="1906822"/>
                      </a:cubicBezTo>
                      <a:cubicBezTo>
                        <a:pt x="1594619" y="1893210"/>
                        <a:pt x="1580653" y="1883684"/>
                        <a:pt x="1575925" y="1869499"/>
                      </a:cubicBezTo>
                      <a:lnTo>
                        <a:pt x="1563484" y="1832177"/>
                      </a:lnTo>
                      <a:cubicBezTo>
                        <a:pt x="1561410" y="1801075"/>
                        <a:pt x="1560218" y="1769902"/>
                        <a:pt x="1557263" y="1738871"/>
                      </a:cubicBezTo>
                      <a:cubicBezTo>
                        <a:pt x="1556067" y="1726315"/>
                        <a:pt x="1552607" y="1714063"/>
                        <a:pt x="1551043" y="1701548"/>
                      </a:cubicBezTo>
                      <a:cubicBezTo>
                        <a:pt x="1548459" y="1680871"/>
                        <a:pt x="1546896" y="1660079"/>
                        <a:pt x="1544823" y="1639344"/>
                      </a:cubicBezTo>
                      <a:cubicBezTo>
                        <a:pt x="1546896" y="1564699"/>
                        <a:pt x="1547405" y="1489994"/>
                        <a:pt x="1551043" y="1415409"/>
                      </a:cubicBezTo>
                      <a:cubicBezTo>
                        <a:pt x="1551558" y="1404849"/>
                        <a:pt x="1555372" y="1394709"/>
                        <a:pt x="1557263" y="1384307"/>
                      </a:cubicBezTo>
                      <a:cubicBezTo>
                        <a:pt x="1559519" y="1371898"/>
                        <a:pt x="1561410" y="1359426"/>
                        <a:pt x="1563484" y="1346985"/>
                      </a:cubicBezTo>
                      <a:cubicBezTo>
                        <a:pt x="1565557" y="1315883"/>
                        <a:pt x="1567401" y="1284765"/>
                        <a:pt x="1569704" y="1253679"/>
                      </a:cubicBezTo>
                      <a:cubicBezTo>
                        <a:pt x="1571548" y="1228779"/>
                        <a:pt x="1575925" y="1204002"/>
                        <a:pt x="1575925" y="1179034"/>
                      </a:cubicBezTo>
                      <a:cubicBezTo>
                        <a:pt x="1575925" y="1112651"/>
                        <a:pt x="1573104" y="1046277"/>
                        <a:pt x="1569704" y="979981"/>
                      </a:cubicBezTo>
                      <a:cubicBezTo>
                        <a:pt x="1568953" y="965339"/>
                        <a:pt x="1570041" y="949552"/>
                        <a:pt x="1563484" y="936438"/>
                      </a:cubicBezTo>
                      <a:cubicBezTo>
                        <a:pt x="1560552" y="930573"/>
                        <a:pt x="1551355" y="930785"/>
                        <a:pt x="1544823" y="930217"/>
                      </a:cubicBezTo>
                      <a:cubicBezTo>
                        <a:pt x="1503458" y="926620"/>
                        <a:pt x="1461884" y="926070"/>
                        <a:pt x="1420414" y="923997"/>
                      </a:cubicBezTo>
                      <a:cubicBezTo>
                        <a:pt x="1419486" y="913791"/>
                        <a:pt x="1417484" y="852881"/>
                        <a:pt x="1407974" y="830691"/>
                      </a:cubicBezTo>
                      <a:cubicBezTo>
                        <a:pt x="1405029" y="823819"/>
                        <a:pt x="1401873" y="815992"/>
                        <a:pt x="1395533" y="812030"/>
                      </a:cubicBezTo>
                      <a:cubicBezTo>
                        <a:pt x="1384412" y="805080"/>
                        <a:pt x="1358210" y="799589"/>
                        <a:pt x="1358210" y="799589"/>
                      </a:cubicBezTo>
                      <a:cubicBezTo>
                        <a:pt x="1310934" y="846867"/>
                        <a:pt x="1346966" y="803416"/>
                        <a:pt x="1327108" y="843132"/>
                      </a:cubicBezTo>
                      <a:cubicBezTo>
                        <a:pt x="1323765" y="849819"/>
                        <a:pt x="1317704" y="854962"/>
                        <a:pt x="1314668" y="861793"/>
                      </a:cubicBezTo>
                      <a:cubicBezTo>
                        <a:pt x="1309342" y="873776"/>
                        <a:pt x="1306374" y="886674"/>
                        <a:pt x="1302227" y="899115"/>
                      </a:cubicBezTo>
                      <a:lnTo>
                        <a:pt x="1289786" y="936438"/>
                      </a:lnTo>
                      <a:cubicBezTo>
                        <a:pt x="1286842" y="945268"/>
                        <a:pt x="1280770" y="968938"/>
                        <a:pt x="1271125" y="973760"/>
                      </a:cubicBezTo>
                      <a:cubicBezTo>
                        <a:pt x="1259844" y="979401"/>
                        <a:pt x="1246402" y="979421"/>
                        <a:pt x="1233802" y="979981"/>
                      </a:cubicBezTo>
                      <a:cubicBezTo>
                        <a:pt x="1152990" y="983573"/>
                        <a:pt x="1072071" y="984128"/>
                        <a:pt x="991206" y="986201"/>
                      </a:cubicBezTo>
                      <a:cubicBezTo>
                        <a:pt x="1005720" y="988275"/>
                        <a:pt x="1020087" y="992422"/>
                        <a:pt x="1034749" y="992422"/>
                      </a:cubicBezTo>
                      <a:cubicBezTo>
                        <a:pt x="1165661" y="992422"/>
                        <a:pt x="1171228" y="990389"/>
                        <a:pt x="1264904" y="979981"/>
                      </a:cubicBezTo>
                      <a:cubicBezTo>
                        <a:pt x="1280081" y="974921"/>
                        <a:pt x="1290169" y="973377"/>
                        <a:pt x="1302227" y="961319"/>
                      </a:cubicBezTo>
                      <a:cubicBezTo>
                        <a:pt x="1309447" y="954099"/>
                        <a:pt x="1324180" y="925585"/>
                        <a:pt x="1327108" y="917777"/>
                      </a:cubicBezTo>
                      <a:cubicBezTo>
                        <a:pt x="1330110" y="909772"/>
                        <a:pt x="1330980" y="901115"/>
                        <a:pt x="1333329" y="892895"/>
                      </a:cubicBezTo>
                      <a:cubicBezTo>
                        <a:pt x="1335130" y="886591"/>
                        <a:pt x="1337748" y="880538"/>
                        <a:pt x="1339549" y="874234"/>
                      </a:cubicBezTo>
                      <a:cubicBezTo>
                        <a:pt x="1341898" y="866014"/>
                        <a:pt x="1343421" y="857572"/>
                        <a:pt x="1345770" y="849352"/>
                      </a:cubicBezTo>
                      <a:cubicBezTo>
                        <a:pt x="1347571" y="843048"/>
                        <a:pt x="1347354" y="835327"/>
                        <a:pt x="1351990" y="830691"/>
                      </a:cubicBezTo>
                      <a:cubicBezTo>
                        <a:pt x="1356626" y="826055"/>
                        <a:pt x="1364431" y="826544"/>
                        <a:pt x="1370651" y="824471"/>
                      </a:cubicBezTo>
                      <a:cubicBezTo>
                        <a:pt x="1376752" y="832098"/>
                        <a:pt x="1401373" y="861032"/>
                        <a:pt x="1407974" y="874234"/>
                      </a:cubicBezTo>
                      <a:cubicBezTo>
                        <a:pt x="1411014" y="880315"/>
                        <a:pt x="1422372" y="917445"/>
                        <a:pt x="1432855" y="923997"/>
                      </a:cubicBezTo>
                      <a:cubicBezTo>
                        <a:pt x="1443976" y="930947"/>
                        <a:pt x="1470178" y="936438"/>
                        <a:pt x="1470178" y="936438"/>
                      </a:cubicBezTo>
                      <a:cubicBezTo>
                        <a:pt x="1524088" y="934364"/>
                        <a:pt x="1578078" y="933806"/>
                        <a:pt x="1631908" y="930217"/>
                      </a:cubicBezTo>
                      <a:cubicBezTo>
                        <a:pt x="1641672" y="929566"/>
                        <a:pt x="1665152" y="921210"/>
                        <a:pt x="1675451" y="917777"/>
                      </a:cubicBezTo>
                      <a:cubicBezTo>
                        <a:pt x="1681671" y="913630"/>
                        <a:pt x="1686899" y="907303"/>
                        <a:pt x="1694112" y="905336"/>
                      </a:cubicBezTo>
                      <a:cubicBezTo>
                        <a:pt x="1710240" y="900937"/>
                        <a:pt x="1727386" y="901863"/>
                        <a:pt x="1743876" y="899115"/>
                      </a:cubicBezTo>
                      <a:cubicBezTo>
                        <a:pt x="1752309" y="897710"/>
                        <a:pt x="1760463" y="894968"/>
                        <a:pt x="1768757" y="892895"/>
                      </a:cubicBezTo>
                      <a:cubicBezTo>
                        <a:pt x="1762537" y="886675"/>
                        <a:pt x="1755728" y="880992"/>
                        <a:pt x="1750096" y="874234"/>
                      </a:cubicBezTo>
                      <a:cubicBezTo>
                        <a:pt x="1706788" y="822264"/>
                        <a:pt x="1773521" y="891441"/>
                        <a:pt x="1718994" y="836911"/>
                      </a:cubicBezTo>
                      <a:cubicBezTo>
                        <a:pt x="1716921" y="830691"/>
                        <a:pt x="1714196" y="824651"/>
                        <a:pt x="1712774" y="818250"/>
                      </a:cubicBezTo>
                      <a:cubicBezTo>
                        <a:pt x="1704832" y="782511"/>
                        <a:pt x="1703127" y="763534"/>
                        <a:pt x="1712774" y="724944"/>
                      </a:cubicBezTo>
                      <a:cubicBezTo>
                        <a:pt x="1714587" y="717691"/>
                        <a:pt x="1721067" y="712503"/>
                        <a:pt x="1725214" y="706283"/>
                      </a:cubicBezTo>
                      <a:cubicBezTo>
                        <a:pt x="1721067" y="700063"/>
                        <a:pt x="1713701" y="695040"/>
                        <a:pt x="1712774" y="687622"/>
                      </a:cubicBezTo>
                      <a:cubicBezTo>
                        <a:pt x="1684609" y="462296"/>
                        <a:pt x="1721349" y="616181"/>
                        <a:pt x="1700333" y="532111"/>
                      </a:cubicBezTo>
                      <a:cubicBezTo>
                        <a:pt x="1702406" y="492715"/>
                        <a:pt x="1703277" y="453238"/>
                        <a:pt x="1706553" y="413924"/>
                      </a:cubicBezTo>
                      <a:cubicBezTo>
                        <a:pt x="1707431" y="403388"/>
                        <a:pt x="1711279" y="393288"/>
                        <a:pt x="1712774" y="382822"/>
                      </a:cubicBezTo>
                      <a:cubicBezTo>
                        <a:pt x="1715429" y="364235"/>
                        <a:pt x="1716921" y="345499"/>
                        <a:pt x="1718994" y="326838"/>
                      </a:cubicBezTo>
                      <a:cubicBezTo>
                        <a:pt x="1716921" y="264634"/>
                        <a:pt x="1716325" y="202363"/>
                        <a:pt x="1712774" y="140226"/>
                      </a:cubicBezTo>
                      <a:cubicBezTo>
                        <a:pt x="1712171" y="129671"/>
                        <a:pt x="1708847" y="119445"/>
                        <a:pt x="1706553" y="109124"/>
                      </a:cubicBezTo>
                      <a:cubicBezTo>
                        <a:pt x="1696824" y="65342"/>
                        <a:pt x="1704509" y="101969"/>
                        <a:pt x="1694112" y="65581"/>
                      </a:cubicBezTo>
                      <a:cubicBezTo>
                        <a:pt x="1678483" y="10880"/>
                        <a:pt x="1696592" y="66801"/>
                        <a:pt x="1681672" y="22038"/>
                      </a:cubicBezTo>
                      <a:cubicBezTo>
                        <a:pt x="1679598" y="28258"/>
                        <a:pt x="1675451" y="34142"/>
                        <a:pt x="1675451" y="40699"/>
                      </a:cubicBezTo>
                      <a:cubicBezTo>
                        <a:pt x="1675451" y="62591"/>
                        <a:pt x="1681478" y="77440"/>
                        <a:pt x="1687892" y="96683"/>
                      </a:cubicBezTo>
                      <a:cubicBezTo>
                        <a:pt x="1690291" y="129074"/>
                        <a:pt x="1697957" y="260443"/>
                        <a:pt x="1706553" y="320617"/>
                      </a:cubicBezTo>
                      <a:cubicBezTo>
                        <a:pt x="1708048" y="331083"/>
                        <a:pt x="1710883" y="341317"/>
                        <a:pt x="1712774" y="351719"/>
                      </a:cubicBezTo>
                      <a:cubicBezTo>
                        <a:pt x="1715030" y="364128"/>
                        <a:pt x="1716921" y="376601"/>
                        <a:pt x="1718994" y="389042"/>
                      </a:cubicBezTo>
                      <a:cubicBezTo>
                        <a:pt x="1716921" y="440879"/>
                        <a:pt x="1716560" y="492812"/>
                        <a:pt x="1712774" y="544552"/>
                      </a:cubicBezTo>
                      <a:cubicBezTo>
                        <a:pt x="1710334" y="577897"/>
                        <a:pt x="1700333" y="644079"/>
                        <a:pt x="1700333" y="644079"/>
                      </a:cubicBezTo>
                      <a:cubicBezTo>
                        <a:pt x="1702406" y="706283"/>
                        <a:pt x="1706553" y="768452"/>
                        <a:pt x="1706553" y="830691"/>
                      </a:cubicBezTo>
                      <a:cubicBezTo>
                        <a:pt x="1706553" y="847408"/>
                        <a:pt x="1710596" y="867259"/>
                        <a:pt x="1700333" y="880454"/>
                      </a:cubicBezTo>
                      <a:cubicBezTo>
                        <a:pt x="1692590" y="890410"/>
                        <a:pt x="1675322" y="883939"/>
                        <a:pt x="1663010" y="886675"/>
                      </a:cubicBezTo>
                      <a:cubicBezTo>
                        <a:pt x="1656609" y="888097"/>
                        <a:pt x="1650629" y="891011"/>
                        <a:pt x="1644349" y="892895"/>
                      </a:cubicBezTo>
                      <a:cubicBezTo>
                        <a:pt x="1629890" y="897233"/>
                        <a:pt x="1615608" y="902376"/>
                        <a:pt x="1600806" y="905336"/>
                      </a:cubicBezTo>
                      <a:cubicBezTo>
                        <a:pt x="1584414" y="908614"/>
                        <a:pt x="1567631" y="909483"/>
                        <a:pt x="1551043" y="911556"/>
                      </a:cubicBezTo>
                      <a:cubicBezTo>
                        <a:pt x="1497659" y="929352"/>
                        <a:pt x="1582625" y="902106"/>
                        <a:pt x="1495059" y="923997"/>
                      </a:cubicBezTo>
                      <a:cubicBezTo>
                        <a:pt x="1482337" y="927177"/>
                        <a:pt x="1457737" y="936438"/>
                        <a:pt x="1457737" y="936438"/>
                      </a:cubicBezTo>
                      <a:cubicBezTo>
                        <a:pt x="1449443" y="934364"/>
                        <a:pt x="1438419" y="936708"/>
                        <a:pt x="1432855" y="930217"/>
                      </a:cubicBezTo>
                      <a:cubicBezTo>
                        <a:pt x="1424321" y="920260"/>
                        <a:pt x="1426278" y="904624"/>
                        <a:pt x="1420414" y="892895"/>
                      </a:cubicBezTo>
                      <a:cubicBezTo>
                        <a:pt x="1416267" y="884601"/>
                        <a:pt x="1411418" y="876623"/>
                        <a:pt x="1407974" y="868013"/>
                      </a:cubicBezTo>
                      <a:cubicBezTo>
                        <a:pt x="1403104" y="855837"/>
                        <a:pt x="1402807" y="841602"/>
                        <a:pt x="1395533" y="830691"/>
                      </a:cubicBezTo>
                      <a:lnTo>
                        <a:pt x="1370651" y="793368"/>
                      </a:lnTo>
                      <a:cubicBezTo>
                        <a:pt x="1334545" y="805405"/>
                        <a:pt x="1366382" y="790293"/>
                        <a:pt x="1333329" y="830691"/>
                      </a:cubicBezTo>
                      <a:cubicBezTo>
                        <a:pt x="1256637" y="924424"/>
                        <a:pt x="1320248" y="831649"/>
                        <a:pt x="1283565" y="886675"/>
                      </a:cubicBezTo>
                      <a:cubicBezTo>
                        <a:pt x="1269133" y="929972"/>
                        <a:pt x="1283153" y="883343"/>
                        <a:pt x="1271125" y="967540"/>
                      </a:cubicBezTo>
                      <a:cubicBezTo>
                        <a:pt x="1269916" y="976003"/>
                        <a:pt x="1271861" y="987453"/>
                        <a:pt x="1264904" y="992422"/>
                      </a:cubicBezTo>
                      <a:cubicBezTo>
                        <a:pt x="1254641" y="999753"/>
                        <a:pt x="1240177" y="997979"/>
                        <a:pt x="1227582" y="998642"/>
                      </a:cubicBezTo>
                      <a:cubicBezTo>
                        <a:pt x="1161290" y="1002131"/>
                        <a:pt x="1094859" y="1002209"/>
                        <a:pt x="1028529" y="1004862"/>
                      </a:cubicBezTo>
                      <a:cubicBezTo>
                        <a:pt x="983775" y="1006652"/>
                        <a:pt x="864586" y="1014331"/>
                        <a:pt x="817035" y="1017303"/>
                      </a:cubicBezTo>
                      <a:cubicBezTo>
                        <a:pt x="802521" y="1021450"/>
                        <a:pt x="785568" y="1020687"/>
                        <a:pt x="773492" y="1029744"/>
                      </a:cubicBezTo>
                      <a:cubicBezTo>
                        <a:pt x="766653" y="1034874"/>
                        <a:pt x="769621" y="1046406"/>
                        <a:pt x="767272" y="1054626"/>
                      </a:cubicBezTo>
                      <a:cubicBezTo>
                        <a:pt x="765471" y="1060931"/>
                        <a:pt x="762852" y="1066982"/>
                        <a:pt x="761051" y="1073287"/>
                      </a:cubicBezTo>
                      <a:cubicBezTo>
                        <a:pt x="755197" y="1093776"/>
                        <a:pt x="752884" y="1107903"/>
                        <a:pt x="748610" y="1129271"/>
                      </a:cubicBezTo>
                      <a:cubicBezTo>
                        <a:pt x="746537" y="1170740"/>
                        <a:pt x="743797" y="1212182"/>
                        <a:pt x="742390" y="1253679"/>
                      </a:cubicBezTo>
                      <a:cubicBezTo>
                        <a:pt x="739650" y="1334524"/>
                        <a:pt x="739928" y="1415470"/>
                        <a:pt x="736170" y="1496275"/>
                      </a:cubicBezTo>
                      <a:cubicBezTo>
                        <a:pt x="735773" y="1504815"/>
                        <a:pt x="729949" y="1529705"/>
                        <a:pt x="729949" y="1521156"/>
                      </a:cubicBezTo>
                      <a:cubicBezTo>
                        <a:pt x="729949" y="1510583"/>
                        <a:pt x="734279" y="1500456"/>
                        <a:pt x="736170" y="1490054"/>
                      </a:cubicBezTo>
                      <a:cubicBezTo>
                        <a:pt x="738426" y="1477645"/>
                        <a:pt x="739654" y="1465044"/>
                        <a:pt x="742390" y="1452732"/>
                      </a:cubicBezTo>
                      <a:cubicBezTo>
                        <a:pt x="743812" y="1446331"/>
                        <a:pt x="746809" y="1440375"/>
                        <a:pt x="748610" y="1434071"/>
                      </a:cubicBezTo>
                      <a:cubicBezTo>
                        <a:pt x="756036" y="1408082"/>
                        <a:pt x="756162" y="1401204"/>
                        <a:pt x="761051" y="1371866"/>
                      </a:cubicBezTo>
                      <a:cubicBezTo>
                        <a:pt x="773298" y="1212674"/>
                        <a:pt x="769494" y="1297708"/>
                        <a:pt x="761051" y="1035964"/>
                      </a:cubicBezTo>
                      <a:cubicBezTo>
                        <a:pt x="758382" y="953215"/>
                        <a:pt x="790432" y="920025"/>
                        <a:pt x="736170" y="892895"/>
                      </a:cubicBezTo>
                      <a:cubicBezTo>
                        <a:pt x="730305" y="889963"/>
                        <a:pt x="723729" y="888748"/>
                        <a:pt x="717508" y="886675"/>
                      </a:cubicBezTo>
                      <a:cubicBezTo>
                        <a:pt x="705067" y="888748"/>
                        <a:pt x="689104" y="883977"/>
                        <a:pt x="680186" y="892895"/>
                      </a:cubicBezTo>
                      <a:cubicBezTo>
                        <a:pt x="671268" y="901813"/>
                        <a:pt x="675529" y="917702"/>
                        <a:pt x="673965" y="930217"/>
                      </a:cubicBezTo>
                      <a:cubicBezTo>
                        <a:pt x="665340" y="999220"/>
                        <a:pt x="665347" y="1040387"/>
                        <a:pt x="661525" y="1116830"/>
                      </a:cubicBezTo>
                      <a:cubicBezTo>
                        <a:pt x="663598" y="1264046"/>
                        <a:pt x="653691" y="1411920"/>
                        <a:pt x="667745" y="1558479"/>
                      </a:cubicBezTo>
                      <a:cubicBezTo>
                        <a:pt x="668997" y="1571533"/>
                        <a:pt x="705068" y="1570919"/>
                        <a:pt x="705068" y="1570919"/>
                      </a:cubicBezTo>
                      <a:cubicBezTo>
                        <a:pt x="709600" y="1570013"/>
                        <a:pt x="754277" y="1568702"/>
                        <a:pt x="748610" y="1546038"/>
                      </a:cubicBezTo>
                      <a:cubicBezTo>
                        <a:pt x="747020" y="1539677"/>
                        <a:pt x="736169" y="1541891"/>
                        <a:pt x="729949" y="1539817"/>
                      </a:cubicBezTo>
                      <a:cubicBezTo>
                        <a:pt x="707141" y="1541891"/>
                        <a:pt x="684197" y="1542799"/>
                        <a:pt x="661525" y="1546038"/>
                      </a:cubicBezTo>
                      <a:cubicBezTo>
                        <a:pt x="655034" y="1546965"/>
                        <a:pt x="649168" y="1550457"/>
                        <a:pt x="642863" y="1552258"/>
                      </a:cubicBezTo>
                      <a:cubicBezTo>
                        <a:pt x="588197" y="1567877"/>
                        <a:pt x="644058" y="1549787"/>
                        <a:pt x="599321" y="1564699"/>
                      </a:cubicBezTo>
                      <a:cubicBezTo>
                        <a:pt x="574439" y="1562626"/>
                        <a:pt x="549304" y="1562584"/>
                        <a:pt x="524676" y="1558479"/>
                      </a:cubicBezTo>
                      <a:cubicBezTo>
                        <a:pt x="511740" y="1556323"/>
                        <a:pt x="499794" y="1550185"/>
                        <a:pt x="487353" y="1546038"/>
                      </a:cubicBezTo>
                      <a:cubicBezTo>
                        <a:pt x="481133" y="1543964"/>
                        <a:pt x="475160" y="1540895"/>
                        <a:pt x="468692" y="1539817"/>
                      </a:cubicBezTo>
                      <a:cubicBezTo>
                        <a:pt x="395585" y="1527633"/>
                        <a:pt x="462146" y="1539746"/>
                        <a:pt x="406488" y="1527377"/>
                      </a:cubicBezTo>
                      <a:cubicBezTo>
                        <a:pt x="380388" y="1521577"/>
                        <a:pt x="365094" y="1519441"/>
                        <a:pt x="338063" y="1514936"/>
                      </a:cubicBezTo>
                      <a:cubicBezTo>
                        <a:pt x="301748" y="1502830"/>
                        <a:pt x="336812" y="1513441"/>
                        <a:pt x="282080" y="1502495"/>
                      </a:cubicBezTo>
                      <a:cubicBezTo>
                        <a:pt x="273697" y="1500818"/>
                        <a:pt x="265418" y="1498624"/>
                        <a:pt x="257198" y="1496275"/>
                      </a:cubicBezTo>
                      <a:cubicBezTo>
                        <a:pt x="236480" y="1490355"/>
                        <a:pt x="237006" y="1487726"/>
                        <a:pt x="213655" y="1483834"/>
                      </a:cubicBezTo>
                      <a:cubicBezTo>
                        <a:pt x="126285" y="1469272"/>
                        <a:pt x="195004" y="1485390"/>
                        <a:pt x="139010" y="1471393"/>
                      </a:cubicBezTo>
                      <a:cubicBezTo>
                        <a:pt x="130716" y="1467246"/>
                        <a:pt x="122738" y="1462396"/>
                        <a:pt x="114129" y="1458952"/>
                      </a:cubicBezTo>
                      <a:cubicBezTo>
                        <a:pt x="101953" y="1454082"/>
                        <a:pt x="88536" y="1452376"/>
                        <a:pt x="76806" y="1446511"/>
                      </a:cubicBezTo>
                      <a:cubicBezTo>
                        <a:pt x="68512" y="1442364"/>
                        <a:pt x="60448" y="1437724"/>
                        <a:pt x="51925" y="1434071"/>
                      </a:cubicBezTo>
                      <a:cubicBezTo>
                        <a:pt x="15873" y="1418620"/>
                        <a:pt x="50460" y="1439315"/>
                        <a:pt x="14602" y="1415409"/>
                      </a:cubicBezTo>
                      <a:cubicBezTo>
                        <a:pt x="10455" y="1409189"/>
                        <a:pt x="2448" y="1404218"/>
                        <a:pt x="2161" y="1396748"/>
                      </a:cubicBezTo>
                      <a:cubicBezTo>
                        <a:pt x="-2013" y="1288208"/>
                        <a:pt x="-1266" y="1292275"/>
                        <a:pt x="14602" y="1228797"/>
                      </a:cubicBezTo>
                      <a:cubicBezTo>
                        <a:pt x="18826" y="1186557"/>
                        <a:pt x="21175" y="1157911"/>
                        <a:pt x="27043" y="1116830"/>
                      </a:cubicBezTo>
                      <a:cubicBezTo>
                        <a:pt x="28827" y="1104344"/>
                        <a:pt x="31596" y="1092009"/>
                        <a:pt x="33263" y="1079507"/>
                      </a:cubicBezTo>
                      <a:cubicBezTo>
                        <a:pt x="36122" y="1058064"/>
                        <a:pt x="36891" y="1022143"/>
                        <a:pt x="45704" y="998642"/>
                      </a:cubicBezTo>
                      <a:cubicBezTo>
                        <a:pt x="48960" y="989959"/>
                        <a:pt x="53998" y="982054"/>
                        <a:pt x="58145" y="973760"/>
                      </a:cubicBezTo>
                      <a:cubicBezTo>
                        <a:pt x="60218" y="965466"/>
                        <a:pt x="62016" y="957099"/>
                        <a:pt x="64365" y="948879"/>
                      </a:cubicBezTo>
                      <a:cubicBezTo>
                        <a:pt x="66166" y="942574"/>
                        <a:pt x="68996" y="936578"/>
                        <a:pt x="70586" y="930217"/>
                      </a:cubicBezTo>
                      <a:cubicBezTo>
                        <a:pt x="73150" y="919960"/>
                        <a:pt x="75068" y="909544"/>
                        <a:pt x="76806" y="899115"/>
                      </a:cubicBezTo>
                      <a:cubicBezTo>
                        <a:pt x="80615" y="876261"/>
                        <a:pt x="87944" y="809922"/>
                        <a:pt x="95468" y="793368"/>
                      </a:cubicBezTo>
                      <a:cubicBezTo>
                        <a:pt x="98181" y="787399"/>
                        <a:pt x="108102" y="789731"/>
                        <a:pt x="114129" y="787148"/>
                      </a:cubicBezTo>
                      <a:cubicBezTo>
                        <a:pt x="167930" y="764090"/>
                        <a:pt x="113910" y="783073"/>
                        <a:pt x="157672" y="768487"/>
                      </a:cubicBezTo>
                      <a:cubicBezTo>
                        <a:pt x="190847" y="770560"/>
                        <a:pt x="224326" y="769776"/>
                        <a:pt x="257198" y="774707"/>
                      </a:cubicBezTo>
                      <a:cubicBezTo>
                        <a:pt x="275935" y="777517"/>
                        <a:pt x="284710" y="792464"/>
                        <a:pt x="300741" y="799589"/>
                      </a:cubicBezTo>
                      <a:cubicBezTo>
                        <a:pt x="312724" y="804915"/>
                        <a:pt x="325204" y="809458"/>
                        <a:pt x="338063" y="812030"/>
                      </a:cubicBezTo>
                      <a:cubicBezTo>
                        <a:pt x="364842" y="817385"/>
                        <a:pt x="378648" y="820494"/>
                        <a:pt x="406488" y="824471"/>
                      </a:cubicBezTo>
                      <a:cubicBezTo>
                        <a:pt x="460035" y="832121"/>
                        <a:pt x="461613" y="828921"/>
                        <a:pt x="518455" y="843132"/>
                      </a:cubicBezTo>
                      <a:cubicBezTo>
                        <a:pt x="535043" y="847279"/>
                        <a:pt x="551998" y="850166"/>
                        <a:pt x="568219" y="855573"/>
                      </a:cubicBezTo>
                      <a:cubicBezTo>
                        <a:pt x="574439" y="857646"/>
                        <a:pt x="580519" y="860203"/>
                        <a:pt x="586880" y="861793"/>
                      </a:cubicBezTo>
                      <a:cubicBezTo>
                        <a:pt x="638213" y="874625"/>
                        <a:pt x="598145" y="861457"/>
                        <a:pt x="642863" y="874234"/>
                      </a:cubicBezTo>
                      <a:cubicBezTo>
                        <a:pt x="643573" y="874437"/>
                        <a:pt x="700213" y="894260"/>
                        <a:pt x="692627" y="886675"/>
                      </a:cubicBezTo>
                      <a:cubicBezTo>
                        <a:pt x="683353" y="877403"/>
                        <a:pt x="667033" y="880099"/>
                        <a:pt x="655304" y="874234"/>
                      </a:cubicBezTo>
                      <a:cubicBezTo>
                        <a:pt x="647010" y="870087"/>
                        <a:pt x="639220" y="864725"/>
                        <a:pt x="630423" y="861793"/>
                      </a:cubicBezTo>
                      <a:cubicBezTo>
                        <a:pt x="620393" y="858450"/>
                        <a:pt x="609578" y="858137"/>
                        <a:pt x="599321" y="855573"/>
                      </a:cubicBezTo>
                      <a:cubicBezTo>
                        <a:pt x="592960" y="853983"/>
                        <a:pt x="587089" y="850638"/>
                        <a:pt x="580659" y="849352"/>
                      </a:cubicBezTo>
                      <a:cubicBezTo>
                        <a:pt x="566282" y="846477"/>
                        <a:pt x="551493" y="846007"/>
                        <a:pt x="537116" y="843132"/>
                      </a:cubicBezTo>
                      <a:cubicBezTo>
                        <a:pt x="520350" y="839779"/>
                        <a:pt x="503941" y="834838"/>
                        <a:pt x="487353" y="830691"/>
                      </a:cubicBezTo>
                      <a:lnTo>
                        <a:pt x="462472" y="824471"/>
                      </a:lnTo>
                      <a:cubicBezTo>
                        <a:pt x="454178" y="822397"/>
                        <a:pt x="446023" y="819655"/>
                        <a:pt x="437590" y="818250"/>
                      </a:cubicBezTo>
                      <a:cubicBezTo>
                        <a:pt x="420940" y="815475"/>
                        <a:pt x="386563" y="810158"/>
                        <a:pt x="369165" y="805809"/>
                      </a:cubicBezTo>
                      <a:cubicBezTo>
                        <a:pt x="362804" y="804219"/>
                        <a:pt x="356830" y="801314"/>
                        <a:pt x="350504" y="799589"/>
                      </a:cubicBezTo>
                      <a:cubicBezTo>
                        <a:pt x="273334" y="778543"/>
                        <a:pt x="325033" y="795245"/>
                        <a:pt x="282080" y="780928"/>
                      </a:cubicBezTo>
                      <a:cubicBezTo>
                        <a:pt x="284153" y="766414"/>
                        <a:pt x="277168" y="746927"/>
                        <a:pt x="288300" y="737385"/>
                      </a:cubicBezTo>
                      <a:cubicBezTo>
                        <a:pt x="297876" y="729177"/>
                        <a:pt x="313121" y="741938"/>
                        <a:pt x="325623" y="743605"/>
                      </a:cubicBezTo>
                      <a:cubicBezTo>
                        <a:pt x="344234" y="746087"/>
                        <a:pt x="362945" y="747752"/>
                        <a:pt x="381606" y="749826"/>
                      </a:cubicBezTo>
                      <a:cubicBezTo>
                        <a:pt x="433391" y="762771"/>
                        <a:pt x="382191" y="747008"/>
                        <a:pt x="425149" y="768487"/>
                      </a:cubicBezTo>
                      <a:cubicBezTo>
                        <a:pt x="437898" y="774861"/>
                        <a:pt x="463087" y="778563"/>
                        <a:pt x="474912" y="780928"/>
                      </a:cubicBezTo>
                      <a:cubicBezTo>
                        <a:pt x="489426" y="778854"/>
                        <a:pt x="505057" y="780662"/>
                        <a:pt x="518455" y="774707"/>
                      </a:cubicBezTo>
                      <a:cubicBezTo>
                        <a:pt x="544293" y="763223"/>
                        <a:pt x="522807" y="723382"/>
                        <a:pt x="518455" y="712503"/>
                      </a:cubicBezTo>
                      <a:cubicBezTo>
                        <a:pt x="515678" y="705562"/>
                        <a:pt x="500727" y="699128"/>
                        <a:pt x="506014" y="693842"/>
                      </a:cubicBezTo>
                      <a:cubicBezTo>
                        <a:pt x="511301" y="688556"/>
                        <a:pt x="518455" y="702136"/>
                        <a:pt x="524676" y="706283"/>
                      </a:cubicBezTo>
                      <a:cubicBezTo>
                        <a:pt x="526749" y="718724"/>
                        <a:pt x="527837" y="731369"/>
                        <a:pt x="530896" y="743605"/>
                      </a:cubicBezTo>
                      <a:cubicBezTo>
                        <a:pt x="534077" y="756327"/>
                        <a:pt x="540157" y="768206"/>
                        <a:pt x="543337" y="780928"/>
                      </a:cubicBezTo>
                      <a:lnTo>
                        <a:pt x="549557" y="805809"/>
                      </a:lnTo>
                      <a:cubicBezTo>
                        <a:pt x="547484" y="814103"/>
                        <a:pt x="550176" y="825561"/>
                        <a:pt x="543337" y="830691"/>
                      </a:cubicBezTo>
                      <a:cubicBezTo>
                        <a:pt x="538092" y="834625"/>
                        <a:pt x="530980" y="826272"/>
                        <a:pt x="524676" y="824471"/>
                      </a:cubicBezTo>
                      <a:cubicBezTo>
                        <a:pt x="516456" y="822122"/>
                        <a:pt x="508088" y="820324"/>
                        <a:pt x="499794" y="818250"/>
                      </a:cubicBezTo>
                      <a:cubicBezTo>
                        <a:pt x="487353" y="809956"/>
                        <a:pt x="475542" y="800629"/>
                        <a:pt x="462472" y="793368"/>
                      </a:cubicBezTo>
                      <a:cubicBezTo>
                        <a:pt x="456740" y="790184"/>
                        <a:pt x="450331" y="787834"/>
                        <a:pt x="443810" y="787148"/>
                      </a:cubicBezTo>
                      <a:cubicBezTo>
                        <a:pt x="410753" y="783669"/>
                        <a:pt x="377459" y="783001"/>
                        <a:pt x="344284" y="780928"/>
                      </a:cubicBezTo>
                      <a:cubicBezTo>
                        <a:pt x="317441" y="760795"/>
                        <a:pt x="319158" y="767878"/>
                        <a:pt x="306961" y="737385"/>
                      </a:cubicBezTo>
                      <a:cubicBezTo>
                        <a:pt x="302091" y="725209"/>
                        <a:pt x="294521" y="700062"/>
                        <a:pt x="294521" y="700062"/>
                      </a:cubicBezTo>
                      <a:cubicBezTo>
                        <a:pt x="296594" y="681401"/>
                        <a:pt x="294325" y="661724"/>
                        <a:pt x="300741" y="644079"/>
                      </a:cubicBezTo>
                      <a:cubicBezTo>
                        <a:pt x="303296" y="637053"/>
                        <a:pt x="312715" y="634981"/>
                        <a:pt x="319402" y="631638"/>
                      </a:cubicBezTo>
                      <a:cubicBezTo>
                        <a:pt x="335546" y="623566"/>
                        <a:pt x="359453" y="622383"/>
                        <a:pt x="375386" y="619197"/>
                      </a:cubicBezTo>
                      <a:cubicBezTo>
                        <a:pt x="383769" y="617520"/>
                        <a:pt x="391974" y="615050"/>
                        <a:pt x="400268" y="612977"/>
                      </a:cubicBezTo>
                      <a:cubicBezTo>
                        <a:pt x="367092" y="610903"/>
                        <a:pt x="333190" y="613967"/>
                        <a:pt x="300741" y="606756"/>
                      </a:cubicBezTo>
                      <a:cubicBezTo>
                        <a:pt x="293443" y="605134"/>
                        <a:pt x="291336" y="594927"/>
                        <a:pt x="288300" y="588095"/>
                      </a:cubicBezTo>
                      <a:cubicBezTo>
                        <a:pt x="282974" y="576112"/>
                        <a:pt x="275859" y="550773"/>
                        <a:pt x="275859" y="550773"/>
                      </a:cubicBezTo>
                      <a:cubicBezTo>
                        <a:pt x="277933" y="525891"/>
                        <a:pt x="278983" y="500903"/>
                        <a:pt x="282080" y="476128"/>
                      </a:cubicBezTo>
                      <a:cubicBezTo>
                        <a:pt x="284242" y="458831"/>
                        <a:pt x="289928" y="448660"/>
                        <a:pt x="294521" y="432585"/>
                      </a:cubicBezTo>
                      <a:cubicBezTo>
                        <a:pt x="300802" y="410602"/>
                        <a:pt x="311597" y="358177"/>
                        <a:pt x="313182" y="345499"/>
                      </a:cubicBezTo>
                      <a:cubicBezTo>
                        <a:pt x="315255" y="328911"/>
                        <a:pt x="317652" y="312361"/>
                        <a:pt x="319402" y="295736"/>
                      </a:cubicBezTo>
                      <a:cubicBezTo>
                        <a:pt x="321800" y="272959"/>
                        <a:pt x="322947" y="250057"/>
                        <a:pt x="325623" y="227311"/>
                      </a:cubicBezTo>
                      <a:cubicBezTo>
                        <a:pt x="327097" y="214785"/>
                        <a:pt x="329925" y="202455"/>
                        <a:pt x="331843" y="189989"/>
                      </a:cubicBezTo>
                      <a:cubicBezTo>
                        <a:pt x="339655" y="139210"/>
                        <a:pt x="337125" y="150377"/>
                        <a:pt x="344284" y="96683"/>
                      </a:cubicBezTo>
                      <a:cubicBezTo>
                        <a:pt x="346222" y="82150"/>
                        <a:pt x="348566" y="67673"/>
                        <a:pt x="350504" y="53140"/>
                      </a:cubicBezTo>
                      <a:cubicBezTo>
                        <a:pt x="352713" y="36570"/>
                        <a:pt x="356725" y="-13340"/>
                        <a:pt x="356725" y="3377"/>
                      </a:cubicBezTo>
                      <a:cubicBezTo>
                        <a:pt x="356725" y="22153"/>
                        <a:pt x="352063" y="40649"/>
                        <a:pt x="350504" y="59360"/>
                      </a:cubicBezTo>
                      <a:cubicBezTo>
                        <a:pt x="340613" y="178055"/>
                        <a:pt x="351404" y="117067"/>
                        <a:pt x="338063" y="183768"/>
                      </a:cubicBezTo>
                      <a:cubicBezTo>
                        <a:pt x="335990" y="214870"/>
                        <a:pt x="335875" y="246165"/>
                        <a:pt x="331843" y="277075"/>
                      </a:cubicBezTo>
                      <a:cubicBezTo>
                        <a:pt x="329632" y="294030"/>
                        <a:pt x="319402" y="326838"/>
                        <a:pt x="319402" y="326838"/>
                      </a:cubicBezTo>
                      <a:cubicBezTo>
                        <a:pt x="317329" y="343426"/>
                        <a:pt x="316685" y="360255"/>
                        <a:pt x="313182" y="376601"/>
                      </a:cubicBezTo>
                      <a:cubicBezTo>
                        <a:pt x="310434" y="389424"/>
                        <a:pt x="303313" y="401065"/>
                        <a:pt x="300741" y="413924"/>
                      </a:cubicBezTo>
                      <a:cubicBezTo>
                        <a:pt x="293235" y="451456"/>
                        <a:pt x="297865" y="434996"/>
                        <a:pt x="288300" y="463687"/>
                      </a:cubicBezTo>
                      <a:cubicBezTo>
                        <a:pt x="283905" y="503245"/>
                        <a:pt x="271518" y="572251"/>
                        <a:pt x="294521" y="606756"/>
                      </a:cubicBezTo>
                      <a:cubicBezTo>
                        <a:pt x="303794" y="620665"/>
                        <a:pt x="327696" y="610903"/>
                        <a:pt x="344284" y="612977"/>
                      </a:cubicBezTo>
                      <a:cubicBezTo>
                        <a:pt x="408561" y="610903"/>
                        <a:pt x="472916" y="610533"/>
                        <a:pt x="537116" y="606756"/>
                      </a:cubicBezTo>
                      <a:cubicBezTo>
                        <a:pt x="543662" y="606371"/>
                        <a:pt x="549913" y="603468"/>
                        <a:pt x="555778" y="600536"/>
                      </a:cubicBezTo>
                      <a:cubicBezTo>
                        <a:pt x="562465" y="597193"/>
                        <a:pt x="568219" y="592242"/>
                        <a:pt x="574439" y="588095"/>
                      </a:cubicBezTo>
                      <a:cubicBezTo>
                        <a:pt x="576512" y="577728"/>
                        <a:pt x="576947" y="566892"/>
                        <a:pt x="580659" y="556993"/>
                      </a:cubicBezTo>
                      <a:cubicBezTo>
                        <a:pt x="583284" y="549993"/>
                        <a:pt x="589757" y="545019"/>
                        <a:pt x="593100" y="538332"/>
                      </a:cubicBezTo>
                      <a:cubicBezTo>
                        <a:pt x="596032" y="532467"/>
                        <a:pt x="597247" y="525891"/>
                        <a:pt x="599321" y="519671"/>
                      </a:cubicBezTo>
                      <a:cubicBezTo>
                        <a:pt x="597247" y="370381"/>
                        <a:pt x="593100" y="221105"/>
                        <a:pt x="593100" y="71801"/>
                      </a:cubicBezTo>
                      <a:cubicBezTo>
                        <a:pt x="593100" y="36491"/>
                        <a:pt x="590030" y="143482"/>
                        <a:pt x="599321" y="177548"/>
                      </a:cubicBezTo>
                      <a:cubicBezTo>
                        <a:pt x="603179" y="191693"/>
                        <a:pt x="620056" y="198283"/>
                        <a:pt x="630423" y="208650"/>
                      </a:cubicBezTo>
                      <a:cubicBezTo>
                        <a:pt x="657378" y="196209"/>
                        <a:pt x="684735" y="184605"/>
                        <a:pt x="711288" y="171328"/>
                      </a:cubicBezTo>
                      <a:cubicBezTo>
                        <a:pt x="717975" y="167985"/>
                        <a:pt x="729949" y="166363"/>
                        <a:pt x="729949" y="158887"/>
                      </a:cubicBezTo>
                      <a:cubicBezTo>
                        <a:pt x="729949" y="152330"/>
                        <a:pt x="717508" y="154740"/>
                        <a:pt x="711288" y="152666"/>
                      </a:cubicBezTo>
                      <a:cubicBezTo>
                        <a:pt x="690352" y="159645"/>
                        <a:pt x="689268" y="159030"/>
                        <a:pt x="667745" y="171328"/>
                      </a:cubicBezTo>
                      <a:cubicBezTo>
                        <a:pt x="661254" y="175037"/>
                        <a:pt x="655955" y="180823"/>
                        <a:pt x="649084" y="183768"/>
                      </a:cubicBezTo>
                      <a:cubicBezTo>
                        <a:pt x="641226" y="187136"/>
                        <a:pt x="632422" y="187640"/>
                        <a:pt x="624202" y="189989"/>
                      </a:cubicBezTo>
                      <a:cubicBezTo>
                        <a:pt x="617898" y="191790"/>
                        <a:pt x="611761" y="194136"/>
                        <a:pt x="605541" y="196209"/>
                      </a:cubicBezTo>
                      <a:cubicBezTo>
                        <a:pt x="607614" y="185842"/>
                        <a:pt x="608979" y="175307"/>
                        <a:pt x="611761" y="165107"/>
                      </a:cubicBezTo>
                      <a:cubicBezTo>
                        <a:pt x="618410" y="140728"/>
                        <a:pt x="624507" y="124141"/>
                        <a:pt x="636643" y="102903"/>
                      </a:cubicBezTo>
                      <a:cubicBezTo>
                        <a:pt x="640352" y="96412"/>
                        <a:pt x="644937" y="90462"/>
                        <a:pt x="649084" y="84242"/>
                      </a:cubicBezTo>
                      <a:cubicBezTo>
                        <a:pt x="664718" y="37338"/>
                        <a:pt x="643629" y="95153"/>
                        <a:pt x="667745" y="46919"/>
                      </a:cubicBezTo>
                      <a:cubicBezTo>
                        <a:pt x="678059" y="26291"/>
                        <a:pt x="666321" y="28258"/>
                        <a:pt x="680186" y="28258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>
                  <a:off x="5993986" y="2521082"/>
                  <a:ext cx="1393373" cy="1356049"/>
                </a:xfrm>
                <a:custGeom>
                  <a:avLst/>
                  <a:gdLst>
                    <a:gd name="connsiteX0" fmla="*/ 0 w 1393373"/>
                    <a:gd name="connsiteY0" fmla="*/ 1262743 h 1356049"/>
                    <a:gd name="connsiteX1" fmla="*/ 6220 w 1393373"/>
                    <a:gd name="connsiteY1" fmla="*/ 796212 h 1356049"/>
                    <a:gd name="connsiteX2" fmla="*/ 18661 w 1393373"/>
                    <a:gd name="connsiteY2" fmla="*/ 684245 h 1356049"/>
                    <a:gd name="connsiteX3" fmla="*/ 24882 w 1393373"/>
                    <a:gd name="connsiteY3" fmla="*/ 653143 h 1356049"/>
                    <a:gd name="connsiteX4" fmla="*/ 31102 w 1393373"/>
                    <a:gd name="connsiteY4" fmla="*/ 609600 h 1356049"/>
                    <a:gd name="connsiteX5" fmla="*/ 37322 w 1393373"/>
                    <a:gd name="connsiteY5" fmla="*/ 584719 h 1356049"/>
                    <a:gd name="connsiteX6" fmla="*/ 49763 w 1393373"/>
                    <a:gd name="connsiteY6" fmla="*/ 528735 h 1356049"/>
                    <a:gd name="connsiteX7" fmla="*/ 55984 w 1393373"/>
                    <a:gd name="connsiteY7" fmla="*/ 497633 h 1356049"/>
                    <a:gd name="connsiteX8" fmla="*/ 68425 w 1393373"/>
                    <a:gd name="connsiteY8" fmla="*/ 478972 h 1356049"/>
                    <a:gd name="connsiteX9" fmla="*/ 87086 w 1393373"/>
                    <a:gd name="connsiteY9" fmla="*/ 435429 h 1356049"/>
                    <a:gd name="connsiteX10" fmla="*/ 105747 w 1393373"/>
                    <a:gd name="connsiteY10" fmla="*/ 398106 h 1356049"/>
                    <a:gd name="connsiteX11" fmla="*/ 124408 w 1393373"/>
                    <a:gd name="connsiteY11" fmla="*/ 385665 h 1356049"/>
                    <a:gd name="connsiteX12" fmla="*/ 143069 w 1393373"/>
                    <a:gd name="connsiteY12" fmla="*/ 360784 h 1356049"/>
                    <a:gd name="connsiteX13" fmla="*/ 167951 w 1393373"/>
                    <a:gd name="connsiteY13" fmla="*/ 323461 h 1356049"/>
                    <a:gd name="connsiteX14" fmla="*/ 186612 w 1393373"/>
                    <a:gd name="connsiteY14" fmla="*/ 304800 h 1356049"/>
                    <a:gd name="connsiteX15" fmla="*/ 211494 w 1393373"/>
                    <a:gd name="connsiteY15" fmla="*/ 267478 h 1356049"/>
                    <a:gd name="connsiteX16" fmla="*/ 230155 w 1393373"/>
                    <a:gd name="connsiteY16" fmla="*/ 230155 h 1356049"/>
                    <a:gd name="connsiteX17" fmla="*/ 255037 w 1393373"/>
                    <a:gd name="connsiteY17" fmla="*/ 186612 h 1356049"/>
                    <a:gd name="connsiteX18" fmla="*/ 279918 w 1393373"/>
                    <a:gd name="connsiteY18" fmla="*/ 149290 h 1356049"/>
                    <a:gd name="connsiteX19" fmla="*/ 304800 w 1393373"/>
                    <a:gd name="connsiteY19" fmla="*/ 111968 h 1356049"/>
                    <a:gd name="connsiteX20" fmla="*/ 342122 w 1393373"/>
                    <a:gd name="connsiteY20" fmla="*/ 87086 h 1356049"/>
                    <a:gd name="connsiteX21" fmla="*/ 360784 w 1393373"/>
                    <a:gd name="connsiteY21" fmla="*/ 80865 h 1356049"/>
                    <a:gd name="connsiteX22" fmla="*/ 379445 w 1393373"/>
                    <a:gd name="connsiteY22" fmla="*/ 68425 h 1356049"/>
                    <a:gd name="connsiteX23" fmla="*/ 422988 w 1393373"/>
                    <a:gd name="connsiteY23" fmla="*/ 55984 h 1356049"/>
                    <a:gd name="connsiteX24" fmla="*/ 460310 w 1393373"/>
                    <a:gd name="connsiteY24" fmla="*/ 43543 h 1356049"/>
                    <a:gd name="connsiteX25" fmla="*/ 485192 w 1393373"/>
                    <a:gd name="connsiteY25" fmla="*/ 37323 h 1356049"/>
                    <a:gd name="connsiteX26" fmla="*/ 522514 w 1393373"/>
                    <a:gd name="connsiteY26" fmla="*/ 24882 h 1356049"/>
                    <a:gd name="connsiteX27" fmla="*/ 541176 w 1393373"/>
                    <a:gd name="connsiteY27" fmla="*/ 18661 h 1356049"/>
                    <a:gd name="connsiteX28" fmla="*/ 622041 w 1393373"/>
                    <a:gd name="connsiteY28" fmla="*/ 6221 h 1356049"/>
                    <a:gd name="connsiteX29" fmla="*/ 653143 w 1393373"/>
                    <a:gd name="connsiteY29" fmla="*/ 0 h 1356049"/>
                    <a:gd name="connsiteX30" fmla="*/ 758890 w 1393373"/>
                    <a:gd name="connsiteY30" fmla="*/ 6221 h 1356049"/>
                    <a:gd name="connsiteX31" fmla="*/ 796212 w 1393373"/>
                    <a:gd name="connsiteY31" fmla="*/ 18661 h 1356049"/>
                    <a:gd name="connsiteX32" fmla="*/ 833535 w 1393373"/>
                    <a:gd name="connsiteY32" fmla="*/ 43543 h 1356049"/>
                    <a:gd name="connsiteX33" fmla="*/ 883298 w 1393373"/>
                    <a:gd name="connsiteY33" fmla="*/ 99527 h 1356049"/>
                    <a:gd name="connsiteX34" fmla="*/ 889518 w 1393373"/>
                    <a:gd name="connsiteY34" fmla="*/ 118188 h 1356049"/>
                    <a:gd name="connsiteX35" fmla="*/ 901959 w 1393373"/>
                    <a:gd name="connsiteY35" fmla="*/ 136849 h 1356049"/>
                    <a:gd name="connsiteX36" fmla="*/ 926841 w 1393373"/>
                    <a:gd name="connsiteY36" fmla="*/ 192833 h 1356049"/>
                    <a:gd name="connsiteX37" fmla="*/ 933061 w 1393373"/>
                    <a:gd name="connsiteY37" fmla="*/ 211494 h 1356049"/>
                    <a:gd name="connsiteX38" fmla="*/ 957943 w 1393373"/>
                    <a:gd name="connsiteY38" fmla="*/ 255037 h 1356049"/>
                    <a:gd name="connsiteX39" fmla="*/ 970384 w 1393373"/>
                    <a:gd name="connsiteY39" fmla="*/ 292359 h 1356049"/>
                    <a:gd name="connsiteX40" fmla="*/ 976604 w 1393373"/>
                    <a:gd name="connsiteY40" fmla="*/ 311021 h 1356049"/>
                    <a:gd name="connsiteX41" fmla="*/ 995265 w 1393373"/>
                    <a:gd name="connsiteY41" fmla="*/ 342123 h 1356049"/>
                    <a:gd name="connsiteX42" fmla="*/ 1007706 w 1393373"/>
                    <a:gd name="connsiteY42" fmla="*/ 360784 h 1356049"/>
                    <a:gd name="connsiteX43" fmla="*/ 1013927 w 1393373"/>
                    <a:gd name="connsiteY43" fmla="*/ 379445 h 1356049"/>
                    <a:gd name="connsiteX44" fmla="*/ 1051249 w 1393373"/>
                    <a:gd name="connsiteY44" fmla="*/ 435429 h 1356049"/>
                    <a:gd name="connsiteX45" fmla="*/ 1076131 w 1393373"/>
                    <a:gd name="connsiteY45" fmla="*/ 472751 h 1356049"/>
                    <a:gd name="connsiteX46" fmla="*/ 1088571 w 1393373"/>
                    <a:gd name="connsiteY46" fmla="*/ 491412 h 1356049"/>
                    <a:gd name="connsiteX47" fmla="*/ 1107233 w 1393373"/>
                    <a:gd name="connsiteY47" fmla="*/ 510074 h 1356049"/>
                    <a:gd name="connsiteX48" fmla="*/ 1113453 w 1393373"/>
                    <a:gd name="connsiteY48" fmla="*/ 528735 h 1356049"/>
                    <a:gd name="connsiteX49" fmla="*/ 1132114 w 1393373"/>
                    <a:gd name="connsiteY49" fmla="*/ 566057 h 1356049"/>
                    <a:gd name="connsiteX50" fmla="*/ 1144555 w 1393373"/>
                    <a:gd name="connsiteY50" fmla="*/ 752670 h 1356049"/>
                    <a:gd name="connsiteX51" fmla="*/ 1150776 w 1393373"/>
                    <a:gd name="connsiteY51" fmla="*/ 777551 h 1356049"/>
                    <a:gd name="connsiteX52" fmla="*/ 1163216 w 1393373"/>
                    <a:gd name="connsiteY52" fmla="*/ 802433 h 1356049"/>
                    <a:gd name="connsiteX53" fmla="*/ 1169437 w 1393373"/>
                    <a:gd name="connsiteY53" fmla="*/ 833535 h 1356049"/>
                    <a:gd name="connsiteX54" fmla="*/ 1181878 w 1393373"/>
                    <a:gd name="connsiteY54" fmla="*/ 870857 h 1356049"/>
                    <a:gd name="connsiteX55" fmla="*/ 1188098 w 1393373"/>
                    <a:gd name="connsiteY55" fmla="*/ 889519 h 1356049"/>
                    <a:gd name="connsiteX56" fmla="*/ 1200539 w 1393373"/>
                    <a:gd name="connsiteY56" fmla="*/ 933061 h 1356049"/>
                    <a:gd name="connsiteX57" fmla="*/ 1219200 w 1393373"/>
                    <a:gd name="connsiteY57" fmla="*/ 1001486 h 1356049"/>
                    <a:gd name="connsiteX58" fmla="*/ 1231641 w 1393373"/>
                    <a:gd name="connsiteY58" fmla="*/ 1020147 h 1356049"/>
                    <a:gd name="connsiteX59" fmla="*/ 1237861 w 1393373"/>
                    <a:gd name="connsiteY59" fmla="*/ 1038808 h 1356049"/>
                    <a:gd name="connsiteX60" fmla="*/ 1262743 w 1393373"/>
                    <a:gd name="connsiteY60" fmla="*/ 1076131 h 1356049"/>
                    <a:gd name="connsiteX61" fmla="*/ 1287625 w 1393373"/>
                    <a:gd name="connsiteY61" fmla="*/ 1138335 h 1356049"/>
                    <a:gd name="connsiteX62" fmla="*/ 1312506 w 1393373"/>
                    <a:gd name="connsiteY62" fmla="*/ 1175657 h 1356049"/>
                    <a:gd name="connsiteX63" fmla="*/ 1324947 w 1393373"/>
                    <a:gd name="connsiteY63" fmla="*/ 1194319 h 1356049"/>
                    <a:gd name="connsiteX64" fmla="*/ 1343608 w 1393373"/>
                    <a:gd name="connsiteY64" fmla="*/ 1231641 h 1356049"/>
                    <a:gd name="connsiteX65" fmla="*/ 1349829 w 1393373"/>
                    <a:gd name="connsiteY65" fmla="*/ 1250302 h 1356049"/>
                    <a:gd name="connsiteX66" fmla="*/ 1362269 w 1393373"/>
                    <a:gd name="connsiteY66" fmla="*/ 1268963 h 1356049"/>
                    <a:gd name="connsiteX67" fmla="*/ 1374710 w 1393373"/>
                    <a:gd name="connsiteY67" fmla="*/ 1306286 h 1356049"/>
                    <a:gd name="connsiteX68" fmla="*/ 1387151 w 1393373"/>
                    <a:gd name="connsiteY68" fmla="*/ 1356049 h 1356049"/>
                    <a:gd name="connsiteX69" fmla="*/ 1393371 w 1393373"/>
                    <a:gd name="connsiteY69" fmla="*/ 1337388 h 1356049"/>
                    <a:gd name="connsiteX70" fmla="*/ 1374710 w 1393373"/>
                    <a:gd name="connsiteY70" fmla="*/ 1206759 h 1356049"/>
                    <a:gd name="connsiteX71" fmla="*/ 1368490 w 1393373"/>
                    <a:gd name="connsiteY71" fmla="*/ 1188098 h 1356049"/>
                    <a:gd name="connsiteX72" fmla="*/ 1349829 w 1393373"/>
                    <a:gd name="connsiteY72" fmla="*/ 1175657 h 1356049"/>
                    <a:gd name="connsiteX73" fmla="*/ 1318727 w 1393373"/>
                    <a:gd name="connsiteY73" fmla="*/ 1138335 h 1356049"/>
                    <a:gd name="connsiteX74" fmla="*/ 1293845 w 1393373"/>
                    <a:gd name="connsiteY74" fmla="*/ 1101012 h 1356049"/>
                    <a:gd name="connsiteX75" fmla="*/ 1262743 w 1393373"/>
                    <a:gd name="connsiteY75" fmla="*/ 1057470 h 1356049"/>
                    <a:gd name="connsiteX76" fmla="*/ 1256522 w 1393373"/>
                    <a:gd name="connsiteY76" fmla="*/ 1038808 h 1356049"/>
                    <a:gd name="connsiteX77" fmla="*/ 1244082 w 1393373"/>
                    <a:gd name="connsiteY77" fmla="*/ 1020147 h 1356049"/>
                    <a:gd name="connsiteX78" fmla="*/ 1231641 w 1393373"/>
                    <a:gd name="connsiteY78" fmla="*/ 976604 h 1356049"/>
                    <a:gd name="connsiteX79" fmla="*/ 1219200 w 1393373"/>
                    <a:gd name="connsiteY79" fmla="*/ 957943 h 1356049"/>
                    <a:gd name="connsiteX80" fmla="*/ 1200539 w 1393373"/>
                    <a:gd name="connsiteY80" fmla="*/ 914400 h 1356049"/>
                    <a:gd name="connsiteX81" fmla="*/ 1194318 w 1393373"/>
                    <a:gd name="connsiteY81" fmla="*/ 895739 h 1356049"/>
                    <a:gd name="connsiteX82" fmla="*/ 1181878 w 1393373"/>
                    <a:gd name="connsiteY82" fmla="*/ 877078 h 1356049"/>
                    <a:gd name="connsiteX83" fmla="*/ 1169437 w 1393373"/>
                    <a:gd name="connsiteY83" fmla="*/ 839755 h 1356049"/>
                    <a:gd name="connsiteX84" fmla="*/ 1156996 w 1393373"/>
                    <a:gd name="connsiteY84" fmla="*/ 802433 h 1356049"/>
                    <a:gd name="connsiteX85" fmla="*/ 1150776 w 1393373"/>
                    <a:gd name="connsiteY85" fmla="*/ 783772 h 1356049"/>
                    <a:gd name="connsiteX86" fmla="*/ 1144555 w 1393373"/>
                    <a:gd name="connsiteY86" fmla="*/ 752670 h 1356049"/>
                    <a:gd name="connsiteX87" fmla="*/ 1138335 w 1393373"/>
                    <a:gd name="connsiteY87" fmla="*/ 734008 h 1356049"/>
                    <a:gd name="connsiteX88" fmla="*/ 1132114 w 1393373"/>
                    <a:gd name="connsiteY88" fmla="*/ 696686 h 1356049"/>
                    <a:gd name="connsiteX89" fmla="*/ 1125894 w 1393373"/>
                    <a:gd name="connsiteY89" fmla="*/ 671804 h 1356049"/>
                    <a:gd name="connsiteX90" fmla="*/ 1119673 w 1393373"/>
                    <a:gd name="connsiteY90" fmla="*/ 628261 h 1356049"/>
                    <a:gd name="connsiteX91" fmla="*/ 1113453 w 1393373"/>
                    <a:gd name="connsiteY91" fmla="*/ 603380 h 1356049"/>
                    <a:gd name="connsiteX92" fmla="*/ 1107233 w 1393373"/>
                    <a:gd name="connsiteY92" fmla="*/ 566057 h 1356049"/>
                    <a:gd name="connsiteX93" fmla="*/ 1094792 w 1393373"/>
                    <a:gd name="connsiteY93" fmla="*/ 534955 h 1356049"/>
                    <a:gd name="connsiteX94" fmla="*/ 1088571 w 1393373"/>
                    <a:gd name="connsiteY94" fmla="*/ 510074 h 1356049"/>
                    <a:gd name="connsiteX95" fmla="*/ 1076131 w 1393373"/>
                    <a:gd name="connsiteY95" fmla="*/ 472751 h 1356049"/>
                    <a:gd name="connsiteX96" fmla="*/ 1069910 w 1393373"/>
                    <a:gd name="connsiteY96" fmla="*/ 447870 h 1356049"/>
                    <a:gd name="connsiteX97" fmla="*/ 1045029 w 1393373"/>
                    <a:gd name="connsiteY97" fmla="*/ 398106 h 1356049"/>
                    <a:gd name="connsiteX98" fmla="*/ 1032588 w 1393373"/>
                    <a:gd name="connsiteY98" fmla="*/ 360784 h 1356049"/>
                    <a:gd name="connsiteX99" fmla="*/ 1007706 w 1393373"/>
                    <a:gd name="connsiteY99" fmla="*/ 323461 h 1356049"/>
                    <a:gd name="connsiteX100" fmla="*/ 989045 w 1393373"/>
                    <a:gd name="connsiteY100" fmla="*/ 286139 h 1356049"/>
                    <a:gd name="connsiteX101" fmla="*/ 982825 w 1393373"/>
                    <a:gd name="connsiteY101" fmla="*/ 267478 h 1356049"/>
                    <a:gd name="connsiteX102" fmla="*/ 970384 w 1393373"/>
                    <a:gd name="connsiteY102" fmla="*/ 248817 h 1356049"/>
                    <a:gd name="connsiteX103" fmla="*/ 964163 w 1393373"/>
                    <a:gd name="connsiteY103" fmla="*/ 230155 h 1356049"/>
                    <a:gd name="connsiteX104" fmla="*/ 926841 w 1393373"/>
                    <a:gd name="connsiteY104" fmla="*/ 174172 h 1356049"/>
                    <a:gd name="connsiteX105" fmla="*/ 901959 w 1393373"/>
                    <a:gd name="connsiteY105" fmla="*/ 136849 h 1356049"/>
                    <a:gd name="connsiteX106" fmla="*/ 889518 w 1393373"/>
                    <a:gd name="connsiteY106" fmla="*/ 118188 h 1356049"/>
                    <a:gd name="connsiteX107" fmla="*/ 870857 w 1393373"/>
                    <a:gd name="connsiteY107" fmla="*/ 105747 h 1356049"/>
                    <a:gd name="connsiteX108" fmla="*/ 839755 w 1393373"/>
                    <a:gd name="connsiteY108" fmla="*/ 80865 h 1356049"/>
                    <a:gd name="connsiteX109" fmla="*/ 802433 w 1393373"/>
                    <a:gd name="connsiteY109" fmla="*/ 55984 h 1356049"/>
                    <a:gd name="connsiteX110" fmla="*/ 752669 w 1393373"/>
                    <a:gd name="connsiteY110" fmla="*/ 24882 h 1356049"/>
                    <a:gd name="connsiteX111" fmla="*/ 734008 w 1393373"/>
                    <a:gd name="connsiteY111" fmla="*/ 18661 h 1356049"/>
                    <a:gd name="connsiteX112" fmla="*/ 572278 w 1393373"/>
                    <a:gd name="connsiteY112" fmla="*/ 24882 h 1356049"/>
                    <a:gd name="connsiteX113" fmla="*/ 534955 w 1393373"/>
                    <a:gd name="connsiteY113" fmla="*/ 31102 h 1356049"/>
                    <a:gd name="connsiteX114" fmla="*/ 516294 w 1393373"/>
                    <a:gd name="connsiteY114" fmla="*/ 37323 h 1356049"/>
                    <a:gd name="connsiteX115" fmla="*/ 491412 w 1393373"/>
                    <a:gd name="connsiteY115" fmla="*/ 43543 h 1356049"/>
                    <a:gd name="connsiteX116" fmla="*/ 422988 w 1393373"/>
                    <a:gd name="connsiteY116" fmla="*/ 62204 h 1356049"/>
                    <a:gd name="connsiteX117" fmla="*/ 404327 w 1393373"/>
                    <a:gd name="connsiteY117" fmla="*/ 68425 h 1356049"/>
                    <a:gd name="connsiteX118" fmla="*/ 385665 w 1393373"/>
                    <a:gd name="connsiteY118" fmla="*/ 80865 h 1356049"/>
                    <a:gd name="connsiteX119" fmla="*/ 348343 w 1393373"/>
                    <a:gd name="connsiteY119" fmla="*/ 87086 h 1356049"/>
                    <a:gd name="connsiteX120" fmla="*/ 304800 w 1393373"/>
                    <a:gd name="connsiteY120" fmla="*/ 105747 h 1356049"/>
                    <a:gd name="connsiteX121" fmla="*/ 286139 w 1393373"/>
                    <a:gd name="connsiteY121" fmla="*/ 111968 h 1356049"/>
                    <a:gd name="connsiteX122" fmla="*/ 248816 w 1393373"/>
                    <a:gd name="connsiteY122" fmla="*/ 143070 h 1356049"/>
                    <a:gd name="connsiteX123" fmla="*/ 230155 w 1393373"/>
                    <a:gd name="connsiteY123" fmla="*/ 155510 h 1356049"/>
                    <a:gd name="connsiteX124" fmla="*/ 211494 w 1393373"/>
                    <a:gd name="connsiteY124" fmla="*/ 180392 h 1356049"/>
                    <a:gd name="connsiteX125" fmla="*/ 205273 w 1393373"/>
                    <a:gd name="connsiteY125" fmla="*/ 199053 h 1356049"/>
                    <a:gd name="connsiteX126" fmla="*/ 180392 w 1393373"/>
                    <a:gd name="connsiteY126" fmla="*/ 248817 h 1356049"/>
                    <a:gd name="connsiteX127" fmla="*/ 167951 w 1393373"/>
                    <a:gd name="connsiteY127" fmla="*/ 273698 h 1356049"/>
                    <a:gd name="connsiteX128" fmla="*/ 149290 w 1393373"/>
                    <a:gd name="connsiteY128" fmla="*/ 317241 h 1356049"/>
                    <a:gd name="connsiteX129" fmla="*/ 124408 w 1393373"/>
                    <a:gd name="connsiteY129" fmla="*/ 373225 h 1356049"/>
                    <a:gd name="connsiteX130" fmla="*/ 118188 w 1393373"/>
                    <a:gd name="connsiteY130" fmla="*/ 391886 h 1356049"/>
                    <a:gd name="connsiteX131" fmla="*/ 105747 w 1393373"/>
                    <a:gd name="connsiteY131" fmla="*/ 410547 h 1356049"/>
                    <a:gd name="connsiteX132" fmla="*/ 99527 w 1393373"/>
                    <a:gd name="connsiteY132" fmla="*/ 435429 h 1356049"/>
                    <a:gd name="connsiteX133" fmla="*/ 93306 w 1393373"/>
                    <a:gd name="connsiteY133" fmla="*/ 454090 h 1356049"/>
                    <a:gd name="connsiteX134" fmla="*/ 80865 w 1393373"/>
                    <a:gd name="connsiteY134" fmla="*/ 478972 h 1356049"/>
                    <a:gd name="connsiteX135" fmla="*/ 68425 w 1393373"/>
                    <a:gd name="connsiteY135" fmla="*/ 516294 h 1356049"/>
                    <a:gd name="connsiteX136" fmla="*/ 62204 w 1393373"/>
                    <a:gd name="connsiteY136" fmla="*/ 534955 h 1356049"/>
                    <a:gd name="connsiteX137" fmla="*/ 49763 w 1393373"/>
                    <a:gd name="connsiteY137" fmla="*/ 572278 h 1356049"/>
                    <a:gd name="connsiteX138" fmla="*/ 43543 w 1393373"/>
                    <a:gd name="connsiteY138" fmla="*/ 590939 h 1356049"/>
                    <a:gd name="connsiteX139" fmla="*/ 18661 w 1393373"/>
                    <a:gd name="connsiteY139" fmla="*/ 678025 h 1356049"/>
                    <a:gd name="connsiteX140" fmla="*/ 12441 w 1393373"/>
                    <a:gd name="connsiteY140" fmla="*/ 696686 h 1356049"/>
                    <a:gd name="connsiteX141" fmla="*/ 0 w 1393373"/>
                    <a:gd name="connsiteY141" fmla="*/ 858417 h 1356049"/>
                    <a:gd name="connsiteX142" fmla="*/ 6220 w 1393373"/>
                    <a:gd name="connsiteY142" fmla="*/ 933061 h 1356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</a:cxnLst>
                  <a:rect l="l" t="t" r="r" b="b"/>
                  <a:pathLst>
                    <a:path w="1393373" h="1356049">
                      <a:moveTo>
                        <a:pt x="0" y="1262743"/>
                      </a:moveTo>
                      <a:cubicBezTo>
                        <a:pt x="2073" y="1107233"/>
                        <a:pt x="2604" y="951694"/>
                        <a:pt x="6220" y="796212"/>
                      </a:cubicBezTo>
                      <a:cubicBezTo>
                        <a:pt x="6840" y="769538"/>
                        <a:pt x="13638" y="714384"/>
                        <a:pt x="18661" y="684245"/>
                      </a:cubicBezTo>
                      <a:cubicBezTo>
                        <a:pt x="20399" y="673816"/>
                        <a:pt x="23144" y="663572"/>
                        <a:pt x="24882" y="653143"/>
                      </a:cubicBezTo>
                      <a:cubicBezTo>
                        <a:pt x="27292" y="638681"/>
                        <a:pt x="28479" y="624025"/>
                        <a:pt x="31102" y="609600"/>
                      </a:cubicBezTo>
                      <a:cubicBezTo>
                        <a:pt x="32631" y="601189"/>
                        <a:pt x="35645" y="593102"/>
                        <a:pt x="37322" y="584719"/>
                      </a:cubicBezTo>
                      <a:cubicBezTo>
                        <a:pt x="71549" y="413587"/>
                        <a:pt x="25556" y="625561"/>
                        <a:pt x="49763" y="528735"/>
                      </a:cubicBezTo>
                      <a:cubicBezTo>
                        <a:pt x="52327" y="518478"/>
                        <a:pt x="52272" y="507532"/>
                        <a:pt x="55984" y="497633"/>
                      </a:cubicBezTo>
                      <a:cubicBezTo>
                        <a:pt x="58609" y="490633"/>
                        <a:pt x="64278" y="485192"/>
                        <a:pt x="68425" y="478972"/>
                      </a:cubicBezTo>
                      <a:cubicBezTo>
                        <a:pt x="81370" y="427187"/>
                        <a:pt x="65607" y="478387"/>
                        <a:pt x="87086" y="435429"/>
                      </a:cubicBezTo>
                      <a:cubicBezTo>
                        <a:pt x="97205" y="415191"/>
                        <a:pt x="87919" y="415935"/>
                        <a:pt x="105747" y="398106"/>
                      </a:cubicBezTo>
                      <a:cubicBezTo>
                        <a:pt x="111033" y="392820"/>
                        <a:pt x="119122" y="390951"/>
                        <a:pt x="124408" y="385665"/>
                      </a:cubicBezTo>
                      <a:cubicBezTo>
                        <a:pt x="131739" y="378334"/>
                        <a:pt x="137124" y="369277"/>
                        <a:pt x="143069" y="360784"/>
                      </a:cubicBezTo>
                      <a:cubicBezTo>
                        <a:pt x="151644" y="348535"/>
                        <a:pt x="157378" y="334034"/>
                        <a:pt x="167951" y="323461"/>
                      </a:cubicBezTo>
                      <a:cubicBezTo>
                        <a:pt x="174171" y="317241"/>
                        <a:pt x="181211" y="311744"/>
                        <a:pt x="186612" y="304800"/>
                      </a:cubicBezTo>
                      <a:cubicBezTo>
                        <a:pt x="195792" y="292998"/>
                        <a:pt x="211494" y="267478"/>
                        <a:pt x="211494" y="267478"/>
                      </a:cubicBezTo>
                      <a:cubicBezTo>
                        <a:pt x="222897" y="233267"/>
                        <a:pt x="210863" y="263916"/>
                        <a:pt x="230155" y="230155"/>
                      </a:cubicBezTo>
                      <a:cubicBezTo>
                        <a:pt x="261724" y="174910"/>
                        <a:pt x="224726" y="232080"/>
                        <a:pt x="255037" y="186612"/>
                      </a:cubicBezTo>
                      <a:cubicBezTo>
                        <a:pt x="266932" y="150924"/>
                        <a:pt x="252738" y="184235"/>
                        <a:pt x="279918" y="149290"/>
                      </a:cubicBezTo>
                      <a:cubicBezTo>
                        <a:pt x="289098" y="137488"/>
                        <a:pt x="292359" y="120262"/>
                        <a:pt x="304800" y="111968"/>
                      </a:cubicBezTo>
                      <a:cubicBezTo>
                        <a:pt x="317241" y="103674"/>
                        <a:pt x="327937" y="91814"/>
                        <a:pt x="342122" y="87086"/>
                      </a:cubicBezTo>
                      <a:cubicBezTo>
                        <a:pt x="348343" y="85012"/>
                        <a:pt x="354919" y="83797"/>
                        <a:pt x="360784" y="80865"/>
                      </a:cubicBezTo>
                      <a:cubicBezTo>
                        <a:pt x="367471" y="77522"/>
                        <a:pt x="372758" y="71768"/>
                        <a:pt x="379445" y="68425"/>
                      </a:cubicBezTo>
                      <a:cubicBezTo>
                        <a:pt x="389904" y="63195"/>
                        <a:pt x="413013" y="58976"/>
                        <a:pt x="422988" y="55984"/>
                      </a:cubicBezTo>
                      <a:cubicBezTo>
                        <a:pt x="435549" y="52216"/>
                        <a:pt x="447588" y="46723"/>
                        <a:pt x="460310" y="43543"/>
                      </a:cubicBezTo>
                      <a:cubicBezTo>
                        <a:pt x="468604" y="41470"/>
                        <a:pt x="477003" y="39780"/>
                        <a:pt x="485192" y="37323"/>
                      </a:cubicBezTo>
                      <a:cubicBezTo>
                        <a:pt x="497753" y="33555"/>
                        <a:pt x="510073" y="29029"/>
                        <a:pt x="522514" y="24882"/>
                      </a:cubicBezTo>
                      <a:cubicBezTo>
                        <a:pt x="528735" y="22808"/>
                        <a:pt x="534746" y="19947"/>
                        <a:pt x="541176" y="18661"/>
                      </a:cubicBezTo>
                      <a:cubicBezTo>
                        <a:pt x="612504" y="4396"/>
                        <a:pt x="524102" y="21289"/>
                        <a:pt x="622041" y="6221"/>
                      </a:cubicBezTo>
                      <a:cubicBezTo>
                        <a:pt x="632491" y="4613"/>
                        <a:pt x="642776" y="2074"/>
                        <a:pt x="653143" y="0"/>
                      </a:cubicBezTo>
                      <a:cubicBezTo>
                        <a:pt x="688392" y="2074"/>
                        <a:pt x="723877" y="1654"/>
                        <a:pt x="758890" y="6221"/>
                      </a:cubicBezTo>
                      <a:cubicBezTo>
                        <a:pt x="771893" y="7917"/>
                        <a:pt x="796212" y="18661"/>
                        <a:pt x="796212" y="18661"/>
                      </a:cubicBezTo>
                      <a:cubicBezTo>
                        <a:pt x="808653" y="26955"/>
                        <a:pt x="822962" y="32970"/>
                        <a:pt x="833535" y="43543"/>
                      </a:cubicBezTo>
                      <a:cubicBezTo>
                        <a:pt x="876144" y="86152"/>
                        <a:pt x="861098" y="66226"/>
                        <a:pt x="883298" y="99527"/>
                      </a:cubicBezTo>
                      <a:cubicBezTo>
                        <a:pt x="885371" y="105747"/>
                        <a:pt x="886586" y="112323"/>
                        <a:pt x="889518" y="118188"/>
                      </a:cubicBezTo>
                      <a:cubicBezTo>
                        <a:pt x="892861" y="124875"/>
                        <a:pt x="898923" y="130017"/>
                        <a:pt x="901959" y="136849"/>
                      </a:cubicBezTo>
                      <a:cubicBezTo>
                        <a:pt x="931569" y="203471"/>
                        <a:pt x="898685" y="150601"/>
                        <a:pt x="926841" y="192833"/>
                      </a:cubicBezTo>
                      <a:cubicBezTo>
                        <a:pt x="928914" y="199053"/>
                        <a:pt x="930478" y="205467"/>
                        <a:pt x="933061" y="211494"/>
                      </a:cubicBezTo>
                      <a:cubicBezTo>
                        <a:pt x="942532" y="233592"/>
                        <a:pt x="945448" y="236296"/>
                        <a:pt x="957943" y="255037"/>
                      </a:cubicBezTo>
                      <a:lnTo>
                        <a:pt x="970384" y="292359"/>
                      </a:lnTo>
                      <a:cubicBezTo>
                        <a:pt x="972458" y="298580"/>
                        <a:pt x="973230" y="305398"/>
                        <a:pt x="976604" y="311021"/>
                      </a:cubicBezTo>
                      <a:cubicBezTo>
                        <a:pt x="982824" y="321388"/>
                        <a:pt x="988857" y="331871"/>
                        <a:pt x="995265" y="342123"/>
                      </a:cubicBezTo>
                      <a:cubicBezTo>
                        <a:pt x="999227" y="348463"/>
                        <a:pt x="1004363" y="354097"/>
                        <a:pt x="1007706" y="360784"/>
                      </a:cubicBezTo>
                      <a:cubicBezTo>
                        <a:pt x="1010638" y="366649"/>
                        <a:pt x="1010743" y="373713"/>
                        <a:pt x="1013927" y="379445"/>
                      </a:cubicBezTo>
                      <a:cubicBezTo>
                        <a:pt x="1013937" y="379462"/>
                        <a:pt x="1045023" y="426090"/>
                        <a:pt x="1051249" y="435429"/>
                      </a:cubicBezTo>
                      <a:lnTo>
                        <a:pt x="1076131" y="472751"/>
                      </a:lnTo>
                      <a:cubicBezTo>
                        <a:pt x="1080278" y="478971"/>
                        <a:pt x="1083285" y="486126"/>
                        <a:pt x="1088571" y="491412"/>
                      </a:cubicBezTo>
                      <a:lnTo>
                        <a:pt x="1107233" y="510074"/>
                      </a:lnTo>
                      <a:cubicBezTo>
                        <a:pt x="1109306" y="516294"/>
                        <a:pt x="1110521" y="522870"/>
                        <a:pt x="1113453" y="528735"/>
                      </a:cubicBezTo>
                      <a:cubicBezTo>
                        <a:pt x="1137570" y="576968"/>
                        <a:pt x="1116480" y="519152"/>
                        <a:pt x="1132114" y="566057"/>
                      </a:cubicBezTo>
                      <a:cubicBezTo>
                        <a:pt x="1136794" y="683039"/>
                        <a:pt x="1128562" y="680702"/>
                        <a:pt x="1144555" y="752670"/>
                      </a:cubicBezTo>
                      <a:cubicBezTo>
                        <a:pt x="1146410" y="761015"/>
                        <a:pt x="1147774" y="769546"/>
                        <a:pt x="1150776" y="777551"/>
                      </a:cubicBezTo>
                      <a:cubicBezTo>
                        <a:pt x="1154032" y="786233"/>
                        <a:pt x="1159069" y="794139"/>
                        <a:pt x="1163216" y="802433"/>
                      </a:cubicBezTo>
                      <a:cubicBezTo>
                        <a:pt x="1165290" y="812800"/>
                        <a:pt x="1166655" y="823335"/>
                        <a:pt x="1169437" y="833535"/>
                      </a:cubicBezTo>
                      <a:cubicBezTo>
                        <a:pt x="1172888" y="846187"/>
                        <a:pt x="1177731" y="858416"/>
                        <a:pt x="1181878" y="870857"/>
                      </a:cubicBezTo>
                      <a:cubicBezTo>
                        <a:pt x="1183952" y="877078"/>
                        <a:pt x="1186508" y="883158"/>
                        <a:pt x="1188098" y="889519"/>
                      </a:cubicBezTo>
                      <a:cubicBezTo>
                        <a:pt x="1207546" y="967315"/>
                        <a:pt x="1182688" y="870584"/>
                        <a:pt x="1200539" y="933061"/>
                      </a:cubicBezTo>
                      <a:cubicBezTo>
                        <a:pt x="1206988" y="955631"/>
                        <a:pt x="1210471" y="979663"/>
                        <a:pt x="1219200" y="1001486"/>
                      </a:cubicBezTo>
                      <a:cubicBezTo>
                        <a:pt x="1221977" y="1008427"/>
                        <a:pt x="1227494" y="1013927"/>
                        <a:pt x="1231641" y="1020147"/>
                      </a:cubicBezTo>
                      <a:cubicBezTo>
                        <a:pt x="1233714" y="1026367"/>
                        <a:pt x="1234677" y="1033076"/>
                        <a:pt x="1237861" y="1038808"/>
                      </a:cubicBezTo>
                      <a:cubicBezTo>
                        <a:pt x="1245122" y="1051879"/>
                        <a:pt x="1262743" y="1076131"/>
                        <a:pt x="1262743" y="1076131"/>
                      </a:cubicBezTo>
                      <a:cubicBezTo>
                        <a:pt x="1271644" y="1102835"/>
                        <a:pt x="1273896" y="1115453"/>
                        <a:pt x="1287625" y="1138335"/>
                      </a:cubicBezTo>
                      <a:cubicBezTo>
                        <a:pt x="1295318" y="1151156"/>
                        <a:pt x="1304212" y="1163216"/>
                        <a:pt x="1312506" y="1175657"/>
                      </a:cubicBezTo>
                      <a:lnTo>
                        <a:pt x="1324947" y="1194319"/>
                      </a:lnTo>
                      <a:cubicBezTo>
                        <a:pt x="1340579" y="1241217"/>
                        <a:pt x="1319494" y="1183416"/>
                        <a:pt x="1343608" y="1231641"/>
                      </a:cubicBezTo>
                      <a:cubicBezTo>
                        <a:pt x="1346540" y="1237506"/>
                        <a:pt x="1346897" y="1244437"/>
                        <a:pt x="1349829" y="1250302"/>
                      </a:cubicBezTo>
                      <a:cubicBezTo>
                        <a:pt x="1353172" y="1256989"/>
                        <a:pt x="1359233" y="1262132"/>
                        <a:pt x="1362269" y="1268963"/>
                      </a:cubicBezTo>
                      <a:cubicBezTo>
                        <a:pt x="1367595" y="1280947"/>
                        <a:pt x="1370563" y="1293845"/>
                        <a:pt x="1374710" y="1306286"/>
                      </a:cubicBezTo>
                      <a:cubicBezTo>
                        <a:pt x="1384276" y="1334982"/>
                        <a:pt x="1379644" y="1318509"/>
                        <a:pt x="1387151" y="1356049"/>
                      </a:cubicBezTo>
                      <a:cubicBezTo>
                        <a:pt x="1389224" y="1349829"/>
                        <a:pt x="1393371" y="1343945"/>
                        <a:pt x="1393371" y="1337388"/>
                      </a:cubicBezTo>
                      <a:cubicBezTo>
                        <a:pt x="1393371" y="1252271"/>
                        <a:pt x="1394024" y="1264703"/>
                        <a:pt x="1374710" y="1206759"/>
                      </a:cubicBezTo>
                      <a:cubicBezTo>
                        <a:pt x="1372637" y="1200539"/>
                        <a:pt x="1373946" y="1191735"/>
                        <a:pt x="1368490" y="1188098"/>
                      </a:cubicBezTo>
                      <a:lnTo>
                        <a:pt x="1349829" y="1175657"/>
                      </a:lnTo>
                      <a:cubicBezTo>
                        <a:pt x="1305367" y="1108966"/>
                        <a:pt x="1374611" y="1210186"/>
                        <a:pt x="1318727" y="1138335"/>
                      </a:cubicBezTo>
                      <a:cubicBezTo>
                        <a:pt x="1309547" y="1126532"/>
                        <a:pt x="1302816" y="1112974"/>
                        <a:pt x="1293845" y="1101012"/>
                      </a:cubicBezTo>
                      <a:cubicBezTo>
                        <a:pt x="1289619" y="1095378"/>
                        <a:pt x="1267291" y="1066565"/>
                        <a:pt x="1262743" y="1057470"/>
                      </a:cubicBezTo>
                      <a:cubicBezTo>
                        <a:pt x="1259810" y="1051605"/>
                        <a:pt x="1259454" y="1044673"/>
                        <a:pt x="1256522" y="1038808"/>
                      </a:cubicBezTo>
                      <a:cubicBezTo>
                        <a:pt x="1253179" y="1032121"/>
                        <a:pt x="1247425" y="1026834"/>
                        <a:pt x="1244082" y="1020147"/>
                      </a:cubicBezTo>
                      <a:cubicBezTo>
                        <a:pt x="1231968" y="995919"/>
                        <a:pt x="1243610" y="1004531"/>
                        <a:pt x="1231641" y="976604"/>
                      </a:cubicBezTo>
                      <a:cubicBezTo>
                        <a:pt x="1228696" y="969732"/>
                        <a:pt x="1223347" y="964163"/>
                        <a:pt x="1219200" y="957943"/>
                      </a:cubicBezTo>
                      <a:cubicBezTo>
                        <a:pt x="1206256" y="906163"/>
                        <a:pt x="1222017" y="957353"/>
                        <a:pt x="1200539" y="914400"/>
                      </a:cubicBezTo>
                      <a:cubicBezTo>
                        <a:pt x="1197607" y="908535"/>
                        <a:pt x="1197250" y="901604"/>
                        <a:pt x="1194318" y="895739"/>
                      </a:cubicBezTo>
                      <a:cubicBezTo>
                        <a:pt x="1190975" y="889052"/>
                        <a:pt x="1184914" y="883909"/>
                        <a:pt x="1181878" y="877078"/>
                      </a:cubicBezTo>
                      <a:cubicBezTo>
                        <a:pt x="1176552" y="865094"/>
                        <a:pt x="1173584" y="852196"/>
                        <a:pt x="1169437" y="839755"/>
                      </a:cubicBezTo>
                      <a:lnTo>
                        <a:pt x="1156996" y="802433"/>
                      </a:lnTo>
                      <a:cubicBezTo>
                        <a:pt x="1154923" y="796213"/>
                        <a:pt x="1152062" y="790201"/>
                        <a:pt x="1150776" y="783772"/>
                      </a:cubicBezTo>
                      <a:cubicBezTo>
                        <a:pt x="1148702" y="773405"/>
                        <a:pt x="1147119" y="762927"/>
                        <a:pt x="1144555" y="752670"/>
                      </a:cubicBezTo>
                      <a:cubicBezTo>
                        <a:pt x="1142965" y="746309"/>
                        <a:pt x="1139757" y="740409"/>
                        <a:pt x="1138335" y="734008"/>
                      </a:cubicBezTo>
                      <a:cubicBezTo>
                        <a:pt x="1135599" y="721696"/>
                        <a:pt x="1134588" y="709053"/>
                        <a:pt x="1132114" y="696686"/>
                      </a:cubicBezTo>
                      <a:cubicBezTo>
                        <a:pt x="1130437" y="688303"/>
                        <a:pt x="1127423" y="680215"/>
                        <a:pt x="1125894" y="671804"/>
                      </a:cubicBezTo>
                      <a:cubicBezTo>
                        <a:pt x="1123271" y="657379"/>
                        <a:pt x="1122296" y="642686"/>
                        <a:pt x="1119673" y="628261"/>
                      </a:cubicBezTo>
                      <a:cubicBezTo>
                        <a:pt x="1118144" y="619850"/>
                        <a:pt x="1115129" y="611763"/>
                        <a:pt x="1113453" y="603380"/>
                      </a:cubicBezTo>
                      <a:cubicBezTo>
                        <a:pt x="1110980" y="591012"/>
                        <a:pt x="1110552" y="578225"/>
                        <a:pt x="1107233" y="566057"/>
                      </a:cubicBezTo>
                      <a:cubicBezTo>
                        <a:pt x="1104295" y="555284"/>
                        <a:pt x="1098323" y="545548"/>
                        <a:pt x="1094792" y="534955"/>
                      </a:cubicBezTo>
                      <a:cubicBezTo>
                        <a:pt x="1092088" y="526845"/>
                        <a:pt x="1091028" y="518262"/>
                        <a:pt x="1088571" y="510074"/>
                      </a:cubicBezTo>
                      <a:cubicBezTo>
                        <a:pt x="1084803" y="497513"/>
                        <a:pt x="1079312" y="485473"/>
                        <a:pt x="1076131" y="472751"/>
                      </a:cubicBezTo>
                      <a:cubicBezTo>
                        <a:pt x="1074057" y="464457"/>
                        <a:pt x="1073198" y="455761"/>
                        <a:pt x="1069910" y="447870"/>
                      </a:cubicBezTo>
                      <a:cubicBezTo>
                        <a:pt x="1062777" y="430751"/>
                        <a:pt x="1050894" y="415700"/>
                        <a:pt x="1045029" y="398106"/>
                      </a:cubicBezTo>
                      <a:cubicBezTo>
                        <a:pt x="1040882" y="385665"/>
                        <a:pt x="1039862" y="371695"/>
                        <a:pt x="1032588" y="360784"/>
                      </a:cubicBezTo>
                      <a:lnTo>
                        <a:pt x="1007706" y="323461"/>
                      </a:lnTo>
                      <a:cubicBezTo>
                        <a:pt x="992072" y="276556"/>
                        <a:pt x="1013162" y="334372"/>
                        <a:pt x="989045" y="286139"/>
                      </a:cubicBezTo>
                      <a:cubicBezTo>
                        <a:pt x="986113" y="280274"/>
                        <a:pt x="985757" y="273343"/>
                        <a:pt x="982825" y="267478"/>
                      </a:cubicBezTo>
                      <a:cubicBezTo>
                        <a:pt x="979482" y="260791"/>
                        <a:pt x="973727" y="255504"/>
                        <a:pt x="970384" y="248817"/>
                      </a:cubicBezTo>
                      <a:cubicBezTo>
                        <a:pt x="967451" y="242952"/>
                        <a:pt x="967347" y="235887"/>
                        <a:pt x="964163" y="230155"/>
                      </a:cubicBezTo>
                      <a:cubicBezTo>
                        <a:pt x="964156" y="230142"/>
                        <a:pt x="933066" y="183509"/>
                        <a:pt x="926841" y="174172"/>
                      </a:cubicBezTo>
                      <a:lnTo>
                        <a:pt x="901959" y="136849"/>
                      </a:lnTo>
                      <a:cubicBezTo>
                        <a:pt x="897812" y="130629"/>
                        <a:pt x="895738" y="122335"/>
                        <a:pt x="889518" y="118188"/>
                      </a:cubicBezTo>
                      <a:lnTo>
                        <a:pt x="870857" y="105747"/>
                      </a:lnTo>
                      <a:cubicBezTo>
                        <a:pt x="843033" y="64013"/>
                        <a:pt x="875810" y="104902"/>
                        <a:pt x="839755" y="80865"/>
                      </a:cubicBezTo>
                      <a:cubicBezTo>
                        <a:pt x="793164" y="49804"/>
                        <a:pt x="846801" y="70773"/>
                        <a:pt x="802433" y="55984"/>
                      </a:cubicBezTo>
                      <a:cubicBezTo>
                        <a:pt x="782717" y="26411"/>
                        <a:pt x="797085" y="39688"/>
                        <a:pt x="752669" y="24882"/>
                      </a:cubicBezTo>
                      <a:lnTo>
                        <a:pt x="734008" y="18661"/>
                      </a:lnTo>
                      <a:cubicBezTo>
                        <a:pt x="680098" y="20735"/>
                        <a:pt x="626123" y="21517"/>
                        <a:pt x="572278" y="24882"/>
                      </a:cubicBezTo>
                      <a:cubicBezTo>
                        <a:pt x="559690" y="25669"/>
                        <a:pt x="547267" y="28366"/>
                        <a:pt x="534955" y="31102"/>
                      </a:cubicBezTo>
                      <a:cubicBezTo>
                        <a:pt x="528554" y="32524"/>
                        <a:pt x="522599" y="35522"/>
                        <a:pt x="516294" y="37323"/>
                      </a:cubicBezTo>
                      <a:cubicBezTo>
                        <a:pt x="508074" y="39672"/>
                        <a:pt x="499758" y="41689"/>
                        <a:pt x="491412" y="43543"/>
                      </a:cubicBezTo>
                      <a:cubicBezTo>
                        <a:pt x="438666" y="55264"/>
                        <a:pt x="481237" y="42787"/>
                        <a:pt x="422988" y="62204"/>
                      </a:cubicBezTo>
                      <a:cubicBezTo>
                        <a:pt x="416768" y="64278"/>
                        <a:pt x="409783" y="64788"/>
                        <a:pt x="404327" y="68425"/>
                      </a:cubicBezTo>
                      <a:cubicBezTo>
                        <a:pt x="398106" y="72572"/>
                        <a:pt x="392757" y="78501"/>
                        <a:pt x="385665" y="80865"/>
                      </a:cubicBezTo>
                      <a:cubicBezTo>
                        <a:pt x="373700" y="84853"/>
                        <a:pt x="360655" y="84350"/>
                        <a:pt x="348343" y="87086"/>
                      </a:cubicBezTo>
                      <a:cubicBezTo>
                        <a:pt x="328143" y="91575"/>
                        <a:pt x="325282" y="96969"/>
                        <a:pt x="304800" y="105747"/>
                      </a:cubicBezTo>
                      <a:cubicBezTo>
                        <a:pt x="298773" y="108330"/>
                        <a:pt x="292004" y="109036"/>
                        <a:pt x="286139" y="111968"/>
                      </a:cubicBezTo>
                      <a:cubicBezTo>
                        <a:pt x="262970" y="123553"/>
                        <a:pt x="269455" y="125871"/>
                        <a:pt x="248816" y="143070"/>
                      </a:cubicBezTo>
                      <a:cubicBezTo>
                        <a:pt x="243073" y="147856"/>
                        <a:pt x="236375" y="151363"/>
                        <a:pt x="230155" y="155510"/>
                      </a:cubicBezTo>
                      <a:cubicBezTo>
                        <a:pt x="223935" y="163804"/>
                        <a:pt x="216638" y="171391"/>
                        <a:pt x="211494" y="180392"/>
                      </a:cubicBezTo>
                      <a:cubicBezTo>
                        <a:pt x="208241" y="186085"/>
                        <a:pt x="207986" y="193084"/>
                        <a:pt x="205273" y="199053"/>
                      </a:cubicBezTo>
                      <a:cubicBezTo>
                        <a:pt x="197599" y="215936"/>
                        <a:pt x="188686" y="232229"/>
                        <a:pt x="180392" y="248817"/>
                      </a:cubicBezTo>
                      <a:lnTo>
                        <a:pt x="167951" y="273698"/>
                      </a:lnTo>
                      <a:cubicBezTo>
                        <a:pt x="151499" y="339513"/>
                        <a:pt x="173836" y="262014"/>
                        <a:pt x="149290" y="317241"/>
                      </a:cubicBezTo>
                      <a:cubicBezTo>
                        <a:pt x="119678" y="383866"/>
                        <a:pt x="152565" y="330989"/>
                        <a:pt x="124408" y="373225"/>
                      </a:cubicBezTo>
                      <a:cubicBezTo>
                        <a:pt x="122335" y="379445"/>
                        <a:pt x="121120" y="386021"/>
                        <a:pt x="118188" y="391886"/>
                      </a:cubicBezTo>
                      <a:cubicBezTo>
                        <a:pt x="114845" y="398573"/>
                        <a:pt x="108692" y="403675"/>
                        <a:pt x="105747" y="410547"/>
                      </a:cubicBezTo>
                      <a:cubicBezTo>
                        <a:pt x="102379" y="418405"/>
                        <a:pt x="101876" y="427209"/>
                        <a:pt x="99527" y="435429"/>
                      </a:cubicBezTo>
                      <a:cubicBezTo>
                        <a:pt x="97726" y="441734"/>
                        <a:pt x="95889" y="448063"/>
                        <a:pt x="93306" y="454090"/>
                      </a:cubicBezTo>
                      <a:cubicBezTo>
                        <a:pt x="89653" y="462613"/>
                        <a:pt x="84309" y="470362"/>
                        <a:pt x="80865" y="478972"/>
                      </a:cubicBezTo>
                      <a:cubicBezTo>
                        <a:pt x="75995" y="491148"/>
                        <a:pt x="72572" y="503853"/>
                        <a:pt x="68425" y="516294"/>
                      </a:cubicBezTo>
                      <a:lnTo>
                        <a:pt x="62204" y="534955"/>
                      </a:lnTo>
                      <a:lnTo>
                        <a:pt x="49763" y="572278"/>
                      </a:lnTo>
                      <a:cubicBezTo>
                        <a:pt x="47690" y="578498"/>
                        <a:pt x="45133" y="584578"/>
                        <a:pt x="43543" y="590939"/>
                      </a:cubicBezTo>
                      <a:cubicBezTo>
                        <a:pt x="27920" y="653429"/>
                        <a:pt x="36510" y="624477"/>
                        <a:pt x="18661" y="678025"/>
                      </a:cubicBezTo>
                      <a:lnTo>
                        <a:pt x="12441" y="696686"/>
                      </a:lnTo>
                      <a:cubicBezTo>
                        <a:pt x="6214" y="752723"/>
                        <a:pt x="0" y="799823"/>
                        <a:pt x="0" y="858417"/>
                      </a:cubicBezTo>
                      <a:cubicBezTo>
                        <a:pt x="0" y="883385"/>
                        <a:pt x="6220" y="933061"/>
                        <a:pt x="6220" y="933061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任意多边形 20"/>
                <p:cNvSpPr/>
                <p:nvPr/>
              </p:nvSpPr>
              <p:spPr>
                <a:xfrm>
                  <a:off x="5987766" y="1799515"/>
                  <a:ext cx="230155" cy="802432"/>
                </a:xfrm>
                <a:custGeom>
                  <a:avLst/>
                  <a:gdLst>
                    <a:gd name="connsiteX0" fmla="*/ 230155 w 230155"/>
                    <a:gd name="connsiteY0" fmla="*/ 802432 h 802432"/>
                    <a:gd name="connsiteX1" fmla="*/ 199053 w 230155"/>
                    <a:gd name="connsiteY1" fmla="*/ 721567 h 802432"/>
                    <a:gd name="connsiteX2" fmla="*/ 105747 w 230155"/>
                    <a:gd name="connsiteY2" fmla="*/ 715347 h 802432"/>
                    <a:gd name="connsiteX3" fmla="*/ 74645 w 230155"/>
                    <a:gd name="connsiteY3" fmla="*/ 709126 h 802432"/>
                    <a:gd name="connsiteX4" fmla="*/ 55983 w 230155"/>
                    <a:gd name="connsiteY4" fmla="*/ 696686 h 802432"/>
                    <a:gd name="connsiteX5" fmla="*/ 43542 w 230155"/>
                    <a:gd name="connsiteY5" fmla="*/ 678024 h 802432"/>
                    <a:gd name="connsiteX6" fmla="*/ 24881 w 230155"/>
                    <a:gd name="connsiteY6" fmla="*/ 659363 h 802432"/>
                    <a:gd name="connsiteX7" fmla="*/ 12440 w 230155"/>
                    <a:gd name="connsiteY7" fmla="*/ 622041 h 802432"/>
                    <a:gd name="connsiteX8" fmla="*/ 6220 w 230155"/>
                    <a:gd name="connsiteY8" fmla="*/ 603379 h 802432"/>
                    <a:gd name="connsiteX9" fmla="*/ 0 w 230155"/>
                    <a:gd name="connsiteY9" fmla="*/ 572277 h 802432"/>
                    <a:gd name="connsiteX10" fmla="*/ 6220 w 230155"/>
                    <a:gd name="connsiteY10" fmla="*/ 460310 h 802432"/>
                    <a:gd name="connsiteX11" fmla="*/ 24881 w 230155"/>
                    <a:gd name="connsiteY11" fmla="*/ 447869 h 802432"/>
                    <a:gd name="connsiteX12" fmla="*/ 43542 w 230155"/>
                    <a:gd name="connsiteY12" fmla="*/ 454090 h 802432"/>
                    <a:gd name="connsiteX13" fmla="*/ 74645 w 230155"/>
                    <a:gd name="connsiteY13" fmla="*/ 510073 h 802432"/>
                    <a:gd name="connsiteX14" fmla="*/ 99526 w 230155"/>
                    <a:gd name="connsiteY14" fmla="*/ 547396 h 802432"/>
                    <a:gd name="connsiteX15" fmla="*/ 118187 w 230155"/>
                    <a:gd name="connsiteY15" fmla="*/ 559837 h 802432"/>
                    <a:gd name="connsiteX16" fmla="*/ 99526 w 230155"/>
                    <a:gd name="connsiteY16" fmla="*/ 491412 h 802432"/>
                    <a:gd name="connsiteX17" fmla="*/ 99526 w 230155"/>
                    <a:gd name="connsiteY17" fmla="*/ 491412 h 802432"/>
                    <a:gd name="connsiteX18" fmla="*/ 93306 w 230155"/>
                    <a:gd name="connsiteY18" fmla="*/ 466530 h 802432"/>
                    <a:gd name="connsiteX19" fmla="*/ 80865 w 230155"/>
                    <a:gd name="connsiteY19" fmla="*/ 429208 h 802432"/>
                    <a:gd name="connsiteX20" fmla="*/ 74645 w 230155"/>
                    <a:gd name="connsiteY20" fmla="*/ 398106 h 802432"/>
                    <a:gd name="connsiteX21" fmla="*/ 68424 w 230155"/>
                    <a:gd name="connsiteY21" fmla="*/ 379445 h 802432"/>
                    <a:gd name="connsiteX22" fmla="*/ 62204 w 230155"/>
                    <a:gd name="connsiteY22" fmla="*/ 348343 h 802432"/>
                    <a:gd name="connsiteX23" fmla="*/ 49763 w 230155"/>
                    <a:gd name="connsiteY23" fmla="*/ 192832 h 802432"/>
                    <a:gd name="connsiteX24" fmla="*/ 55983 w 230155"/>
                    <a:gd name="connsiteY24" fmla="*/ 99526 h 802432"/>
                    <a:gd name="connsiteX25" fmla="*/ 74645 w 230155"/>
                    <a:gd name="connsiteY25" fmla="*/ 37322 h 802432"/>
                    <a:gd name="connsiteX26" fmla="*/ 87085 w 230155"/>
                    <a:gd name="connsiteY26" fmla="*/ 18661 h 802432"/>
                    <a:gd name="connsiteX27" fmla="*/ 93306 w 230155"/>
                    <a:gd name="connsiteY27" fmla="*/ 0 h 802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30155" h="802432">
                      <a:moveTo>
                        <a:pt x="230155" y="802432"/>
                      </a:moveTo>
                      <a:cubicBezTo>
                        <a:pt x="219788" y="775477"/>
                        <a:pt x="222712" y="738129"/>
                        <a:pt x="199053" y="721567"/>
                      </a:cubicBezTo>
                      <a:cubicBezTo>
                        <a:pt x="173517" y="703692"/>
                        <a:pt x="136763" y="718449"/>
                        <a:pt x="105747" y="715347"/>
                      </a:cubicBezTo>
                      <a:cubicBezTo>
                        <a:pt x="95227" y="714295"/>
                        <a:pt x="85012" y="711200"/>
                        <a:pt x="74645" y="709126"/>
                      </a:cubicBezTo>
                      <a:cubicBezTo>
                        <a:pt x="68424" y="704979"/>
                        <a:pt x="61269" y="701972"/>
                        <a:pt x="55983" y="696686"/>
                      </a:cubicBezTo>
                      <a:cubicBezTo>
                        <a:pt x="50696" y="691400"/>
                        <a:pt x="48328" y="683767"/>
                        <a:pt x="43542" y="678024"/>
                      </a:cubicBezTo>
                      <a:cubicBezTo>
                        <a:pt x="37910" y="671266"/>
                        <a:pt x="31101" y="665583"/>
                        <a:pt x="24881" y="659363"/>
                      </a:cubicBezTo>
                      <a:lnTo>
                        <a:pt x="12440" y="622041"/>
                      </a:lnTo>
                      <a:cubicBezTo>
                        <a:pt x="10366" y="615820"/>
                        <a:pt x="7506" y="609809"/>
                        <a:pt x="6220" y="603379"/>
                      </a:cubicBezTo>
                      <a:lnTo>
                        <a:pt x="0" y="572277"/>
                      </a:lnTo>
                      <a:cubicBezTo>
                        <a:pt x="2073" y="534955"/>
                        <a:pt x="-1111" y="496964"/>
                        <a:pt x="6220" y="460310"/>
                      </a:cubicBezTo>
                      <a:cubicBezTo>
                        <a:pt x="7686" y="452979"/>
                        <a:pt x="17507" y="449098"/>
                        <a:pt x="24881" y="447869"/>
                      </a:cubicBezTo>
                      <a:cubicBezTo>
                        <a:pt x="31349" y="446791"/>
                        <a:pt x="37322" y="452016"/>
                        <a:pt x="43542" y="454090"/>
                      </a:cubicBezTo>
                      <a:cubicBezTo>
                        <a:pt x="54492" y="486937"/>
                        <a:pt x="46125" y="467292"/>
                        <a:pt x="74645" y="510073"/>
                      </a:cubicBezTo>
                      <a:cubicBezTo>
                        <a:pt x="74647" y="510077"/>
                        <a:pt x="99522" y="547393"/>
                        <a:pt x="99526" y="547396"/>
                      </a:cubicBezTo>
                      <a:lnTo>
                        <a:pt x="118187" y="559837"/>
                      </a:lnTo>
                      <a:cubicBezTo>
                        <a:pt x="109395" y="515876"/>
                        <a:pt x="115310" y="538765"/>
                        <a:pt x="99526" y="491412"/>
                      </a:cubicBezTo>
                      <a:lnTo>
                        <a:pt x="99526" y="491412"/>
                      </a:lnTo>
                      <a:cubicBezTo>
                        <a:pt x="97453" y="483118"/>
                        <a:pt x="95763" y="474719"/>
                        <a:pt x="93306" y="466530"/>
                      </a:cubicBezTo>
                      <a:cubicBezTo>
                        <a:pt x="89538" y="453969"/>
                        <a:pt x="83437" y="442067"/>
                        <a:pt x="80865" y="429208"/>
                      </a:cubicBezTo>
                      <a:cubicBezTo>
                        <a:pt x="78792" y="418841"/>
                        <a:pt x="77209" y="408363"/>
                        <a:pt x="74645" y="398106"/>
                      </a:cubicBezTo>
                      <a:cubicBezTo>
                        <a:pt x="73055" y="391745"/>
                        <a:pt x="70014" y="385806"/>
                        <a:pt x="68424" y="379445"/>
                      </a:cubicBezTo>
                      <a:cubicBezTo>
                        <a:pt x="65860" y="369188"/>
                        <a:pt x="64277" y="358710"/>
                        <a:pt x="62204" y="348343"/>
                      </a:cubicBezTo>
                      <a:cubicBezTo>
                        <a:pt x="59527" y="318896"/>
                        <a:pt x="49763" y="216402"/>
                        <a:pt x="49763" y="192832"/>
                      </a:cubicBezTo>
                      <a:cubicBezTo>
                        <a:pt x="49763" y="161661"/>
                        <a:pt x="52720" y="130526"/>
                        <a:pt x="55983" y="99526"/>
                      </a:cubicBezTo>
                      <a:cubicBezTo>
                        <a:pt x="57069" y="89205"/>
                        <a:pt x="72256" y="40905"/>
                        <a:pt x="74645" y="37322"/>
                      </a:cubicBezTo>
                      <a:cubicBezTo>
                        <a:pt x="78792" y="31102"/>
                        <a:pt x="83742" y="25348"/>
                        <a:pt x="87085" y="18661"/>
                      </a:cubicBezTo>
                      <a:cubicBezTo>
                        <a:pt x="90017" y="12796"/>
                        <a:pt x="93306" y="0"/>
                        <a:pt x="93306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>
                  <a:off x="6572484" y="1755972"/>
                  <a:ext cx="231695" cy="802433"/>
                </a:xfrm>
                <a:custGeom>
                  <a:avLst/>
                  <a:gdLst>
                    <a:gd name="connsiteX0" fmla="*/ 0 w 231695"/>
                    <a:gd name="connsiteY0" fmla="*/ 0 h 802433"/>
                    <a:gd name="connsiteX1" fmla="*/ 149290 w 231695"/>
                    <a:gd name="connsiteY1" fmla="*/ 174171 h 802433"/>
                    <a:gd name="connsiteX2" fmla="*/ 161731 w 231695"/>
                    <a:gd name="connsiteY2" fmla="*/ 192833 h 802433"/>
                    <a:gd name="connsiteX3" fmla="*/ 167951 w 231695"/>
                    <a:gd name="connsiteY3" fmla="*/ 236375 h 802433"/>
                    <a:gd name="connsiteX4" fmla="*/ 180392 w 231695"/>
                    <a:gd name="connsiteY4" fmla="*/ 292359 h 802433"/>
                    <a:gd name="connsiteX5" fmla="*/ 186612 w 231695"/>
                    <a:gd name="connsiteY5" fmla="*/ 311020 h 802433"/>
                    <a:gd name="connsiteX6" fmla="*/ 199053 w 231695"/>
                    <a:gd name="connsiteY6" fmla="*/ 373224 h 802433"/>
                    <a:gd name="connsiteX7" fmla="*/ 205273 w 231695"/>
                    <a:gd name="connsiteY7" fmla="*/ 466531 h 802433"/>
                    <a:gd name="connsiteX8" fmla="*/ 217714 w 231695"/>
                    <a:gd name="connsiteY8" fmla="*/ 559837 h 802433"/>
                    <a:gd name="connsiteX9" fmla="*/ 223935 w 231695"/>
                    <a:gd name="connsiteY9" fmla="*/ 578498 h 802433"/>
                    <a:gd name="connsiteX10" fmla="*/ 230155 w 231695"/>
                    <a:gd name="connsiteY10" fmla="*/ 802433 h 802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1695" h="802433">
                      <a:moveTo>
                        <a:pt x="0" y="0"/>
                      </a:moveTo>
                      <a:cubicBezTo>
                        <a:pt x="49763" y="58057"/>
                        <a:pt x="100152" y="115584"/>
                        <a:pt x="149290" y="174171"/>
                      </a:cubicBezTo>
                      <a:cubicBezTo>
                        <a:pt x="154094" y="179899"/>
                        <a:pt x="159583" y="185672"/>
                        <a:pt x="161731" y="192833"/>
                      </a:cubicBezTo>
                      <a:cubicBezTo>
                        <a:pt x="165944" y="206876"/>
                        <a:pt x="165541" y="221913"/>
                        <a:pt x="167951" y="236375"/>
                      </a:cubicBezTo>
                      <a:cubicBezTo>
                        <a:pt x="170519" y="251782"/>
                        <a:pt x="175915" y="276690"/>
                        <a:pt x="180392" y="292359"/>
                      </a:cubicBezTo>
                      <a:cubicBezTo>
                        <a:pt x="182193" y="298663"/>
                        <a:pt x="185190" y="304619"/>
                        <a:pt x="186612" y="311020"/>
                      </a:cubicBezTo>
                      <a:cubicBezTo>
                        <a:pt x="217121" y="448308"/>
                        <a:pt x="174265" y="274066"/>
                        <a:pt x="199053" y="373224"/>
                      </a:cubicBezTo>
                      <a:cubicBezTo>
                        <a:pt x="201126" y="404326"/>
                        <a:pt x="202684" y="435467"/>
                        <a:pt x="205273" y="466531"/>
                      </a:cubicBezTo>
                      <a:cubicBezTo>
                        <a:pt x="207069" y="488079"/>
                        <a:pt x="212316" y="535546"/>
                        <a:pt x="217714" y="559837"/>
                      </a:cubicBezTo>
                      <a:cubicBezTo>
                        <a:pt x="219136" y="566238"/>
                        <a:pt x="221861" y="572278"/>
                        <a:pt x="223935" y="578498"/>
                      </a:cubicBezTo>
                      <a:cubicBezTo>
                        <a:pt x="236337" y="690123"/>
                        <a:pt x="230155" y="615706"/>
                        <a:pt x="230155" y="80243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>
                  <a:off x="6174378" y="1513376"/>
                  <a:ext cx="379445" cy="230155"/>
                </a:xfrm>
                <a:custGeom>
                  <a:avLst/>
                  <a:gdLst>
                    <a:gd name="connsiteX0" fmla="*/ 0 w 379445"/>
                    <a:gd name="connsiteY0" fmla="*/ 230155 h 230155"/>
                    <a:gd name="connsiteX1" fmla="*/ 68424 w 379445"/>
                    <a:gd name="connsiteY1" fmla="*/ 130629 h 230155"/>
                    <a:gd name="connsiteX2" fmla="*/ 62204 w 379445"/>
                    <a:gd name="connsiteY2" fmla="*/ 149290 h 230155"/>
                    <a:gd name="connsiteX3" fmla="*/ 93306 w 379445"/>
                    <a:gd name="connsiteY3" fmla="*/ 105747 h 230155"/>
                    <a:gd name="connsiteX4" fmla="*/ 111967 w 379445"/>
                    <a:gd name="connsiteY4" fmla="*/ 68425 h 230155"/>
                    <a:gd name="connsiteX5" fmla="*/ 130628 w 379445"/>
                    <a:gd name="connsiteY5" fmla="*/ 55984 h 230155"/>
                    <a:gd name="connsiteX6" fmla="*/ 136849 w 379445"/>
                    <a:gd name="connsiteY6" fmla="*/ 37323 h 230155"/>
                    <a:gd name="connsiteX7" fmla="*/ 130628 w 379445"/>
                    <a:gd name="connsiteY7" fmla="*/ 87086 h 230155"/>
                    <a:gd name="connsiteX8" fmla="*/ 105747 w 379445"/>
                    <a:gd name="connsiteY8" fmla="*/ 130629 h 230155"/>
                    <a:gd name="connsiteX9" fmla="*/ 93306 w 379445"/>
                    <a:gd name="connsiteY9" fmla="*/ 167951 h 230155"/>
                    <a:gd name="connsiteX10" fmla="*/ 87086 w 379445"/>
                    <a:gd name="connsiteY10" fmla="*/ 186612 h 230155"/>
                    <a:gd name="connsiteX11" fmla="*/ 105747 w 379445"/>
                    <a:gd name="connsiteY11" fmla="*/ 155510 h 230155"/>
                    <a:gd name="connsiteX12" fmla="*/ 118188 w 379445"/>
                    <a:gd name="connsiteY12" fmla="*/ 130629 h 230155"/>
                    <a:gd name="connsiteX13" fmla="*/ 136849 w 379445"/>
                    <a:gd name="connsiteY13" fmla="*/ 105747 h 230155"/>
                    <a:gd name="connsiteX14" fmla="*/ 167951 w 379445"/>
                    <a:gd name="connsiteY14" fmla="*/ 62204 h 230155"/>
                    <a:gd name="connsiteX15" fmla="*/ 180392 w 379445"/>
                    <a:gd name="connsiteY15" fmla="*/ 68425 h 230155"/>
                    <a:gd name="connsiteX16" fmla="*/ 161730 w 379445"/>
                    <a:gd name="connsiteY16" fmla="*/ 130629 h 230155"/>
                    <a:gd name="connsiteX17" fmla="*/ 155510 w 379445"/>
                    <a:gd name="connsiteY17" fmla="*/ 155510 h 230155"/>
                    <a:gd name="connsiteX18" fmla="*/ 167951 w 379445"/>
                    <a:gd name="connsiteY18" fmla="*/ 118188 h 230155"/>
                    <a:gd name="connsiteX19" fmla="*/ 186612 w 379445"/>
                    <a:gd name="connsiteY19" fmla="*/ 99527 h 230155"/>
                    <a:gd name="connsiteX20" fmla="*/ 230155 w 379445"/>
                    <a:gd name="connsiteY20" fmla="*/ 49763 h 230155"/>
                    <a:gd name="connsiteX21" fmla="*/ 236375 w 379445"/>
                    <a:gd name="connsiteY21" fmla="*/ 68425 h 230155"/>
                    <a:gd name="connsiteX22" fmla="*/ 211494 w 379445"/>
                    <a:gd name="connsiteY22" fmla="*/ 118188 h 230155"/>
                    <a:gd name="connsiteX23" fmla="*/ 205273 w 379445"/>
                    <a:gd name="connsiteY23" fmla="*/ 143069 h 230155"/>
                    <a:gd name="connsiteX24" fmla="*/ 199053 w 379445"/>
                    <a:gd name="connsiteY24" fmla="*/ 161731 h 230155"/>
                    <a:gd name="connsiteX25" fmla="*/ 186612 w 379445"/>
                    <a:gd name="connsiteY25" fmla="*/ 180392 h 230155"/>
                    <a:gd name="connsiteX26" fmla="*/ 199053 w 379445"/>
                    <a:gd name="connsiteY26" fmla="*/ 143069 h 230155"/>
                    <a:gd name="connsiteX27" fmla="*/ 223935 w 379445"/>
                    <a:gd name="connsiteY27" fmla="*/ 105747 h 230155"/>
                    <a:gd name="connsiteX28" fmla="*/ 248816 w 379445"/>
                    <a:gd name="connsiteY28" fmla="*/ 62204 h 230155"/>
                    <a:gd name="connsiteX29" fmla="*/ 261257 w 379445"/>
                    <a:gd name="connsiteY29" fmla="*/ 43543 h 230155"/>
                    <a:gd name="connsiteX30" fmla="*/ 267477 w 379445"/>
                    <a:gd name="connsiteY30" fmla="*/ 68425 h 230155"/>
                    <a:gd name="connsiteX31" fmla="*/ 248816 w 379445"/>
                    <a:gd name="connsiteY31" fmla="*/ 105747 h 230155"/>
                    <a:gd name="connsiteX32" fmla="*/ 223935 w 379445"/>
                    <a:gd name="connsiteY32" fmla="*/ 161731 h 230155"/>
                    <a:gd name="connsiteX33" fmla="*/ 217714 w 379445"/>
                    <a:gd name="connsiteY33" fmla="*/ 180392 h 230155"/>
                    <a:gd name="connsiteX34" fmla="*/ 230155 w 379445"/>
                    <a:gd name="connsiteY34" fmla="*/ 155510 h 230155"/>
                    <a:gd name="connsiteX35" fmla="*/ 279918 w 379445"/>
                    <a:gd name="connsiteY35" fmla="*/ 87086 h 230155"/>
                    <a:gd name="connsiteX36" fmla="*/ 329681 w 379445"/>
                    <a:gd name="connsiteY36" fmla="*/ 37323 h 230155"/>
                    <a:gd name="connsiteX37" fmla="*/ 360784 w 379445"/>
                    <a:gd name="connsiteY37" fmla="*/ 0 h 230155"/>
                    <a:gd name="connsiteX38" fmla="*/ 342122 w 379445"/>
                    <a:gd name="connsiteY38" fmla="*/ 80865 h 230155"/>
                    <a:gd name="connsiteX39" fmla="*/ 311020 w 379445"/>
                    <a:gd name="connsiteY39" fmla="*/ 130629 h 230155"/>
                    <a:gd name="connsiteX40" fmla="*/ 304800 w 379445"/>
                    <a:gd name="connsiteY40" fmla="*/ 155510 h 230155"/>
                    <a:gd name="connsiteX41" fmla="*/ 323461 w 379445"/>
                    <a:gd name="connsiteY41" fmla="*/ 105747 h 230155"/>
                    <a:gd name="connsiteX42" fmla="*/ 335902 w 379445"/>
                    <a:gd name="connsiteY42" fmla="*/ 80865 h 230155"/>
                    <a:gd name="connsiteX43" fmla="*/ 354563 w 379445"/>
                    <a:gd name="connsiteY43" fmla="*/ 62204 h 230155"/>
                    <a:gd name="connsiteX44" fmla="*/ 373224 w 379445"/>
                    <a:gd name="connsiteY44" fmla="*/ 37323 h 230155"/>
                    <a:gd name="connsiteX45" fmla="*/ 379445 w 379445"/>
                    <a:gd name="connsiteY45" fmla="*/ 18661 h 230155"/>
                    <a:gd name="connsiteX46" fmla="*/ 373224 w 379445"/>
                    <a:gd name="connsiteY46" fmla="*/ 55984 h 230155"/>
                    <a:gd name="connsiteX47" fmla="*/ 354563 w 379445"/>
                    <a:gd name="connsiteY47" fmla="*/ 74645 h 230155"/>
                    <a:gd name="connsiteX48" fmla="*/ 348343 w 379445"/>
                    <a:gd name="connsiteY48" fmla="*/ 99527 h 230155"/>
                    <a:gd name="connsiteX49" fmla="*/ 335902 w 379445"/>
                    <a:gd name="connsiteY49" fmla="*/ 118188 h 230155"/>
                    <a:gd name="connsiteX50" fmla="*/ 311020 w 379445"/>
                    <a:gd name="connsiteY50" fmla="*/ 161731 h 230155"/>
                    <a:gd name="connsiteX51" fmla="*/ 317241 w 379445"/>
                    <a:gd name="connsiteY51" fmla="*/ 130629 h 230155"/>
                    <a:gd name="connsiteX52" fmla="*/ 360784 w 379445"/>
                    <a:gd name="connsiteY52" fmla="*/ 74645 h 230155"/>
                    <a:gd name="connsiteX53" fmla="*/ 367004 w 379445"/>
                    <a:gd name="connsiteY53" fmla="*/ 55984 h 230155"/>
                    <a:gd name="connsiteX54" fmla="*/ 342122 w 379445"/>
                    <a:gd name="connsiteY54" fmla="*/ 80865 h 230155"/>
                    <a:gd name="connsiteX55" fmla="*/ 292359 w 379445"/>
                    <a:gd name="connsiteY55" fmla="*/ 111967 h 230155"/>
                    <a:gd name="connsiteX56" fmla="*/ 273698 w 379445"/>
                    <a:gd name="connsiteY56" fmla="*/ 130629 h 230155"/>
                    <a:gd name="connsiteX57" fmla="*/ 242596 w 379445"/>
                    <a:gd name="connsiteY57" fmla="*/ 149290 h 230155"/>
                    <a:gd name="connsiteX58" fmla="*/ 199053 w 379445"/>
                    <a:gd name="connsiteY58" fmla="*/ 174171 h 230155"/>
                    <a:gd name="connsiteX59" fmla="*/ 211494 w 379445"/>
                    <a:gd name="connsiteY59" fmla="*/ 143069 h 230155"/>
                    <a:gd name="connsiteX60" fmla="*/ 236375 w 379445"/>
                    <a:gd name="connsiteY60" fmla="*/ 99527 h 230155"/>
                    <a:gd name="connsiteX61" fmla="*/ 236375 w 379445"/>
                    <a:gd name="connsiteY61" fmla="*/ 124408 h 230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379445" h="230155">
                      <a:moveTo>
                        <a:pt x="0" y="230155"/>
                      </a:moveTo>
                      <a:cubicBezTo>
                        <a:pt x="60817" y="83181"/>
                        <a:pt x="89676" y="-39382"/>
                        <a:pt x="68424" y="130629"/>
                      </a:cubicBezTo>
                      <a:cubicBezTo>
                        <a:pt x="67611" y="137135"/>
                        <a:pt x="56340" y="152222"/>
                        <a:pt x="62204" y="149290"/>
                      </a:cubicBezTo>
                      <a:cubicBezTo>
                        <a:pt x="66060" y="147362"/>
                        <a:pt x="89024" y="112169"/>
                        <a:pt x="93306" y="105747"/>
                      </a:cubicBezTo>
                      <a:cubicBezTo>
                        <a:pt x="98365" y="90568"/>
                        <a:pt x="99908" y="80484"/>
                        <a:pt x="111967" y="68425"/>
                      </a:cubicBezTo>
                      <a:cubicBezTo>
                        <a:pt x="117253" y="63139"/>
                        <a:pt x="124408" y="60131"/>
                        <a:pt x="130628" y="55984"/>
                      </a:cubicBezTo>
                      <a:cubicBezTo>
                        <a:pt x="132702" y="49764"/>
                        <a:pt x="136849" y="30766"/>
                        <a:pt x="136849" y="37323"/>
                      </a:cubicBezTo>
                      <a:cubicBezTo>
                        <a:pt x="136849" y="54040"/>
                        <a:pt x="134682" y="70868"/>
                        <a:pt x="130628" y="87086"/>
                      </a:cubicBezTo>
                      <a:cubicBezTo>
                        <a:pt x="123536" y="115455"/>
                        <a:pt x="116324" y="106831"/>
                        <a:pt x="105747" y="130629"/>
                      </a:cubicBezTo>
                      <a:cubicBezTo>
                        <a:pt x="100421" y="142612"/>
                        <a:pt x="97453" y="155510"/>
                        <a:pt x="93306" y="167951"/>
                      </a:cubicBezTo>
                      <a:cubicBezTo>
                        <a:pt x="91233" y="174171"/>
                        <a:pt x="83713" y="192234"/>
                        <a:pt x="87086" y="186612"/>
                      </a:cubicBezTo>
                      <a:cubicBezTo>
                        <a:pt x="93306" y="176245"/>
                        <a:pt x="99875" y="166079"/>
                        <a:pt x="105747" y="155510"/>
                      </a:cubicBezTo>
                      <a:cubicBezTo>
                        <a:pt x="110250" y="147404"/>
                        <a:pt x="113273" y="138492"/>
                        <a:pt x="118188" y="130629"/>
                      </a:cubicBezTo>
                      <a:cubicBezTo>
                        <a:pt x="123683" y="121837"/>
                        <a:pt x="130823" y="114183"/>
                        <a:pt x="136849" y="105747"/>
                      </a:cubicBezTo>
                      <a:cubicBezTo>
                        <a:pt x="182328" y="42076"/>
                        <a:pt x="106964" y="143523"/>
                        <a:pt x="167951" y="62204"/>
                      </a:cubicBezTo>
                      <a:cubicBezTo>
                        <a:pt x="170884" y="53406"/>
                        <a:pt x="180392" y="13747"/>
                        <a:pt x="180392" y="68425"/>
                      </a:cubicBezTo>
                      <a:cubicBezTo>
                        <a:pt x="180392" y="78293"/>
                        <a:pt x="162452" y="127741"/>
                        <a:pt x="161730" y="130629"/>
                      </a:cubicBezTo>
                      <a:cubicBezTo>
                        <a:pt x="159657" y="138923"/>
                        <a:pt x="151687" y="163156"/>
                        <a:pt x="155510" y="155510"/>
                      </a:cubicBezTo>
                      <a:cubicBezTo>
                        <a:pt x="161375" y="143781"/>
                        <a:pt x="161582" y="129651"/>
                        <a:pt x="167951" y="118188"/>
                      </a:cubicBezTo>
                      <a:cubicBezTo>
                        <a:pt x="172223" y="110498"/>
                        <a:pt x="180819" y="106147"/>
                        <a:pt x="186612" y="99527"/>
                      </a:cubicBezTo>
                      <a:cubicBezTo>
                        <a:pt x="239781" y="38763"/>
                        <a:pt x="187005" y="92915"/>
                        <a:pt x="230155" y="49763"/>
                      </a:cubicBezTo>
                      <a:cubicBezTo>
                        <a:pt x="232228" y="55984"/>
                        <a:pt x="238100" y="62099"/>
                        <a:pt x="236375" y="68425"/>
                      </a:cubicBezTo>
                      <a:cubicBezTo>
                        <a:pt x="231495" y="86317"/>
                        <a:pt x="215992" y="100196"/>
                        <a:pt x="211494" y="118188"/>
                      </a:cubicBezTo>
                      <a:cubicBezTo>
                        <a:pt x="209420" y="126482"/>
                        <a:pt x="207622" y="134849"/>
                        <a:pt x="205273" y="143069"/>
                      </a:cubicBezTo>
                      <a:cubicBezTo>
                        <a:pt x="203472" y="149374"/>
                        <a:pt x="201985" y="155866"/>
                        <a:pt x="199053" y="161731"/>
                      </a:cubicBezTo>
                      <a:cubicBezTo>
                        <a:pt x="195710" y="168418"/>
                        <a:pt x="186612" y="187868"/>
                        <a:pt x="186612" y="180392"/>
                      </a:cubicBezTo>
                      <a:cubicBezTo>
                        <a:pt x="186612" y="167278"/>
                        <a:pt x="194906" y="155510"/>
                        <a:pt x="199053" y="143069"/>
                      </a:cubicBezTo>
                      <a:cubicBezTo>
                        <a:pt x="209985" y="110272"/>
                        <a:pt x="198047" y="136813"/>
                        <a:pt x="223935" y="105747"/>
                      </a:cubicBezTo>
                      <a:cubicBezTo>
                        <a:pt x="237709" y="89218"/>
                        <a:pt x="237757" y="81557"/>
                        <a:pt x="248816" y="62204"/>
                      </a:cubicBezTo>
                      <a:cubicBezTo>
                        <a:pt x="252525" y="55713"/>
                        <a:pt x="257110" y="49763"/>
                        <a:pt x="261257" y="43543"/>
                      </a:cubicBezTo>
                      <a:cubicBezTo>
                        <a:pt x="263330" y="51837"/>
                        <a:pt x="267477" y="59876"/>
                        <a:pt x="267477" y="68425"/>
                      </a:cubicBezTo>
                      <a:cubicBezTo>
                        <a:pt x="267477" y="81303"/>
                        <a:pt x="255107" y="96311"/>
                        <a:pt x="248816" y="105747"/>
                      </a:cubicBezTo>
                      <a:cubicBezTo>
                        <a:pt x="236947" y="153226"/>
                        <a:pt x="250836" y="107929"/>
                        <a:pt x="223935" y="161731"/>
                      </a:cubicBezTo>
                      <a:cubicBezTo>
                        <a:pt x="221003" y="167596"/>
                        <a:pt x="213078" y="185029"/>
                        <a:pt x="217714" y="180392"/>
                      </a:cubicBezTo>
                      <a:cubicBezTo>
                        <a:pt x="224270" y="173834"/>
                        <a:pt x="225011" y="163226"/>
                        <a:pt x="230155" y="155510"/>
                      </a:cubicBezTo>
                      <a:cubicBezTo>
                        <a:pt x="245799" y="132044"/>
                        <a:pt x="259976" y="107028"/>
                        <a:pt x="279918" y="87086"/>
                      </a:cubicBezTo>
                      <a:cubicBezTo>
                        <a:pt x="296506" y="70498"/>
                        <a:pt x="316669" y="56842"/>
                        <a:pt x="329681" y="37323"/>
                      </a:cubicBezTo>
                      <a:cubicBezTo>
                        <a:pt x="347002" y="11341"/>
                        <a:pt x="336835" y="23947"/>
                        <a:pt x="360784" y="0"/>
                      </a:cubicBezTo>
                      <a:cubicBezTo>
                        <a:pt x="356527" y="29795"/>
                        <a:pt x="355784" y="53541"/>
                        <a:pt x="342122" y="80865"/>
                      </a:cubicBezTo>
                      <a:cubicBezTo>
                        <a:pt x="333374" y="98361"/>
                        <a:pt x="311020" y="130629"/>
                        <a:pt x="311020" y="130629"/>
                      </a:cubicBezTo>
                      <a:cubicBezTo>
                        <a:pt x="308947" y="138923"/>
                        <a:pt x="304800" y="164059"/>
                        <a:pt x="304800" y="155510"/>
                      </a:cubicBezTo>
                      <a:cubicBezTo>
                        <a:pt x="304800" y="124055"/>
                        <a:pt x="310590" y="128271"/>
                        <a:pt x="323461" y="105747"/>
                      </a:cubicBezTo>
                      <a:cubicBezTo>
                        <a:pt x="328062" y="97696"/>
                        <a:pt x="330512" y="88411"/>
                        <a:pt x="335902" y="80865"/>
                      </a:cubicBezTo>
                      <a:cubicBezTo>
                        <a:pt x="341015" y="73707"/>
                        <a:pt x="348838" y="68883"/>
                        <a:pt x="354563" y="62204"/>
                      </a:cubicBezTo>
                      <a:cubicBezTo>
                        <a:pt x="361310" y="54333"/>
                        <a:pt x="367004" y="45617"/>
                        <a:pt x="373224" y="37323"/>
                      </a:cubicBezTo>
                      <a:cubicBezTo>
                        <a:pt x="375298" y="31102"/>
                        <a:pt x="379445" y="12104"/>
                        <a:pt x="379445" y="18661"/>
                      </a:cubicBezTo>
                      <a:cubicBezTo>
                        <a:pt x="379445" y="31274"/>
                        <a:pt x="378347" y="44458"/>
                        <a:pt x="373224" y="55984"/>
                      </a:cubicBezTo>
                      <a:cubicBezTo>
                        <a:pt x="369651" y="64023"/>
                        <a:pt x="360783" y="68425"/>
                        <a:pt x="354563" y="74645"/>
                      </a:cubicBezTo>
                      <a:cubicBezTo>
                        <a:pt x="352490" y="82939"/>
                        <a:pt x="351711" y="91669"/>
                        <a:pt x="348343" y="99527"/>
                      </a:cubicBezTo>
                      <a:cubicBezTo>
                        <a:pt x="345398" y="106399"/>
                        <a:pt x="339611" y="111697"/>
                        <a:pt x="335902" y="118188"/>
                      </a:cubicBezTo>
                      <a:cubicBezTo>
                        <a:pt x="304328" y="173441"/>
                        <a:pt x="341335" y="116257"/>
                        <a:pt x="311020" y="161731"/>
                      </a:cubicBezTo>
                      <a:cubicBezTo>
                        <a:pt x="313094" y="151364"/>
                        <a:pt x="311995" y="139809"/>
                        <a:pt x="317241" y="130629"/>
                      </a:cubicBezTo>
                      <a:cubicBezTo>
                        <a:pt x="328970" y="110103"/>
                        <a:pt x="360784" y="74645"/>
                        <a:pt x="360784" y="74645"/>
                      </a:cubicBezTo>
                      <a:cubicBezTo>
                        <a:pt x="362857" y="68425"/>
                        <a:pt x="373224" y="53911"/>
                        <a:pt x="367004" y="55984"/>
                      </a:cubicBezTo>
                      <a:cubicBezTo>
                        <a:pt x="355877" y="59693"/>
                        <a:pt x="351505" y="73828"/>
                        <a:pt x="342122" y="80865"/>
                      </a:cubicBezTo>
                      <a:cubicBezTo>
                        <a:pt x="326473" y="92601"/>
                        <a:pt x="308179" y="100462"/>
                        <a:pt x="292359" y="111967"/>
                      </a:cubicBezTo>
                      <a:cubicBezTo>
                        <a:pt x="285245" y="117141"/>
                        <a:pt x="280736" y="125351"/>
                        <a:pt x="273698" y="130629"/>
                      </a:cubicBezTo>
                      <a:cubicBezTo>
                        <a:pt x="264026" y="137883"/>
                        <a:pt x="252848" y="142882"/>
                        <a:pt x="242596" y="149290"/>
                      </a:cubicBezTo>
                      <a:cubicBezTo>
                        <a:pt x="207427" y="171271"/>
                        <a:pt x="241527" y="152935"/>
                        <a:pt x="199053" y="174171"/>
                      </a:cubicBezTo>
                      <a:cubicBezTo>
                        <a:pt x="203200" y="163804"/>
                        <a:pt x="206071" y="152830"/>
                        <a:pt x="211494" y="143069"/>
                      </a:cubicBezTo>
                      <a:cubicBezTo>
                        <a:pt x="242875" y="86584"/>
                        <a:pt x="221320" y="144694"/>
                        <a:pt x="236375" y="99527"/>
                      </a:cubicBezTo>
                      <a:cubicBezTo>
                        <a:pt x="243523" y="120970"/>
                        <a:pt x="247233" y="113552"/>
                        <a:pt x="236375" y="124408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任意多边形 23"/>
                <p:cNvSpPr/>
                <p:nvPr/>
              </p:nvSpPr>
              <p:spPr>
                <a:xfrm>
                  <a:off x="6689731" y="1712429"/>
                  <a:ext cx="687027" cy="778873"/>
                </a:xfrm>
                <a:custGeom>
                  <a:avLst/>
                  <a:gdLst>
                    <a:gd name="connsiteX0" fmla="*/ 38263 w 687027"/>
                    <a:gd name="connsiteY0" fmla="*/ 12441 h 778873"/>
                    <a:gd name="connsiteX1" fmla="*/ 44484 w 687027"/>
                    <a:gd name="connsiteY1" fmla="*/ 80865 h 778873"/>
                    <a:gd name="connsiteX2" fmla="*/ 63145 w 687027"/>
                    <a:gd name="connsiteY2" fmla="*/ 93306 h 778873"/>
                    <a:gd name="connsiteX3" fmla="*/ 131569 w 687027"/>
                    <a:gd name="connsiteY3" fmla="*/ 87086 h 778873"/>
                    <a:gd name="connsiteX4" fmla="*/ 112908 w 687027"/>
                    <a:gd name="connsiteY4" fmla="*/ 93306 h 778873"/>
                    <a:gd name="connsiteX5" fmla="*/ 131569 w 687027"/>
                    <a:gd name="connsiteY5" fmla="*/ 143070 h 778873"/>
                    <a:gd name="connsiteX6" fmla="*/ 181333 w 687027"/>
                    <a:gd name="connsiteY6" fmla="*/ 118188 h 778873"/>
                    <a:gd name="connsiteX7" fmla="*/ 193773 w 687027"/>
                    <a:gd name="connsiteY7" fmla="*/ 93306 h 778873"/>
                    <a:gd name="connsiteX8" fmla="*/ 193773 w 687027"/>
                    <a:gd name="connsiteY8" fmla="*/ 149290 h 778873"/>
                    <a:gd name="connsiteX9" fmla="*/ 199994 w 687027"/>
                    <a:gd name="connsiteY9" fmla="*/ 199053 h 778873"/>
                    <a:gd name="connsiteX10" fmla="*/ 181333 w 687027"/>
                    <a:gd name="connsiteY10" fmla="*/ 230155 h 778873"/>
                    <a:gd name="connsiteX11" fmla="*/ 168892 w 687027"/>
                    <a:gd name="connsiteY11" fmla="*/ 248816 h 778873"/>
                    <a:gd name="connsiteX12" fmla="*/ 156451 w 687027"/>
                    <a:gd name="connsiteY12" fmla="*/ 286139 h 778873"/>
                    <a:gd name="connsiteX13" fmla="*/ 162671 w 687027"/>
                    <a:gd name="connsiteY13" fmla="*/ 304800 h 778873"/>
                    <a:gd name="connsiteX14" fmla="*/ 181333 w 687027"/>
                    <a:gd name="connsiteY14" fmla="*/ 292359 h 778873"/>
                    <a:gd name="connsiteX15" fmla="*/ 187553 w 687027"/>
                    <a:gd name="connsiteY15" fmla="*/ 273698 h 778873"/>
                    <a:gd name="connsiteX16" fmla="*/ 199994 w 687027"/>
                    <a:gd name="connsiteY16" fmla="*/ 255037 h 778873"/>
                    <a:gd name="connsiteX17" fmla="*/ 193773 w 687027"/>
                    <a:gd name="connsiteY17" fmla="*/ 236376 h 778873"/>
                    <a:gd name="connsiteX18" fmla="*/ 175112 w 687027"/>
                    <a:gd name="connsiteY18" fmla="*/ 248816 h 778873"/>
                    <a:gd name="connsiteX19" fmla="*/ 131569 w 687027"/>
                    <a:gd name="connsiteY19" fmla="*/ 286139 h 778873"/>
                    <a:gd name="connsiteX20" fmla="*/ 131569 w 687027"/>
                    <a:gd name="connsiteY20" fmla="*/ 348343 h 778873"/>
                    <a:gd name="connsiteX21" fmla="*/ 162671 w 687027"/>
                    <a:gd name="connsiteY21" fmla="*/ 360784 h 778873"/>
                    <a:gd name="connsiteX22" fmla="*/ 144010 w 687027"/>
                    <a:gd name="connsiteY22" fmla="*/ 391886 h 778873"/>
                    <a:gd name="connsiteX23" fmla="*/ 125349 w 687027"/>
                    <a:gd name="connsiteY23" fmla="*/ 416767 h 778873"/>
                    <a:gd name="connsiteX24" fmla="*/ 112908 w 687027"/>
                    <a:gd name="connsiteY24" fmla="*/ 435429 h 778873"/>
                    <a:gd name="connsiteX25" fmla="*/ 119128 w 687027"/>
                    <a:gd name="connsiteY25" fmla="*/ 460310 h 778873"/>
                    <a:gd name="connsiteX26" fmla="*/ 137790 w 687027"/>
                    <a:gd name="connsiteY26" fmla="*/ 466531 h 778873"/>
                    <a:gd name="connsiteX27" fmla="*/ 150231 w 687027"/>
                    <a:gd name="connsiteY27" fmla="*/ 553616 h 778873"/>
                    <a:gd name="connsiteX28" fmla="*/ 212435 w 687027"/>
                    <a:gd name="connsiteY28" fmla="*/ 516294 h 778873"/>
                    <a:gd name="connsiteX29" fmla="*/ 280859 w 687027"/>
                    <a:gd name="connsiteY29" fmla="*/ 460310 h 778873"/>
                    <a:gd name="connsiteX30" fmla="*/ 287080 w 687027"/>
                    <a:gd name="connsiteY30" fmla="*/ 441649 h 778873"/>
                    <a:gd name="connsiteX31" fmla="*/ 243537 w 687027"/>
                    <a:gd name="connsiteY31" fmla="*/ 472751 h 778873"/>
                    <a:gd name="connsiteX32" fmla="*/ 218655 w 687027"/>
                    <a:gd name="connsiteY32" fmla="*/ 503853 h 778873"/>
                    <a:gd name="connsiteX33" fmla="*/ 199994 w 687027"/>
                    <a:gd name="connsiteY33" fmla="*/ 534955 h 778873"/>
                    <a:gd name="connsiteX34" fmla="*/ 187553 w 687027"/>
                    <a:gd name="connsiteY34" fmla="*/ 553616 h 778873"/>
                    <a:gd name="connsiteX35" fmla="*/ 187553 w 687027"/>
                    <a:gd name="connsiteY35" fmla="*/ 590939 h 778873"/>
                    <a:gd name="connsiteX36" fmla="*/ 231096 w 687027"/>
                    <a:gd name="connsiteY36" fmla="*/ 584718 h 778873"/>
                    <a:gd name="connsiteX37" fmla="*/ 249757 w 687027"/>
                    <a:gd name="connsiteY37" fmla="*/ 578498 h 778873"/>
                    <a:gd name="connsiteX38" fmla="*/ 268418 w 687027"/>
                    <a:gd name="connsiteY38" fmla="*/ 566057 h 778873"/>
                    <a:gd name="connsiteX39" fmla="*/ 274639 w 687027"/>
                    <a:gd name="connsiteY39" fmla="*/ 584718 h 778873"/>
                    <a:gd name="connsiteX40" fmla="*/ 268418 w 687027"/>
                    <a:gd name="connsiteY40" fmla="*/ 665584 h 778873"/>
                    <a:gd name="connsiteX41" fmla="*/ 274639 w 687027"/>
                    <a:gd name="connsiteY41" fmla="*/ 640702 h 778873"/>
                    <a:gd name="connsiteX42" fmla="*/ 280859 w 687027"/>
                    <a:gd name="connsiteY42" fmla="*/ 622041 h 778873"/>
                    <a:gd name="connsiteX43" fmla="*/ 305741 w 687027"/>
                    <a:gd name="connsiteY43" fmla="*/ 553616 h 778873"/>
                    <a:gd name="connsiteX44" fmla="*/ 318182 w 687027"/>
                    <a:gd name="connsiteY44" fmla="*/ 516294 h 778873"/>
                    <a:gd name="connsiteX45" fmla="*/ 311961 w 687027"/>
                    <a:gd name="connsiteY45" fmla="*/ 466531 h 778873"/>
                    <a:gd name="connsiteX46" fmla="*/ 299520 w 687027"/>
                    <a:gd name="connsiteY46" fmla="*/ 429208 h 778873"/>
                    <a:gd name="connsiteX47" fmla="*/ 299520 w 687027"/>
                    <a:gd name="connsiteY47" fmla="*/ 360784 h 778873"/>
                    <a:gd name="connsiteX48" fmla="*/ 324402 w 687027"/>
                    <a:gd name="connsiteY48" fmla="*/ 367004 h 778873"/>
                    <a:gd name="connsiteX49" fmla="*/ 380386 w 687027"/>
                    <a:gd name="connsiteY49" fmla="*/ 373225 h 778873"/>
                    <a:gd name="connsiteX50" fmla="*/ 380386 w 687027"/>
                    <a:gd name="connsiteY50" fmla="*/ 516294 h 778873"/>
                    <a:gd name="connsiteX51" fmla="*/ 374165 w 687027"/>
                    <a:gd name="connsiteY51" fmla="*/ 534955 h 778873"/>
                    <a:gd name="connsiteX52" fmla="*/ 355504 w 687027"/>
                    <a:gd name="connsiteY52" fmla="*/ 547396 h 778873"/>
                    <a:gd name="connsiteX53" fmla="*/ 361724 w 687027"/>
                    <a:gd name="connsiteY53" fmla="*/ 572278 h 778873"/>
                    <a:gd name="connsiteX54" fmla="*/ 399047 w 687027"/>
                    <a:gd name="connsiteY54" fmla="*/ 597159 h 778873"/>
                    <a:gd name="connsiteX55" fmla="*/ 318182 w 687027"/>
                    <a:gd name="connsiteY55" fmla="*/ 603380 h 778873"/>
                    <a:gd name="connsiteX56" fmla="*/ 305741 w 687027"/>
                    <a:gd name="connsiteY56" fmla="*/ 671804 h 778873"/>
                    <a:gd name="connsiteX57" fmla="*/ 268418 w 687027"/>
                    <a:gd name="connsiteY57" fmla="*/ 696686 h 778873"/>
                    <a:gd name="connsiteX58" fmla="*/ 243537 w 687027"/>
                    <a:gd name="connsiteY58" fmla="*/ 715347 h 778873"/>
                    <a:gd name="connsiteX59" fmla="*/ 212435 w 687027"/>
                    <a:gd name="connsiteY59" fmla="*/ 734008 h 778873"/>
                    <a:gd name="connsiteX60" fmla="*/ 168892 w 687027"/>
                    <a:gd name="connsiteY60" fmla="*/ 758890 h 778873"/>
                    <a:gd name="connsiteX61" fmla="*/ 162671 w 687027"/>
                    <a:gd name="connsiteY61" fmla="*/ 777551 h 778873"/>
                    <a:gd name="connsiteX62" fmla="*/ 280859 w 687027"/>
                    <a:gd name="connsiteY62" fmla="*/ 771331 h 778873"/>
                    <a:gd name="connsiteX63" fmla="*/ 361724 w 687027"/>
                    <a:gd name="connsiteY63" fmla="*/ 758890 h 778873"/>
                    <a:gd name="connsiteX64" fmla="*/ 380386 w 687027"/>
                    <a:gd name="connsiteY64" fmla="*/ 727788 h 778873"/>
                    <a:gd name="connsiteX65" fmla="*/ 411488 w 687027"/>
                    <a:gd name="connsiteY65" fmla="*/ 653143 h 778873"/>
                    <a:gd name="connsiteX66" fmla="*/ 461251 w 687027"/>
                    <a:gd name="connsiteY66" fmla="*/ 603380 h 778873"/>
                    <a:gd name="connsiteX67" fmla="*/ 467471 w 687027"/>
                    <a:gd name="connsiteY67" fmla="*/ 634482 h 778873"/>
                    <a:gd name="connsiteX68" fmla="*/ 473692 w 687027"/>
                    <a:gd name="connsiteY68" fmla="*/ 709127 h 778873"/>
                    <a:gd name="connsiteX69" fmla="*/ 492353 w 687027"/>
                    <a:gd name="connsiteY69" fmla="*/ 721567 h 778873"/>
                    <a:gd name="connsiteX70" fmla="*/ 504794 w 687027"/>
                    <a:gd name="connsiteY70" fmla="*/ 702906 h 778873"/>
                    <a:gd name="connsiteX71" fmla="*/ 523455 w 687027"/>
                    <a:gd name="connsiteY71" fmla="*/ 690465 h 778873"/>
                    <a:gd name="connsiteX72" fmla="*/ 535896 w 687027"/>
                    <a:gd name="connsiteY72" fmla="*/ 665584 h 778873"/>
                    <a:gd name="connsiteX73" fmla="*/ 554557 w 687027"/>
                    <a:gd name="connsiteY73" fmla="*/ 715347 h 778873"/>
                    <a:gd name="connsiteX74" fmla="*/ 579439 w 687027"/>
                    <a:gd name="connsiteY74" fmla="*/ 702906 h 778873"/>
                    <a:gd name="connsiteX75" fmla="*/ 629202 w 687027"/>
                    <a:gd name="connsiteY75" fmla="*/ 628261 h 778873"/>
                    <a:gd name="connsiteX76" fmla="*/ 635422 w 687027"/>
                    <a:gd name="connsiteY76" fmla="*/ 609600 h 778873"/>
                    <a:gd name="connsiteX77" fmla="*/ 647863 w 687027"/>
                    <a:gd name="connsiteY77" fmla="*/ 584718 h 778873"/>
                    <a:gd name="connsiteX78" fmla="*/ 622982 w 687027"/>
                    <a:gd name="connsiteY78" fmla="*/ 646923 h 778873"/>
                    <a:gd name="connsiteX79" fmla="*/ 616761 w 687027"/>
                    <a:gd name="connsiteY79" fmla="*/ 665584 h 778873"/>
                    <a:gd name="connsiteX80" fmla="*/ 629202 w 687027"/>
                    <a:gd name="connsiteY80" fmla="*/ 646923 h 778873"/>
                    <a:gd name="connsiteX81" fmla="*/ 654084 w 687027"/>
                    <a:gd name="connsiteY81" fmla="*/ 553616 h 778873"/>
                    <a:gd name="connsiteX82" fmla="*/ 647863 w 687027"/>
                    <a:gd name="connsiteY82" fmla="*/ 578498 h 778873"/>
                    <a:gd name="connsiteX83" fmla="*/ 629202 w 687027"/>
                    <a:gd name="connsiteY83" fmla="*/ 640702 h 778873"/>
                    <a:gd name="connsiteX84" fmla="*/ 641643 w 687027"/>
                    <a:gd name="connsiteY84" fmla="*/ 541176 h 778873"/>
                    <a:gd name="connsiteX85" fmla="*/ 629202 w 687027"/>
                    <a:gd name="connsiteY85" fmla="*/ 578498 h 778873"/>
                    <a:gd name="connsiteX86" fmla="*/ 635422 w 687027"/>
                    <a:gd name="connsiteY86" fmla="*/ 528735 h 778873"/>
                    <a:gd name="connsiteX87" fmla="*/ 641643 w 687027"/>
                    <a:gd name="connsiteY87" fmla="*/ 503853 h 778873"/>
                    <a:gd name="connsiteX88" fmla="*/ 622982 w 687027"/>
                    <a:gd name="connsiteY88" fmla="*/ 491412 h 778873"/>
                    <a:gd name="connsiteX89" fmla="*/ 604320 w 687027"/>
                    <a:gd name="connsiteY89" fmla="*/ 510074 h 778873"/>
                    <a:gd name="connsiteX90" fmla="*/ 585659 w 687027"/>
                    <a:gd name="connsiteY90" fmla="*/ 553616 h 778873"/>
                    <a:gd name="connsiteX91" fmla="*/ 585659 w 687027"/>
                    <a:gd name="connsiteY91" fmla="*/ 404327 h 778873"/>
                    <a:gd name="connsiteX92" fmla="*/ 573218 w 687027"/>
                    <a:gd name="connsiteY92" fmla="*/ 335902 h 778873"/>
                    <a:gd name="connsiteX93" fmla="*/ 560777 w 687027"/>
                    <a:gd name="connsiteY93" fmla="*/ 354563 h 778873"/>
                    <a:gd name="connsiteX94" fmla="*/ 554557 w 687027"/>
                    <a:gd name="connsiteY94" fmla="*/ 373225 h 778873"/>
                    <a:gd name="connsiteX95" fmla="*/ 535896 w 687027"/>
                    <a:gd name="connsiteY95" fmla="*/ 342123 h 778873"/>
                    <a:gd name="connsiteX96" fmla="*/ 511014 w 687027"/>
                    <a:gd name="connsiteY96" fmla="*/ 329682 h 778873"/>
                    <a:gd name="connsiteX97" fmla="*/ 498573 w 687027"/>
                    <a:gd name="connsiteY97" fmla="*/ 311021 h 778873"/>
                    <a:gd name="connsiteX98" fmla="*/ 455031 w 687027"/>
                    <a:gd name="connsiteY98" fmla="*/ 311021 h 778873"/>
                    <a:gd name="connsiteX99" fmla="*/ 442590 w 687027"/>
                    <a:gd name="connsiteY99" fmla="*/ 217714 h 778873"/>
                    <a:gd name="connsiteX100" fmla="*/ 436369 w 687027"/>
                    <a:gd name="connsiteY100" fmla="*/ 199053 h 778873"/>
                    <a:gd name="connsiteX101" fmla="*/ 417708 w 687027"/>
                    <a:gd name="connsiteY101" fmla="*/ 199053 h 778873"/>
                    <a:gd name="connsiteX102" fmla="*/ 399047 w 687027"/>
                    <a:gd name="connsiteY102" fmla="*/ 186612 h 778873"/>
                    <a:gd name="connsiteX103" fmla="*/ 399047 w 687027"/>
                    <a:gd name="connsiteY103" fmla="*/ 279918 h 778873"/>
                    <a:gd name="connsiteX104" fmla="*/ 392826 w 687027"/>
                    <a:gd name="connsiteY104" fmla="*/ 255037 h 778873"/>
                    <a:gd name="connsiteX105" fmla="*/ 380386 w 687027"/>
                    <a:gd name="connsiteY105" fmla="*/ 230155 h 778873"/>
                    <a:gd name="connsiteX106" fmla="*/ 361724 w 687027"/>
                    <a:gd name="connsiteY106" fmla="*/ 192833 h 778873"/>
                    <a:gd name="connsiteX107" fmla="*/ 343063 w 687027"/>
                    <a:gd name="connsiteY107" fmla="*/ 180392 h 778873"/>
                    <a:gd name="connsiteX108" fmla="*/ 336843 w 687027"/>
                    <a:gd name="connsiteY108" fmla="*/ 236376 h 778873"/>
                    <a:gd name="connsiteX109" fmla="*/ 330622 w 687027"/>
                    <a:gd name="connsiteY109" fmla="*/ 211494 h 778873"/>
                    <a:gd name="connsiteX110" fmla="*/ 299520 w 687027"/>
                    <a:gd name="connsiteY110" fmla="*/ 167951 h 778873"/>
                    <a:gd name="connsiteX111" fmla="*/ 293300 w 687027"/>
                    <a:gd name="connsiteY111" fmla="*/ 186612 h 778873"/>
                    <a:gd name="connsiteX112" fmla="*/ 280859 w 687027"/>
                    <a:gd name="connsiteY112" fmla="*/ 167951 h 778873"/>
                    <a:gd name="connsiteX113" fmla="*/ 243537 w 687027"/>
                    <a:gd name="connsiteY113" fmla="*/ 130629 h 778873"/>
                    <a:gd name="connsiteX114" fmla="*/ 224875 w 687027"/>
                    <a:gd name="connsiteY114" fmla="*/ 105747 h 778873"/>
                    <a:gd name="connsiteX115" fmla="*/ 175112 w 687027"/>
                    <a:gd name="connsiteY115" fmla="*/ 55984 h 778873"/>
                    <a:gd name="connsiteX116" fmla="*/ 168892 w 687027"/>
                    <a:gd name="connsiteY116" fmla="*/ 74645 h 778873"/>
                    <a:gd name="connsiteX117" fmla="*/ 175112 w 687027"/>
                    <a:gd name="connsiteY117" fmla="*/ 93306 h 778873"/>
                    <a:gd name="connsiteX118" fmla="*/ 168892 w 687027"/>
                    <a:gd name="connsiteY118" fmla="*/ 68425 h 778873"/>
                    <a:gd name="connsiteX119" fmla="*/ 125349 w 687027"/>
                    <a:gd name="connsiteY119" fmla="*/ 43543 h 778873"/>
                    <a:gd name="connsiteX120" fmla="*/ 156451 w 687027"/>
                    <a:gd name="connsiteY120" fmla="*/ 93306 h 778873"/>
                    <a:gd name="connsiteX121" fmla="*/ 175112 w 687027"/>
                    <a:gd name="connsiteY121" fmla="*/ 111967 h 778873"/>
                    <a:gd name="connsiteX122" fmla="*/ 206214 w 687027"/>
                    <a:gd name="connsiteY122" fmla="*/ 143070 h 778873"/>
                    <a:gd name="connsiteX123" fmla="*/ 193773 w 687027"/>
                    <a:gd name="connsiteY123" fmla="*/ 105747 h 778873"/>
                    <a:gd name="connsiteX124" fmla="*/ 150231 w 687027"/>
                    <a:gd name="connsiteY124" fmla="*/ 55984 h 778873"/>
                    <a:gd name="connsiteX125" fmla="*/ 156451 w 687027"/>
                    <a:gd name="connsiteY125" fmla="*/ 80865 h 778873"/>
                    <a:gd name="connsiteX126" fmla="*/ 193773 w 687027"/>
                    <a:gd name="connsiteY126" fmla="*/ 124408 h 778873"/>
                    <a:gd name="connsiteX127" fmla="*/ 231096 w 687027"/>
                    <a:gd name="connsiteY127" fmla="*/ 167951 h 778873"/>
                    <a:gd name="connsiteX128" fmla="*/ 262198 w 687027"/>
                    <a:gd name="connsiteY128" fmla="*/ 186612 h 778873"/>
                    <a:gd name="connsiteX129" fmla="*/ 274639 w 687027"/>
                    <a:gd name="connsiteY129" fmla="*/ 211494 h 778873"/>
                    <a:gd name="connsiteX130" fmla="*/ 255977 w 687027"/>
                    <a:gd name="connsiteY130" fmla="*/ 261257 h 778873"/>
                    <a:gd name="connsiteX131" fmla="*/ 280859 w 687027"/>
                    <a:gd name="connsiteY131" fmla="*/ 255037 h 778873"/>
                    <a:gd name="connsiteX132" fmla="*/ 274639 w 687027"/>
                    <a:gd name="connsiteY132" fmla="*/ 223935 h 778873"/>
                    <a:gd name="connsiteX133" fmla="*/ 280859 w 687027"/>
                    <a:gd name="connsiteY133" fmla="*/ 317241 h 778873"/>
                    <a:gd name="connsiteX134" fmla="*/ 318182 w 687027"/>
                    <a:gd name="connsiteY134" fmla="*/ 342123 h 778873"/>
                    <a:gd name="connsiteX135" fmla="*/ 311961 w 687027"/>
                    <a:gd name="connsiteY135" fmla="*/ 360784 h 778873"/>
                    <a:gd name="connsiteX136" fmla="*/ 299520 w 687027"/>
                    <a:gd name="connsiteY136" fmla="*/ 391886 h 778873"/>
                    <a:gd name="connsiteX137" fmla="*/ 336843 w 687027"/>
                    <a:gd name="connsiteY137" fmla="*/ 354563 h 778873"/>
                    <a:gd name="connsiteX138" fmla="*/ 349284 w 687027"/>
                    <a:gd name="connsiteY138" fmla="*/ 329682 h 778873"/>
                    <a:gd name="connsiteX139" fmla="*/ 305741 w 687027"/>
                    <a:gd name="connsiteY139" fmla="*/ 348343 h 778873"/>
                    <a:gd name="connsiteX140" fmla="*/ 274639 w 687027"/>
                    <a:gd name="connsiteY140" fmla="*/ 391886 h 778873"/>
                    <a:gd name="connsiteX141" fmla="*/ 237316 w 687027"/>
                    <a:gd name="connsiteY141" fmla="*/ 441649 h 778873"/>
                    <a:gd name="connsiteX142" fmla="*/ 231096 w 687027"/>
                    <a:gd name="connsiteY142" fmla="*/ 466531 h 778873"/>
                    <a:gd name="connsiteX143" fmla="*/ 287080 w 687027"/>
                    <a:gd name="connsiteY143" fmla="*/ 460310 h 778873"/>
                    <a:gd name="connsiteX144" fmla="*/ 305741 w 687027"/>
                    <a:gd name="connsiteY144" fmla="*/ 454090 h 778873"/>
                    <a:gd name="connsiteX145" fmla="*/ 324402 w 687027"/>
                    <a:gd name="connsiteY145" fmla="*/ 441649 h 778873"/>
                    <a:gd name="connsiteX146" fmla="*/ 299520 w 687027"/>
                    <a:gd name="connsiteY146" fmla="*/ 485192 h 778873"/>
                    <a:gd name="connsiteX147" fmla="*/ 293300 w 687027"/>
                    <a:gd name="connsiteY147" fmla="*/ 522514 h 778873"/>
                    <a:gd name="connsiteX148" fmla="*/ 299520 w 687027"/>
                    <a:gd name="connsiteY148" fmla="*/ 547396 h 778873"/>
                    <a:gd name="connsiteX149" fmla="*/ 367945 w 687027"/>
                    <a:gd name="connsiteY149" fmla="*/ 534955 h 778873"/>
                    <a:gd name="connsiteX150" fmla="*/ 392826 w 687027"/>
                    <a:gd name="connsiteY150" fmla="*/ 516294 h 778873"/>
                    <a:gd name="connsiteX151" fmla="*/ 330622 w 687027"/>
                    <a:gd name="connsiteY151" fmla="*/ 553616 h 778873"/>
                    <a:gd name="connsiteX152" fmla="*/ 311961 w 687027"/>
                    <a:gd name="connsiteY152" fmla="*/ 572278 h 778873"/>
                    <a:gd name="connsiteX153" fmla="*/ 268418 w 687027"/>
                    <a:gd name="connsiteY153" fmla="*/ 622041 h 778873"/>
                    <a:gd name="connsiteX154" fmla="*/ 249757 w 687027"/>
                    <a:gd name="connsiteY154" fmla="*/ 640702 h 778873"/>
                    <a:gd name="connsiteX155" fmla="*/ 218655 w 687027"/>
                    <a:gd name="connsiteY155" fmla="*/ 671804 h 778873"/>
                    <a:gd name="connsiteX156" fmla="*/ 212435 w 687027"/>
                    <a:gd name="connsiteY156" fmla="*/ 653143 h 778873"/>
                    <a:gd name="connsiteX157" fmla="*/ 162671 w 687027"/>
                    <a:gd name="connsiteY157" fmla="*/ 709127 h 778873"/>
                    <a:gd name="connsiteX158" fmla="*/ 168892 w 687027"/>
                    <a:gd name="connsiteY158" fmla="*/ 740229 h 778873"/>
                    <a:gd name="connsiteX159" fmla="*/ 193773 w 687027"/>
                    <a:gd name="connsiteY159" fmla="*/ 734008 h 778873"/>
                    <a:gd name="connsiteX160" fmla="*/ 255977 w 687027"/>
                    <a:gd name="connsiteY160" fmla="*/ 696686 h 778873"/>
                    <a:gd name="connsiteX161" fmla="*/ 349284 w 687027"/>
                    <a:gd name="connsiteY161" fmla="*/ 646923 h 778873"/>
                    <a:gd name="connsiteX162" fmla="*/ 392826 w 687027"/>
                    <a:gd name="connsiteY162" fmla="*/ 609600 h 778873"/>
                    <a:gd name="connsiteX163" fmla="*/ 405267 w 687027"/>
                    <a:gd name="connsiteY163" fmla="*/ 628261 h 778873"/>
                    <a:gd name="connsiteX164" fmla="*/ 461251 w 687027"/>
                    <a:gd name="connsiteY164" fmla="*/ 659363 h 778873"/>
                    <a:gd name="connsiteX165" fmla="*/ 511014 w 687027"/>
                    <a:gd name="connsiteY165" fmla="*/ 603380 h 778873"/>
                    <a:gd name="connsiteX166" fmla="*/ 548337 w 687027"/>
                    <a:gd name="connsiteY166" fmla="*/ 491412 h 778873"/>
                    <a:gd name="connsiteX167" fmla="*/ 554557 w 687027"/>
                    <a:gd name="connsiteY167" fmla="*/ 516294 h 778873"/>
                    <a:gd name="connsiteX168" fmla="*/ 566998 w 687027"/>
                    <a:gd name="connsiteY168" fmla="*/ 634482 h 778873"/>
                    <a:gd name="connsiteX169" fmla="*/ 529675 w 687027"/>
                    <a:gd name="connsiteY169" fmla="*/ 466531 h 778873"/>
                    <a:gd name="connsiteX170" fmla="*/ 504794 w 687027"/>
                    <a:gd name="connsiteY170" fmla="*/ 478972 h 778873"/>
                    <a:gd name="connsiteX171" fmla="*/ 417708 w 687027"/>
                    <a:gd name="connsiteY171" fmla="*/ 472751 h 778873"/>
                    <a:gd name="connsiteX172" fmla="*/ 392826 w 687027"/>
                    <a:gd name="connsiteY172" fmla="*/ 454090 h 778873"/>
                    <a:gd name="connsiteX173" fmla="*/ 374165 w 687027"/>
                    <a:gd name="connsiteY173" fmla="*/ 441649 h 778873"/>
                    <a:gd name="connsiteX174" fmla="*/ 380386 w 687027"/>
                    <a:gd name="connsiteY174" fmla="*/ 466531 h 778873"/>
                    <a:gd name="connsiteX175" fmla="*/ 399047 w 687027"/>
                    <a:gd name="connsiteY175" fmla="*/ 478972 h 778873"/>
                    <a:gd name="connsiteX176" fmla="*/ 417708 w 687027"/>
                    <a:gd name="connsiteY176" fmla="*/ 534955 h 778873"/>
                    <a:gd name="connsiteX177" fmla="*/ 436369 w 687027"/>
                    <a:gd name="connsiteY177" fmla="*/ 609600 h 778873"/>
                    <a:gd name="connsiteX178" fmla="*/ 448810 w 687027"/>
                    <a:gd name="connsiteY178" fmla="*/ 541176 h 778873"/>
                    <a:gd name="connsiteX179" fmla="*/ 461251 w 687027"/>
                    <a:gd name="connsiteY179" fmla="*/ 497633 h 778873"/>
                    <a:gd name="connsiteX180" fmla="*/ 467471 w 687027"/>
                    <a:gd name="connsiteY180" fmla="*/ 460310 h 778873"/>
                    <a:gd name="connsiteX181" fmla="*/ 479912 w 687027"/>
                    <a:gd name="connsiteY181" fmla="*/ 422988 h 778873"/>
                    <a:gd name="connsiteX182" fmla="*/ 492353 w 687027"/>
                    <a:gd name="connsiteY182" fmla="*/ 379445 h 778873"/>
                    <a:gd name="connsiteX183" fmla="*/ 498573 w 687027"/>
                    <a:gd name="connsiteY183" fmla="*/ 398106 h 778873"/>
                    <a:gd name="connsiteX184" fmla="*/ 511014 w 687027"/>
                    <a:gd name="connsiteY184" fmla="*/ 447870 h 778873"/>
                    <a:gd name="connsiteX185" fmla="*/ 517235 w 687027"/>
                    <a:gd name="connsiteY185" fmla="*/ 466531 h 778873"/>
                    <a:gd name="connsiteX186" fmla="*/ 529675 w 687027"/>
                    <a:gd name="connsiteY186" fmla="*/ 510074 h 778873"/>
                    <a:gd name="connsiteX187" fmla="*/ 535896 w 687027"/>
                    <a:gd name="connsiteY187" fmla="*/ 528735 h 778873"/>
                    <a:gd name="connsiteX188" fmla="*/ 554557 w 687027"/>
                    <a:gd name="connsiteY188" fmla="*/ 541176 h 778873"/>
                    <a:gd name="connsiteX189" fmla="*/ 579439 w 687027"/>
                    <a:gd name="connsiteY189" fmla="*/ 578498 h 778873"/>
                    <a:gd name="connsiteX190" fmla="*/ 678965 w 687027"/>
                    <a:gd name="connsiteY190" fmla="*/ 590939 h 778873"/>
                    <a:gd name="connsiteX191" fmla="*/ 678965 w 687027"/>
                    <a:gd name="connsiteY191" fmla="*/ 671804 h 778873"/>
                    <a:gd name="connsiteX192" fmla="*/ 672745 w 687027"/>
                    <a:gd name="connsiteY192" fmla="*/ 690465 h 778873"/>
                    <a:gd name="connsiteX193" fmla="*/ 654084 w 687027"/>
                    <a:gd name="connsiteY193" fmla="*/ 696686 h 778873"/>
                    <a:gd name="connsiteX194" fmla="*/ 647863 w 687027"/>
                    <a:gd name="connsiteY194" fmla="*/ 734008 h 778873"/>
                    <a:gd name="connsiteX195" fmla="*/ 629202 w 687027"/>
                    <a:gd name="connsiteY195" fmla="*/ 715347 h 778873"/>
                    <a:gd name="connsiteX196" fmla="*/ 666524 w 687027"/>
                    <a:gd name="connsiteY196" fmla="*/ 665584 h 778873"/>
                    <a:gd name="connsiteX197" fmla="*/ 685186 w 687027"/>
                    <a:gd name="connsiteY197" fmla="*/ 609600 h 778873"/>
                    <a:gd name="connsiteX198" fmla="*/ 672745 w 687027"/>
                    <a:gd name="connsiteY198" fmla="*/ 553616 h 778873"/>
                    <a:gd name="connsiteX199" fmla="*/ 660304 w 687027"/>
                    <a:gd name="connsiteY199" fmla="*/ 516294 h 778873"/>
                    <a:gd name="connsiteX200" fmla="*/ 654084 w 687027"/>
                    <a:gd name="connsiteY200" fmla="*/ 497633 h 778873"/>
                    <a:gd name="connsiteX201" fmla="*/ 635422 w 687027"/>
                    <a:gd name="connsiteY201" fmla="*/ 454090 h 778873"/>
                    <a:gd name="connsiteX202" fmla="*/ 629202 w 687027"/>
                    <a:gd name="connsiteY202" fmla="*/ 435429 h 778873"/>
                    <a:gd name="connsiteX203" fmla="*/ 591880 w 687027"/>
                    <a:gd name="connsiteY203" fmla="*/ 367004 h 778873"/>
                    <a:gd name="connsiteX204" fmla="*/ 554557 w 687027"/>
                    <a:gd name="connsiteY204" fmla="*/ 292359 h 778873"/>
                    <a:gd name="connsiteX205" fmla="*/ 535896 w 687027"/>
                    <a:gd name="connsiteY205" fmla="*/ 273698 h 778873"/>
                    <a:gd name="connsiteX206" fmla="*/ 517235 w 687027"/>
                    <a:gd name="connsiteY206" fmla="*/ 267478 h 778873"/>
                    <a:gd name="connsiteX207" fmla="*/ 511014 w 687027"/>
                    <a:gd name="connsiteY207" fmla="*/ 286139 h 778873"/>
                    <a:gd name="connsiteX208" fmla="*/ 486133 w 687027"/>
                    <a:gd name="connsiteY208" fmla="*/ 261257 h 778873"/>
                    <a:gd name="connsiteX209" fmla="*/ 479912 w 687027"/>
                    <a:gd name="connsiteY209" fmla="*/ 242596 h 778873"/>
                    <a:gd name="connsiteX210" fmla="*/ 467471 w 687027"/>
                    <a:gd name="connsiteY210" fmla="*/ 223935 h 778873"/>
                    <a:gd name="connsiteX211" fmla="*/ 430149 w 687027"/>
                    <a:gd name="connsiteY211" fmla="*/ 174172 h 778873"/>
                    <a:gd name="connsiteX212" fmla="*/ 411488 w 687027"/>
                    <a:gd name="connsiteY212" fmla="*/ 161731 h 778873"/>
                    <a:gd name="connsiteX213" fmla="*/ 374165 w 687027"/>
                    <a:gd name="connsiteY213" fmla="*/ 130629 h 778873"/>
                    <a:gd name="connsiteX214" fmla="*/ 336843 w 687027"/>
                    <a:gd name="connsiteY214" fmla="*/ 124408 h 778873"/>
                    <a:gd name="connsiteX215" fmla="*/ 262198 w 687027"/>
                    <a:gd name="connsiteY215" fmla="*/ 111967 h 778873"/>
                    <a:gd name="connsiteX216" fmla="*/ 206214 w 687027"/>
                    <a:gd name="connsiteY216" fmla="*/ 68425 h 778873"/>
                    <a:gd name="connsiteX217" fmla="*/ 199994 w 687027"/>
                    <a:gd name="connsiteY217" fmla="*/ 43543 h 778873"/>
                    <a:gd name="connsiteX218" fmla="*/ 181333 w 687027"/>
                    <a:gd name="connsiteY218" fmla="*/ 12441 h 778873"/>
                    <a:gd name="connsiteX219" fmla="*/ 162671 w 687027"/>
                    <a:gd name="connsiteY219" fmla="*/ 6221 h 778873"/>
                    <a:gd name="connsiteX220" fmla="*/ 125349 w 687027"/>
                    <a:gd name="connsiteY220" fmla="*/ 0 h 778873"/>
                    <a:gd name="connsiteX221" fmla="*/ 63145 w 687027"/>
                    <a:gd name="connsiteY221" fmla="*/ 6221 h 778873"/>
                    <a:gd name="connsiteX222" fmla="*/ 38263 w 687027"/>
                    <a:gd name="connsiteY222" fmla="*/ 31102 h 778873"/>
                    <a:gd name="connsiteX223" fmla="*/ 19602 w 687027"/>
                    <a:gd name="connsiteY223" fmla="*/ 43543 h 778873"/>
                    <a:gd name="connsiteX224" fmla="*/ 13382 w 687027"/>
                    <a:gd name="connsiteY224" fmla="*/ 93306 h 778873"/>
                    <a:gd name="connsiteX225" fmla="*/ 25822 w 687027"/>
                    <a:gd name="connsiteY225" fmla="*/ 62204 h 778873"/>
                    <a:gd name="connsiteX226" fmla="*/ 32043 w 687027"/>
                    <a:gd name="connsiteY226" fmla="*/ 118188 h 778873"/>
                    <a:gd name="connsiteX227" fmla="*/ 50704 w 687027"/>
                    <a:gd name="connsiteY227" fmla="*/ 161731 h 778873"/>
                    <a:gd name="connsiteX228" fmla="*/ 69365 w 687027"/>
                    <a:gd name="connsiteY228" fmla="*/ 192833 h 778873"/>
                    <a:gd name="connsiteX229" fmla="*/ 75586 w 687027"/>
                    <a:gd name="connsiteY229" fmla="*/ 211494 h 778873"/>
                    <a:gd name="connsiteX230" fmla="*/ 106688 w 687027"/>
                    <a:gd name="connsiteY230" fmla="*/ 248816 h 778873"/>
                    <a:gd name="connsiteX231" fmla="*/ 125349 w 687027"/>
                    <a:gd name="connsiteY231" fmla="*/ 273698 h 778873"/>
                    <a:gd name="connsiteX232" fmla="*/ 162671 w 687027"/>
                    <a:gd name="connsiteY232" fmla="*/ 292359 h 778873"/>
                    <a:gd name="connsiteX233" fmla="*/ 181333 w 687027"/>
                    <a:gd name="connsiteY233" fmla="*/ 304800 h 778873"/>
                    <a:gd name="connsiteX234" fmla="*/ 206214 w 687027"/>
                    <a:gd name="connsiteY234" fmla="*/ 398106 h 778873"/>
                    <a:gd name="connsiteX235" fmla="*/ 199994 w 687027"/>
                    <a:gd name="connsiteY235" fmla="*/ 422988 h 778873"/>
                    <a:gd name="connsiteX236" fmla="*/ 237316 w 687027"/>
                    <a:gd name="connsiteY236" fmla="*/ 454090 h 778873"/>
                    <a:gd name="connsiteX237" fmla="*/ 287080 w 687027"/>
                    <a:gd name="connsiteY237" fmla="*/ 466531 h 778873"/>
                    <a:gd name="connsiteX238" fmla="*/ 280859 w 687027"/>
                    <a:gd name="connsiteY238" fmla="*/ 497633 h 778873"/>
                    <a:gd name="connsiteX239" fmla="*/ 249757 w 687027"/>
                    <a:gd name="connsiteY239" fmla="*/ 528735 h 778873"/>
                    <a:gd name="connsiteX240" fmla="*/ 224875 w 687027"/>
                    <a:gd name="connsiteY240" fmla="*/ 547396 h 778873"/>
                    <a:gd name="connsiteX241" fmla="*/ 212435 w 687027"/>
                    <a:gd name="connsiteY241" fmla="*/ 572278 h 778873"/>
                    <a:gd name="connsiteX242" fmla="*/ 231096 w 687027"/>
                    <a:gd name="connsiteY242" fmla="*/ 578498 h 778873"/>
                    <a:gd name="connsiteX243" fmla="*/ 262198 w 687027"/>
                    <a:gd name="connsiteY243" fmla="*/ 584718 h 778873"/>
                    <a:gd name="connsiteX244" fmla="*/ 305741 w 687027"/>
                    <a:gd name="connsiteY244" fmla="*/ 609600 h 778873"/>
                    <a:gd name="connsiteX245" fmla="*/ 299520 w 687027"/>
                    <a:gd name="connsiteY245" fmla="*/ 634482 h 778873"/>
                    <a:gd name="connsiteX246" fmla="*/ 274639 w 687027"/>
                    <a:gd name="connsiteY246" fmla="*/ 659363 h 778873"/>
                    <a:gd name="connsiteX247" fmla="*/ 330622 w 687027"/>
                    <a:gd name="connsiteY247" fmla="*/ 690465 h 778873"/>
                    <a:gd name="connsiteX248" fmla="*/ 318182 w 687027"/>
                    <a:gd name="connsiteY248" fmla="*/ 709127 h 778873"/>
                    <a:gd name="connsiteX249" fmla="*/ 299520 w 687027"/>
                    <a:gd name="connsiteY249" fmla="*/ 727788 h 778873"/>
                    <a:gd name="connsiteX250" fmla="*/ 554557 w 687027"/>
                    <a:gd name="connsiteY250" fmla="*/ 715347 h 778873"/>
                    <a:gd name="connsiteX251" fmla="*/ 598100 w 687027"/>
                    <a:gd name="connsiteY251" fmla="*/ 709127 h 778873"/>
                    <a:gd name="connsiteX252" fmla="*/ 591880 w 687027"/>
                    <a:gd name="connsiteY252" fmla="*/ 727788 h 778873"/>
                    <a:gd name="connsiteX253" fmla="*/ 616761 w 687027"/>
                    <a:gd name="connsiteY253" fmla="*/ 734008 h 778873"/>
                    <a:gd name="connsiteX254" fmla="*/ 610541 w 687027"/>
                    <a:gd name="connsiteY254" fmla="*/ 752670 h 778873"/>
                    <a:gd name="connsiteX255" fmla="*/ 598100 w 687027"/>
                    <a:gd name="connsiteY255" fmla="*/ 684245 h 778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</a:cxnLst>
                  <a:rect l="l" t="t" r="r" b="b"/>
                  <a:pathLst>
                    <a:path w="687027" h="778873">
                      <a:moveTo>
                        <a:pt x="38263" y="12441"/>
                      </a:moveTo>
                      <a:cubicBezTo>
                        <a:pt x="40337" y="35249"/>
                        <a:pt x="37749" y="58976"/>
                        <a:pt x="44484" y="80865"/>
                      </a:cubicBezTo>
                      <a:cubicBezTo>
                        <a:pt x="46683" y="88010"/>
                        <a:pt x="55688" y="92773"/>
                        <a:pt x="63145" y="93306"/>
                      </a:cubicBezTo>
                      <a:cubicBezTo>
                        <a:pt x="85989" y="94938"/>
                        <a:pt x="108761" y="89159"/>
                        <a:pt x="131569" y="87086"/>
                      </a:cubicBezTo>
                      <a:cubicBezTo>
                        <a:pt x="125349" y="89159"/>
                        <a:pt x="114981" y="87086"/>
                        <a:pt x="112908" y="93306"/>
                      </a:cubicBezTo>
                      <a:cubicBezTo>
                        <a:pt x="106929" y="111241"/>
                        <a:pt x="122926" y="130106"/>
                        <a:pt x="131569" y="143070"/>
                      </a:cubicBezTo>
                      <a:cubicBezTo>
                        <a:pt x="141779" y="138986"/>
                        <a:pt x="172016" y="129368"/>
                        <a:pt x="181333" y="118188"/>
                      </a:cubicBezTo>
                      <a:cubicBezTo>
                        <a:pt x="187269" y="111064"/>
                        <a:pt x="189626" y="101600"/>
                        <a:pt x="193773" y="93306"/>
                      </a:cubicBezTo>
                      <a:cubicBezTo>
                        <a:pt x="207777" y="135315"/>
                        <a:pt x="193773" y="83605"/>
                        <a:pt x="193773" y="149290"/>
                      </a:cubicBezTo>
                      <a:cubicBezTo>
                        <a:pt x="193773" y="166007"/>
                        <a:pt x="197920" y="182465"/>
                        <a:pt x="199994" y="199053"/>
                      </a:cubicBezTo>
                      <a:cubicBezTo>
                        <a:pt x="199994" y="199053"/>
                        <a:pt x="187741" y="219903"/>
                        <a:pt x="181333" y="230155"/>
                      </a:cubicBezTo>
                      <a:cubicBezTo>
                        <a:pt x="177371" y="236495"/>
                        <a:pt x="171928" y="241984"/>
                        <a:pt x="168892" y="248816"/>
                      </a:cubicBezTo>
                      <a:cubicBezTo>
                        <a:pt x="163566" y="260800"/>
                        <a:pt x="156451" y="286139"/>
                        <a:pt x="156451" y="286139"/>
                      </a:cubicBezTo>
                      <a:cubicBezTo>
                        <a:pt x="158524" y="292359"/>
                        <a:pt x="156310" y="303210"/>
                        <a:pt x="162671" y="304800"/>
                      </a:cubicBezTo>
                      <a:cubicBezTo>
                        <a:pt x="169924" y="306613"/>
                        <a:pt x="176663" y="298197"/>
                        <a:pt x="181333" y="292359"/>
                      </a:cubicBezTo>
                      <a:cubicBezTo>
                        <a:pt x="185429" y="287239"/>
                        <a:pt x="184621" y="279563"/>
                        <a:pt x="187553" y="273698"/>
                      </a:cubicBezTo>
                      <a:cubicBezTo>
                        <a:pt x="190896" y="267011"/>
                        <a:pt x="195847" y="261257"/>
                        <a:pt x="199994" y="255037"/>
                      </a:cubicBezTo>
                      <a:cubicBezTo>
                        <a:pt x="197920" y="248817"/>
                        <a:pt x="200134" y="237966"/>
                        <a:pt x="193773" y="236376"/>
                      </a:cubicBezTo>
                      <a:cubicBezTo>
                        <a:pt x="186520" y="234563"/>
                        <a:pt x="181195" y="244471"/>
                        <a:pt x="175112" y="248816"/>
                      </a:cubicBezTo>
                      <a:cubicBezTo>
                        <a:pt x="147188" y="268762"/>
                        <a:pt x="154172" y="263537"/>
                        <a:pt x="131569" y="286139"/>
                      </a:cubicBezTo>
                      <a:cubicBezTo>
                        <a:pt x="124620" y="306989"/>
                        <a:pt x="115686" y="324518"/>
                        <a:pt x="131569" y="348343"/>
                      </a:cubicBezTo>
                      <a:cubicBezTo>
                        <a:pt x="137763" y="357634"/>
                        <a:pt x="152304" y="356637"/>
                        <a:pt x="162671" y="360784"/>
                      </a:cubicBezTo>
                      <a:cubicBezTo>
                        <a:pt x="156451" y="371151"/>
                        <a:pt x="150716" y="381826"/>
                        <a:pt x="144010" y="391886"/>
                      </a:cubicBezTo>
                      <a:cubicBezTo>
                        <a:pt x="138259" y="400512"/>
                        <a:pt x="131375" y="408331"/>
                        <a:pt x="125349" y="416767"/>
                      </a:cubicBezTo>
                      <a:cubicBezTo>
                        <a:pt x="121004" y="422851"/>
                        <a:pt x="117055" y="429208"/>
                        <a:pt x="112908" y="435429"/>
                      </a:cubicBezTo>
                      <a:cubicBezTo>
                        <a:pt x="114981" y="443723"/>
                        <a:pt x="113787" y="453634"/>
                        <a:pt x="119128" y="460310"/>
                      </a:cubicBezTo>
                      <a:cubicBezTo>
                        <a:pt x="123224" y="465430"/>
                        <a:pt x="135716" y="460310"/>
                        <a:pt x="137790" y="466531"/>
                      </a:cubicBezTo>
                      <a:cubicBezTo>
                        <a:pt x="147063" y="494349"/>
                        <a:pt x="146084" y="524588"/>
                        <a:pt x="150231" y="553616"/>
                      </a:cubicBezTo>
                      <a:cubicBezTo>
                        <a:pt x="170966" y="541175"/>
                        <a:pt x="193720" y="531606"/>
                        <a:pt x="212435" y="516294"/>
                      </a:cubicBezTo>
                      <a:lnTo>
                        <a:pt x="280859" y="460310"/>
                      </a:lnTo>
                      <a:cubicBezTo>
                        <a:pt x="282933" y="454090"/>
                        <a:pt x="293300" y="443722"/>
                        <a:pt x="287080" y="441649"/>
                      </a:cubicBezTo>
                      <a:cubicBezTo>
                        <a:pt x="275390" y="437753"/>
                        <a:pt x="248776" y="466764"/>
                        <a:pt x="243537" y="472751"/>
                      </a:cubicBezTo>
                      <a:cubicBezTo>
                        <a:pt x="234794" y="482743"/>
                        <a:pt x="226269" y="492976"/>
                        <a:pt x="218655" y="503853"/>
                      </a:cubicBezTo>
                      <a:cubicBezTo>
                        <a:pt x="211722" y="513758"/>
                        <a:pt x="206402" y="524703"/>
                        <a:pt x="199994" y="534955"/>
                      </a:cubicBezTo>
                      <a:cubicBezTo>
                        <a:pt x="196032" y="541295"/>
                        <a:pt x="191700" y="547396"/>
                        <a:pt x="187553" y="553616"/>
                      </a:cubicBezTo>
                      <a:cubicBezTo>
                        <a:pt x="186277" y="557443"/>
                        <a:pt x="172242" y="587112"/>
                        <a:pt x="187553" y="590939"/>
                      </a:cubicBezTo>
                      <a:cubicBezTo>
                        <a:pt x="201777" y="594495"/>
                        <a:pt x="216582" y="586792"/>
                        <a:pt x="231096" y="584718"/>
                      </a:cubicBezTo>
                      <a:cubicBezTo>
                        <a:pt x="237316" y="582645"/>
                        <a:pt x="243892" y="581430"/>
                        <a:pt x="249757" y="578498"/>
                      </a:cubicBezTo>
                      <a:cubicBezTo>
                        <a:pt x="256444" y="575155"/>
                        <a:pt x="261165" y="564244"/>
                        <a:pt x="268418" y="566057"/>
                      </a:cubicBezTo>
                      <a:cubicBezTo>
                        <a:pt x="274779" y="567647"/>
                        <a:pt x="272565" y="578498"/>
                        <a:pt x="274639" y="584718"/>
                      </a:cubicBezTo>
                      <a:cubicBezTo>
                        <a:pt x="272565" y="611673"/>
                        <a:pt x="268418" y="638549"/>
                        <a:pt x="268418" y="665584"/>
                      </a:cubicBezTo>
                      <a:cubicBezTo>
                        <a:pt x="268418" y="674133"/>
                        <a:pt x="272290" y="648922"/>
                        <a:pt x="274639" y="640702"/>
                      </a:cubicBezTo>
                      <a:cubicBezTo>
                        <a:pt x="276440" y="634398"/>
                        <a:pt x="279058" y="628345"/>
                        <a:pt x="280859" y="622041"/>
                      </a:cubicBezTo>
                      <a:cubicBezTo>
                        <a:pt x="300025" y="554962"/>
                        <a:pt x="266878" y="654661"/>
                        <a:pt x="305741" y="553616"/>
                      </a:cubicBezTo>
                      <a:cubicBezTo>
                        <a:pt x="310449" y="541376"/>
                        <a:pt x="318182" y="516294"/>
                        <a:pt x="318182" y="516294"/>
                      </a:cubicBezTo>
                      <a:cubicBezTo>
                        <a:pt x="316108" y="499706"/>
                        <a:pt x="315464" y="482877"/>
                        <a:pt x="311961" y="466531"/>
                      </a:cubicBezTo>
                      <a:cubicBezTo>
                        <a:pt x="309213" y="453708"/>
                        <a:pt x="299520" y="429208"/>
                        <a:pt x="299520" y="429208"/>
                      </a:cubicBezTo>
                      <a:cubicBezTo>
                        <a:pt x="315886" y="576490"/>
                        <a:pt x="294385" y="393308"/>
                        <a:pt x="299520" y="360784"/>
                      </a:cubicBezTo>
                      <a:cubicBezTo>
                        <a:pt x="300853" y="352339"/>
                        <a:pt x="315952" y="365704"/>
                        <a:pt x="324402" y="367004"/>
                      </a:cubicBezTo>
                      <a:cubicBezTo>
                        <a:pt x="342960" y="369859"/>
                        <a:pt x="361725" y="371151"/>
                        <a:pt x="380386" y="373225"/>
                      </a:cubicBezTo>
                      <a:cubicBezTo>
                        <a:pt x="393005" y="436322"/>
                        <a:pt x="390486" y="410242"/>
                        <a:pt x="380386" y="516294"/>
                      </a:cubicBezTo>
                      <a:cubicBezTo>
                        <a:pt x="379764" y="522821"/>
                        <a:pt x="378261" y="529835"/>
                        <a:pt x="374165" y="534955"/>
                      </a:cubicBezTo>
                      <a:cubicBezTo>
                        <a:pt x="369495" y="540793"/>
                        <a:pt x="361724" y="543249"/>
                        <a:pt x="355504" y="547396"/>
                      </a:cubicBezTo>
                      <a:cubicBezTo>
                        <a:pt x="357577" y="555690"/>
                        <a:pt x="356094" y="565844"/>
                        <a:pt x="361724" y="572278"/>
                      </a:cubicBezTo>
                      <a:cubicBezTo>
                        <a:pt x="371570" y="583531"/>
                        <a:pt x="399047" y="597159"/>
                        <a:pt x="399047" y="597159"/>
                      </a:cubicBezTo>
                      <a:cubicBezTo>
                        <a:pt x="372092" y="599233"/>
                        <a:pt x="339292" y="586492"/>
                        <a:pt x="318182" y="603380"/>
                      </a:cubicBezTo>
                      <a:cubicBezTo>
                        <a:pt x="300080" y="617862"/>
                        <a:pt x="316650" y="651349"/>
                        <a:pt x="305741" y="671804"/>
                      </a:cubicBezTo>
                      <a:cubicBezTo>
                        <a:pt x="298705" y="684997"/>
                        <a:pt x="280667" y="688111"/>
                        <a:pt x="268418" y="696686"/>
                      </a:cubicBezTo>
                      <a:cubicBezTo>
                        <a:pt x="259925" y="702631"/>
                        <a:pt x="252163" y="709596"/>
                        <a:pt x="243537" y="715347"/>
                      </a:cubicBezTo>
                      <a:cubicBezTo>
                        <a:pt x="233477" y="722053"/>
                        <a:pt x="222688" y="727600"/>
                        <a:pt x="212435" y="734008"/>
                      </a:cubicBezTo>
                      <a:cubicBezTo>
                        <a:pt x="177265" y="755989"/>
                        <a:pt x="211366" y="737652"/>
                        <a:pt x="168892" y="758890"/>
                      </a:cubicBezTo>
                      <a:cubicBezTo>
                        <a:pt x="166818" y="765110"/>
                        <a:pt x="156154" y="776827"/>
                        <a:pt x="162671" y="777551"/>
                      </a:cubicBezTo>
                      <a:cubicBezTo>
                        <a:pt x="201880" y="781908"/>
                        <a:pt x="241525" y="774357"/>
                        <a:pt x="280859" y="771331"/>
                      </a:cubicBezTo>
                      <a:cubicBezTo>
                        <a:pt x="295712" y="770188"/>
                        <a:pt x="345360" y="761617"/>
                        <a:pt x="361724" y="758890"/>
                      </a:cubicBezTo>
                      <a:cubicBezTo>
                        <a:pt x="367945" y="748523"/>
                        <a:pt x="375383" y="738795"/>
                        <a:pt x="380386" y="727788"/>
                      </a:cubicBezTo>
                      <a:cubicBezTo>
                        <a:pt x="393621" y="698671"/>
                        <a:pt x="390783" y="679494"/>
                        <a:pt x="411488" y="653143"/>
                      </a:cubicBezTo>
                      <a:cubicBezTo>
                        <a:pt x="425981" y="634697"/>
                        <a:pt x="461251" y="603380"/>
                        <a:pt x="461251" y="603380"/>
                      </a:cubicBezTo>
                      <a:cubicBezTo>
                        <a:pt x="463324" y="613747"/>
                        <a:pt x="466236" y="623982"/>
                        <a:pt x="467471" y="634482"/>
                      </a:cubicBezTo>
                      <a:cubicBezTo>
                        <a:pt x="470388" y="659279"/>
                        <a:pt x="466833" y="685120"/>
                        <a:pt x="473692" y="709127"/>
                      </a:cubicBezTo>
                      <a:cubicBezTo>
                        <a:pt x="475746" y="716315"/>
                        <a:pt x="486133" y="717420"/>
                        <a:pt x="492353" y="721567"/>
                      </a:cubicBezTo>
                      <a:cubicBezTo>
                        <a:pt x="496500" y="715347"/>
                        <a:pt x="499508" y="708192"/>
                        <a:pt x="504794" y="702906"/>
                      </a:cubicBezTo>
                      <a:cubicBezTo>
                        <a:pt x="510080" y="697620"/>
                        <a:pt x="518669" y="696208"/>
                        <a:pt x="523455" y="690465"/>
                      </a:cubicBezTo>
                      <a:cubicBezTo>
                        <a:pt x="529391" y="683342"/>
                        <a:pt x="531749" y="673878"/>
                        <a:pt x="535896" y="665584"/>
                      </a:cubicBezTo>
                      <a:cubicBezTo>
                        <a:pt x="536441" y="668310"/>
                        <a:pt x="541301" y="713138"/>
                        <a:pt x="554557" y="715347"/>
                      </a:cubicBezTo>
                      <a:cubicBezTo>
                        <a:pt x="563704" y="716871"/>
                        <a:pt x="571145" y="707053"/>
                        <a:pt x="579439" y="702906"/>
                      </a:cubicBezTo>
                      <a:cubicBezTo>
                        <a:pt x="596027" y="678024"/>
                        <a:pt x="619746" y="656631"/>
                        <a:pt x="629202" y="628261"/>
                      </a:cubicBezTo>
                      <a:cubicBezTo>
                        <a:pt x="631275" y="622041"/>
                        <a:pt x="632839" y="615627"/>
                        <a:pt x="635422" y="609600"/>
                      </a:cubicBezTo>
                      <a:cubicBezTo>
                        <a:pt x="639075" y="601077"/>
                        <a:pt x="647863" y="575445"/>
                        <a:pt x="647863" y="584718"/>
                      </a:cubicBezTo>
                      <a:cubicBezTo>
                        <a:pt x="647863" y="603592"/>
                        <a:pt x="630416" y="629577"/>
                        <a:pt x="622982" y="646923"/>
                      </a:cubicBezTo>
                      <a:cubicBezTo>
                        <a:pt x="620399" y="652950"/>
                        <a:pt x="610204" y="665584"/>
                        <a:pt x="616761" y="665584"/>
                      </a:cubicBezTo>
                      <a:cubicBezTo>
                        <a:pt x="624237" y="665584"/>
                        <a:pt x="625055" y="653143"/>
                        <a:pt x="629202" y="646923"/>
                      </a:cubicBezTo>
                      <a:cubicBezTo>
                        <a:pt x="637105" y="623213"/>
                        <a:pt x="654084" y="581976"/>
                        <a:pt x="654084" y="553616"/>
                      </a:cubicBezTo>
                      <a:cubicBezTo>
                        <a:pt x="654084" y="545067"/>
                        <a:pt x="650113" y="570250"/>
                        <a:pt x="647863" y="578498"/>
                      </a:cubicBezTo>
                      <a:cubicBezTo>
                        <a:pt x="637181" y="617664"/>
                        <a:pt x="638649" y="612360"/>
                        <a:pt x="629202" y="640702"/>
                      </a:cubicBezTo>
                      <a:cubicBezTo>
                        <a:pt x="630731" y="629996"/>
                        <a:pt x="643210" y="545877"/>
                        <a:pt x="641643" y="541176"/>
                      </a:cubicBezTo>
                      <a:lnTo>
                        <a:pt x="629202" y="578498"/>
                      </a:lnTo>
                      <a:cubicBezTo>
                        <a:pt x="631275" y="561910"/>
                        <a:pt x="632674" y="545224"/>
                        <a:pt x="635422" y="528735"/>
                      </a:cubicBezTo>
                      <a:cubicBezTo>
                        <a:pt x="636828" y="520302"/>
                        <a:pt x="644346" y="511964"/>
                        <a:pt x="641643" y="503853"/>
                      </a:cubicBezTo>
                      <a:cubicBezTo>
                        <a:pt x="639279" y="496761"/>
                        <a:pt x="629202" y="495559"/>
                        <a:pt x="622982" y="491412"/>
                      </a:cubicBezTo>
                      <a:cubicBezTo>
                        <a:pt x="616761" y="497633"/>
                        <a:pt x="609433" y="502915"/>
                        <a:pt x="604320" y="510074"/>
                      </a:cubicBezTo>
                      <a:cubicBezTo>
                        <a:pt x="594714" y="523522"/>
                        <a:pt x="590735" y="538390"/>
                        <a:pt x="585659" y="553616"/>
                      </a:cubicBezTo>
                      <a:cubicBezTo>
                        <a:pt x="596196" y="479867"/>
                        <a:pt x="594375" y="513274"/>
                        <a:pt x="585659" y="404327"/>
                      </a:cubicBezTo>
                      <a:cubicBezTo>
                        <a:pt x="581957" y="358048"/>
                        <a:pt x="583419" y="366503"/>
                        <a:pt x="573218" y="335902"/>
                      </a:cubicBezTo>
                      <a:cubicBezTo>
                        <a:pt x="569071" y="342122"/>
                        <a:pt x="564120" y="347876"/>
                        <a:pt x="560777" y="354563"/>
                      </a:cubicBezTo>
                      <a:cubicBezTo>
                        <a:pt x="557845" y="360428"/>
                        <a:pt x="560422" y="376157"/>
                        <a:pt x="554557" y="373225"/>
                      </a:cubicBezTo>
                      <a:cubicBezTo>
                        <a:pt x="543743" y="367818"/>
                        <a:pt x="544445" y="350672"/>
                        <a:pt x="535896" y="342123"/>
                      </a:cubicBezTo>
                      <a:cubicBezTo>
                        <a:pt x="529339" y="335566"/>
                        <a:pt x="519308" y="333829"/>
                        <a:pt x="511014" y="329682"/>
                      </a:cubicBezTo>
                      <a:cubicBezTo>
                        <a:pt x="506867" y="323462"/>
                        <a:pt x="504411" y="315691"/>
                        <a:pt x="498573" y="311021"/>
                      </a:cubicBezTo>
                      <a:cubicBezTo>
                        <a:pt x="483699" y="299122"/>
                        <a:pt x="470761" y="307088"/>
                        <a:pt x="455031" y="311021"/>
                      </a:cubicBezTo>
                      <a:cubicBezTo>
                        <a:pt x="440656" y="397262"/>
                        <a:pt x="452821" y="340479"/>
                        <a:pt x="442590" y="217714"/>
                      </a:cubicBezTo>
                      <a:cubicBezTo>
                        <a:pt x="442045" y="211180"/>
                        <a:pt x="438443" y="205273"/>
                        <a:pt x="436369" y="199053"/>
                      </a:cubicBezTo>
                      <a:cubicBezTo>
                        <a:pt x="426023" y="230094"/>
                        <a:pt x="435796" y="217141"/>
                        <a:pt x="417708" y="199053"/>
                      </a:cubicBezTo>
                      <a:cubicBezTo>
                        <a:pt x="412422" y="193767"/>
                        <a:pt x="405267" y="190759"/>
                        <a:pt x="399047" y="186612"/>
                      </a:cubicBezTo>
                      <a:cubicBezTo>
                        <a:pt x="383153" y="234290"/>
                        <a:pt x="399047" y="178444"/>
                        <a:pt x="399047" y="279918"/>
                      </a:cubicBezTo>
                      <a:cubicBezTo>
                        <a:pt x="399047" y="288467"/>
                        <a:pt x="395828" y="263042"/>
                        <a:pt x="392826" y="255037"/>
                      </a:cubicBezTo>
                      <a:cubicBezTo>
                        <a:pt x="389570" y="246355"/>
                        <a:pt x="384039" y="238678"/>
                        <a:pt x="380386" y="230155"/>
                      </a:cubicBezTo>
                      <a:cubicBezTo>
                        <a:pt x="372798" y="212449"/>
                        <a:pt x="376665" y="207774"/>
                        <a:pt x="361724" y="192833"/>
                      </a:cubicBezTo>
                      <a:cubicBezTo>
                        <a:pt x="356438" y="187547"/>
                        <a:pt x="349283" y="184539"/>
                        <a:pt x="343063" y="180392"/>
                      </a:cubicBezTo>
                      <a:cubicBezTo>
                        <a:pt x="319210" y="216171"/>
                        <a:pt x="336843" y="180504"/>
                        <a:pt x="336843" y="236376"/>
                      </a:cubicBezTo>
                      <a:cubicBezTo>
                        <a:pt x="336843" y="244925"/>
                        <a:pt x="333624" y="219499"/>
                        <a:pt x="330622" y="211494"/>
                      </a:cubicBezTo>
                      <a:cubicBezTo>
                        <a:pt x="320796" y="185291"/>
                        <a:pt x="318527" y="186957"/>
                        <a:pt x="299520" y="167951"/>
                      </a:cubicBezTo>
                      <a:cubicBezTo>
                        <a:pt x="297447" y="174171"/>
                        <a:pt x="299857" y="186612"/>
                        <a:pt x="293300" y="186612"/>
                      </a:cubicBezTo>
                      <a:cubicBezTo>
                        <a:pt x="285824" y="186612"/>
                        <a:pt x="285826" y="173539"/>
                        <a:pt x="280859" y="167951"/>
                      </a:cubicBezTo>
                      <a:cubicBezTo>
                        <a:pt x="269170" y="154801"/>
                        <a:pt x="254093" y="144704"/>
                        <a:pt x="243537" y="130629"/>
                      </a:cubicBezTo>
                      <a:cubicBezTo>
                        <a:pt x="237316" y="122335"/>
                        <a:pt x="231881" y="113389"/>
                        <a:pt x="224875" y="105747"/>
                      </a:cubicBezTo>
                      <a:cubicBezTo>
                        <a:pt x="209023" y="88455"/>
                        <a:pt x="175112" y="55984"/>
                        <a:pt x="175112" y="55984"/>
                      </a:cubicBezTo>
                      <a:cubicBezTo>
                        <a:pt x="173039" y="62204"/>
                        <a:pt x="168892" y="68088"/>
                        <a:pt x="168892" y="74645"/>
                      </a:cubicBezTo>
                      <a:cubicBezTo>
                        <a:pt x="168892" y="81202"/>
                        <a:pt x="175112" y="99863"/>
                        <a:pt x="175112" y="93306"/>
                      </a:cubicBezTo>
                      <a:cubicBezTo>
                        <a:pt x="175112" y="84757"/>
                        <a:pt x="173861" y="75382"/>
                        <a:pt x="168892" y="68425"/>
                      </a:cubicBezTo>
                      <a:cubicBezTo>
                        <a:pt x="157123" y="51948"/>
                        <a:pt x="142235" y="49172"/>
                        <a:pt x="125349" y="43543"/>
                      </a:cubicBezTo>
                      <a:cubicBezTo>
                        <a:pt x="138093" y="69031"/>
                        <a:pt x="137071" y="70696"/>
                        <a:pt x="156451" y="93306"/>
                      </a:cubicBezTo>
                      <a:cubicBezTo>
                        <a:pt x="162176" y="99985"/>
                        <a:pt x="169480" y="105209"/>
                        <a:pt x="175112" y="111967"/>
                      </a:cubicBezTo>
                      <a:cubicBezTo>
                        <a:pt x="201031" y="143070"/>
                        <a:pt x="172001" y="120261"/>
                        <a:pt x="206214" y="143070"/>
                      </a:cubicBezTo>
                      <a:cubicBezTo>
                        <a:pt x="202067" y="130629"/>
                        <a:pt x="201965" y="115987"/>
                        <a:pt x="193773" y="105747"/>
                      </a:cubicBezTo>
                      <a:cubicBezTo>
                        <a:pt x="163397" y="67776"/>
                        <a:pt x="178280" y="84033"/>
                        <a:pt x="150231" y="55984"/>
                      </a:cubicBezTo>
                      <a:cubicBezTo>
                        <a:pt x="152304" y="64278"/>
                        <a:pt x="152628" y="73219"/>
                        <a:pt x="156451" y="80865"/>
                      </a:cubicBezTo>
                      <a:cubicBezTo>
                        <a:pt x="167365" y="102694"/>
                        <a:pt x="178833" y="106978"/>
                        <a:pt x="193773" y="124408"/>
                      </a:cubicBezTo>
                      <a:cubicBezTo>
                        <a:pt x="208908" y="142065"/>
                        <a:pt x="212575" y="154061"/>
                        <a:pt x="231096" y="167951"/>
                      </a:cubicBezTo>
                      <a:cubicBezTo>
                        <a:pt x="240768" y="175205"/>
                        <a:pt x="251831" y="180392"/>
                        <a:pt x="262198" y="186612"/>
                      </a:cubicBezTo>
                      <a:cubicBezTo>
                        <a:pt x="266345" y="194906"/>
                        <a:pt x="274639" y="202221"/>
                        <a:pt x="274639" y="211494"/>
                      </a:cubicBezTo>
                      <a:cubicBezTo>
                        <a:pt x="274639" y="228937"/>
                        <a:pt x="237776" y="236988"/>
                        <a:pt x="255977" y="261257"/>
                      </a:cubicBezTo>
                      <a:cubicBezTo>
                        <a:pt x="261106" y="268096"/>
                        <a:pt x="272565" y="257110"/>
                        <a:pt x="280859" y="255037"/>
                      </a:cubicBezTo>
                      <a:cubicBezTo>
                        <a:pt x="278786" y="244670"/>
                        <a:pt x="274639" y="213362"/>
                        <a:pt x="274639" y="223935"/>
                      </a:cubicBezTo>
                      <a:cubicBezTo>
                        <a:pt x="274639" y="255106"/>
                        <a:pt x="274097" y="286812"/>
                        <a:pt x="280859" y="317241"/>
                      </a:cubicBezTo>
                      <a:cubicBezTo>
                        <a:pt x="284586" y="334015"/>
                        <a:pt x="305762" y="337983"/>
                        <a:pt x="318182" y="342123"/>
                      </a:cubicBezTo>
                      <a:cubicBezTo>
                        <a:pt x="316108" y="348343"/>
                        <a:pt x="316228" y="355806"/>
                        <a:pt x="311961" y="360784"/>
                      </a:cubicBezTo>
                      <a:cubicBezTo>
                        <a:pt x="284593" y="392713"/>
                        <a:pt x="263891" y="380008"/>
                        <a:pt x="299520" y="391886"/>
                      </a:cubicBezTo>
                      <a:cubicBezTo>
                        <a:pt x="322040" y="376873"/>
                        <a:pt x="320309" y="381018"/>
                        <a:pt x="336843" y="354563"/>
                      </a:cubicBezTo>
                      <a:cubicBezTo>
                        <a:pt x="341758" y="346700"/>
                        <a:pt x="358377" y="331500"/>
                        <a:pt x="349284" y="329682"/>
                      </a:cubicBezTo>
                      <a:cubicBezTo>
                        <a:pt x="333800" y="326585"/>
                        <a:pt x="320255" y="342123"/>
                        <a:pt x="305741" y="348343"/>
                      </a:cubicBezTo>
                      <a:cubicBezTo>
                        <a:pt x="295374" y="362857"/>
                        <a:pt x="285934" y="378081"/>
                        <a:pt x="274639" y="391886"/>
                      </a:cubicBezTo>
                      <a:cubicBezTo>
                        <a:pt x="234216" y="441291"/>
                        <a:pt x="262105" y="392072"/>
                        <a:pt x="237316" y="441649"/>
                      </a:cubicBezTo>
                      <a:cubicBezTo>
                        <a:pt x="235243" y="449943"/>
                        <a:pt x="225755" y="459855"/>
                        <a:pt x="231096" y="466531"/>
                      </a:cubicBezTo>
                      <a:cubicBezTo>
                        <a:pt x="247814" y="487428"/>
                        <a:pt x="273333" y="466202"/>
                        <a:pt x="287080" y="460310"/>
                      </a:cubicBezTo>
                      <a:cubicBezTo>
                        <a:pt x="293107" y="457727"/>
                        <a:pt x="299521" y="456163"/>
                        <a:pt x="305741" y="454090"/>
                      </a:cubicBezTo>
                      <a:cubicBezTo>
                        <a:pt x="311961" y="449943"/>
                        <a:pt x="321059" y="434962"/>
                        <a:pt x="324402" y="441649"/>
                      </a:cubicBezTo>
                      <a:cubicBezTo>
                        <a:pt x="326657" y="446159"/>
                        <a:pt x="302561" y="480630"/>
                        <a:pt x="299520" y="485192"/>
                      </a:cubicBezTo>
                      <a:cubicBezTo>
                        <a:pt x="297447" y="497633"/>
                        <a:pt x="293300" y="509902"/>
                        <a:pt x="293300" y="522514"/>
                      </a:cubicBezTo>
                      <a:cubicBezTo>
                        <a:pt x="293300" y="531063"/>
                        <a:pt x="291087" y="545990"/>
                        <a:pt x="299520" y="547396"/>
                      </a:cubicBezTo>
                      <a:cubicBezTo>
                        <a:pt x="322387" y="551207"/>
                        <a:pt x="345137" y="539102"/>
                        <a:pt x="367945" y="534955"/>
                      </a:cubicBezTo>
                      <a:cubicBezTo>
                        <a:pt x="376239" y="528735"/>
                        <a:pt x="402099" y="511658"/>
                        <a:pt x="392826" y="516294"/>
                      </a:cubicBezTo>
                      <a:cubicBezTo>
                        <a:pt x="371198" y="527108"/>
                        <a:pt x="350503" y="539852"/>
                        <a:pt x="330622" y="553616"/>
                      </a:cubicBezTo>
                      <a:cubicBezTo>
                        <a:pt x="323389" y="558623"/>
                        <a:pt x="317879" y="565769"/>
                        <a:pt x="311961" y="572278"/>
                      </a:cubicBezTo>
                      <a:cubicBezTo>
                        <a:pt x="297135" y="588587"/>
                        <a:pt x="283245" y="605732"/>
                        <a:pt x="268418" y="622041"/>
                      </a:cubicBezTo>
                      <a:cubicBezTo>
                        <a:pt x="262501" y="628550"/>
                        <a:pt x="255389" y="633944"/>
                        <a:pt x="249757" y="640702"/>
                      </a:cubicBezTo>
                      <a:cubicBezTo>
                        <a:pt x="223839" y="671804"/>
                        <a:pt x="252867" y="648996"/>
                        <a:pt x="218655" y="671804"/>
                      </a:cubicBezTo>
                      <a:cubicBezTo>
                        <a:pt x="216582" y="665584"/>
                        <a:pt x="218462" y="650560"/>
                        <a:pt x="212435" y="653143"/>
                      </a:cubicBezTo>
                      <a:cubicBezTo>
                        <a:pt x="192549" y="661666"/>
                        <a:pt x="175215" y="690310"/>
                        <a:pt x="162671" y="709127"/>
                      </a:cubicBezTo>
                      <a:cubicBezTo>
                        <a:pt x="164745" y="719494"/>
                        <a:pt x="160636" y="733624"/>
                        <a:pt x="168892" y="740229"/>
                      </a:cubicBezTo>
                      <a:cubicBezTo>
                        <a:pt x="175568" y="745569"/>
                        <a:pt x="186127" y="737831"/>
                        <a:pt x="193773" y="734008"/>
                      </a:cubicBezTo>
                      <a:cubicBezTo>
                        <a:pt x="215401" y="723194"/>
                        <a:pt x="234790" y="708339"/>
                        <a:pt x="255977" y="696686"/>
                      </a:cubicBezTo>
                      <a:cubicBezTo>
                        <a:pt x="273932" y="686811"/>
                        <a:pt x="327020" y="663621"/>
                        <a:pt x="349284" y="646923"/>
                      </a:cubicBezTo>
                      <a:cubicBezTo>
                        <a:pt x="364577" y="635453"/>
                        <a:pt x="378312" y="622041"/>
                        <a:pt x="392826" y="609600"/>
                      </a:cubicBezTo>
                      <a:cubicBezTo>
                        <a:pt x="396973" y="615820"/>
                        <a:pt x="403454" y="621008"/>
                        <a:pt x="405267" y="628261"/>
                      </a:cubicBezTo>
                      <a:cubicBezTo>
                        <a:pt x="422723" y="698084"/>
                        <a:pt x="385620" y="697179"/>
                        <a:pt x="461251" y="659363"/>
                      </a:cubicBezTo>
                      <a:cubicBezTo>
                        <a:pt x="477839" y="640702"/>
                        <a:pt x="499521" y="625545"/>
                        <a:pt x="511014" y="603380"/>
                      </a:cubicBezTo>
                      <a:cubicBezTo>
                        <a:pt x="529124" y="568454"/>
                        <a:pt x="548337" y="491412"/>
                        <a:pt x="548337" y="491412"/>
                      </a:cubicBezTo>
                      <a:cubicBezTo>
                        <a:pt x="550410" y="499706"/>
                        <a:pt x="553706" y="507787"/>
                        <a:pt x="554557" y="516294"/>
                      </a:cubicBezTo>
                      <a:cubicBezTo>
                        <a:pt x="566867" y="639408"/>
                        <a:pt x="549144" y="580925"/>
                        <a:pt x="566998" y="634482"/>
                      </a:cubicBezTo>
                      <a:cubicBezTo>
                        <a:pt x="565479" y="594979"/>
                        <a:pt x="612679" y="457307"/>
                        <a:pt x="529675" y="466531"/>
                      </a:cubicBezTo>
                      <a:cubicBezTo>
                        <a:pt x="520459" y="467555"/>
                        <a:pt x="513088" y="474825"/>
                        <a:pt x="504794" y="478972"/>
                      </a:cubicBezTo>
                      <a:cubicBezTo>
                        <a:pt x="475765" y="476898"/>
                        <a:pt x="446118" y="479064"/>
                        <a:pt x="417708" y="472751"/>
                      </a:cubicBezTo>
                      <a:cubicBezTo>
                        <a:pt x="407587" y="470502"/>
                        <a:pt x="401262" y="460116"/>
                        <a:pt x="392826" y="454090"/>
                      </a:cubicBezTo>
                      <a:cubicBezTo>
                        <a:pt x="386743" y="449745"/>
                        <a:pt x="380385" y="445796"/>
                        <a:pt x="374165" y="441649"/>
                      </a:cubicBezTo>
                      <a:cubicBezTo>
                        <a:pt x="376239" y="449943"/>
                        <a:pt x="375644" y="459418"/>
                        <a:pt x="380386" y="466531"/>
                      </a:cubicBezTo>
                      <a:cubicBezTo>
                        <a:pt x="384533" y="472751"/>
                        <a:pt x="395467" y="472409"/>
                        <a:pt x="399047" y="478972"/>
                      </a:cubicBezTo>
                      <a:cubicBezTo>
                        <a:pt x="408466" y="496241"/>
                        <a:pt x="417708" y="534955"/>
                        <a:pt x="417708" y="534955"/>
                      </a:cubicBezTo>
                      <a:cubicBezTo>
                        <a:pt x="426900" y="608492"/>
                        <a:pt x="423143" y="675733"/>
                        <a:pt x="436369" y="609600"/>
                      </a:cubicBezTo>
                      <a:cubicBezTo>
                        <a:pt x="440915" y="586868"/>
                        <a:pt x="443781" y="563806"/>
                        <a:pt x="448810" y="541176"/>
                      </a:cubicBezTo>
                      <a:cubicBezTo>
                        <a:pt x="452085" y="526440"/>
                        <a:pt x="457857" y="512342"/>
                        <a:pt x="461251" y="497633"/>
                      </a:cubicBezTo>
                      <a:cubicBezTo>
                        <a:pt x="464087" y="485343"/>
                        <a:pt x="464412" y="472546"/>
                        <a:pt x="467471" y="460310"/>
                      </a:cubicBezTo>
                      <a:cubicBezTo>
                        <a:pt x="470651" y="447588"/>
                        <a:pt x="476144" y="435549"/>
                        <a:pt x="479912" y="422988"/>
                      </a:cubicBezTo>
                      <a:cubicBezTo>
                        <a:pt x="503356" y="344844"/>
                        <a:pt x="471440" y="442187"/>
                        <a:pt x="492353" y="379445"/>
                      </a:cubicBezTo>
                      <a:cubicBezTo>
                        <a:pt x="494426" y="385665"/>
                        <a:pt x="496848" y="391780"/>
                        <a:pt x="498573" y="398106"/>
                      </a:cubicBezTo>
                      <a:cubicBezTo>
                        <a:pt x="503072" y="414602"/>
                        <a:pt x="505606" y="431649"/>
                        <a:pt x="511014" y="447870"/>
                      </a:cubicBezTo>
                      <a:cubicBezTo>
                        <a:pt x="513088" y="454090"/>
                        <a:pt x="515351" y="460251"/>
                        <a:pt x="517235" y="466531"/>
                      </a:cubicBezTo>
                      <a:cubicBezTo>
                        <a:pt x="521572" y="480989"/>
                        <a:pt x="525338" y="495616"/>
                        <a:pt x="529675" y="510074"/>
                      </a:cubicBezTo>
                      <a:cubicBezTo>
                        <a:pt x="531559" y="516354"/>
                        <a:pt x="531800" y="523615"/>
                        <a:pt x="535896" y="528735"/>
                      </a:cubicBezTo>
                      <a:cubicBezTo>
                        <a:pt x="540566" y="534573"/>
                        <a:pt x="548337" y="537029"/>
                        <a:pt x="554557" y="541176"/>
                      </a:cubicBezTo>
                      <a:cubicBezTo>
                        <a:pt x="562851" y="553617"/>
                        <a:pt x="564933" y="574872"/>
                        <a:pt x="579439" y="578498"/>
                      </a:cubicBezTo>
                      <a:cubicBezTo>
                        <a:pt x="628543" y="590773"/>
                        <a:pt x="595801" y="584008"/>
                        <a:pt x="678965" y="590939"/>
                      </a:cubicBezTo>
                      <a:cubicBezTo>
                        <a:pt x="690980" y="626979"/>
                        <a:pt x="688370" y="610670"/>
                        <a:pt x="678965" y="671804"/>
                      </a:cubicBezTo>
                      <a:cubicBezTo>
                        <a:pt x="677968" y="678285"/>
                        <a:pt x="677381" y="685829"/>
                        <a:pt x="672745" y="690465"/>
                      </a:cubicBezTo>
                      <a:cubicBezTo>
                        <a:pt x="668109" y="695102"/>
                        <a:pt x="660304" y="694612"/>
                        <a:pt x="654084" y="696686"/>
                      </a:cubicBezTo>
                      <a:cubicBezTo>
                        <a:pt x="652010" y="709127"/>
                        <a:pt x="657953" y="726441"/>
                        <a:pt x="647863" y="734008"/>
                      </a:cubicBezTo>
                      <a:cubicBezTo>
                        <a:pt x="640825" y="739286"/>
                        <a:pt x="626887" y="723834"/>
                        <a:pt x="629202" y="715347"/>
                      </a:cubicBezTo>
                      <a:cubicBezTo>
                        <a:pt x="634658" y="695343"/>
                        <a:pt x="655657" y="683243"/>
                        <a:pt x="666524" y="665584"/>
                      </a:cubicBezTo>
                      <a:cubicBezTo>
                        <a:pt x="676386" y="649558"/>
                        <a:pt x="680662" y="627694"/>
                        <a:pt x="685186" y="609600"/>
                      </a:cubicBezTo>
                      <a:cubicBezTo>
                        <a:pt x="681039" y="590939"/>
                        <a:pt x="677671" y="572087"/>
                        <a:pt x="672745" y="553616"/>
                      </a:cubicBezTo>
                      <a:cubicBezTo>
                        <a:pt x="669366" y="540945"/>
                        <a:pt x="664451" y="528735"/>
                        <a:pt x="660304" y="516294"/>
                      </a:cubicBezTo>
                      <a:cubicBezTo>
                        <a:pt x="658231" y="510074"/>
                        <a:pt x="656667" y="503660"/>
                        <a:pt x="654084" y="497633"/>
                      </a:cubicBezTo>
                      <a:cubicBezTo>
                        <a:pt x="647863" y="483119"/>
                        <a:pt x="641287" y="468752"/>
                        <a:pt x="635422" y="454090"/>
                      </a:cubicBezTo>
                      <a:cubicBezTo>
                        <a:pt x="632987" y="448002"/>
                        <a:pt x="631865" y="441421"/>
                        <a:pt x="629202" y="435429"/>
                      </a:cubicBezTo>
                      <a:cubicBezTo>
                        <a:pt x="589613" y="346350"/>
                        <a:pt x="631189" y="445621"/>
                        <a:pt x="591880" y="367004"/>
                      </a:cubicBezTo>
                      <a:cubicBezTo>
                        <a:pt x="574238" y="331721"/>
                        <a:pt x="576915" y="322170"/>
                        <a:pt x="554557" y="292359"/>
                      </a:cubicBezTo>
                      <a:cubicBezTo>
                        <a:pt x="549279" y="285321"/>
                        <a:pt x="543215" y="278578"/>
                        <a:pt x="535896" y="273698"/>
                      </a:cubicBezTo>
                      <a:cubicBezTo>
                        <a:pt x="530440" y="270061"/>
                        <a:pt x="523455" y="269551"/>
                        <a:pt x="517235" y="267478"/>
                      </a:cubicBezTo>
                      <a:cubicBezTo>
                        <a:pt x="515161" y="273698"/>
                        <a:pt x="517444" y="287425"/>
                        <a:pt x="511014" y="286139"/>
                      </a:cubicBezTo>
                      <a:cubicBezTo>
                        <a:pt x="499513" y="283838"/>
                        <a:pt x="492950" y="270801"/>
                        <a:pt x="486133" y="261257"/>
                      </a:cubicBezTo>
                      <a:cubicBezTo>
                        <a:pt x="482322" y="255921"/>
                        <a:pt x="482844" y="248461"/>
                        <a:pt x="479912" y="242596"/>
                      </a:cubicBezTo>
                      <a:cubicBezTo>
                        <a:pt x="476569" y="235909"/>
                        <a:pt x="471868" y="229981"/>
                        <a:pt x="467471" y="223935"/>
                      </a:cubicBezTo>
                      <a:cubicBezTo>
                        <a:pt x="455276" y="207166"/>
                        <a:pt x="444020" y="189584"/>
                        <a:pt x="430149" y="174172"/>
                      </a:cubicBezTo>
                      <a:cubicBezTo>
                        <a:pt x="425148" y="168615"/>
                        <a:pt x="417231" y="166517"/>
                        <a:pt x="411488" y="161731"/>
                      </a:cubicBezTo>
                      <a:cubicBezTo>
                        <a:pt x="399941" y="152108"/>
                        <a:pt x="389607" y="135777"/>
                        <a:pt x="374165" y="130629"/>
                      </a:cubicBezTo>
                      <a:cubicBezTo>
                        <a:pt x="362200" y="126640"/>
                        <a:pt x="349252" y="126664"/>
                        <a:pt x="336843" y="124408"/>
                      </a:cubicBezTo>
                      <a:cubicBezTo>
                        <a:pt x="270155" y="112283"/>
                        <a:pt x="345619" y="123885"/>
                        <a:pt x="262198" y="111967"/>
                      </a:cubicBezTo>
                      <a:cubicBezTo>
                        <a:pt x="217555" y="82207"/>
                        <a:pt x="235448" y="97659"/>
                        <a:pt x="206214" y="68425"/>
                      </a:cubicBezTo>
                      <a:cubicBezTo>
                        <a:pt x="204141" y="60131"/>
                        <a:pt x="203466" y="51355"/>
                        <a:pt x="199994" y="43543"/>
                      </a:cubicBezTo>
                      <a:cubicBezTo>
                        <a:pt x="195084" y="32495"/>
                        <a:pt x="189882" y="20990"/>
                        <a:pt x="181333" y="12441"/>
                      </a:cubicBezTo>
                      <a:cubicBezTo>
                        <a:pt x="176696" y="7805"/>
                        <a:pt x="169072" y="7643"/>
                        <a:pt x="162671" y="6221"/>
                      </a:cubicBezTo>
                      <a:cubicBezTo>
                        <a:pt x="150359" y="3485"/>
                        <a:pt x="137790" y="2074"/>
                        <a:pt x="125349" y="0"/>
                      </a:cubicBezTo>
                      <a:cubicBezTo>
                        <a:pt x="104614" y="2074"/>
                        <a:pt x="82769" y="-788"/>
                        <a:pt x="63145" y="6221"/>
                      </a:cubicBezTo>
                      <a:cubicBezTo>
                        <a:pt x="52099" y="10166"/>
                        <a:pt x="47169" y="23469"/>
                        <a:pt x="38263" y="31102"/>
                      </a:cubicBezTo>
                      <a:cubicBezTo>
                        <a:pt x="32587" y="35967"/>
                        <a:pt x="25822" y="39396"/>
                        <a:pt x="19602" y="43543"/>
                      </a:cubicBezTo>
                      <a:cubicBezTo>
                        <a:pt x="19414" y="43825"/>
                        <a:pt x="-19928" y="93306"/>
                        <a:pt x="13382" y="93306"/>
                      </a:cubicBezTo>
                      <a:cubicBezTo>
                        <a:pt x="24548" y="93306"/>
                        <a:pt x="21675" y="72571"/>
                        <a:pt x="25822" y="62204"/>
                      </a:cubicBezTo>
                      <a:cubicBezTo>
                        <a:pt x="27896" y="80865"/>
                        <a:pt x="28956" y="99667"/>
                        <a:pt x="32043" y="118188"/>
                      </a:cubicBezTo>
                      <a:cubicBezTo>
                        <a:pt x="34141" y="130774"/>
                        <a:pt x="45308" y="152018"/>
                        <a:pt x="50704" y="161731"/>
                      </a:cubicBezTo>
                      <a:cubicBezTo>
                        <a:pt x="56576" y="172300"/>
                        <a:pt x="63958" y="182019"/>
                        <a:pt x="69365" y="192833"/>
                      </a:cubicBezTo>
                      <a:cubicBezTo>
                        <a:pt x="72297" y="198698"/>
                        <a:pt x="71949" y="206038"/>
                        <a:pt x="75586" y="211494"/>
                      </a:cubicBezTo>
                      <a:cubicBezTo>
                        <a:pt x="84569" y="224968"/>
                        <a:pt x="96572" y="236170"/>
                        <a:pt x="106688" y="248816"/>
                      </a:cubicBezTo>
                      <a:cubicBezTo>
                        <a:pt x="113164" y="256912"/>
                        <a:pt x="118018" y="266367"/>
                        <a:pt x="125349" y="273698"/>
                      </a:cubicBezTo>
                      <a:cubicBezTo>
                        <a:pt x="137408" y="285757"/>
                        <a:pt x="147493" y="287300"/>
                        <a:pt x="162671" y="292359"/>
                      </a:cubicBezTo>
                      <a:cubicBezTo>
                        <a:pt x="168892" y="296506"/>
                        <a:pt x="179520" y="297547"/>
                        <a:pt x="181333" y="304800"/>
                      </a:cubicBezTo>
                      <a:cubicBezTo>
                        <a:pt x="206260" y="404506"/>
                        <a:pt x="155834" y="381314"/>
                        <a:pt x="206214" y="398106"/>
                      </a:cubicBezTo>
                      <a:cubicBezTo>
                        <a:pt x="204141" y="406400"/>
                        <a:pt x="197645" y="414768"/>
                        <a:pt x="199994" y="422988"/>
                      </a:cubicBezTo>
                      <a:cubicBezTo>
                        <a:pt x="201899" y="429656"/>
                        <a:pt x="230068" y="451454"/>
                        <a:pt x="237316" y="454090"/>
                      </a:cubicBezTo>
                      <a:cubicBezTo>
                        <a:pt x="253385" y="459933"/>
                        <a:pt x="287080" y="466531"/>
                        <a:pt x="287080" y="466531"/>
                      </a:cubicBezTo>
                      <a:cubicBezTo>
                        <a:pt x="285006" y="476898"/>
                        <a:pt x="284571" y="487734"/>
                        <a:pt x="280859" y="497633"/>
                      </a:cubicBezTo>
                      <a:cubicBezTo>
                        <a:pt x="273577" y="517052"/>
                        <a:pt x="265333" y="517610"/>
                        <a:pt x="249757" y="528735"/>
                      </a:cubicBezTo>
                      <a:cubicBezTo>
                        <a:pt x="241321" y="534761"/>
                        <a:pt x="233169" y="541176"/>
                        <a:pt x="224875" y="547396"/>
                      </a:cubicBezTo>
                      <a:cubicBezTo>
                        <a:pt x="220728" y="555690"/>
                        <a:pt x="210616" y="563185"/>
                        <a:pt x="212435" y="572278"/>
                      </a:cubicBezTo>
                      <a:cubicBezTo>
                        <a:pt x="213721" y="578707"/>
                        <a:pt x="224735" y="576908"/>
                        <a:pt x="231096" y="578498"/>
                      </a:cubicBezTo>
                      <a:cubicBezTo>
                        <a:pt x="241353" y="581062"/>
                        <a:pt x="251831" y="582645"/>
                        <a:pt x="262198" y="584718"/>
                      </a:cubicBezTo>
                      <a:cubicBezTo>
                        <a:pt x="263231" y="585235"/>
                        <a:pt x="303983" y="604324"/>
                        <a:pt x="305741" y="609600"/>
                      </a:cubicBezTo>
                      <a:cubicBezTo>
                        <a:pt x="308444" y="617711"/>
                        <a:pt x="304051" y="627232"/>
                        <a:pt x="299520" y="634482"/>
                      </a:cubicBezTo>
                      <a:cubicBezTo>
                        <a:pt x="293304" y="644428"/>
                        <a:pt x="282933" y="651069"/>
                        <a:pt x="274639" y="659363"/>
                      </a:cubicBezTo>
                      <a:cubicBezTo>
                        <a:pt x="259236" y="705571"/>
                        <a:pt x="270035" y="652599"/>
                        <a:pt x="330622" y="690465"/>
                      </a:cubicBezTo>
                      <a:cubicBezTo>
                        <a:pt x="336962" y="694427"/>
                        <a:pt x="322968" y="703384"/>
                        <a:pt x="318182" y="709127"/>
                      </a:cubicBezTo>
                      <a:cubicBezTo>
                        <a:pt x="312550" y="715885"/>
                        <a:pt x="290726" y="727557"/>
                        <a:pt x="299520" y="727788"/>
                      </a:cubicBezTo>
                      <a:cubicBezTo>
                        <a:pt x="384604" y="730027"/>
                        <a:pt x="469545" y="719494"/>
                        <a:pt x="554557" y="715347"/>
                      </a:cubicBezTo>
                      <a:cubicBezTo>
                        <a:pt x="569071" y="713274"/>
                        <a:pt x="584191" y="704491"/>
                        <a:pt x="598100" y="709127"/>
                      </a:cubicBezTo>
                      <a:cubicBezTo>
                        <a:pt x="604320" y="711200"/>
                        <a:pt x="587946" y="722543"/>
                        <a:pt x="591880" y="727788"/>
                      </a:cubicBezTo>
                      <a:cubicBezTo>
                        <a:pt x="597009" y="734627"/>
                        <a:pt x="608467" y="731935"/>
                        <a:pt x="616761" y="734008"/>
                      </a:cubicBezTo>
                      <a:cubicBezTo>
                        <a:pt x="614688" y="740229"/>
                        <a:pt x="613124" y="758697"/>
                        <a:pt x="610541" y="752670"/>
                      </a:cubicBezTo>
                      <a:cubicBezTo>
                        <a:pt x="597693" y="722692"/>
                        <a:pt x="598100" y="708251"/>
                        <a:pt x="598100" y="684245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7070117" y="2514862"/>
                  <a:ext cx="1007864" cy="1611085"/>
                </a:xfrm>
                <a:custGeom>
                  <a:avLst/>
                  <a:gdLst>
                    <a:gd name="connsiteX0" fmla="*/ 12440 w 1007864"/>
                    <a:gd name="connsiteY0" fmla="*/ 49763 h 1611085"/>
                    <a:gd name="connsiteX1" fmla="*/ 74645 w 1007864"/>
                    <a:gd name="connsiteY1" fmla="*/ 354563 h 1611085"/>
                    <a:gd name="connsiteX2" fmla="*/ 99526 w 1007864"/>
                    <a:gd name="connsiteY2" fmla="*/ 391885 h 1611085"/>
                    <a:gd name="connsiteX3" fmla="*/ 118187 w 1007864"/>
                    <a:gd name="connsiteY3" fmla="*/ 429208 h 1611085"/>
                    <a:gd name="connsiteX4" fmla="*/ 143069 w 1007864"/>
                    <a:gd name="connsiteY4" fmla="*/ 472751 h 1611085"/>
                    <a:gd name="connsiteX5" fmla="*/ 180391 w 1007864"/>
                    <a:gd name="connsiteY5" fmla="*/ 497632 h 1611085"/>
                    <a:gd name="connsiteX6" fmla="*/ 199053 w 1007864"/>
                    <a:gd name="connsiteY6" fmla="*/ 510073 h 1611085"/>
                    <a:gd name="connsiteX7" fmla="*/ 217714 w 1007864"/>
                    <a:gd name="connsiteY7" fmla="*/ 472751 h 1611085"/>
                    <a:gd name="connsiteX8" fmla="*/ 205273 w 1007864"/>
                    <a:gd name="connsiteY8" fmla="*/ 435428 h 1611085"/>
                    <a:gd name="connsiteX9" fmla="*/ 211494 w 1007864"/>
                    <a:gd name="connsiteY9" fmla="*/ 441649 h 1611085"/>
                    <a:gd name="connsiteX10" fmla="*/ 230155 w 1007864"/>
                    <a:gd name="connsiteY10" fmla="*/ 454090 h 1611085"/>
                    <a:gd name="connsiteX11" fmla="*/ 242596 w 1007864"/>
                    <a:gd name="connsiteY11" fmla="*/ 472751 h 1611085"/>
                    <a:gd name="connsiteX12" fmla="*/ 261257 w 1007864"/>
                    <a:gd name="connsiteY12" fmla="*/ 485192 h 1611085"/>
                    <a:gd name="connsiteX13" fmla="*/ 267477 w 1007864"/>
                    <a:gd name="connsiteY13" fmla="*/ 503853 h 1611085"/>
                    <a:gd name="connsiteX14" fmla="*/ 286138 w 1007864"/>
                    <a:gd name="connsiteY14" fmla="*/ 516294 h 1611085"/>
                    <a:gd name="connsiteX15" fmla="*/ 323461 w 1007864"/>
                    <a:gd name="connsiteY15" fmla="*/ 553616 h 1611085"/>
                    <a:gd name="connsiteX16" fmla="*/ 335902 w 1007864"/>
                    <a:gd name="connsiteY16" fmla="*/ 572277 h 1611085"/>
                    <a:gd name="connsiteX17" fmla="*/ 354563 w 1007864"/>
                    <a:gd name="connsiteY17" fmla="*/ 584718 h 1611085"/>
                    <a:gd name="connsiteX18" fmla="*/ 373224 w 1007864"/>
                    <a:gd name="connsiteY18" fmla="*/ 603379 h 1611085"/>
                    <a:gd name="connsiteX19" fmla="*/ 391885 w 1007864"/>
                    <a:gd name="connsiteY19" fmla="*/ 615820 h 1611085"/>
                    <a:gd name="connsiteX20" fmla="*/ 410547 w 1007864"/>
                    <a:gd name="connsiteY20" fmla="*/ 634481 h 1611085"/>
                    <a:gd name="connsiteX21" fmla="*/ 429208 w 1007864"/>
                    <a:gd name="connsiteY21" fmla="*/ 646922 h 1611085"/>
                    <a:gd name="connsiteX22" fmla="*/ 460310 w 1007864"/>
                    <a:gd name="connsiteY22" fmla="*/ 690465 h 1611085"/>
                    <a:gd name="connsiteX23" fmla="*/ 497632 w 1007864"/>
                    <a:gd name="connsiteY23" fmla="*/ 727788 h 1611085"/>
                    <a:gd name="connsiteX24" fmla="*/ 522514 w 1007864"/>
                    <a:gd name="connsiteY24" fmla="*/ 758890 h 1611085"/>
                    <a:gd name="connsiteX25" fmla="*/ 547396 w 1007864"/>
                    <a:gd name="connsiteY25" fmla="*/ 796212 h 1611085"/>
                    <a:gd name="connsiteX26" fmla="*/ 578498 w 1007864"/>
                    <a:gd name="connsiteY26" fmla="*/ 889518 h 1611085"/>
                    <a:gd name="connsiteX27" fmla="*/ 584718 w 1007864"/>
                    <a:gd name="connsiteY27" fmla="*/ 908179 h 1611085"/>
                    <a:gd name="connsiteX28" fmla="*/ 590938 w 1007864"/>
                    <a:gd name="connsiteY28" fmla="*/ 926841 h 1611085"/>
                    <a:gd name="connsiteX29" fmla="*/ 609600 w 1007864"/>
                    <a:gd name="connsiteY29" fmla="*/ 964163 h 1611085"/>
                    <a:gd name="connsiteX30" fmla="*/ 622040 w 1007864"/>
                    <a:gd name="connsiteY30" fmla="*/ 982824 h 1611085"/>
                    <a:gd name="connsiteX31" fmla="*/ 640702 w 1007864"/>
                    <a:gd name="connsiteY31" fmla="*/ 1020147 h 1611085"/>
                    <a:gd name="connsiteX32" fmla="*/ 659363 w 1007864"/>
                    <a:gd name="connsiteY32" fmla="*/ 1057469 h 1611085"/>
                    <a:gd name="connsiteX33" fmla="*/ 671804 w 1007864"/>
                    <a:gd name="connsiteY33" fmla="*/ 1101012 h 1611085"/>
                    <a:gd name="connsiteX34" fmla="*/ 678024 w 1007864"/>
                    <a:gd name="connsiteY34" fmla="*/ 1119673 h 1611085"/>
                    <a:gd name="connsiteX35" fmla="*/ 684245 w 1007864"/>
                    <a:gd name="connsiteY35" fmla="*/ 1175657 h 1611085"/>
                    <a:gd name="connsiteX36" fmla="*/ 696685 w 1007864"/>
                    <a:gd name="connsiteY36" fmla="*/ 1219200 h 1611085"/>
                    <a:gd name="connsiteX37" fmla="*/ 702906 w 1007864"/>
                    <a:gd name="connsiteY37" fmla="*/ 1250302 h 1611085"/>
                    <a:gd name="connsiteX38" fmla="*/ 715347 w 1007864"/>
                    <a:gd name="connsiteY38" fmla="*/ 1287624 h 1611085"/>
                    <a:gd name="connsiteX39" fmla="*/ 721567 w 1007864"/>
                    <a:gd name="connsiteY39" fmla="*/ 1324947 h 1611085"/>
                    <a:gd name="connsiteX40" fmla="*/ 727787 w 1007864"/>
                    <a:gd name="connsiteY40" fmla="*/ 1343608 h 1611085"/>
                    <a:gd name="connsiteX41" fmla="*/ 752669 w 1007864"/>
                    <a:gd name="connsiteY41" fmla="*/ 1524000 h 1611085"/>
                    <a:gd name="connsiteX42" fmla="*/ 771330 w 1007864"/>
                    <a:gd name="connsiteY42" fmla="*/ 1530220 h 1611085"/>
                    <a:gd name="connsiteX43" fmla="*/ 789991 w 1007864"/>
                    <a:gd name="connsiteY43" fmla="*/ 1542661 h 1611085"/>
                    <a:gd name="connsiteX44" fmla="*/ 808653 w 1007864"/>
                    <a:gd name="connsiteY44" fmla="*/ 1548881 h 1611085"/>
                    <a:gd name="connsiteX45" fmla="*/ 827314 w 1007864"/>
                    <a:gd name="connsiteY45" fmla="*/ 1567543 h 1611085"/>
                    <a:gd name="connsiteX46" fmla="*/ 883298 w 1007864"/>
                    <a:gd name="connsiteY46" fmla="*/ 1611085 h 1611085"/>
                    <a:gd name="connsiteX47" fmla="*/ 895738 w 1007864"/>
                    <a:gd name="connsiteY47" fmla="*/ 1573763 h 1611085"/>
                    <a:gd name="connsiteX48" fmla="*/ 920620 w 1007864"/>
                    <a:gd name="connsiteY48" fmla="*/ 1536441 h 1611085"/>
                    <a:gd name="connsiteX49" fmla="*/ 989045 w 1007864"/>
                    <a:gd name="connsiteY49" fmla="*/ 1567543 h 1611085"/>
                    <a:gd name="connsiteX50" fmla="*/ 1007706 w 1007864"/>
                    <a:gd name="connsiteY50" fmla="*/ 1555102 h 1611085"/>
                    <a:gd name="connsiteX51" fmla="*/ 982824 w 1007864"/>
                    <a:gd name="connsiteY51" fmla="*/ 1542661 h 1611085"/>
                    <a:gd name="connsiteX52" fmla="*/ 970383 w 1007864"/>
                    <a:gd name="connsiteY52" fmla="*/ 1524000 h 1611085"/>
                    <a:gd name="connsiteX53" fmla="*/ 951722 w 1007864"/>
                    <a:gd name="connsiteY53" fmla="*/ 1511559 h 1611085"/>
                    <a:gd name="connsiteX54" fmla="*/ 939281 w 1007864"/>
                    <a:gd name="connsiteY54" fmla="*/ 1492898 h 1611085"/>
                    <a:gd name="connsiteX55" fmla="*/ 895738 w 1007864"/>
                    <a:gd name="connsiteY55" fmla="*/ 1449355 h 1611085"/>
                    <a:gd name="connsiteX56" fmla="*/ 883298 w 1007864"/>
                    <a:gd name="connsiteY56" fmla="*/ 1412032 h 1611085"/>
                    <a:gd name="connsiteX57" fmla="*/ 845975 w 1007864"/>
                    <a:gd name="connsiteY57" fmla="*/ 1343608 h 1611085"/>
                    <a:gd name="connsiteX58" fmla="*/ 839755 w 1007864"/>
                    <a:gd name="connsiteY58" fmla="*/ 1312506 h 1611085"/>
                    <a:gd name="connsiteX59" fmla="*/ 827314 w 1007864"/>
                    <a:gd name="connsiteY59" fmla="*/ 1275183 h 1611085"/>
                    <a:gd name="connsiteX60" fmla="*/ 821094 w 1007864"/>
                    <a:gd name="connsiteY60" fmla="*/ 1256522 h 1611085"/>
                    <a:gd name="connsiteX61" fmla="*/ 814873 w 1007864"/>
                    <a:gd name="connsiteY61" fmla="*/ 1231641 h 1611085"/>
                    <a:gd name="connsiteX62" fmla="*/ 808653 w 1007864"/>
                    <a:gd name="connsiteY62" fmla="*/ 976604 h 1611085"/>
                    <a:gd name="connsiteX63" fmla="*/ 796212 w 1007864"/>
                    <a:gd name="connsiteY63" fmla="*/ 920620 h 1611085"/>
                    <a:gd name="connsiteX64" fmla="*/ 783771 w 1007864"/>
                    <a:gd name="connsiteY64" fmla="*/ 870857 h 1611085"/>
                    <a:gd name="connsiteX65" fmla="*/ 771330 w 1007864"/>
                    <a:gd name="connsiteY65" fmla="*/ 833534 h 1611085"/>
                    <a:gd name="connsiteX66" fmla="*/ 765110 w 1007864"/>
                    <a:gd name="connsiteY66" fmla="*/ 808653 h 1611085"/>
                    <a:gd name="connsiteX67" fmla="*/ 752669 w 1007864"/>
                    <a:gd name="connsiteY67" fmla="*/ 771330 h 1611085"/>
                    <a:gd name="connsiteX68" fmla="*/ 734008 w 1007864"/>
                    <a:gd name="connsiteY68" fmla="*/ 702906 h 1611085"/>
                    <a:gd name="connsiteX69" fmla="*/ 721567 w 1007864"/>
                    <a:gd name="connsiteY69" fmla="*/ 678024 h 1611085"/>
                    <a:gd name="connsiteX70" fmla="*/ 715347 w 1007864"/>
                    <a:gd name="connsiteY70" fmla="*/ 659363 h 1611085"/>
                    <a:gd name="connsiteX71" fmla="*/ 702906 w 1007864"/>
                    <a:gd name="connsiteY71" fmla="*/ 640702 h 1611085"/>
                    <a:gd name="connsiteX72" fmla="*/ 696685 w 1007864"/>
                    <a:gd name="connsiteY72" fmla="*/ 622041 h 1611085"/>
                    <a:gd name="connsiteX73" fmla="*/ 678024 w 1007864"/>
                    <a:gd name="connsiteY73" fmla="*/ 603379 h 1611085"/>
                    <a:gd name="connsiteX74" fmla="*/ 646922 w 1007864"/>
                    <a:gd name="connsiteY74" fmla="*/ 572277 h 1611085"/>
                    <a:gd name="connsiteX75" fmla="*/ 634481 w 1007864"/>
                    <a:gd name="connsiteY75" fmla="*/ 553616 h 1611085"/>
                    <a:gd name="connsiteX76" fmla="*/ 590938 w 1007864"/>
                    <a:gd name="connsiteY76" fmla="*/ 516294 h 1611085"/>
                    <a:gd name="connsiteX77" fmla="*/ 566057 w 1007864"/>
                    <a:gd name="connsiteY77" fmla="*/ 485192 h 1611085"/>
                    <a:gd name="connsiteX78" fmla="*/ 553616 w 1007864"/>
                    <a:gd name="connsiteY78" fmla="*/ 466530 h 1611085"/>
                    <a:gd name="connsiteX79" fmla="*/ 534955 w 1007864"/>
                    <a:gd name="connsiteY79" fmla="*/ 447869 h 1611085"/>
                    <a:gd name="connsiteX80" fmla="*/ 510073 w 1007864"/>
                    <a:gd name="connsiteY80" fmla="*/ 410547 h 1611085"/>
                    <a:gd name="connsiteX81" fmla="*/ 491412 w 1007864"/>
                    <a:gd name="connsiteY81" fmla="*/ 391885 h 1611085"/>
                    <a:gd name="connsiteX82" fmla="*/ 466530 w 1007864"/>
                    <a:gd name="connsiteY82" fmla="*/ 354563 h 1611085"/>
                    <a:gd name="connsiteX83" fmla="*/ 454089 w 1007864"/>
                    <a:gd name="connsiteY83" fmla="*/ 335902 h 1611085"/>
                    <a:gd name="connsiteX84" fmla="*/ 447869 w 1007864"/>
                    <a:gd name="connsiteY84" fmla="*/ 317241 h 1611085"/>
                    <a:gd name="connsiteX85" fmla="*/ 404326 w 1007864"/>
                    <a:gd name="connsiteY85" fmla="*/ 261257 h 1611085"/>
                    <a:gd name="connsiteX86" fmla="*/ 379445 w 1007864"/>
                    <a:gd name="connsiteY86" fmla="*/ 217714 h 1611085"/>
                    <a:gd name="connsiteX87" fmla="*/ 360783 w 1007864"/>
                    <a:gd name="connsiteY87" fmla="*/ 199053 h 1611085"/>
                    <a:gd name="connsiteX88" fmla="*/ 335902 w 1007864"/>
                    <a:gd name="connsiteY88" fmla="*/ 161730 h 1611085"/>
                    <a:gd name="connsiteX89" fmla="*/ 311020 w 1007864"/>
                    <a:gd name="connsiteY89" fmla="*/ 124408 h 1611085"/>
                    <a:gd name="connsiteX90" fmla="*/ 298579 w 1007864"/>
                    <a:gd name="connsiteY90" fmla="*/ 105747 h 1611085"/>
                    <a:gd name="connsiteX91" fmla="*/ 261257 w 1007864"/>
                    <a:gd name="connsiteY91" fmla="*/ 74645 h 1611085"/>
                    <a:gd name="connsiteX92" fmla="*/ 255036 w 1007864"/>
                    <a:gd name="connsiteY92" fmla="*/ 55983 h 1611085"/>
                    <a:gd name="connsiteX93" fmla="*/ 217714 w 1007864"/>
                    <a:gd name="connsiteY93" fmla="*/ 31102 h 1611085"/>
                    <a:gd name="connsiteX94" fmla="*/ 199053 w 1007864"/>
                    <a:gd name="connsiteY94" fmla="*/ 18661 h 1611085"/>
                    <a:gd name="connsiteX95" fmla="*/ 155510 w 1007864"/>
                    <a:gd name="connsiteY95" fmla="*/ 0 h 1611085"/>
                    <a:gd name="connsiteX96" fmla="*/ 43542 w 1007864"/>
                    <a:gd name="connsiteY96" fmla="*/ 6220 h 1611085"/>
                    <a:gd name="connsiteX97" fmla="*/ 31102 w 1007864"/>
                    <a:gd name="connsiteY97" fmla="*/ 24881 h 1611085"/>
                    <a:gd name="connsiteX98" fmla="*/ 18661 w 1007864"/>
                    <a:gd name="connsiteY98" fmla="*/ 49763 h 1611085"/>
                    <a:gd name="connsiteX99" fmla="*/ 6220 w 1007864"/>
                    <a:gd name="connsiteY99" fmla="*/ 93306 h 1611085"/>
                    <a:gd name="connsiteX100" fmla="*/ 0 w 1007864"/>
                    <a:gd name="connsiteY100" fmla="*/ 111967 h 1611085"/>
                    <a:gd name="connsiteX101" fmla="*/ 12440 w 1007864"/>
                    <a:gd name="connsiteY101" fmla="*/ 255037 h 1611085"/>
                    <a:gd name="connsiteX102" fmla="*/ 24881 w 1007864"/>
                    <a:gd name="connsiteY102" fmla="*/ 292359 h 1611085"/>
                    <a:gd name="connsiteX103" fmla="*/ 62204 w 1007864"/>
                    <a:gd name="connsiteY103" fmla="*/ 348343 h 1611085"/>
                    <a:gd name="connsiteX104" fmla="*/ 74645 w 1007864"/>
                    <a:gd name="connsiteY104" fmla="*/ 367004 h 1611085"/>
                    <a:gd name="connsiteX105" fmla="*/ 87085 w 1007864"/>
                    <a:gd name="connsiteY105" fmla="*/ 385665 h 161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1007864" h="1611085">
                      <a:moveTo>
                        <a:pt x="12440" y="49763"/>
                      </a:moveTo>
                      <a:cubicBezTo>
                        <a:pt x="33175" y="151363"/>
                        <a:pt x="53572" y="253032"/>
                        <a:pt x="74645" y="354563"/>
                      </a:cubicBezTo>
                      <a:cubicBezTo>
                        <a:pt x="81096" y="385643"/>
                        <a:pt x="75135" y="375625"/>
                        <a:pt x="99526" y="391885"/>
                      </a:cubicBezTo>
                      <a:cubicBezTo>
                        <a:pt x="115162" y="438790"/>
                        <a:pt x="94071" y="380977"/>
                        <a:pt x="118187" y="429208"/>
                      </a:cubicBezTo>
                      <a:cubicBezTo>
                        <a:pt x="130517" y="453869"/>
                        <a:pt x="115998" y="448688"/>
                        <a:pt x="143069" y="472751"/>
                      </a:cubicBezTo>
                      <a:cubicBezTo>
                        <a:pt x="154244" y="482684"/>
                        <a:pt x="167950" y="489338"/>
                        <a:pt x="180391" y="497632"/>
                      </a:cubicBezTo>
                      <a:lnTo>
                        <a:pt x="199053" y="510073"/>
                      </a:lnTo>
                      <a:cubicBezTo>
                        <a:pt x="203945" y="502735"/>
                        <a:pt x="218941" y="483789"/>
                        <a:pt x="217714" y="472751"/>
                      </a:cubicBezTo>
                      <a:cubicBezTo>
                        <a:pt x="216266" y="459717"/>
                        <a:pt x="209420" y="447869"/>
                        <a:pt x="205273" y="435428"/>
                      </a:cubicBezTo>
                      <a:cubicBezTo>
                        <a:pt x="191289" y="393476"/>
                        <a:pt x="202954" y="431401"/>
                        <a:pt x="211494" y="441649"/>
                      </a:cubicBezTo>
                      <a:cubicBezTo>
                        <a:pt x="216280" y="447392"/>
                        <a:pt x="223935" y="449943"/>
                        <a:pt x="230155" y="454090"/>
                      </a:cubicBezTo>
                      <a:cubicBezTo>
                        <a:pt x="234302" y="460310"/>
                        <a:pt x="237310" y="467465"/>
                        <a:pt x="242596" y="472751"/>
                      </a:cubicBezTo>
                      <a:cubicBezTo>
                        <a:pt x="247882" y="478037"/>
                        <a:pt x="256587" y="479354"/>
                        <a:pt x="261257" y="485192"/>
                      </a:cubicBezTo>
                      <a:cubicBezTo>
                        <a:pt x="265353" y="490312"/>
                        <a:pt x="263381" y="498733"/>
                        <a:pt x="267477" y="503853"/>
                      </a:cubicBezTo>
                      <a:cubicBezTo>
                        <a:pt x="272147" y="509691"/>
                        <a:pt x="280550" y="511327"/>
                        <a:pt x="286138" y="516294"/>
                      </a:cubicBezTo>
                      <a:cubicBezTo>
                        <a:pt x="299288" y="527983"/>
                        <a:pt x="313701" y="538977"/>
                        <a:pt x="323461" y="553616"/>
                      </a:cubicBezTo>
                      <a:cubicBezTo>
                        <a:pt x="327608" y="559836"/>
                        <a:pt x="330616" y="566991"/>
                        <a:pt x="335902" y="572277"/>
                      </a:cubicBezTo>
                      <a:cubicBezTo>
                        <a:pt x="341188" y="577563"/>
                        <a:pt x="348820" y="579932"/>
                        <a:pt x="354563" y="584718"/>
                      </a:cubicBezTo>
                      <a:cubicBezTo>
                        <a:pt x="361321" y="590350"/>
                        <a:pt x="366466" y="597747"/>
                        <a:pt x="373224" y="603379"/>
                      </a:cubicBezTo>
                      <a:cubicBezTo>
                        <a:pt x="378967" y="608165"/>
                        <a:pt x="386142" y="611034"/>
                        <a:pt x="391885" y="615820"/>
                      </a:cubicBezTo>
                      <a:cubicBezTo>
                        <a:pt x="398643" y="621452"/>
                        <a:pt x="403789" y="628849"/>
                        <a:pt x="410547" y="634481"/>
                      </a:cubicBezTo>
                      <a:cubicBezTo>
                        <a:pt x="416290" y="639267"/>
                        <a:pt x="423922" y="641636"/>
                        <a:pt x="429208" y="646922"/>
                      </a:cubicBezTo>
                      <a:cubicBezTo>
                        <a:pt x="466303" y="684018"/>
                        <a:pt x="432060" y="658683"/>
                        <a:pt x="460310" y="690465"/>
                      </a:cubicBezTo>
                      <a:cubicBezTo>
                        <a:pt x="471999" y="703615"/>
                        <a:pt x="497632" y="727788"/>
                        <a:pt x="497632" y="727788"/>
                      </a:cubicBezTo>
                      <a:cubicBezTo>
                        <a:pt x="517971" y="788798"/>
                        <a:pt x="484996" y="702613"/>
                        <a:pt x="522514" y="758890"/>
                      </a:cubicBezTo>
                      <a:cubicBezTo>
                        <a:pt x="554647" y="807090"/>
                        <a:pt x="500545" y="764979"/>
                        <a:pt x="547396" y="796212"/>
                      </a:cubicBezTo>
                      <a:lnTo>
                        <a:pt x="578498" y="889518"/>
                      </a:lnTo>
                      <a:lnTo>
                        <a:pt x="584718" y="908179"/>
                      </a:lnTo>
                      <a:cubicBezTo>
                        <a:pt x="586791" y="914400"/>
                        <a:pt x="587301" y="921385"/>
                        <a:pt x="590938" y="926841"/>
                      </a:cubicBezTo>
                      <a:cubicBezTo>
                        <a:pt x="626586" y="980311"/>
                        <a:pt x="583851" y="912665"/>
                        <a:pt x="609600" y="964163"/>
                      </a:cubicBezTo>
                      <a:cubicBezTo>
                        <a:pt x="612943" y="970850"/>
                        <a:pt x="618697" y="976137"/>
                        <a:pt x="622040" y="982824"/>
                      </a:cubicBezTo>
                      <a:cubicBezTo>
                        <a:pt x="647792" y="1034328"/>
                        <a:pt x="605050" y="966668"/>
                        <a:pt x="640702" y="1020147"/>
                      </a:cubicBezTo>
                      <a:cubicBezTo>
                        <a:pt x="656336" y="1067052"/>
                        <a:pt x="635246" y="1009236"/>
                        <a:pt x="659363" y="1057469"/>
                      </a:cubicBezTo>
                      <a:cubicBezTo>
                        <a:pt x="664332" y="1067407"/>
                        <a:pt x="669148" y="1091718"/>
                        <a:pt x="671804" y="1101012"/>
                      </a:cubicBezTo>
                      <a:cubicBezTo>
                        <a:pt x="673605" y="1107316"/>
                        <a:pt x="675951" y="1113453"/>
                        <a:pt x="678024" y="1119673"/>
                      </a:cubicBezTo>
                      <a:cubicBezTo>
                        <a:pt x="680098" y="1138334"/>
                        <a:pt x="681390" y="1157099"/>
                        <a:pt x="684245" y="1175657"/>
                      </a:cubicBezTo>
                      <a:cubicBezTo>
                        <a:pt x="688899" y="1205908"/>
                        <a:pt x="690182" y="1193189"/>
                        <a:pt x="696685" y="1219200"/>
                      </a:cubicBezTo>
                      <a:cubicBezTo>
                        <a:pt x="699249" y="1229457"/>
                        <a:pt x="700124" y="1240102"/>
                        <a:pt x="702906" y="1250302"/>
                      </a:cubicBezTo>
                      <a:cubicBezTo>
                        <a:pt x="706357" y="1262954"/>
                        <a:pt x="715347" y="1287624"/>
                        <a:pt x="715347" y="1287624"/>
                      </a:cubicBezTo>
                      <a:cubicBezTo>
                        <a:pt x="717420" y="1300065"/>
                        <a:pt x="718831" y="1312635"/>
                        <a:pt x="721567" y="1324947"/>
                      </a:cubicBezTo>
                      <a:cubicBezTo>
                        <a:pt x="722989" y="1331348"/>
                        <a:pt x="727351" y="1337066"/>
                        <a:pt x="727787" y="1343608"/>
                      </a:cubicBezTo>
                      <a:cubicBezTo>
                        <a:pt x="734038" y="1437375"/>
                        <a:pt x="687428" y="1491380"/>
                        <a:pt x="752669" y="1524000"/>
                      </a:cubicBezTo>
                      <a:cubicBezTo>
                        <a:pt x="758534" y="1526932"/>
                        <a:pt x="765110" y="1528147"/>
                        <a:pt x="771330" y="1530220"/>
                      </a:cubicBezTo>
                      <a:cubicBezTo>
                        <a:pt x="777550" y="1534367"/>
                        <a:pt x="783304" y="1539318"/>
                        <a:pt x="789991" y="1542661"/>
                      </a:cubicBezTo>
                      <a:cubicBezTo>
                        <a:pt x="795856" y="1545593"/>
                        <a:pt x="803197" y="1545244"/>
                        <a:pt x="808653" y="1548881"/>
                      </a:cubicBezTo>
                      <a:cubicBezTo>
                        <a:pt x="815973" y="1553761"/>
                        <a:pt x="820370" y="1562142"/>
                        <a:pt x="827314" y="1567543"/>
                      </a:cubicBezTo>
                      <a:cubicBezTo>
                        <a:pt x="894287" y="1619634"/>
                        <a:pt x="840924" y="1568713"/>
                        <a:pt x="883298" y="1611085"/>
                      </a:cubicBezTo>
                      <a:cubicBezTo>
                        <a:pt x="887445" y="1598644"/>
                        <a:pt x="888464" y="1584674"/>
                        <a:pt x="895738" y="1573763"/>
                      </a:cubicBezTo>
                      <a:lnTo>
                        <a:pt x="920620" y="1536441"/>
                      </a:lnTo>
                      <a:cubicBezTo>
                        <a:pt x="938999" y="1591576"/>
                        <a:pt x="920028" y="1575211"/>
                        <a:pt x="989045" y="1567543"/>
                      </a:cubicBezTo>
                      <a:cubicBezTo>
                        <a:pt x="995265" y="1563396"/>
                        <a:pt x="1009519" y="1562355"/>
                        <a:pt x="1007706" y="1555102"/>
                      </a:cubicBezTo>
                      <a:cubicBezTo>
                        <a:pt x="1005457" y="1546106"/>
                        <a:pt x="989948" y="1548597"/>
                        <a:pt x="982824" y="1542661"/>
                      </a:cubicBezTo>
                      <a:cubicBezTo>
                        <a:pt x="977081" y="1537875"/>
                        <a:pt x="975669" y="1529286"/>
                        <a:pt x="970383" y="1524000"/>
                      </a:cubicBezTo>
                      <a:cubicBezTo>
                        <a:pt x="965097" y="1518714"/>
                        <a:pt x="957942" y="1515706"/>
                        <a:pt x="951722" y="1511559"/>
                      </a:cubicBezTo>
                      <a:cubicBezTo>
                        <a:pt x="947575" y="1505339"/>
                        <a:pt x="944282" y="1498455"/>
                        <a:pt x="939281" y="1492898"/>
                      </a:cubicBezTo>
                      <a:cubicBezTo>
                        <a:pt x="925550" y="1477641"/>
                        <a:pt x="895738" y="1449355"/>
                        <a:pt x="895738" y="1449355"/>
                      </a:cubicBezTo>
                      <a:cubicBezTo>
                        <a:pt x="891591" y="1436914"/>
                        <a:pt x="889163" y="1423761"/>
                        <a:pt x="883298" y="1412032"/>
                      </a:cubicBezTo>
                      <a:cubicBezTo>
                        <a:pt x="855073" y="1355582"/>
                        <a:pt x="868703" y="1377700"/>
                        <a:pt x="845975" y="1343608"/>
                      </a:cubicBezTo>
                      <a:cubicBezTo>
                        <a:pt x="843902" y="1333241"/>
                        <a:pt x="842537" y="1322706"/>
                        <a:pt x="839755" y="1312506"/>
                      </a:cubicBezTo>
                      <a:cubicBezTo>
                        <a:pt x="836305" y="1299854"/>
                        <a:pt x="831461" y="1287624"/>
                        <a:pt x="827314" y="1275183"/>
                      </a:cubicBezTo>
                      <a:cubicBezTo>
                        <a:pt x="825241" y="1268963"/>
                        <a:pt x="822684" y="1262883"/>
                        <a:pt x="821094" y="1256522"/>
                      </a:cubicBezTo>
                      <a:lnTo>
                        <a:pt x="814873" y="1231641"/>
                      </a:lnTo>
                      <a:cubicBezTo>
                        <a:pt x="812800" y="1146629"/>
                        <a:pt x="812268" y="1061565"/>
                        <a:pt x="808653" y="976604"/>
                      </a:cubicBezTo>
                      <a:cubicBezTo>
                        <a:pt x="807135" y="940921"/>
                        <a:pt x="803415" y="947032"/>
                        <a:pt x="796212" y="920620"/>
                      </a:cubicBezTo>
                      <a:cubicBezTo>
                        <a:pt x="791713" y="904124"/>
                        <a:pt x="789178" y="887078"/>
                        <a:pt x="783771" y="870857"/>
                      </a:cubicBezTo>
                      <a:cubicBezTo>
                        <a:pt x="779624" y="858416"/>
                        <a:pt x="774510" y="846256"/>
                        <a:pt x="771330" y="833534"/>
                      </a:cubicBezTo>
                      <a:cubicBezTo>
                        <a:pt x="769257" y="825240"/>
                        <a:pt x="767566" y="816841"/>
                        <a:pt x="765110" y="808653"/>
                      </a:cubicBezTo>
                      <a:cubicBezTo>
                        <a:pt x="761342" y="796092"/>
                        <a:pt x="755850" y="784052"/>
                        <a:pt x="752669" y="771330"/>
                      </a:cubicBezTo>
                      <a:cubicBezTo>
                        <a:pt x="750768" y="763728"/>
                        <a:pt x="740983" y="719181"/>
                        <a:pt x="734008" y="702906"/>
                      </a:cubicBezTo>
                      <a:cubicBezTo>
                        <a:pt x="730355" y="694383"/>
                        <a:pt x="725220" y="686547"/>
                        <a:pt x="721567" y="678024"/>
                      </a:cubicBezTo>
                      <a:cubicBezTo>
                        <a:pt x="718984" y="671997"/>
                        <a:pt x="718279" y="665228"/>
                        <a:pt x="715347" y="659363"/>
                      </a:cubicBezTo>
                      <a:cubicBezTo>
                        <a:pt x="712004" y="652676"/>
                        <a:pt x="706249" y="647389"/>
                        <a:pt x="702906" y="640702"/>
                      </a:cubicBezTo>
                      <a:cubicBezTo>
                        <a:pt x="699974" y="634837"/>
                        <a:pt x="700322" y="627497"/>
                        <a:pt x="696685" y="622041"/>
                      </a:cubicBezTo>
                      <a:cubicBezTo>
                        <a:pt x="691805" y="614721"/>
                        <a:pt x="683656" y="610137"/>
                        <a:pt x="678024" y="603379"/>
                      </a:cubicBezTo>
                      <a:cubicBezTo>
                        <a:pt x="652107" y="572278"/>
                        <a:pt x="681132" y="595084"/>
                        <a:pt x="646922" y="572277"/>
                      </a:cubicBezTo>
                      <a:cubicBezTo>
                        <a:pt x="642775" y="566057"/>
                        <a:pt x="639267" y="559359"/>
                        <a:pt x="634481" y="553616"/>
                      </a:cubicBezTo>
                      <a:cubicBezTo>
                        <a:pt x="620040" y="536287"/>
                        <a:pt x="609244" y="530023"/>
                        <a:pt x="590938" y="516294"/>
                      </a:cubicBezTo>
                      <a:cubicBezTo>
                        <a:pt x="578829" y="479963"/>
                        <a:pt x="594193" y="513328"/>
                        <a:pt x="566057" y="485192"/>
                      </a:cubicBezTo>
                      <a:cubicBezTo>
                        <a:pt x="560770" y="479905"/>
                        <a:pt x="558402" y="472273"/>
                        <a:pt x="553616" y="466530"/>
                      </a:cubicBezTo>
                      <a:cubicBezTo>
                        <a:pt x="547984" y="459772"/>
                        <a:pt x="540356" y="454813"/>
                        <a:pt x="534955" y="447869"/>
                      </a:cubicBezTo>
                      <a:cubicBezTo>
                        <a:pt x="525775" y="436067"/>
                        <a:pt x="520645" y="421120"/>
                        <a:pt x="510073" y="410547"/>
                      </a:cubicBezTo>
                      <a:cubicBezTo>
                        <a:pt x="503853" y="404326"/>
                        <a:pt x="496813" y="398829"/>
                        <a:pt x="491412" y="391885"/>
                      </a:cubicBezTo>
                      <a:cubicBezTo>
                        <a:pt x="482232" y="380083"/>
                        <a:pt x="474824" y="367004"/>
                        <a:pt x="466530" y="354563"/>
                      </a:cubicBezTo>
                      <a:lnTo>
                        <a:pt x="454089" y="335902"/>
                      </a:lnTo>
                      <a:cubicBezTo>
                        <a:pt x="452016" y="329682"/>
                        <a:pt x="451506" y="322697"/>
                        <a:pt x="447869" y="317241"/>
                      </a:cubicBezTo>
                      <a:cubicBezTo>
                        <a:pt x="406913" y="255804"/>
                        <a:pt x="454013" y="360631"/>
                        <a:pt x="404326" y="261257"/>
                      </a:cubicBezTo>
                      <a:cubicBezTo>
                        <a:pt x="396723" y="246051"/>
                        <a:pt x="390433" y="230899"/>
                        <a:pt x="379445" y="217714"/>
                      </a:cubicBezTo>
                      <a:cubicBezTo>
                        <a:pt x="373813" y="210956"/>
                        <a:pt x="366184" y="205997"/>
                        <a:pt x="360783" y="199053"/>
                      </a:cubicBezTo>
                      <a:cubicBezTo>
                        <a:pt x="351603" y="187251"/>
                        <a:pt x="344196" y="174171"/>
                        <a:pt x="335902" y="161730"/>
                      </a:cubicBezTo>
                      <a:lnTo>
                        <a:pt x="311020" y="124408"/>
                      </a:lnTo>
                      <a:cubicBezTo>
                        <a:pt x="306873" y="118188"/>
                        <a:pt x="303865" y="111033"/>
                        <a:pt x="298579" y="105747"/>
                      </a:cubicBezTo>
                      <a:cubicBezTo>
                        <a:pt x="274632" y="81799"/>
                        <a:pt x="287238" y="91965"/>
                        <a:pt x="261257" y="74645"/>
                      </a:cubicBezTo>
                      <a:cubicBezTo>
                        <a:pt x="259183" y="68424"/>
                        <a:pt x="259673" y="60620"/>
                        <a:pt x="255036" y="55983"/>
                      </a:cubicBezTo>
                      <a:cubicBezTo>
                        <a:pt x="244464" y="45411"/>
                        <a:pt x="230155" y="39396"/>
                        <a:pt x="217714" y="31102"/>
                      </a:cubicBezTo>
                      <a:cubicBezTo>
                        <a:pt x="211494" y="26955"/>
                        <a:pt x="206145" y="21025"/>
                        <a:pt x="199053" y="18661"/>
                      </a:cubicBezTo>
                      <a:cubicBezTo>
                        <a:pt x="171594" y="9509"/>
                        <a:pt x="186256" y="15374"/>
                        <a:pt x="155510" y="0"/>
                      </a:cubicBezTo>
                      <a:cubicBezTo>
                        <a:pt x="118187" y="2073"/>
                        <a:pt x="80196" y="-1111"/>
                        <a:pt x="43542" y="6220"/>
                      </a:cubicBezTo>
                      <a:cubicBezTo>
                        <a:pt x="36211" y="7686"/>
                        <a:pt x="34811" y="18390"/>
                        <a:pt x="31102" y="24881"/>
                      </a:cubicBezTo>
                      <a:cubicBezTo>
                        <a:pt x="26501" y="32932"/>
                        <a:pt x="22314" y="41240"/>
                        <a:pt x="18661" y="49763"/>
                      </a:cubicBezTo>
                      <a:cubicBezTo>
                        <a:pt x="12266" y="64684"/>
                        <a:pt x="10732" y="77514"/>
                        <a:pt x="6220" y="93306"/>
                      </a:cubicBezTo>
                      <a:cubicBezTo>
                        <a:pt x="4419" y="99611"/>
                        <a:pt x="2073" y="105747"/>
                        <a:pt x="0" y="111967"/>
                      </a:cubicBezTo>
                      <a:cubicBezTo>
                        <a:pt x="2349" y="154253"/>
                        <a:pt x="151" y="209975"/>
                        <a:pt x="12440" y="255037"/>
                      </a:cubicBezTo>
                      <a:cubicBezTo>
                        <a:pt x="15890" y="267689"/>
                        <a:pt x="17607" y="281448"/>
                        <a:pt x="24881" y="292359"/>
                      </a:cubicBezTo>
                      <a:lnTo>
                        <a:pt x="62204" y="348343"/>
                      </a:lnTo>
                      <a:lnTo>
                        <a:pt x="74645" y="367004"/>
                      </a:lnTo>
                      <a:cubicBezTo>
                        <a:pt x="81521" y="387632"/>
                        <a:pt x="74308" y="385665"/>
                        <a:pt x="87085" y="385665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7237249" y="4001539"/>
                  <a:ext cx="1133349" cy="1710613"/>
                </a:xfrm>
                <a:custGeom>
                  <a:avLst/>
                  <a:gdLst>
                    <a:gd name="connsiteX0" fmla="*/ 523333 w 1133349"/>
                    <a:gd name="connsiteY0" fmla="*/ 279919 h 1710613"/>
                    <a:gd name="connsiteX1" fmla="*/ 529553 w 1133349"/>
                    <a:gd name="connsiteY1" fmla="*/ 143070 h 1710613"/>
                    <a:gd name="connsiteX2" fmla="*/ 535774 w 1133349"/>
                    <a:gd name="connsiteY2" fmla="*/ 124408 h 1710613"/>
                    <a:gd name="connsiteX3" fmla="*/ 560655 w 1133349"/>
                    <a:gd name="connsiteY3" fmla="*/ 87086 h 1710613"/>
                    <a:gd name="connsiteX4" fmla="*/ 591757 w 1133349"/>
                    <a:gd name="connsiteY4" fmla="*/ 62204 h 1710613"/>
                    <a:gd name="connsiteX5" fmla="*/ 604198 w 1133349"/>
                    <a:gd name="connsiteY5" fmla="*/ 43543 h 1710613"/>
                    <a:gd name="connsiteX6" fmla="*/ 641521 w 1133349"/>
                    <a:gd name="connsiteY6" fmla="*/ 24882 h 1710613"/>
                    <a:gd name="connsiteX7" fmla="*/ 678843 w 1133349"/>
                    <a:gd name="connsiteY7" fmla="*/ 6221 h 1710613"/>
                    <a:gd name="connsiteX8" fmla="*/ 784590 w 1133349"/>
                    <a:gd name="connsiteY8" fmla="*/ 18662 h 1710613"/>
                    <a:gd name="connsiteX9" fmla="*/ 803251 w 1133349"/>
                    <a:gd name="connsiteY9" fmla="*/ 24882 h 1710613"/>
                    <a:gd name="connsiteX10" fmla="*/ 828133 w 1133349"/>
                    <a:gd name="connsiteY10" fmla="*/ 31102 h 1710613"/>
                    <a:gd name="connsiteX11" fmla="*/ 884117 w 1133349"/>
                    <a:gd name="connsiteY11" fmla="*/ 74645 h 1710613"/>
                    <a:gd name="connsiteX12" fmla="*/ 908998 w 1133349"/>
                    <a:gd name="connsiteY12" fmla="*/ 111968 h 1710613"/>
                    <a:gd name="connsiteX13" fmla="*/ 915219 w 1133349"/>
                    <a:gd name="connsiteY13" fmla="*/ 136849 h 1710613"/>
                    <a:gd name="connsiteX14" fmla="*/ 927659 w 1133349"/>
                    <a:gd name="connsiteY14" fmla="*/ 174172 h 1710613"/>
                    <a:gd name="connsiteX15" fmla="*/ 933880 w 1133349"/>
                    <a:gd name="connsiteY15" fmla="*/ 192833 h 1710613"/>
                    <a:gd name="connsiteX16" fmla="*/ 921439 w 1133349"/>
                    <a:gd name="connsiteY16" fmla="*/ 130629 h 1710613"/>
                    <a:gd name="connsiteX17" fmla="*/ 915219 w 1133349"/>
                    <a:gd name="connsiteY17" fmla="*/ 111968 h 1710613"/>
                    <a:gd name="connsiteX18" fmla="*/ 890337 w 1133349"/>
                    <a:gd name="connsiteY18" fmla="*/ 74645 h 1710613"/>
                    <a:gd name="connsiteX19" fmla="*/ 877896 w 1133349"/>
                    <a:gd name="connsiteY19" fmla="*/ 55984 h 1710613"/>
                    <a:gd name="connsiteX20" fmla="*/ 821913 w 1133349"/>
                    <a:gd name="connsiteY20" fmla="*/ 31102 h 1710613"/>
                    <a:gd name="connsiteX21" fmla="*/ 803251 w 1133349"/>
                    <a:gd name="connsiteY21" fmla="*/ 24882 h 1710613"/>
                    <a:gd name="connsiteX22" fmla="*/ 653962 w 1133349"/>
                    <a:gd name="connsiteY22" fmla="*/ 31102 h 1710613"/>
                    <a:gd name="connsiteX23" fmla="*/ 629080 w 1133349"/>
                    <a:gd name="connsiteY23" fmla="*/ 37323 h 1710613"/>
                    <a:gd name="connsiteX24" fmla="*/ 597978 w 1133349"/>
                    <a:gd name="connsiteY24" fmla="*/ 62204 h 1710613"/>
                    <a:gd name="connsiteX25" fmla="*/ 585537 w 1133349"/>
                    <a:gd name="connsiteY25" fmla="*/ 80866 h 1710613"/>
                    <a:gd name="connsiteX26" fmla="*/ 554435 w 1133349"/>
                    <a:gd name="connsiteY26" fmla="*/ 118188 h 1710613"/>
                    <a:gd name="connsiteX27" fmla="*/ 535774 w 1133349"/>
                    <a:gd name="connsiteY27" fmla="*/ 161731 h 1710613"/>
                    <a:gd name="connsiteX28" fmla="*/ 523333 w 1133349"/>
                    <a:gd name="connsiteY28" fmla="*/ 199053 h 1710613"/>
                    <a:gd name="connsiteX29" fmla="*/ 517113 w 1133349"/>
                    <a:gd name="connsiteY29" fmla="*/ 279919 h 1710613"/>
                    <a:gd name="connsiteX30" fmla="*/ 529553 w 1133349"/>
                    <a:gd name="connsiteY30" fmla="*/ 93306 h 1710613"/>
                    <a:gd name="connsiteX31" fmla="*/ 548215 w 1133349"/>
                    <a:gd name="connsiteY31" fmla="*/ 43543 h 1710613"/>
                    <a:gd name="connsiteX32" fmla="*/ 566876 w 1133349"/>
                    <a:gd name="connsiteY32" fmla="*/ 37323 h 1710613"/>
                    <a:gd name="connsiteX33" fmla="*/ 585537 w 1133349"/>
                    <a:gd name="connsiteY33" fmla="*/ 24882 h 1710613"/>
                    <a:gd name="connsiteX34" fmla="*/ 641521 w 1133349"/>
                    <a:gd name="connsiteY34" fmla="*/ 18662 h 1710613"/>
                    <a:gd name="connsiteX35" fmla="*/ 685064 w 1133349"/>
                    <a:gd name="connsiteY35" fmla="*/ 12441 h 1710613"/>
                    <a:gd name="connsiteX36" fmla="*/ 759708 w 1133349"/>
                    <a:gd name="connsiteY36" fmla="*/ 24882 h 1710613"/>
                    <a:gd name="connsiteX37" fmla="*/ 784590 w 1133349"/>
                    <a:gd name="connsiteY37" fmla="*/ 31102 h 1710613"/>
                    <a:gd name="connsiteX38" fmla="*/ 821913 w 1133349"/>
                    <a:gd name="connsiteY38" fmla="*/ 43543 h 1710613"/>
                    <a:gd name="connsiteX39" fmla="*/ 871676 w 1133349"/>
                    <a:gd name="connsiteY39" fmla="*/ 87086 h 1710613"/>
                    <a:gd name="connsiteX40" fmla="*/ 877896 w 1133349"/>
                    <a:gd name="connsiteY40" fmla="*/ 105747 h 1710613"/>
                    <a:gd name="connsiteX41" fmla="*/ 902778 w 1133349"/>
                    <a:gd name="connsiteY41" fmla="*/ 149290 h 1710613"/>
                    <a:gd name="connsiteX42" fmla="*/ 915219 w 1133349"/>
                    <a:gd name="connsiteY42" fmla="*/ 186613 h 1710613"/>
                    <a:gd name="connsiteX43" fmla="*/ 902778 w 1133349"/>
                    <a:gd name="connsiteY43" fmla="*/ 186613 h 1710613"/>
                    <a:gd name="connsiteX44" fmla="*/ 890337 w 1133349"/>
                    <a:gd name="connsiteY44" fmla="*/ 161731 h 1710613"/>
                    <a:gd name="connsiteX45" fmla="*/ 871676 w 1133349"/>
                    <a:gd name="connsiteY45" fmla="*/ 80866 h 1710613"/>
                    <a:gd name="connsiteX46" fmla="*/ 853015 w 1133349"/>
                    <a:gd name="connsiteY46" fmla="*/ 62204 h 1710613"/>
                    <a:gd name="connsiteX47" fmla="*/ 846794 w 1133349"/>
                    <a:gd name="connsiteY47" fmla="*/ 43543 h 1710613"/>
                    <a:gd name="connsiteX48" fmla="*/ 809472 w 1133349"/>
                    <a:gd name="connsiteY48" fmla="*/ 31102 h 1710613"/>
                    <a:gd name="connsiteX49" fmla="*/ 641521 w 1133349"/>
                    <a:gd name="connsiteY49" fmla="*/ 37323 h 1710613"/>
                    <a:gd name="connsiteX50" fmla="*/ 604198 w 1133349"/>
                    <a:gd name="connsiteY50" fmla="*/ 62204 h 1710613"/>
                    <a:gd name="connsiteX51" fmla="*/ 579317 w 1133349"/>
                    <a:gd name="connsiteY51" fmla="*/ 99527 h 1710613"/>
                    <a:gd name="connsiteX52" fmla="*/ 554435 w 1133349"/>
                    <a:gd name="connsiteY52" fmla="*/ 155511 h 1710613"/>
                    <a:gd name="connsiteX53" fmla="*/ 548215 w 1133349"/>
                    <a:gd name="connsiteY53" fmla="*/ 174172 h 1710613"/>
                    <a:gd name="connsiteX54" fmla="*/ 535774 w 1133349"/>
                    <a:gd name="connsiteY54" fmla="*/ 192833 h 1710613"/>
                    <a:gd name="connsiteX55" fmla="*/ 517113 w 1133349"/>
                    <a:gd name="connsiteY55" fmla="*/ 292360 h 1710613"/>
                    <a:gd name="connsiteX56" fmla="*/ 498451 w 1133349"/>
                    <a:gd name="connsiteY56" fmla="*/ 298580 h 1710613"/>
                    <a:gd name="connsiteX57" fmla="*/ 461129 w 1133349"/>
                    <a:gd name="connsiteY57" fmla="*/ 304800 h 1710613"/>
                    <a:gd name="connsiteX58" fmla="*/ 423806 w 1133349"/>
                    <a:gd name="connsiteY58" fmla="*/ 317241 h 1710613"/>
                    <a:gd name="connsiteX59" fmla="*/ 398925 w 1133349"/>
                    <a:gd name="connsiteY59" fmla="*/ 323462 h 1710613"/>
                    <a:gd name="connsiteX60" fmla="*/ 361602 w 1133349"/>
                    <a:gd name="connsiteY60" fmla="*/ 335902 h 1710613"/>
                    <a:gd name="connsiteX61" fmla="*/ 342941 w 1133349"/>
                    <a:gd name="connsiteY61" fmla="*/ 342123 h 1710613"/>
                    <a:gd name="connsiteX62" fmla="*/ 579317 w 1133349"/>
                    <a:gd name="connsiteY62" fmla="*/ 342123 h 1710613"/>
                    <a:gd name="connsiteX63" fmla="*/ 685064 w 1133349"/>
                    <a:gd name="connsiteY63" fmla="*/ 335902 h 1710613"/>
                    <a:gd name="connsiteX64" fmla="*/ 709945 w 1133349"/>
                    <a:gd name="connsiteY64" fmla="*/ 317241 h 1710613"/>
                    <a:gd name="connsiteX65" fmla="*/ 747268 w 1133349"/>
                    <a:gd name="connsiteY65" fmla="*/ 304800 h 1710613"/>
                    <a:gd name="connsiteX66" fmla="*/ 790810 w 1133349"/>
                    <a:gd name="connsiteY66" fmla="*/ 292360 h 1710613"/>
                    <a:gd name="connsiteX67" fmla="*/ 828133 w 1133349"/>
                    <a:gd name="connsiteY67" fmla="*/ 279919 h 1710613"/>
                    <a:gd name="connsiteX68" fmla="*/ 846794 w 1133349"/>
                    <a:gd name="connsiteY68" fmla="*/ 273698 h 1710613"/>
                    <a:gd name="connsiteX69" fmla="*/ 884117 w 1133349"/>
                    <a:gd name="connsiteY69" fmla="*/ 267478 h 1710613"/>
                    <a:gd name="connsiteX70" fmla="*/ 977423 w 1133349"/>
                    <a:gd name="connsiteY70" fmla="*/ 236376 h 1710613"/>
                    <a:gd name="connsiteX71" fmla="*/ 1014745 w 1133349"/>
                    <a:gd name="connsiteY71" fmla="*/ 223935 h 1710613"/>
                    <a:gd name="connsiteX72" fmla="*/ 1033406 w 1133349"/>
                    <a:gd name="connsiteY72" fmla="*/ 217715 h 1710613"/>
                    <a:gd name="connsiteX73" fmla="*/ 1076949 w 1133349"/>
                    <a:gd name="connsiteY73" fmla="*/ 205274 h 1710613"/>
                    <a:gd name="connsiteX74" fmla="*/ 1095610 w 1133349"/>
                    <a:gd name="connsiteY74" fmla="*/ 304800 h 1710613"/>
                    <a:gd name="connsiteX75" fmla="*/ 1101831 w 1133349"/>
                    <a:gd name="connsiteY75" fmla="*/ 354564 h 1710613"/>
                    <a:gd name="connsiteX76" fmla="*/ 1114272 w 1133349"/>
                    <a:gd name="connsiteY76" fmla="*/ 429208 h 1710613"/>
                    <a:gd name="connsiteX77" fmla="*/ 1120492 w 1133349"/>
                    <a:gd name="connsiteY77" fmla="*/ 447870 h 1710613"/>
                    <a:gd name="connsiteX78" fmla="*/ 1132933 w 1133349"/>
                    <a:gd name="connsiteY78" fmla="*/ 584719 h 1710613"/>
                    <a:gd name="connsiteX79" fmla="*/ 1114272 w 1133349"/>
                    <a:gd name="connsiteY79" fmla="*/ 603380 h 1710613"/>
                    <a:gd name="connsiteX80" fmla="*/ 1052068 w 1133349"/>
                    <a:gd name="connsiteY80" fmla="*/ 615821 h 1710613"/>
                    <a:gd name="connsiteX81" fmla="*/ 1020966 w 1133349"/>
                    <a:gd name="connsiteY81" fmla="*/ 622041 h 1710613"/>
                    <a:gd name="connsiteX82" fmla="*/ 983643 w 1133349"/>
                    <a:gd name="connsiteY82" fmla="*/ 628262 h 1710613"/>
                    <a:gd name="connsiteX83" fmla="*/ 946321 w 1133349"/>
                    <a:gd name="connsiteY83" fmla="*/ 640702 h 1710613"/>
                    <a:gd name="connsiteX84" fmla="*/ 877896 w 1133349"/>
                    <a:gd name="connsiteY84" fmla="*/ 653143 h 1710613"/>
                    <a:gd name="connsiteX85" fmla="*/ 840574 w 1133349"/>
                    <a:gd name="connsiteY85" fmla="*/ 665584 h 1710613"/>
                    <a:gd name="connsiteX86" fmla="*/ 821913 w 1133349"/>
                    <a:gd name="connsiteY86" fmla="*/ 671804 h 1710613"/>
                    <a:gd name="connsiteX87" fmla="*/ 772149 w 1133349"/>
                    <a:gd name="connsiteY87" fmla="*/ 684245 h 1710613"/>
                    <a:gd name="connsiteX88" fmla="*/ 747268 w 1133349"/>
                    <a:gd name="connsiteY88" fmla="*/ 690466 h 1710613"/>
                    <a:gd name="connsiteX89" fmla="*/ 728606 w 1133349"/>
                    <a:gd name="connsiteY89" fmla="*/ 696686 h 1710613"/>
                    <a:gd name="connsiteX90" fmla="*/ 709945 w 1133349"/>
                    <a:gd name="connsiteY90" fmla="*/ 709127 h 1710613"/>
                    <a:gd name="connsiteX91" fmla="*/ 672623 w 1133349"/>
                    <a:gd name="connsiteY91" fmla="*/ 721568 h 1710613"/>
                    <a:gd name="connsiteX92" fmla="*/ 629080 w 1133349"/>
                    <a:gd name="connsiteY92" fmla="*/ 734008 h 1710613"/>
                    <a:gd name="connsiteX93" fmla="*/ 610419 w 1133349"/>
                    <a:gd name="connsiteY93" fmla="*/ 740229 h 1710613"/>
                    <a:gd name="connsiteX94" fmla="*/ 430027 w 1133349"/>
                    <a:gd name="connsiteY94" fmla="*/ 734008 h 1710613"/>
                    <a:gd name="connsiteX95" fmla="*/ 423806 w 1133349"/>
                    <a:gd name="connsiteY95" fmla="*/ 702906 h 1710613"/>
                    <a:gd name="connsiteX96" fmla="*/ 417586 w 1133349"/>
                    <a:gd name="connsiteY96" fmla="*/ 678025 h 1710613"/>
                    <a:gd name="connsiteX97" fmla="*/ 405145 w 1133349"/>
                    <a:gd name="connsiteY97" fmla="*/ 628262 h 1710613"/>
                    <a:gd name="connsiteX98" fmla="*/ 392704 w 1133349"/>
                    <a:gd name="connsiteY98" fmla="*/ 609600 h 1710613"/>
                    <a:gd name="connsiteX99" fmla="*/ 374043 w 1133349"/>
                    <a:gd name="connsiteY99" fmla="*/ 572278 h 1710613"/>
                    <a:gd name="connsiteX100" fmla="*/ 361602 w 1133349"/>
                    <a:gd name="connsiteY100" fmla="*/ 528735 h 1710613"/>
                    <a:gd name="connsiteX101" fmla="*/ 349162 w 1133349"/>
                    <a:gd name="connsiteY101" fmla="*/ 491413 h 1710613"/>
                    <a:gd name="connsiteX102" fmla="*/ 342941 w 1133349"/>
                    <a:gd name="connsiteY102" fmla="*/ 472751 h 1710613"/>
                    <a:gd name="connsiteX103" fmla="*/ 330500 w 1133349"/>
                    <a:gd name="connsiteY103" fmla="*/ 422988 h 1710613"/>
                    <a:gd name="connsiteX104" fmla="*/ 324280 w 1133349"/>
                    <a:gd name="connsiteY104" fmla="*/ 385666 h 1710613"/>
                    <a:gd name="connsiteX105" fmla="*/ 330500 w 1133349"/>
                    <a:gd name="connsiteY105" fmla="*/ 429208 h 1710613"/>
                    <a:gd name="connsiteX106" fmla="*/ 336721 w 1133349"/>
                    <a:gd name="connsiteY106" fmla="*/ 454090 h 1710613"/>
                    <a:gd name="connsiteX107" fmla="*/ 454908 w 1133349"/>
                    <a:gd name="connsiteY107" fmla="*/ 447870 h 1710613"/>
                    <a:gd name="connsiteX108" fmla="*/ 560655 w 1133349"/>
                    <a:gd name="connsiteY108" fmla="*/ 447870 h 1710613"/>
                    <a:gd name="connsiteX109" fmla="*/ 504672 w 1133349"/>
                    <a:gd name="connsiteY109" fmla="*/ 460311 h 1710613"/>
                    <a:gd name="connsiteX110" fmla="*/ 510892 w 1133349"/>
                    <a:gd name="connsiteY110" fmla="*/ 460311 h 1710613"/>
                    <a:gd name="connsiteX111" fmla="*/ 510892 w 1133349"/>
                    <a:gd name="connsiteY111" fmla="*/ 404327 h 1710613"/>
                    <a:gd name="connsiteX112" fmla="*/ 504672 w 1133349"/>
                    <a:gd name="connsiteY112" fmla="*/ 385666 h 1710613"/>
                    <a:gd name="connsiteX113" fmla="*/ 504672 w 1133349"/>
                    <a:gd name="connsiteY113" fmla="*/ 503853 h 1710613"/>
                    <a:gd name="connsiteX114" fmla="*/ 510892 w 1133349"/>
                    <a:gd name="connsiteY114" fmla="*/ 528735 h 1710613"/>
                    <a:gd name="connsiteX115" fmla="*/ 523333 w 1133349"/>
                    <a:gd name="connsiteY115" fmla="*/ 566057 h 1710613"/>
                    <a:gd name="connsiteX116" fmla="*/ 517113 w 1133349"/>
                    <a:gd name="connsiteY116" fmla="*/ 497633 h 1710613"/>
                    <a:gd name="connsiteX117" fmla="*/ 517113 w 1133349"/>
                    <a:gd name="connsiteY117" fmla="*/ 510074 h 1710613"/>
                    <a:gd name="connsiteX118" fmla="*/ 535774 w 1133349"/>
                    <a:gd name="connsiteY118" fmla="*/ 553617 h 1710613"/>
                    <a:gd name="connsiteX119" fmla="*/ 541994 w 1133349"/>
                    <a:gd name="connsiteY119" fmla="*/ 572278 h 1710613"/>
                    <a:gd name="connsiteX120" fmla="*/ 523333 w 1133349"/>
                    <a:gd name="connsiteY120" fmla="*/ 584719 h 1710613"/>
                    <a:gd name="connsiteX121" fmla="*/ 498451 w 1133349"/>
                    <a:gd name="connsiteY121" fmla="*/ 590939 h 1710613"/>
                    <a:gd name="connsiteX122" fmla="*/ 653962 w 1133349"/>
                    <a:gd name="connsiteY122" fmla="*/ 590939 h 1710613"/>
                    <a:gd name="connsiteX123" fmla="*/ 685064 w 1133349"/>
                    <a:gd name="connsiteY123" fmla="*/ 578498 h 1710613"/>
                    <a:gd name="connsiteX124" fmla="*/ 672623 w 1133349"/>
                    <a:gd name="connsiteY124" fmla="*/ 547396 h 1710613"/>
                    <a:gd name="connsiteX125" fmla="*/ 660182 w 1133349"/>
                    <a:gd name="connsiteY125" fmla="*/ 497633 h 1710613"/>
                    <a:gd name="connsiteX126" fmla="*/ 647741 w 1133349"/>
                    <a:gd name="connsiteY126" fmla="*/ 460311 h 1710613"/>
                    <a:gd name="connsiteX127" fmla="*/ 641521 w 1133349"/>
                    <a:gd name="connsiteY127" fmla="*/ 379445 h 1710613"/>
                    <a:gd name="connsiteX128" fmla="*/ 635300 w 1133349"/>
                    <a:gd name="connsiteY128" fmla="*/ 354564 h 1710613"/>
                    <a:gd name="connsiteX129" fmla="*/ 641521 w 1133349"/>
                    <a:gd name="connsiteY129" fmla="*/ 429208 h 1710613"/>
                    <a:gd name="connsiteX130" fmla="*/ 653962 w 1133349"/>
                    <a:gd name="connsiteY130" fmla="*/ 485192 h 1710613"/>
                    <a:gd name="connsiteX131" fmla="*/ 666402 w 1133349"/>
                    <a:gd name="connsiteY131" fmla="*/ 584719 h 1710613"/>
                    <a:gd name="connsiteX132" fmla="*/ 672623 w 1133349"/>
                    <a:gd name="connsiteY132" fmla="*/ 622041 h 1710613"/>
                    <a:gd name="connsiteX133" fmla="*/ 685064 w 1133349"/>
                    <a:gd name="connsiteY133" fmla="*/ 659364 h 1710613"/>
                    <a:gd name="connsiteX134" fmla="*/ 691284 w 1133349"/>
                    <a:gd name="connsiteY134" fmla="*/ 678025 h 1710613"/>
                    <a:gd name="connsiteX135" fmla="*/ 697504 w 1133349"/>
                    <a:gd name="connsiteY135" fmla="*/ 696686 h 1710613"/>
                    <a:gd name="connsiteX136" fmla="*/ 685064 w 1133349"/>
                    <a:gd name="connsiteY136" fmla="*/ 665584 h 1710613"/>
                    <a:gd name="connsiteX137" fmla="*/ 678843 w 1133349"/>
                    <a:gd name="connsiteY137" fmla="*/ 597160 h 1710613"/>
                    <a:gd name="connsiteX138" fmla="*/ 672623 w 1133349"/>
                    <a:gd name="connsiteY138" fmla="*/ 572278 h 1710613"/>
                    <a:gd name="connsiteX139" fmla="*/ 666402 w 1133349"/>
                    <a:gd name="connsiteY139" fmla="*/ 485192 h 1710613"/>
                    <a:gd name="connsiteX140" fmla="*/ 678843 w 1133349"/>
                    <a:gd name="connsiteY140" fmla="*/ 435429 h 1710613"/>
                    <a:gd name="connsiteX141" fmla="*/ 728606 w 1133349"/>
                    <a:gd name="connsiteY141" fmla="*/ 422988 h 1710613"/>
                    <a:gd name="connsiteX142" fmla="*/ 765929 w 1133349"/>
                    <a:gd name="connsiteY142" fmla="*/ 410547 h 1710613"/>
                    <a:gd name="connsiteX143" fmla="*/ 784590 w 1133349"/>
                    <a:gd name="connsiteY143" fmla="*/ 404327 h 1710613"/>
                    <a:gd name="connsiteX144" fmla="*/ 815692 w 1133349"/>
                    <a:gd name="connsiteY144" fmla="*/ 398106 h 1710613"/>
                    <a:gd name="connsiteX145" fmla="*/ 834353 w 1133349"/>
                    <a:gd name="connsiteY145" fmla="*/ 385666 h 1710613"/>
                    <a:gd name="connsiteX146" fmla="*/ 865455 w 1133349"/>
                    <a:gd name="connsiteY146" fmla="*/ 379445 h 1710613"/>
                    <a:gd name="connsiteX147" fmla="*/ 902778 w 1133349"/>
                    <a:gd name="connsiteY147" fmla="*/ 367004 h 1710613"/>
                    <a:gd name="connsiteX148" fmla="*/ 958762 w 1133349"/>
                    <a:gd name="connsiteY148" fmla="*/ 348343 h 1710613"/>
                    <a:gd name="connsiteX149" fmla="*/ 977423 w 1133349"/>
                    <a:gd name="connsiteY149" fmla="*/ 342123 h 1710613"/>
                    <a:gd name="connsiteX150" fmla="*/ 996084 w 1133349"/>
                    <a:gd name="connsiteY150" fmla="*/ 335902 h 1710613"/>
                    <a:gd name="connsiteX151" fmla="*/ 1064508 w 1133349"/>
                    <a:gd name="connsiteY151" fmla="*/ 323462 h 1710613"/>
                    <a:gd name="connsiteX152" fmla="*/ 1095610 w 1133349"/>
                    <a:gd name="connsiteY152" fmla="*/ 317241 h 1710613"/>
                    <a:gd name="connsiteX153" fmla="*/ 1058288 w 1133349"/>
                    <a:gd name="connsiteY153" fmla="*/ 323462 h 1710613"/>
                    <a:gd name="connsiteX154" fmla="*/ 1027186 w 1133349"/>
                    <a:gd name="connsiteY154" fmla="*/ 329682 h 1710613"/>
                    <a:gd name="connsiteX155" fmla="*/ 989864 w 1133349"/>
                    <a:gd name="connsiteY155" fmla="*/ 342123 h 1710613"/>
                    <a:gd name="connsiteX156" fmla="*/ 971202 w 1133349"/>
                    <a:gd name="connsiteY156" fmla="*/ 348343 h 1710613"/>
                    <a:gd name="connsiteX157" fmla="*/ 940100 w 1133349"/>
                    <a:gd name="connsiteY157" fmla="*/ 360784 h 1710613"/>
                    <a:gd name="connsiteX158" fmla="*/ 902778 w 1133349"/>
                    <a:gd name="connsiteY158" fmla="*/ 373225 h 1710613"/>
                    <a:gd name="connsiteX159" fmla="*/ 865455 w 1133349"/>
                    <a:gd name="connsiteY159" fmla="*/ 385666 h 1710613"/>
                    <a:gd name="connsiteX160" fmla="*/ 846794 w 1133349"/>
                    <a:gd name="connsiteY160" fmla="*/ 391886 h 1710613"/>
                    <a:gd name="connsiteX161" fmla="*/ 828133 w 1133349"/>
                    <a:gd name="connsiteY161" fmla="*/ 398106 h 1710613"/>
                    <a:gd name="connsiteX162" fmla="*/ 784590 w 1133349"/>
                    <a:gd name="connsiteY162" fmla="*/ 410547 h 1710613"/>
                    <a:gd name="connsiteX163" fmla="*/ 772149 w 1133349"/>
                    <a:gd name="connsiteY163" fmla="*/ 379445 h 1710613"/>
                    <a:gd name="connsiteX164" fmla="*/ 759708 w 1133349"/>
                    <a:gd name="connsiteY164" fmla="*/ 304800 h 1710613"/>
                    <a:gd name="connsiteX165" fmla="*/ 765929 w 1133349"/>
                    <a:gd name="connsiteY165" fmla="*/ 342123 h 1710613"/>
                    <a:gd name="connsiteX166" fmla="*/ 772149 w 1133349"/>
                    <a:gd name="connsiteY166" fmla="*/ 360784 h 1710613"/>
                    <a:gd name="connsiteX167" fmla="*/ 784590 w 1133349"/>
                    <a:gd name="connsiteY167" fmla="*/ 410547 h 1710613"/>
                    <a:gd name="connsiteX168" fmla="*/ 790810 w 1133349"/>
                    <a:gd name="connsiteY168" fmla="*/ 435429 h 1710613"/>
                    <a:gd name="connsiteX169" fmla="*/ 803251 w 1133349"/>
                    <a:gd name="connsiteY169" fmla="*/ 472751 h 1710613"/>
                    <a:gd name="connsiteX170" fmla="*/ 809472 w 1133349"/>
                    <a:gd name="connsiteY170" fmla="*/ 491413 h 1710613"/>
                    <a:gd name="connsiteX171" fmla="*/ 815692 w 1133349"/>
                    <a:gd name="connsiteY171" fmla="*/ 553617 h 1710613"/>
                    <a:gd name="connsiteX172" fmla="*/ 821913 w 1133349"/>
                    <a:gd name="connsiteY172" fmla="*/ 597160 h 1710613"/>
                    <a:gd name="connsiteX173" fmla="*/ 815692 w 1133349"/>
                    <a:gd name="connsiteY173" fmla="*/ 566057 h 1710613"/>
                    <a:gd name="connsiteX174" fmla="*/ 797031 w 1133349"/>
                    <a:gd name="connsiteY174" fmla="*/ 485192 h 1710613"/>
                    <a:gd name="connsiteX175" fmla="*/ 759708 w 1133349"/>
                    <a:gd name="connsiteY175" fmla="*/ 497633 h 1710613"/>
                    <a:gd name="connsiteX176" fmla="*/ 790810 w 1133349"/>
                    <a:gd name="connsiteY176" fmla="*/ 491413 h 1710613"/>
                    <a:gd name="connsiteX177" fmla="*/ 834353 w 1133349"/>
                    <a:gd name="connsiteY177" fmla="*/ 478972 h 1710613"/>
                    <a:gd name="connsiteX178" fmla="*/ 853015 w 1133349"/>
                    <a:gd name="connsiteY178" fmla="*/ 472751 h 1710613"/>
                    <a:gd name="connsiteX179" fmla="*/ 871676 w 1133349"/>
                    <a:gd name="connsiteY179" fmla="*/ 460311 h 1710613"/>
                    <a:gd name="connsiteX180" fmla="*/ 821913 w 1133349"/>
                    <a:gd name="connsiteY180" fmla="*/ 466531 h 1710613"/>
                    <a:gd name="connsiteX181" fmla="*/ 803251 w 1133349"/>
                    <a:gd name="connsiteY181" fmla="*/ 472751 h 1710613"/>
                    <a:gd name="connsiteX182" fmla="*/ 778370 w 1133349"/>
                    <a:gd name="connsiteY182" fmla="*/ 485192 h 1710613"/>
                    <a:gd name="connsiteX183" fmla="*/ 759708 w 1133349"/>
                    <a:gd name="connsiteY183" fmla="*/ 472751 h 1710613"/>
                    <a:gd name="connsiteX184" fmla="*/ 753488 w 1133349"/>
                    <a:gd name="connsiteY184" fmla="*/ 385666 h 1710613"/>
                    <a:gd name="connsiteX185" fmla="*/ 759708 w 1133349"/>
                    <a:gd name="connsiteY185" fmla="*/ 360784 h 1710613"/>
                    <a:gd name="connsiteX186" fmla="*/ 778370 w 1133349"/>
                    <a:gd name="connsiteY186" fmla="*/ 367004 h 1710613"/>
                    <a:gd name="connsiteX187" fmla="*/ 809472 w 1133349"/>
                    <a:gd name="connsiteY187" fmla="*/ 360784 h 1710613"/>
                    <a:gd name="connsiteX188" fmla="*/ 877896 w 1133349"/>
                    <a:gd name="connsiteY188" fmla="*/ 348343 h 1710613"/>
                    <a:gd name="connsiteX189" fmla="*/ 902778 w 1133349"/>
                    <a:gd name="connsiteY189" fmla="*/ 342123 h 1710613"/>
                    <a:gd name="connsiteX190" fmla="*/ 940100 w 1133349"/>
                    <a:gd name="connsiteY190" fmla="*/ 329682 h 1710613"/>
                    <a:gd name="connsiteX191" fmla="*/ 933880 w 1133349"/>
                    <a:gd name="connsiteY191" fmla="*/ 298580 h 1710613"/>
                    <a:gd name="connsiteX192" fmla="*/ 921439 w 1133349"/>
                    <a:gd name="connsiteY192" fmla="*/ 279919 h 1710613"/>
                    <a:gd name="connsiteX193" fmla="*/ 915219 w 1133349"/>
                    <a:gd name="connsiteY193" fmla="*/ 261257 h 1710613"/>
                    <a:gd name="connsiteX194" fmla="*/ 915219 w 1133349"/>
                    <a:gd name="connsiteY194" fmla="*/ 367004 h 1710613"/>
                    <a:gd name="connsiteX195" fmla="*/ 921439 w 1133349"/>
                    <a:gd name="connsiteY195" fmla="*/ 416768 h 1710613"/>
                    <a:gd name="connsiteX196" fmla="*/ 927659 w 1133349"/>
                    <a:gd name="connsiteY196" fmla="*/ 472751 h 1710613"/>
                    <a:gd name="connsiteX197" fmla="*/ 933880 w 1133349"/>
                    <a:gd name="connsiteY197" fmla="*/ 491413 h 1710613"/>
                    <a:gd name="connsiteX198" fmla="*/ 940100 w 1133349"/>
                    <a:gd name="connsiteY198" fmla="*/ 516294 h 1710613"/>
                    <a:gd name="connsiteX199" fmla="*/ 952541 w 1133349"/>
                    <a:gd name="connsiteY199" fmla="*/ 553617 h 1710613"/>
                    <a:gd name="connsiteX200" fmla="*/ 946321 w 1133349"/>
                    <a:gd name="connsiteY200" fmla="*/ 472751 h 1710613"/>
                    <a:gd name="connsiteX201" fmla="*/ 908998 w 1133349"/>
                    <a:gd name="connsiteY201" fmla="*/ 354564 h 1710613"/>
                    <a:gd name="connsiteX202" fmla="*/ 846794 w 1133349"/>
                    <a:gd name="connsiteY202" fmla="*/ 373225 h 1710613"/>
                    <a:gd name="connsiteX203" fmla="*/ 865455 w 1133349"/>
                    <a:gd name="connsiteY203" fmla="*/ 367004 h 1710613"/>
                    <a:gd name="connsiteX204" fmla="*/ 915219 w 1133349"/>
                    <a:gd name="connsiteY204" fmla="*/ 348343 h 1710613"/>
                    <a:gd name="connsiteX205" fmla="*/ 940100 w 1133349"/>
                    <a:gd name="connsiteY205" fmla="*/ 329682 h 1710613"/>
                    <a:gd name="connsiteX206" fmla="*/ 989864 w 1133349"/>
                    <a:gd name="connsiteY206" fmla="*/ 311021 h 1710613"/>
                    <a:gd name="connsiteX207" fmla="*/ 1033406 w 1133349"/>
                    <a:gd name="connsiteY207" fmla="*/ 286139 h 1710613"/>
                    <a:gd name="connsiteX208" fmla="*/ 1058288 w 1133349"/>
                    <a:gd name="connsiteY208" fmla="*/ 242596 h 1710613"/>
                    <a:gd name="connsiteX209" fmla="*/ 1064508 w 1133349"/>
                    <a:gd name="connsiteY209" fmla="*/ 223935 h 1710613"/>
                    <a:gd name="connsiteX210" fmla="*/ 1076949 w 1133349"/>
                    <a:gd name="connsiteY210" fmla="*/ 279919 h 1710613"/>
                    <a:gd name="connsiteX211" fmla="*/ 1089390 w 1133349"/>
                    <a:gd name="connsiteY211" fmla="*/ 367004 h 1710613"/>
                    <a:gd name="connsiteX212" fmla="*/ 1095610 w 1133349"/>
                    <a:gd name="connsiteY212" fmla="*/ 404327 h 1710613"/>
                    <a:gd name="connsiteX213" fmla="*/ 1101831 w 1133349"/>
                    <a:gd name="connsiteY213" fmla="*/ 422988 h 1710613"/>
                    <a:gd name="connsiteX214" fmla="*/ 1108051 w 1133349"/>
                    <a:gd name="connsiteY214" fmla="*/ 472751 h 1710613"/>
                    <a:gd name="connsiteX215" fmla="*/ 1114272 w 1133349"/>
                    <a:gd name="connsiteY215" fmla="*/ 541176 h 1710613"/>
                    <a:gd name="connsiteX216" fmla="*/ 1126713 w 1133349"/>
                    <a:gd name="connsiteY216" fmla="*/ 590939 h 1710613"/>
                    <a:gd name="connsiteX217" fmla="*/ 1120492 w 1133349"/>
                    <a:gd name="connsiteY217" fmla="*/ 478972 h 1710613"/>
                    <a:gd name="connsiteX218" fmla="*/ 1108051 w 1133349"/>
                    <a:gd name="connsiteY218" fmla="*/ 429208 h 1710613"/>
                    <a:gd name="connsiteX219" fmla="*/ 1101831 w 1133349"/>
                    <a:gd name="connsiteY219" fmla="*/ 398106 h 1710613"/>
                    <a:gd name="connsiteX220" fmla="*/ 1083170 w 1133349"/>
                    <a:gd name="connsiteY220" fmla="*/ 311021 h 1710613"/>
                    <a:gd name="connsiteX221" fmla="*/ 1070729 w 1133349"/>
                    <a:gd name="connsiteY221" fmla="*/ 223935 h 1710613"/>
                    <a:gd name="connsiteX222" fmla="*/ 890337 w 1133349"/>
                    <a:gd name="connsiteY222" fmla="*/ 230155 h 1710613"/>
                    <a:gd name="connsiteX223" fmla="*/ 877896 w 1133349"/>
                    <a:gd name="connsiteY223" fmla="*/ 130629 h 1710613"/>
                    <a:gd name="connsiteX224" fmla="*/ 853015 w 1133349"/>
                    <a:gd name="connsiteY224" fmla="*/ 74645 h 1710613"/>
                    <a:gd name="connsiteX225" fmla="*/ 815692 w 1133349"/>
                    <a:gd name="connsiteY225" fmla="*/ 49764 h 1710613"/>
                    <a:gd name="connsiteX226" fmla="*/ 797031 w 1133349"/>
                    <a:gd name="connsiteY226" fmla="*/ 37323 h 1710613"/>
                    <a:gd name="connsiteX227" fmla="*/ 765929 w 1133349"/>
                    <a:gd name="connsiteY227" fmla="*/ 31102 h 1710613"/>
                    <a:gd name="connsiteX228" fmla="*/ 653962 w 1133349"/>
                    <a:gd name="connsiteY228" fmla="*/ 37323 h 1710613"/>
                    <a:gd name="connsiteX229" fmla="*/ 616639 w 1133349"/>
                    <a:gd name="connsiteY229" fmla="*/ 55984 h 1710613"/>
                    <a:gd name="connsiteX230" fmla="*/ 591757 w 1133349"/>
                    <a:gd name="connsiteY230" fmla="*/ 80866 h 1710613"/>
                    <a:gd name="connsiteX231" fmla="*/ 573096 w 1133349"/>
                    <a:gd name="connsiteY231" fmla="*/ 93306 h 1710613"/>
                    <a:gd name="connsiteX232" fmla="*/ 554435 w 1133349"/>
                    <a:gd name="connsiteY232" fmla="*/ 130629 h 1710613"/>
                    <a:gd name="connsiteX233" fmla="*/ 535774 w 1133349"/>
                    <a:gd name="connsiteY233" fmla="*/ 167951 h 1710613"/>
                    <a:gd name="connsiteX234" fmla="*/ 529553 w 1133349"/>
                    <a:gd name="connsiteY234" fmla="*/ 192833 h 1710613"/>
                    <a:gd name="connsiteX235" fmla="*/ 523333 w 1133349"/>
                    <a:gd name="connsiteY235" fmla="*/ 211494 h 1710613"/>
                    <a:gd name="connsiteX236" fmla="*/ 529553 w 1133349"/>
                    <a:gd name="connsiteY236" fmla="*/ 267478 h 1710613"/>
                    <a:gd name="connsiteX237" fmla="*/ 548215 w 1133349"/>
                    <a:gd name="connsiteY237" fmla="*/ 304800 h 1710613"/>
                    <a:gd name="connsiteX238" fmla="*/ 541994 w 1133349"/>
                    <a:gd name="connsiteY238" fmla="*/ 286139 h 1710613"/>
                    <a:gd name="connsiteX239" fmla="*/ 535774 w 1133349"/>
                    <a:gd name="connsiteY239" fmla="*/ 248817 h 1710613"/>
                    <a:gd name="connsiteX240" fmla="*/ 529553 w 1133349"/>
                    <a:gd name="connsiteY240" fmla="*/ 217715 h 1710613"/>
                    <a:gd name="connsiteX241" fmla="*/ 535774 w 1133349"/>
                    <a:gd name="connsiteY241" fmla="*/ 130629 h 1710613"/>
                    <a:gd name="connsiteX242" fmla="*/ 554435 w 1133349"/>
                    <a:gd name="connsiteY242" fmla="*/ 87086 h 1710613"/>
                    <a:gd name="connsiteX243" fmla="*/ 597978 w 1133349"/>
                    <a:gd name="connsiteY243" fmla="*/ 62204 h 1710613"/>
                    <a:gd name="connsiteX244" fmla="*/ 616639 w 1133349"/>
                    <a:gd name="connsiteY244" fmla="*/ 49764 h 1710613"/>
                    <a:gd name="connsiteX245" fmla="*/ 653962 w 1133349"/>
                    <a:gd name="connsiteY245" fmla="*/ 37323 h 1710613"/>
                    <a:gd name="connsiteX246" fmla="*/ 678843 w 1133349"/>
                    <a:gd name="connsiteY246" fmla="*/ 24882 h 1710613"/>
                    <a:gd name="connsiteX247" fmla="*/ 716166 w 1133349"/>
                    <a:gd name="connsiteY247" fmla="*/ 12441 h 1710613"/>
                    <a:gd name="connsiteX248" fmla="*/ 734827 w 1133349"/>
                    <a:gd name="connsiteY248" fmla="*/ 6221 h 1710613"/>
                    <a:gd name="connsiteX249" fmla="*/ 778370 w 1133349"/>
                    <a:gd name="connsiteY249" fmla="*/ 12441 h 1710613"/>
                    <a:gd name="connsiteX250" fmla="*/ 828133 w 1133349"/>
                    <a:gd name="connsiteY250" fmla="*/ 62204 h 1710613"/>
                    <a:gd name="connsiteX251" fmla="*/ 846794 w 1133349"/>
                    <a:gd name="connsiteY251" fmla="*/ 80866 h 1710613"/>
                    <a:gd name="connsiteX252" fmla="*/ 859235 w 1133349"/>
                    <a:gd name="connsiteY252" fmla="*/ 105747 h 1710613"/>
                    <a:gd name="connsiteX253" fmla="*/ 871676 w 1133349"/>
                    <a:gd name="connsiteY253" fmla="*/ 124408 h 1710613"/>
                    <a:gd name="connsiteX254" fmla="*/ 902778 w 1133349"/>
                    <a:gd name="connsiteY254" fmla="*/ 167951 h 1710613"/>
                    <a:gd name="connsiteX255" fmla="*/ 915219 w 1133349"/>
                    <a:gd name="connsiteY255" fmla="*/ 192833 h 1710613"/>
                    <a:gd name="connsiteX256" fmla="*/ 896557 w 1133349"/>
                    <a:gd name="connsiteY256" fmla="*/ 186613 h 1710613"/>
                    <a:gd name="connsiteX257" fmla="*/ 877896 w 1133349"/>
                    <a:gd name="connsiteY257" fmla="*/ 143070 h 1710613"/>
                    <a:gd name="connsiteX258" fmla="*/ 865455 w 1133349"/>
                    <a:gd name="connsiteY258" fmla="*/ 99527 h 1710613"/>
                    <a:gd name="connsiteX259" fmla="*/ 853015 w 1133349"/>
                    <a:gd name="connsiteY259" fmla="*/ 62204 h 1710613"/>
                    <a:gd name="connsiteX260" fmla="*/ 834353 w 1133349"/>
                    <a:gd name="connsiteY260" fmla="*/ 55984 h 1710613"/>
                    <a:gd name="connsiteX261" fmla="*/ 790810 w 1133349"/>
                    <a:gd name="connsiteY261" fmla="*/ 37323 h 1710613"/>
                    <a:gd name="connsiteX262" fmla="*/ 691284 w 1133349"/>
                    <a:gd name="connsiteY262" fmla="*/ 49764 h 1710613"/>
                    <a:gd name="connsiteX263" fmla="*/ 653962 w 1133349"/>
                    <a:gd name="connsiteY263" fmla="*/ 62204 h 1710613"/>
                    <a:gd name="connsiteX264" fmla="*/ 610419 w 1133349"/>
                    <a:gd name="connsiteY264" fmla="*/ 118188 h 1710613"/>
                    <a:gd name="connsiteX265" fmla="*/ 591757 w 1133349"/>
                    <a:gd name="connsiteY265" fmla="*/ 155511 h 1710613"/>
                    <a:gd name="connsiteX266" fmla="*/ 585537 w 1133349"/>
                    <a:gd name="connsiteY266" fmla="*/ 174172 h 1710613"/>
                    <a:gd name="connsiteX267" fmla="*/ 566876 w 1133349"/>
                    <a:gd name="connsiteY267" fmla="*/ 199053 h 1710613"/>
                    <a:gd name="connsiteX268" fmla="*/ 560655 w 1133349"/>
                    <a:gd name="connsiteY268" fmla="*/ 255037 h 1710613"/>
                    <a:gd name="connsiteX269" fmla="*/ 554435 w 1133349"/>
                    <a:gd name="connsiteY269" fmla="*/ 286139 h 1710613"/>
                    <a:gd name="connsiteX270" fmla="*/ 541994 w 1133349"/>
                    <a:gd name="connsiteY270" fmla="*/ 242596 h 1710613"/>
                    <a:gd name="connsiteX271" fmla="*/ 535774 w 1133349"/>
                    <a:gd name="connsiteY271" fmla="*/ 205274 h 1710613"/>
                    <a:gd name="connsiteX272" fmla="*/ 529553 w 1133349"/>
                    <a:gd name="connsiteY272" fmla="*/ 111968 h 1710613"/>
                    <a:gd name="connsiteX273" fmla="*/ 554435 w 1133349"/>
                    <a:gd name="connsiteY273" fmla="*/ 43543 h 1710613"/>
                    <a:gd name="connsiteX274" fmla="*/ 610419 w 1133349"/>
                    <a:gd name="connsiteY274" fmla="*/ 18662 h 1710613"/>
                    <a:gd name="connsiteX275" fmla="*/ 691284 w 1133349"/>
                    <a:gd name="connsiteY275" fmla="*/ 0 h 1710613"/>
                    <a:gd name="connsiteX276" fmla="*/ 778370 w 1133349"/>
                    <a:gd name="connsiteY276" fmla="*/ 6221 h 1710613"/>
                    <a:gd name="connsiteX277" fmla="*/ 803251 w 1133349"/>
                    <a:gd name="connsiteY277" fmla="*/ 12441 h 1710613"/>
                    <a:gd name="connsiteX278" fmla="*/ 859235 w 1133349"/>
                    <a:gd name="connsiteY278" fmla="*/ 74645 h 1710613"/>
                    <a:gd name="connsiteX279" fmla="*/ 884117 w 1133349"/>
                    <a:gd name="connsiteY279" fmla="*/ 130629 h 1710613"/>
                    <a:gd name="connsiteX280" fmla="*/ 871676 w 1133349"/>
                    <a:gd name="connsiteY280" fmla="*/ 111968 h 1710613"/>
                    <a:gd name="connsiteX281" fmla="*/ 859235 w 1133349"/>
                    <a:gd name="connsiteY281" fmla="*/ 74645 h 1710613"/>
                    <a:gd name="connsiteX282" fmla="*/ 815692 w 1133349"/>
                    <a:gd name="connsiteY282" fmla="*/ 24882 h 1710613"/>
                    <a:gd name="connsiteX283" fmla="*/ 797031 w 1133349"/>
                    <a:gd name="connsiteY283" fmla="*/ 18662 h 1710613"/>
                    <a:gd name="connsiteX284" fmla="*/ 629080 w 1133349"/>
                    <a:gd name="connsiteY284" fmla="*/ 24882 h 1710613"/>
                    <a:gd name="connsiteX285" fmla="*/ 566876 w 1133349"/>
                    <a:gd name="connsiteY285" fmla="*/ 74645 h 1710613"/>
                    <a:gd name="connsiteX286" fmla="*/ 541994 w 1133349"/>
                    <a:gd name="connsiteY286" fmla="*/ 93306 h 1710613"/>
                    <a:gd name="connsiteX287" fmla="*/ 529553 w 1133349"/>
                    <a:gd name="connsiteY287" fmla="*/ 118188 h 1710613"/>
                    <a:gd name="connsiteX288" fmla="*/ 510892 w 1133349"/>
                    <a:gd name="connsiteY288" fmla="*/ 136849 h 1710613"/>
                    <a:gd name="connsiteX289" fmla="*/ 498451 w 1133349"/>
                    <a:gd name="connsiteY289" fmla="*/ 174172 h 1710613"/>
                    <a:gd name="connsiteX290" fmla="*/ 504672 w 1133349"/>
                    <a:gd name="connsiteY290" fmla="*/ 230155 h 1710613"/>
                    <a:gd name="connsiteX291" fmla="*/ 523333 w 1133349"/>
                    <a:gd name="connsiteY291" fmla="*/ 292360 h 1710613"/>
                    <a:gd name="connsiteX292" fmla="*/ 535774 w 1133349"/>
                    <a:gd name="connsiteY292" fmla="*/ 335902 h 1710613"/>
                    <a:gd name="connsiteX293" fmla="*/ 467349 w 1133349"/>
                    <a:gd name="connsiteY293" fmla="*/ 342123 h 1710613"/>
                    <a:gd name="connsiteX294" fmla="*/ 448688 w 1133349"/>
                    <a:gd name="connsiteY294" fmla="*/ 348343 h 1710613"/>
                    <a:gd name="connsiteX295" fmla="*/ 367823 w 1133349"/>
                    <a:gd name="connsiteY295" fmla="*/ 354564 h 1710613"/>
                    <a:gd name="connsiteX296" fmla="*/ 318059 w 1133349"/>
                    <a:gd name="connsiteY296" fmla="*/ 373225 h 1710613"/>
                    <a:gd name="connsiteX297" fmla="*/ 305619 w 1133349"/>
                    <a:gd name="connsiteY297" fmla="*/ 391886 h 1710613"/>
                    <a:gd name="connsiteX298" fmla="*/ 311839 w 1133349"/>
                    <a:gd name="connsiteY298" fmla="*/ 447870 h 1710613"/>
                    <a:gd name="connsiteX299" fmla="*/ 318059 w 1133349"/>
                    <a:gd name="connsiteY299" fmla="*/ 516294 h 1710613"/>
                    <a:gd name="connsiteX300" fmla="*/ 324280 w 1133349"/>
                    <a:gd name="connsiteY300" fmla="*/ 534955 h 1710613"/>
                    <a:gd name="connsiteX301" fmla="*/ 336721 w 1133349"/>
                    <a:gd name="connsiteY301" fmla="*/ 578498 h 1710613"/>
                    <a:gd name="connsiteX302" fmla="*/ 349162 w 1133349"/>
                    <a:gd name="connsiteY302" fmla="*/ 597160 h 1710613"/>
                    <a:gd name="connsiteX303" fmla="*/ 380264 w 1133349"/>
                    <a:gd name="connsiteY303" fmla="*/ 653143 h 1710613"/>
                    <a:gd name="connsiteX304" fmla="*/ 405145 w 1133349"/>
                    <a:gd name="connsiteY304" fmla="*/ 690466 h 1710613"/>
                    <a:gd name="connsiteX305" fmla="*/ 423806 w 1133349"/>
                    <a:gd name="connsiteY305" fmla="*/ 702906 h 1710613"/>
                    <a:gd name="connsiteX306" fmla="*/ 430027 w 1133349"/>
                    <a:gd name="connsiteY306" fmla="*/ 721568 h 1710613"/>
                    <a:gd name="connsiteX307" fmla="*/ 442468 w 1133349"/>
                    <a:gd name="connsiteY307" fmla="*/ 740229 h 1710613"/>
                    <a:gd name="connsiteX308" fmla="*/ 448688 w 1133349"/>
                    <a:gd name="connsiteY308" fmla="*/ 653143 h 1710613"/>
                    <a:gd name="connsiteX309" fmla="*/ 442468 w 1133349"/>
                    <a:gd name="connsiteY309" fmla="*/ 566057 h 1710613"/>
                    <a:gd name="connsiteX310" fmla="*/ 423806 w 1133349"/>
                    <a:gd name="connsiteY310" fmla="*/ 553617 h 1710613"/>
                    <a:gd name="connsiteX311" fmla="*/ 398925 w 1133349"/>
                    <a:gd name="connsiteY311" fmla="*/ 516294 h 1710613"/>
                    <a:gd name="connsiteX312" fmla="*/ 374043 w 1133349"/>
                    <a:gd name="connsiteY312" fmla="*/ 466531 h 1710613"/>
                    <a:gd name="connsiteX313" fmla="*/ 361602 w 1133349"/>
                    <a:gd name="connsiteY313" fmla="*/ 416768 h 1710613"/>
                    <a:gd name="connsiteX314" fmla="*/ 349162 w 1133349"/>
                    <a:gd name="connsiteY314" fmla="*/ 379445 h 1710613"/>
                    <a:gd name="connsiteX315" fmla="*/ 361602 w 1133349"/>
                    <a:gd name="connsiteY315" fmla="*/ 460311 h 1710613"/>
                    <a:gd name="connsiteX316" fmla="*/ 374043 w 1133349"/>
                    <a:gd name="connsiteY316" fmla="*/ 541176 h 1710613"/>
                    <a:gd name="connsiteX317" fmla="*/ 386484 w 1133349"/>
                    <a:gd name="connsiteY317" fmla="*/ 603380 h 1710613"/>
                    <a:gd name="connsiteX318" fmla="*/ 392704 w 1133349"/>
                    <a:gd name="connsiteY318" fmla="*/ 634482 h 1710613"/>
                    <a:gd name="connsiteX319" fmla="*/ 405145 w 1133349"/>
                    <a:gd name="connsiteY319" fmla="*/ 671804 h 1710613"/>
                    <a:gd name="connsiteX320" fmla="*/ 361602 w 1133349"/>
                    <a:gd name="connsiteY320" fmla="*/ 534955 h 1710613"/>
                    <a:gd name="connsiteX321" fmla="*/ 349162 w 1133349"/>
                    <a:gd name="connsiteY321" fmla="*/ 447870 h 1710613"/>
                    <a:gd name="connsiteX322" fmla="*/ 342941 w 1133349"/>
                    <a:gd name="connsiteY322" fmla="*/ 429208 h 1710613"/>
                    <a:gd name="connsiteX323" fmla="*/ 349162 w 1133349"/>
                    <a:gd name="connsiteY323" fmla="*/ 478972 h 1710613"/>
                    <a:gd name="connsiteX324" fmla="*/ 361602 w 1133349"/>
                    <a:gd name="connsiteY324" fmla="*/ 503853 h 1710613"/>
                    <a:gd name="connsiteX325" fmla="*/ 367823 w 1133349"/>
                    <a:gd name="connsiteY325" fmla="*/ 534955 h 1710613"/>
                    <a:gd name="connsiteX326" fmla="*/ 380264 w 1133349"/>
                    <a:gd name="connsiteY326" fmla="*/ 566057 h 1710613"/>
                    <a:gd name="connsiteX327" fmla="*/ 405145 w 1133349"/>
                    <a:gd name="connsiteY327" fmla="*/ 628262 h 1710613"/>
                    <a:gd name="connsiteX328" fmla="*/ 417586 w 1133349"/>
                    <a:gd name="connsiteY328" fmla="*/ 684245 h 1710613"/>
                    <a:gd name="connsiteX329" fmla="*/ 423806 w 1133349"/>
                    <a:gd name="connsiteY329" fmla="*/ 702906 h 1710613"/>
                    <a:gd name="connsiteX330" fmla="*/ 430027 w 1133349"/>
                    <a:gd name="connsiteY330" fmla="*/ 727788 h 1710613"/>
                    <a:gd name="connsiteX331" fmla="*/ 461129 w 1133349"/>
                    <a:gd name="connsiteY331" fmla="*/ 740229 h 1710613"/>
                    <a:gd name="connsiteX332" fmla="*/ 535774 w 1133349"/>
                    <a:gd name="connsiteY332" fmla="*/ 727788 h 1710613"/>
                    <a:gd name="connsiteX333" fmla="*/ 554435 w 1133349"/>
                    <a:gd name="connsiteY333" fmla="*/ 721568 h 1710613"/>
                    <a:gd name="connsiteX334" fmla="*/ 622859 w 1133349"/>
                    <a:gd name="connsiteY334" fmla="*/ 709127 h 1710613"/>
                    <a:gd name="connsiteX335" fmla="*/ 666402 w 1133349"/>
                    <a:gd name="connsiteY335" fmla="*/ 715347 h 1710613"/>
                    <a:gd name="connsiteX336" fmla="*/ 672623 w 1133349"/>
                    <a:gd name="connsiteY336" fmla="*/ 771331 h 1710613"/>
                    <a:gd name="connsiteX337" fmla="*/ 691284 w 1133349"/>
                    <a:gd name="connsiteY337" fmla="*/ 808653 h 1710613"/>
                    <a:gd name="connsiteX338" fmla="*/ 709945 w 1133349"/>
                    <a:gd name="connsiteY338" fmla="*/ 852196 h 1710613"/>
                    <a:gd name="connsiteX339" fmla="*/ 728606 w 1133349"/>
                    <a:gd name="connsiteY339" fmla="*/ 870857 h 1710613"/>
                    <a:gd name="connsiteX340" fmla="*/ 772149 w 1133349"/>
                    <a:gd name="connsiteY340" fmla="*/ 914400 h 1710613"/>
                    <a:gd name="connsiteX341" fmla="*/ 778370 w 1133349"/>
                    <a:gd name="connsiteY341" fmla="*/ 933062 h 1710613"/>
                    <a:gd name="connsiteX342" fmla="*/ 797031 w 1133349"/>
                    <a:gd name="connsiteY342" fmla="*/ 945502 h 1710613"/>
                    <a:gd name="connsiteX343" fmla="*/ 809472 w 1133349"/>
                    <a:gd name="connsiteY343" fmla="*/ 964164 h 1710613"/>
                    <a:gd name="connsiteX344" fmla="*/ 747268 w 1133349"/>
                    <a:gd name="connsiteY344" fmla="*/ 1020147 h 1710613"/>
                    <a:gd name="connsiteX345" fmla="*/ 691284 w 1133349"/>
                    <a:gd name="connsiteY345" fmla="*/ 1026368 h 1710613"/>
                    <a:gd name="connsiteX346" fmla="*/ 666402 w 1133349"/>
                    <a:gd name="connsiteY346" fmla="*/ 1020147 h 1710613"/>
                    <a:gd name="connsiteX347" fmla="*/ 647741 w 1133349"/>
                    <a:gd name="connsiteY347" fmla="*/ 1013927 h 1710613"/>
                    <a:gd name="connsiteX348" fmla="*/ 610419 w 1133349"/>
                    <a:gd name="connsiteY348" fmla="*/ 1007706 h 1710613"/>
                    <a:gd name="connsiteX349" fmla="*/ 554435 w 1133349"/>
                    <a:gd name="connsiteY349" fmla="*/ 976604 h 1710613"/>
                    <a:gd name="connsiteX350" fmla="*/ 535774 w 1133349"/>
                    <a:gd name="connsiteY350" fmla="*/ 989045 h 1710613"/>
                    <a:gd name="connsiteX351" fmla="*/ 492231 w 1133349"/>
                    <a:gd name="connsiteY351" fmla="*/ 964164 h 1710613"/>
                    <a:gd name="connsiteX352" fmla="*/ 473570 w 1133349"/>
                    <a:gd name="connsiteY352" fmla="*/ 970384 h 1710613"/>
                    <a:gd name="connsiteX353" fmla="*/ 454908 w 1133349"/>
                    <a:gd name="connsiteY353" fmla="*/ 1020147 h 1710613"/>
                    <a:gd name="connsiteX354" fmla="*/ 386484 w 1133349"/>
                    <a:gd name="connsiteY354" fmla="*/ 933062 h 1710613"/>
                    <a:gd name="connsiteX355" fmla="*/ 361602 w 1133349"/>
                    <a:gd name="connsiteY355" fmla="*/ 970384 h 1710613"/>
                    <a:gd name="connsiteX356" fmla="*/ 355382 w 1133349"/>
                    <a:gd name="connsiteY356" fmla="*/ 989045 h 1710613"/>
                    <a:gd name="connsiteX357" fmla="*/ 305619 w 1133349"/>
                    <a:gd name="connsiteY357" fmla="*/ 970384 h 1710613"/>
                    <a:gd name="connsiteX358" fmla="*/ 280737 w 1133349"/>
                    <a:gd name="connsiteY358" fmla="*/ 933062 h 1710613"/>
                    <a:gd name="connsiteX359" fmla="*/ 193651 w 1133349"/>
                    <a:gd name="connsiteY359" fmla="*/ 1045029 h 1710613"/>
                    <a:gd name="connsiteX360" fmla="*/ 181210 w 1133349"/>
                    <a:gd name="connsiteY360" fmla="*/ 1020147 h 1710613"/>
                    <a:gd name="connsiteX361" fmla="*/ 174990 w 1133349"/>
                    <a:gd name="connsiteY361" fmla="*/ 995266 h 1710613"/>
                    <a:gd name="connsiteX362" fmla="*/ 162549 w 1133349"/>
                    <a:gd name="connsiteY362" fmla="*/ 951723 h 1710613"/>
                    <a:gd name="connsiteX363" fmla="*/ 156329 w 1133349"/>
                    <a:gd name="connsiteY363" fmla="*/ 970384 h 1710613"/>
                    <a:gd name="connsiteX364" fmla="*/ 143888 w 1133349"/>
                    <a:gd name="connsiteY364" fmla="*/ 1020147 h 1710613"/>
                    <a:gd name="connsiteX365" fmla="*/ 106566 w 1133349"/>
                    <a:gd name="connsiteY365" fmla="*/ 1013927 h 1710613"/>
                    <a:gd name="connsiteX366" fmla="*/ 50582 w 1133349"/>
                    <a:gd name="connsiteY366" fmla="*/ 1020147 h 1710613"/>
                    <a:gd name="connsiteX367" fmla="*/ 819 w 1133349"/>
                    <a:gd name="connsiteY367" fmla="*/ 1026368 h 1710613"/>
                    <a:gd name="connsiteX368" fmla="*/ 38141 w 1133349"/>
                    <a:gd name="connsiteY368" fmla="*/ 1045029 h 1710613"/>
                    <a:gd name="connsiteX369" fmla="*/ 56802 w 1133349"/>
                    <a:gd name="connsiteY369" fmla="*/ 1051249 h 1710613"/>
                    <a:gd name="connsiteX370" fmla="*/ 75464 w 1133349"/>
                    <a:gd name="connsiteY370" fmla="*/ 1063690 h 1710613"/>
                    <a:gd name="connsiteX371" fmla="*/ 100345 w 1133349"/>
                    <a:gd name="connsiteY371" fmla="*/ 1175657 h 1710613"/>
                    <a:gd name="connsiteX372" fmla="*/ 106566 w 1133349"/>
                    <a:gd name="connsiteY372" fmla="*/ 1200539 h 1710613"/>
                    <a:gd name="connsiteX373" fmla="*/ 100345 w 1133349"/>
                    <a:gd name="connsiteY373" fmla="*/ 1275184 h 1710613"/>
                    <a:gd name="connsiteX374" fmla="*/ 87904 w 1133349"/>
                    <a:gd name="connsiteY374" fmla="*/ 1312506 h 1710613"/>
                    <a:gd name="connsiteX375" fmla="*/ 81684 w 1133349"/>
                    <a:gd name="connsiteY375" fmla="*/ 1337388 h 1710613"/>
                    <a:gd name="connsiteX376" fmla="*/ 69243 w 1133349"/>
                    <a:gd name="connsiteY376" fmla="*/ 1374711 h 1710613"/>
                    <a:gd name="connsiteX377" fmla="*/ 63023 w 1133349"/>
                    <a:gd name="connsiteY377" fmla="*/ 1393372 h 1710613"/>
                    <a:gd name="connsiteX378" fmla="*/ 56802 w 1133349"/>
                    <a:gd name="connsiteY378" fmla="*/ 1436915 h 1710613"/>
                    <a:gd name="connsiteX379" fmla="*/ 50582 w 1133349"/>
                    <a:gd name="connsiteY379" fmla="*/ 1461796 h 1710613"/>
                    <a:gd name="connsiteX380" fmla="*/ 56802 w 1133349"/>
                    <a:gd name="connsiteY380" fmla="*/ 1480457 h 1710613"/>
                    <a:gd name="connsiteX381" fmla="*/ 94125 w 1133349"/>
                    <a:gd name="connsiteY381" fmla="*/ 1492898 h 1710613"/>
                    <a:gd name="connsiteX382" fmla="*/ 112786 w 1133349"/>
                    <a:gd name="connsiteY382" fmla="*/ 1511560 h 1710613"/>
                    <a:gd name="connsiteX383" fmla="*/ 131447 w 1133349"/>
                    <a:gd name="connsiteY383" fmla="*/ 1517780 h 1710613"/>
                    <a:gd name="connsiteX384" fmla="*/ 156329 w 1133349"/>
                    <a:gd name="connsiteY384" fmla="*/ 1530221 h 1710613"/>
                    <a:gd name="connsiteX385" fmla="*/ 193651 w 1133349"/>
                    <a:gd name="connsiteY385" fmla="*/ 1542662 h 1710613"/>
                    <a:gd name="connsiteX386" fmla="*/ 262076 w 1133349"/>
                    <a:gd name="connsiteY386" fmla="*/ 1536441 h 1710613"/>
                    <a:gd name="connsiteX387" fmla="*/ 268296 w 1133349"/>
                    <a:gd name="connsiteY387" fmla="*/ 1486678 h 1710613"/>
                    <a:gd name="connsiteX388" fmla="*/ 274517 w 1133349"/>
                    <a:gd name="connsiteY388" fmla="*/ 1393372 h 1710613"/>
                    <a:gd name="connsiteX389" fmla="*/ 268296 w 1133349"/>
                    <a:gd name="connsiteY389" fmla="*/ 1163217 h 1710613"/>
                    <a:gd name="connsiteX390" fmla="*/ 262076 w 1133349"/>
                    <a:gd name="connsiteY390" fmla="*/ 1063690 h 1710613"/>
                    <a:gd name="connsiteX391" fmla="*/ 255855 w 1133349"/>
                    <a:gd name="connsiteY391" fmla="*/ 1132115 h 1710613"/>
                    <a:gd name="connsiteX392" fmla="*/ 243415 w 1133349"/>
                    <a:gd name="connsiteY392" fmla="*/ 1268964 h 1710613"/>
                    <a:gd name="connsiteX393" fmla="*/ 237194 w 1133349"/>
                    <a:gd name="connsiteY393" fmla="*/ 1399592 h 1710613"/>
                    <a:gd name="connsiteX394" fmla="*/ 230974 w 1133349"/>
                    <a:gd name="connsiteY394" fmla="*/ 1424474 h 1710613"/>
                    <a:gd name="connsiteX395" fmla="*/ 224753 w 1133349"/>
                    <a:gd name="connsiteY395" fmla="*/ 1623527 h 1710613"/>
                    <a:gd name="connsiteX396" fmla="*/ 206092 w 1133349"/>
                    <a:gd name="connsiteY396" fmla="*/ 1635968 h 1710613"/>
                    <a:gd name="connsiteX397" fmla="*/ 31921 w 1133349"/>
                    <a:gd name="connsiteY397" fmla="*/ 1642188 h 1710613"/>
                    <a:gd name="connsiteX398" fmla="*/ 150108 w 1133349"/>
                    <a:gd name="connsiteY398" fmla="*/ 1660849 h 1710613"/>
                    <a:gd name="connsiteX399" fmla="*/ 181210 w 1133349"/>
                    <a:gd name="connsiteY399" fmla="*/ 1698172 h 1710613"/>
                    <a:gd name="connsiteX400" fmla="*/ 218533 w 1133349"/>
                    <a:gd name="connsiteY400" fmla="*/ 1704392 h 1710613"/>
                    <a:gd name="connsiteX401" fmla="*/ 430027 w 1133349"/>
                    <a:gd name="connsiteY401" fmla="*/ 1710613 h 1710613"/>
                    <a:gd name="connsiteX402" fmla="*/ 492231 w 1133349"/>
                    <a:gd name="connsiteY402" fmla="*/ 1704392 h 1710613"/>
                    <a:gd name="connsiteX403" fmla="*/ 535774 w 1133349"/>
                    <a:gd name="connsiteY403" fmla="*/ 1685731 h 1710613"/>
                    <a:gd name="connsiteX404" fmla="*/ 548215 w 1133349"/>
                    <a:gd name="connsiteY404" fmla="*/ 1660849 h 1710613"/>
                    <a:gd name="connsiteX405" fmla="*/ 573096 w 1133349"/>
                    <a:gd name="connsiteY405" fmla="*/ 1673290 h 1710613"/>
                    <a:gd name="connsiteX406" fmla="*/ 610419 w 1133349"/>
                    <a:gd name="connsiteY406" fmla="*/ 1698172 h 1710613"/>
                    <a:gd name="connsiteX407" fmla="*/ 685064 w 1133349"/>
                    <a:gd name="connsiteY407" fmla="*/ 1679511 h 1710613"/>
                    <a:gd name="connsiteX408" fmla="*/ 653962 w 1133349"/>
                    <a:gd name="connsiteY408" fmla="*/ 1629747 h 1710613"/>
                    <a:gd name="connsiteX409" fmla="*/ 647741 w 1133349"/>
                    <a:gd name="connsiteY409" fmla="*/ 1598645 h 1710613"/>
                    <a:gd name="connsiteX410" fmla="*/ 641521 w 1133349"/>
                    <a:gd name="connsiteY410" fmla="*/ 1573764 h 1710613"/>
                    <a:gd name="connsiteX411" fmla="*/ 635300 w 1133349"/>
                    <a:gd name="connsiteY411" fmla="*/ 1517780 h 1710613"/>
                    <a:gd name="connsiteX412" fmla="*/ 579317 w 1133349"/>
                    <a:gd name="connsiteY412" fmla="*/ 1524000 h 1710613"/>
                    <a:gd name="connsiteX413" fmla="*/ 541994 w 1133349"/>
                    <a:gd name="connsiteY413" fmla="*/ 1536441 h 1710613"/>
                    <a:gd name="connsiteX414" fmla="*/ 473570 w 1133349"/>
                    <a:gd name="connsiteY414" fmla="*/ 1530221 h 1710613"/>
                    <a:gd name="connsiteX415" fmla="*/ 454908 w 1133349"/>
                    <a:gd name="connsiteY415" fmla="*/ 1517780 h 1710613"/>
                    <a:gd name="connsiteX416" fmla="*/ 374043 w 1133349"/>
                    <a:gd name="connsiteY416" fmla="*/ 1555102 h 1710613"/>
                    <a:gd name="connsiteX417" fmla="*/ 349162 w 1133349"/>
                    <a:gd name="connsiteY417" fmla="*/ 1579984 h 1710613"/>
                    <a:gd name="connsiteX418" fmla="*/ 324280 w 1133349"/>
                    <a:gd name="connsiteY418" fmla="*/ 1592425 h 1710613"/>
                    <a:gd name="connsiteX419" fmla="*/ 286957 w 1133349"/>
                    <a:gd name="connsiteY419" fmla="*/ 1604866 h 1710613"/>
                    <a:gd name="connsiteX420" fmla="*/ 311839 w 1133349"/>
                    <a:gd name="connsiteY420" fmla="*/ 1598645 h 1710613"/>
                    <a:gd name="connsiteX421" fmla="*/ 361602 w 1133349"/>
                    <a:gd name="connsiteY421" fmla="*/ 1573764 h 1710613"/>
                    <a:gd name="connsiteX422" fmla="*/ 386484 w 1133349"/>
                    <a:gd name="connsiteY422" fmla="*/ 1561323 h 1710613"/>
                    <a:gd name="connsiteX423" fmla="*/ 405145 w 1133349"/>
                    <a:gd name="connsiteY423" fmla="*/ 1555102 h 1710613"/>
                    <a:gd name="connsiteX424" fmla="*/ 430027 w 1133349"/>
                    <a:gd name="connsiteY424" fmla="*/ 1530221 h 1710613"/>
                    <a:gd name="connsiteX425" fmla="*/ 442468 w 1133349"/>
                    <a:gd name="connsiteY425" fmla="*/ 1511560 h 1710613"/>
                    <a:gd name="connsiteX426" fmla="*/ 479790 w 1133349"/>
                    <a:gd name="connsiteY426" fmla="*/ 1468017 h 1710613"/>
                    <a:gd name="connsiteX427" fmla="*/ 479790 w 1133349"/>
                    <a:gd name="connsiteY427" fmla="*/ 1132115 h 1710613"/>
                    <a:gd name="connsiteX428" fmla="*/ 492231 w 1133349"/>
                    <a:gd name="connsiteY428" fmla="*/ 1045029 h 1710613"/>
                    <a:gd name="connsiteX429" fmla="*/ 616639 w 1133349"/>
                    <a:gd name="connsiteY429" fmla="*/ 1082351 h 1710613"/>
                    <a:gd name="connsiteX430" fmla="*/ 629080 w 1133349"/>
                    <a:gd name="connsiteY430" fmla="*/ 1132115 h 1710613"/>
                    <a:gd name="connsiteX431" fmla="*/ 635300 w 1133349"/>
                    <a:gd name="connsiteY431" fmla="*/ 1156996 h 1710613"/>
                    <a:gd name="connsiteX432" fmla="*/ 641521 w 1133349"/>
                    <a:gd name="connsiteY432" fmla="*/ 1561323 h 171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</a:cxnLst>
                  <a:rect l="l" t="t" r="r" b="b"/>
                  <a:pathLst>
                    <a:path w="1133349" h="1710613">
                      <a:moveTo>
                        <a:pt x="523333" y="279919"/>
                      </a:moveTo>
                      <a:cubicBezTo>
                        <a:pt x="525406" y="234303"/>
                        <a:pt x="525912" y="188588"/>
                        <a:pt x="529553" y="143070"/>
                      </a:cubicBezTo>
                      <a:cubicBezTo>
                        <a:pt x="530076" y="136534"/>
                        <a:pt x="532590" y="130140"/>
                        <a:pt x="535774" y="124408"/>
                      </a:cubicBezTo>
                      <a:cubicBezTo>
                        <a:pt x="543035" y="111338"/>
                        <a:pt x="552361" y="99527"/>
                        <a:pt x="560655" y="87086"/>
                      </a:cubicBezTo>
                      <a:cubicBezTo>
                        <a:pt x="576733" y="62970"/>
                        <a:pt x="566004" y="70789"/>
                        <a:pt x="591757" y="62204"/>
                      </a:cubicBezTo>
                      <a:cubicBezTo>
                        <a:pt x="595904" y="55984"/>
                        <a:pt x="598912" y="48829"/>
                        <a:pt x="604198" y="43543"/>
                      </a:cubicBezTo>
                      <a:cubicBezTo>
                        <a:pt x="616258" y="31483"/>
                        <a:pt x="626342" y="29941"/>
                        <a:pt x="641521" y="24882"/>
                      </a:cubicBezTo>
                      <a:cubicBezTo>
                        <a:pt x="650957" y="18591"/>
                        <a:pt x="665965" y="6221"/>
                        <a:pt x="678843" y="6221"/>
                      </a:cubicBezTo>
                      <a:cubicBezTo>
                        <a:pt x="699509" y="6221"/>
                        <a:pt x="757895" y="12730"/>
                        <a:pt x="784590" y="18662"/>
                      </a:cubicBezTo>
                      <a:cubicBezTo>
                        <a:pt x="790991" y="20084"/>
                        <a:pt x="796946" y="23081"/>
                        <a:pt x="803251" y="24882"/>
                      </a:cubicBezTo>
                      <a:cubicBezTo>
                        <a:pt x="811471" y="27231"/>
                        <a:pt x="819839" y="29029"/>
                        <a:pt x="828133" y="31102"/>
                      </a:cubicBezTo>
                      <a:cubicBezTo>
                        <a:pt x="872775" y="60864"/>
                        <a:pt x="854882" y="45412"/>
                        <a:pt x="884117" y="74645"/>
                      </a:cubicBezTo>
                      <a:cubicBezTo>
                        <a:pt x="903535" y="132901"/>
                        <a:pt x="871726" y="46742"/>
                        <a:pt x="908998" y="111968"/>
                      </a:cubicBezTo>
                      <a:cubicBezTo>
                        <a:pt x="913240" y="119391"/>
                        <a:pt x="912762" y="128661"/>
                        <a:pt x="915219" y="136849"/>
                      </a:cubicBezTo>
                      <a:cubicBezTo>
                        <a:pt x="918987" y="149410"/>
                        <a:pt x="923512" y="161731"/>
                        <a:pt x="927659" y="174172"/>
                      </a:cubicBezTo>
                      <a:cubicBezTo>
                        <a:pt x="929732" y="180392"/>
                        <a:pt x="934958" y="199301"/>
                        <a:pt x="933880" y="192833"/>
                      </a:cubicBezTo>
                      <a:cubicBezTo>
                        <a:pt x="928992" y="163511"/>
                        <a:pt x="928861" y="156608"/>
                        <a:pt x="921439" y="130629"/>
                      </a:cubicBezTo>
                      <a:cubicBezTo>
                        <a:pt x="919638" y="124324"/>
                        <a:pt x="918403" y="117700"/>
                        <a:pt x="915219" y="111968"/>
                      </a:cubicBezTo>
                      <a:cubicBezTo>
                        <a:pt x="907958" y="98897"/>
                        <a:pt x="898631" y="87086"/>
                        <a:pt x="890337" y="74645"/>
                      </a:cubicBezTo>
                      <a:cubicBezTo>
                        <a:pt x="886190" y="68425"/>
                        <a:pt x="884116" y="60131"/>
                        <a:pt x="877896" y="55984"/>
                      </a:cubicBezTo>
                      <a:cubicBezTo>
                        <a:pt x="848325" y="36269"/>
                        <a:pt x="866325" y="45906"/>
                        <a:pt x="821913" y="31102"/>
                      </a:cubicBezTo>
                      <a:lnTo>
                        <a:pt x="803251" y="24882"/>
                      </a:lnTo>
                      <a:cubicBezTo>
                        <a:pt x="753488" y="26955"/>
                        <a:pt x="703642" y="27553"/>
                        <a:pt x="653962" y="31102"/>
                      </a:cubicBezTo>
                      <a:cubicBezTo>
                        <a:pt x="645434" y="31711"/>
                        <a:pt x="636193" y="32581"/>
                        <a:pt x="629080" y="37323"/>
                      </a:cubicBezTo>
                      <a:cubicBezTo>
                        <a:pt x="572811" y="74836"/>
                        <a:pt x="658981" y="41871"/>
                        <a:pt x="597978" y="62204"/>
                      </a:cubicBezTo>
                      <a:cubicBezTo>
                        <a:pt x="593831" y="68425"/>
                        <a:pt x="590323" y="75123"/>
                        <a:pt x="585537" y="80866"/>
                      </a:cubicBezTo>
                      <a:cubicBezTo>
                        <a:pt x="545620" y="128767"/>
                        <a:pt x="585327" y="71851"/>
                        <a:pt x="554435" y="118188"/>
                      </a:cubicBezTo>
                      <a:cubicBezTo>
                        <a:pt x="537983" y="184003"/>
                        <a:pt x="560320" y="106504"/>
                        <a:pt x="535774" y="161731"/>
                      </a:cubicBezTo>
                      <a:cubicBezTo>
                        <a:pt x="530448" y="173714"/>
                        <a:pt x="523333" y="199053"/>
                        <a:pt x="523333" y="199053"/>
                      </a:cubicBezTo>
                      <a:cubicBezTo>
                        <a:pt x="521260" y="226008"/>
                        <a:pt x="515526" y="306907"/>
                        <a:pt x="517113" y="279919"/>
                      </a:cubicBezTo>
                      <a:cubicBezTo>
                        <a:pt x="520774" y="217684"/>
                        <a:pt x="524229" y="155421"/>
                        <a:pt x="529553" y="93306"/>
                      </a:cubicBezTo>
                      <a:cubicBezTo>
                        <a:pt x="530856" y="78102"/>
                        <a:pt x="534423" y="54576"/>
                        <a:pt x="548215" y="43543"/>
                      </a:cubicBezTo>
                      <a:cubicBezTo>
                        <a:pt x="553335" y="39447"/>
                        <a:pt x="560656" y="39396"/>
                        <a:pt x="566876" y="37323"/>
                      </a:cubicBezTo>
                      <a:cubicBezTo>
                        <a:pt x="573096" y="33176"/>
                        <a:pt x="578284" y="26695"/>
                        <a:pt x="585537" y="24882"/>
                      </a:cubicBezTo>
                      <a:cubicBezTo>
                        <a:pt x="603753" y="20328"/>
                        <a:pt x="622890" y="20991"/>
                        <a:pt x="641521" y="18662"/>
                      </a:cubicBezTo>
                      <a:cubicBezTo>
                        <a:pt x="656069" y="16843"/>
                        <a:pt x="670550" y="14515"/>
                        <a:pt x="685064" y="12441"/>
                      </a:cubicBezTo>
                      <a:cubicBezTo>
                        <a:pt x="721409" y="17634"/>
                        <a:pt x="726967" y="17607"/>
                        <a:pt x="759708" y="24882"/>
                      </a:cubicBezTo>
                      <a:cubicBezTo>
                        <a:pt x="768054" y="26736"/>
                        <a:pt x="776401" y="28645"/>
                        <a:pt x="784590" y="31102"/>
                      </a:cubicBezTo>
                      <a:cubicBezTo>
                        <a:pt x="797151" y="34870"/>
                        <a:pt x="821913" y="43543"/>
                        <a:pt x="821913" y="43543"/>
                      </a:cubicBezTo>
                      <a:cubicBezTo>
                        <a:pt x="865455" y="72572"/>
                        <a:pt x="850941" y="55984"/>
                        <a:pt x="871676" y="87086"/>
                      </a:cubicBezTo>
                      <a:cubicBezTo>
                        <a:pt x="873749" y="93306"/>
                        <a:pt x="874964" y="99882"/>
                        <a:pt x="877896" y="105747"/>
                      </a:cubicBezTo>
                      <a:cubicBezTo>
                        <a:pt x="900342" y="150638"/>
                        <a:pt x="880965" y="94756"/>
                        <a:pt x="902778" y="149290"/>
                      </a:cubicBezTo>
                      <a:cubicBezTo>
                        <a:pt x="907648" y="161466"/>
                        <a:pt x="911072" y="174172"/>
                        <a:pt x="915219" y="186613"/>
                      </a:cubicBezTo>
                      <a:cubicBezTo>
                        <a:pt x="919880" y="200597"/>
                        <a:pt x="931899" y="227382"/>
                        <a:pt x="902778" y="186613"/>
                      </a:cubicBezTo>
                      <a:cubicBezTo>
                        <a:pt x="897388" y="179067"/>
                        <a:pt x="894484" y="170025"/>
                        <a:pt x="890337" y="161731"/>
                      </a:cubicBezTo>
                      <a:cubicBezTo>
                        <a:pt x="888626" y="149754"/>
                        <a:pt x="883062" y="92252"/>
                        <a:pt x="871676" y="80866"/>
                      </a:cubicBezTo>
                      <a:lnTo>
                        <a:pt x="853015" y="62204"/>
                      </a:lnTo>
                      <a:cubicBezTo>
                        <a:pt x="850941" y="55984"/>
                        <a:pt x="852130" y="47354"/>
                        <a:pt x="846794" y="43543"/>
                      </a:cubicBezTo>
                      <a:cubicBezTo>
                        <a:pt x="836123" y="35921"/>
                        <a:pt x="809472" y="31102"/>
                        <a:pt x="809472" y="31102"/>
                      </a:cubicBezTo>
                      <a:cubicBezTo>
                        <a:pt x="753488" y="33176"/>
                        <a:pt x="697419" y="33596"/>
                        <a:pt x="641521" y="37323"/>
                      </a:cubicBezTo>
                      <a:cubicBezTo>
                        <a:pt x="624491" y="38458"/>
                        <a:pt x="614110" y="49460"/>
                        <a:pt x="604198" y="62204"/>
                      </a:cubicBezTo>
                      <a:cubicBezTo>
                        <a:pt x="595018" y="74007"/>
                        <a:pt x="584045" y="85342"/>
                        <a:pt x="579317" y="99527"/>
                      </a:cubicBezTo>
                      <a:cubicBezTo>
                        <a:pt x="564512" y="143942"/>
                        <a:pt x="574150" y="125938"/>
                        <a:pt x="554435" y="155511"/>
                      </a:cubicBezTo>
                      <a:cubicBezTo>
                        <a:pt x="552362" y="161731"/>
                        <a:pt x="551147" y="168307"/>
                        <a:pt x="548215" y="174172"/>
                      </a:cubicBezTo>
                      <a:cubicBezTo>
                        <a:pt x="544872" y="180859"/>
                        <a:pt x="537677" y="185603"/>
                        <a:pt x="535774" y="192833"/>
                      </a:cubicBezTo>
                      <a:cubicBezTo>
                        <a:pt x="527184" y="225475"/>
                        <a:pt x="528347" y="260531"/>
                        <a:pt x="517113" y="292360"/>
                      </a:cubicBezTo>
                      <a:cubicBezTo>
                        <a:pt x="514931" y="298543"/>
                        <a:pt x="504852" y="297158"/>
                        <a:pt x="498451" y="298580"/>
                      </a:cubicBezTo>
                      <a:cubicBezTo>
                        <a:pt x="486139" y="301316"/>
                        <a:pt x="473570" y="302727"/>
                        <a:pt x="461129" y="304800"/>
                      </a:cubicBezTo>
                      <a:cubicBezTo>
                        <a:pt x="448688" y="308947"/>
                        <a:pt x="436528" y="314060"/>
                        <a:pt x="423806" y="317241"/>
                      </a:cubicBezTo>
                      <a:cubicBezTo>
                        <a:pt x="415512" y="319315"/>
                        <a:pt x="407113" y="321005"/>
                        <a:pt x="398925" y="323462"/>
                      </a:cubicBezTo>
                      <a:cubicBezTo>
                        <a:pt x="386364" y="327230"/>
                        <a:pt x="374043" y="331755"/>
                        <a:pt x="361602" y="335902"/>
                      </a:cubicBezTo>
                      <a:lnTo>
                        <a:pt x="342941" y="342123"/>
                      </a:lnTo>
                      <a:cubicBezTo>
                        <a:pt x="439823" y="361498"/>
                        <a:pt x="372199" y="350408"/>
                        <a:pt x="579317" y="342123"/>
                      </a:cubicBezTo>
                      <a:cubicBezTo>
                        <a:pt x="614599" y="340712"/>
                        <a:pt x="649815" y="337976"/>
                        <a:pt x="685064" y="335902"/>
                      </a:cubicBezTo>
                      <a:cubicBezTo>
                        <a:pt x="693358" y="329682"/>
                        <a:pt x="700672" y="321877"/>
                        <a:pt x="709945" y="317241"/>
                      </a:cubicBezTo>
                      <a:cubicBezTo>
                        <a:pt x="721674" y="311376"/>
                        <a:pt x="734827" y="308947"/>
                        <a:pt x="747268" y="304800"/>
                      </a:cubicBezTo>
                      <a:cubicBezTo>
                        <a:pt x="809980" y="283896"/>
                        <a:pt x="712707" y="315791"/>
                        <a:pt x="790810" y="292360"/>
                      </a:cubicBezTo>
                      <a:cubicBezTo>
                        <a:pt x="803371" y="288592"/>
                        <a:pt x="815692" y="284066"/>
                        <a:pt x="828133" y="279919"/>
                      </a:cubicBezTo>
                      <a:cubicBezTo>
                        <a:pt x="834353" y="277845"/>
                        <a:pt x="840326" y="274776"/>
                        <a:pt x="846794" y="273698"/>
                      </a:cubicBezTo>
                      <a:lnTo>
                        <a:pt x="884117" y="267478"/>
                      </a:lnTo>
                      <a:lnTo>
                        <a:pt x="977423" y="236376"/>
                      </a:lnTo>
                      <a:lnTo>
                        <a:pt x="1014745" y="223935"/>
                      </a:lnTo>
                      <a:cubicBezTo>
                        <a:pt x="1020965" y="221862"/>
                        <a:pt x="1027045" y="219305"/>
                        <a:pt x="1033406" y="217715"/>
                      </a:cubicBezTo>
                      <a:cubicBezTo>
                        <a:pt x="1064649" y="209904"/>
                        <a:pt x="1050177" y="214197"/>
                        <a:pt x="1076949" y="205274"/>
                      </a:cubicBezTo>
                      <a:cubicBezTo>
                        <a:pt x="1104908" y="247212"/>
                        <a:pt x="1086929" y="213649"/>
                        <a:pt x="1095610" y="304800"/>
                      </a:cubicBezTo>
                      <a:cubicBezTo>
                        <a:pt x="1097195" y="321442"/>
                        <a:pt x="1099622" y="337994"/>
                        <a:pt x="1101831" y="354564"/>
                      </a:cubicBezTo>
                      <a:cubicBezTo>
                        <a:pt x="1104842" y="377149"/>
                        <a:pt x="1108567" y="406390"/>
                        <a:pt x="1114272" y="429208"/>
                      </a:cubicBezTo>
                      <a:cubicBezTo>
                        <a:pt x="1115862" y="435569"/>
                        <a:pt x="1118419" y="441649"/>
                        <a:pt x="1120492" y="447870"/>
                      </a:cubicBezTo>
                      <a:cubicBezTo>
                        <a:pt x="1124518" y="480072"/>
                        <a:pt x="1135629" y="561805"/>
                        <a:pt x="1132933" y="584719"/>
                      </a:cubicBezTo>
                      <a:cubicBezTo>
                        <a:pt x="1131905" y="593456"/>
                        <a:pt x="1122483" y="600222"/>
                        <a:pt x="1114272" y="603380"/>
                      </a:cubicBezTo>
                      <a:cubicBezTo>
                        <a:pt x="1094536" y="610971"/>
                        <a:pt x="1072803" y="611674"/>
                        <a:pt x="1052068" y="615821"/>
                      </a:cubicBezTo>
                      <a:cubicBezTo>
                        <a:pt x="1041701" y="617894"/>
                        <a:pt x="1031395" y="620303"/>
                        <a:pt x="1020966" y="622041"/>
                      </a:cubicBezTo>
                      <a:cubicBezTo>
                        <a:pt x="1008525" y="624115"/>
                        <a:pt x="995879" y="625203"/>
                        <a:pt x="983643" y="628262"/>
                      </a:cubicBezTo>
                      <a:cubicBezTo>
                        <a:pt x="970921" y="631442"/>
                        <a:pt x="959043" y="637521"/>
                        <a:pt x="946321" y="640702"/>
                      </a:cubicBezTo>
                      <a:cubicBezTo>
                        <a:pt x="907215" y="650479"/>
                        <a:pt x="929902" y="645714"/>
                        <a:pt x="877896" y="653143"/>
                      </a:cubicBezTo>
                      <a:lnTo>
                        <a:pt x="840574" y="665584"/>
                      </a:lnTo>
                      <a:cubicBezTo>
                        <a:pt x="834354" y="667657"/>
                        <a:pt x="828274" y="670214"/>
                        <a:pt x="821913" y="671804"/>
                      </a:cubicBezTo>
                      <a:lnTo>
                        <a:pt x="772149" y="684245"/>
                      </a:lnTo>
                      <a:cubicBezTo>
                        <a:pt x="763855" y="686319"/>
                        <a:pt x="755378" y="687763"/>
                        <a:pt x="747268" y="690466"/>
                      </a:cubicBezTo>
                      <a:lnTo>
                        <a:pt x="728606" y="696686"/>
                      </a:lnTo>
                      <a:cubicBezTo>
                        <a:pt x="722386" y="700833"/>
                        <a:pt x="716777" y="706091"/>
                        <a:pt x="709945" y="709127"/>
                      </a:cubicBezTo>
                      <a:cubicBezTo>
                        <a:pt x="697962" y="714453"/>
                        <a:pt x="685064" y="717421"/>
                        <a:pt x="672623" y="721568"/>
                      </a:cubicBezTo>
                      <a:cubicBezTo>
                        <a:pt x="627877" y="736483"/>
                        <a:pt x="683759" y="718385"/>
                        <a:pt x="629080" y="734008"/>
                      </a:cubicBezTo>
                      <a:cubicBezTo>
                        <a:pt x="622775" y="735809"/>
                        <a:pt x="616639" y="738155"/>
                        <a:pt x="610419" y="740229"/>
                      </a:cubicBezTo>
                      <a:cubicBezTo>
                        <a:pt x="550288" y="738155"/>
                        <a:pt x="489025" y="745808"/>
                        <a:pt x="430027" y="734008"/>
                      </a:cubicBezTo>
                      <a:cubicBezTo>
                        <a:pt x="419660" y="731935"/>
                        <a:pt x="426100" y="713227"/>
                        <a:pt x="423806" y="702906"/>
                      </a:cubicBezTo>
                      <a:cubicBezTo>
                        <a:pt x="421951" y="694561"/>
                        <a:pt x="419440" y="686370"/>
                        <a:pt x="417586" y="678025"/>
                      </a:cubicBezTo>
                      <a:cubicBezTo>
                        <a:pt x="414746" y="665242"/>
                        <a:pt x="411816" y="641604"/>
                        <a:pt x="405145" y="628262"/>
                      </a:cubicBezTo>
                      <a:cubicBezTo>
                        <a:pt x="401801" y="621575"/>
                        <a:pt x="396851" y="615821"/>
                        <a:pt x="392704" y="609600"/>
                      </a:cubicBezTo>
                      <a:cubicBezTo>
                        <a:pt x="377070" y="562695"/>
                        <a:pt x="398160" y="620511"/>
                        <a:pt x="374043" y="572278"/>
                      </a:cubicBezTo>
                      <a:cubicBezTo>
                        <a:pt x="368819" y="561831"/>
                        <a:pt x="364589" y="538693"/>
                        <a:pt x="361602" y="528735"/>
                      </a:cubicBezTo>
                      <a:cubicBezTo>
                        <a:pt x="357834" y="516174"/>
                        <a:pt x="353309" y="503854"/>
                        <a:pt x="349162" y="491413"/>
                      </a:cubicBezTo>
                      <a:cubicBezTo>
                        <a:pt x="347088" y="485192"/>
                        <a:pt x="344227" y="479181"/>
                        <a:pt x="342941" y="472751"/>
                      </a:cubicBezTo>
                      <a:cubicBezTo>
                        <a:pt x="335435" y="435219"/>
                        <a:pt x="340065" y="451679"/>
                        <a:pt x="330500" y="422988"/>
                      </a:cubicBezTo>
                      <a:cubicBezTo>
                        <a:pt x="328427" y="410547"/>
                        <a:pt x="324280" y="373054"/>
                        <a:pt x="324280" y="385666"/>
                      </a:cubicBezTo>
                      <a:cubicBezTo>
                        <a:pt x="324280" y="400327"/>
                        <a:pt x="327877" y="414783"/>
                        <a:pt x="330500" y="429208"/>
                      </a:cubicBezTo>
                      <a:cubicBezTo>
                        <a:pt x="332029" y="437619"/>
                        <a:pt x="334647" y="445796"/>
                        <a:pt x="336721" y="454090"/>
                      </a:cubicBezTo>
                      <a:lnTo>
                        <a:pt x="454908" y="447870"/>
                      </a:lnTo>
                      <a:cubicBezTo>
                        <a:pt x="548425" y="442025"/>
                        <a:pt x="508241" y="434765"/>
                        <a:pt x="560655" y="447870"/>
                      </a:cubicBezTo>
                      <a:cubicBezTo>
                        <a:pt x="493288" y="459097"/>
                        <a:pt x="547555" y="448058"/>
                        <a:pt x="504672" y="460311"/>
                      </a:cubicBezTo>
                      <a:cubicBezTo>
                        <a:pt x="484181" y="466166"/>
                        <a:pt x="453292" y="471830"/>
                        <a:pt x="510892" y="460311"/>
                      </a:cubicBezTo>
                      <a:cubicBezTo>
                        <a:pt x="530607" y="430737"/>
                        <a:pt x="525697" y="448742"/>
                        <a:pt x="510892" y="404327"/>
                      </a:cubicBezTo>
                      <a:lnTo>
                        <a:pt x="504672" y="385666"/>
                      </a:lnTo>
                      <a:cubicBezTo>
                        <a:pt x="488542" y="434051"/>
                        <a:pt x="494983" y="406960"/>
                        <a:pt x="504672" y="503853"/>
                      </a:cubicBezTo>
                      <a:cubicBezTo>
                        <a:pt x="505523" y="512360"/>
                        <a:pt x="508435" y="520546"/>
                        <a:pt x="510892" y="528735"/>
                      </a:cubicBezTo>
                      <a:cubicBezTo>
                        <a:pt x="514660" y="541296"/>
                        <a:pt x="523333" y="566057"/>
                        <a:pt x="523333" y="566057"/>
                      </a:cubicBezTo>
                      <a:cubicBezTo>
                        <a:pt x="521260" y="543249"/>
                        <a:pt x="519511" y="520409"/>
                        <a:pt x="517113" y="497633"/>
                      </a:cubicBezTo>
                      <a:cubicBezTo>
                        <a:pt x="506005" y="392105"/>
                        <a:pt x="512099" y="474974"/>
                        <a:pt x="517113" y="510074"/>
                      </a:cubicBezTo>
                      <a:cubicBezTo>
                        <a:pt x="520765" y="535636"/>
                        <a:pt x="522423" y="533590"/>
                        <a:pt x="535774" y="553617"/>
                      </a:cubicBezTo>
                      <a:cubicBezTo>
                        <a:pt x="537847" y="559837"/>
                        <a:pt x="544429" y="566190"/>
                        <a:pt x="541994" y="572278"/>
                      </a:cubicBezTo>
                      <a:cubicBezTo>
                        <a:pt x="539217" y="579219"/>
                        <a:pt x="530205" y="581774"/>
                        <a:pt x="523333" y="584719"/>
                      </a:cubicBezTo>
                      <a:cubicBezTo>
                        <a:pt x="515475" y="588087"/>
                        <a:pt x="506671" y="588590"/>
                        <a:pt x="498451" y="590939"/>
                      </a:cubicBezTo>
                      <a:cubicBezTo>
                        <a:pt x="410616" y="616035"/>
                        <a:pt x="597825" y="592944"/>
                        <a:pt x="653962" y="590939"/>
                      </a:cubicBezTo>
                      <a:cubicBezTo>
                        <a:pt x="664329" y="586792"/>
                        <a:pt x="680666" y="588761"/>
                        <a:pt x="685064" y="578498"/>
                      </a:cubicBezTo>
                      <a:cubicBezTo>
                        <a:pt x="689462" y="568235"/>
                        <a:pt x="675907" y="558068"/>
                        <a:pt x="672623" y="547396"/>
                      </a:cubicBezTo>
                      <a:cubicBezTo>
                        <a:pt x="667595" y="531054"/>
                        <a:pt x="665589" y="513854"/>
                        <a:pt x="660182" y="497633"/>
                      </a:cubicBezTo>
                      <a:lnTo>
                        <a:pt x="647741" y="460311"/>
                      </a:lnTo>
                      <a:cubicBezTo>
                        <a:pt x="645668" y="433356"/>
                        <a:pt x="644680" y="406295"/>
                        <a:pt x="641521" y="379445"/>
                      </a:cubicBezTo>
                      <a:cubicBezTo>
                        <a:pt x="640522" y="370955"/>
                        <a:pt x="635300" y="346015"/>
                        <a:pt x="635300" y="354564"/>
                      </a:cubicBezTo>
                      <a:cubicBezTo>
                        <a:pt x="635300" y="379532"/>
                        <a:pt x="638604" y="404411"/>
                        <a:pt x="641521" y="429208"/>
                      </a:cubicBezTo>
                      <a:cubicBezTo>
                        <a:pt x="643277" y="444136"/>
                        <a:pt x="650141" y="469910"/>
                        <a:pt x="653962" y="485192"/>
                      </a:cubicBezTo>
                      <a:cubicBezTo>
                        <a:pt x="659526" y="535270"/>
                        <a:pt x="659303" y="538579"/>
                        <a:pt x="666402" y="584719"/>
                      </a:cubicBezTo>
                      <a:cubicBezTo>
                        <a:pt x="668320" y="597185"/>
                        <a:pt x="669564" y="609805"/>
                        <a:pt x="672623" y="622041"/>
                      </a:cubicBezTo>
                      <a:cubicBezTo>
                        <a:pt x="675804" y="634763"/>
                        <a:pt x="680917" y="646923"/>
                        <a:pt x="685064" y="659364"/>
                      </a:cubicBezTo>
                      <a:lnTo>
                        <a:pt x="691284" y="678025"/>
                      </a:lnTo>
                      <a:cubicBezTo>
                        <a:pt x="693357" y="684245"/>
                        <a:pt x="699939" y="702774"/>
                        <a:pt x="697504" y="696686"/>
                      </a:cubicBezTo>
                      <a:lnTo>
                        <a:pt x="685064" y="665584"/>
                      </a:lnTo>
                      <a:cubicBezTo>
                        <a:pt x="682990" y="642776"/>
                        <a:pt x="681870" y="619861"/>
                        <a:pt x="678843" y="597160"/>
                      </a:cubicBezTo>
                      <a:cubicBezTo>
                        <a:pt x="677713" y="588686"/>
                        <a:pt x="673567" y="580775"/>
                        <a:pt x="672623" y="572278"/>
                      </a:cubicBezTo>
                      <a:cubicBezTo>
                        <a:pt x="669409" y="543353"/>
                        <a:pt x="668476" y="514221"/>
                        <a:pt x="666402" y="485192"/>
                      </a:cubicBezTo>
                      <a:cubicBezTo>
                        <a:pt x="670549" y="468604"/>
                        <a:pt x="666753" y="447519"/>
                        <a:pt x="678843" y="435429"/>
                      </a:cubicBezTo>
                      <a:cubicBezTo>
                        <a:pt x="690933" y="423339"/>
                        <a:pt x="712166" y="427685"/>
                        <a:pt x="728606" y="422988"/>
                      </a:cubicBezTo>
                      <a:cubicBezTo>
                        <a:pt x="741215" y="419385"/>
                        <a:pt x="753488" y="414694"/>
                        <a:pt x="765929" y="410547"/>
                      </a:cubicBezTo>
                      <a:cubicBezTo>
                        <a:pt x="772149" y="408474"/>
                        <a:pt x="778161" y="405613"/>
                        <a:pt x="784590" y="404327"/>
                      </a:cubicBezTo>
                      <a:lnTo>
                        <a:pt x="815692" y="398106"/>
                      </a:lnTo>
                      <a:cubicBezTo>
                        <a:pt x="821912" y="393959"/>
                        <a:pt x="827353" y="388291"/>
                        <a:pt x="834353" y="385666"/>
                      </a:cubicBezTo>
                      <a:cubicBezTo>
                        <a:pt x="844253" y="381954"/>
                        <a:pt x="855255" y="382227"/>
                        <a:pt x="865455" y="379445"/>
                      </a:cubicBezTo>
                      <a:cubicBezTo>
                        <a:pt x="878107" y="375994"/>
                        <a:pt x="890337" y="371151"/>
                        <a:pt x="902778" y="367004"/>
                      </a:cubicBezTo>
                      <a:lnTo>
                        <a:pt x="958762" y="348343"/>
                      </a:lnTo>
                      <a:lnTo>
                        <a:pt x="977423" y="342123"/>
                      </a:lnTo>
                      <a:cubicBezTo>
                        <a:pt x="983643" y="340049"/>
                        <a:pt x="989654" y="337188"/>
                        <a:pt x="996084" y="335902"/>
                      </a:cubicBezTo>
                      <a:cubicBezTo>
                        <a:pt x="1072970" y="320526"/>
                        <a:pt x="976894" y="339392"/>
                        <a:pt x="1064508" y="323462"/>
                      </a:cubicBezTo>
                      <a:cubicBezTo>
                        <a:pt x="1074910" y="321571"/>
                        <a:pt x="1106183" y="317241"/>
                        <a:pt x="1095610" y="317241"/>
                      </a:cubicBezTo>
                      <a:cubicBezTo>
                        <a:pt x="1082998" y="317241"/>
                        <a:pt x="1070697" y="321206"/>
                        <a:pt x="1058288" y="323462"/>
                      </a:cubicBezTo>
                      <a:cubicBezTo>
                        <a:pt x="1047886" y="325353"/>
                        <a:pt x="1037386" y="326900"/>
                        <a:pt x="1027186" y="329682"/>
                      </a:cubicBezTo>
                      <a:cubicBezTo>
                        <a:pt x="1014534" y="333132"/>
                        <a:pt x="1002305" y="337976"/>
                        <a:pt x="989864" y="342123"/>
                      </a:cubicBezTo>
                      <a:cubicBezTo>
                        <a:pt x="983643" y="344197"/>
                        <a:pt x="977290" y="345908"/>
                        <a:pt x="971202" y="348343"/>
                      </a:cubicBezTo>
                      <a:cubicBezTo>
                        <a:pt x="960835" y="352490"/>
                        <a:pt x="950594" y="356968"/>
                        <a:pt x="940100" y="360784"/>
                      </a:cubicBezTo>
                      <a:cubicBezTo>
                        <a:pt x="927776" y="365266"/>
                        <a:pt x="915219" y="369078"/>
                        <a:pt x="902778" y="373225"/>
                      </a:cubicBezTo>
                      <a:lnTo>
                        <a:pt x="865455" y="385666"/>
                      </a:lnTo>
                      <a:lnTo>
                        <a:pt x="846794" y="391886"/>
                      </a:lnTo>
                      <a:cubicBezTo>
                        <a:pt x="840574" y="393959"/>
                        <a:pt x="834494" y="396516"/>
                        <a:pt x="828133" y="398106"/>
                      </a:cubicBezTo>
                      <a:cubicBezTo>
                        <a:pt x="796890" y="405917"/>
                        <a:pt x="811362" y="401624"/>
                        <a:pt x="784590" y="410547"/>
                      </a:cubicBezTo>
                      <a:cubicBezTo>
                        <a:pt x="780443" y="400180"/>
                        <a:pt x="775680" y="390038"/>
                        <a:pt x="772149" y="379445"/>
                      </a:cubicBezTo>
                      <a:cubicBezTo>
                        <a:pt x="765598" y="359793"/>
                        <a:pt x="759708" y="321108"/>
                        <a:pt x="759708" y="304800"/>
                      </a:cubicBezTo>
                      <a:cubicBezTo>
                        <a:pt x="759708" y="292187"/>
                        <a:pt x="763193" y="329811"/>
                        <a:pt x="765929" y="342123"/>
                      </a:cubicBezTo>
                      <a:cubicBezTo>
                        <a:pt x="767351" y="348524"/>
                        <a:pt x="770424" y="354458"/>
                        <a:pt x="772149" y="360784"/>
                      </a:cubicBezTo>
                      <a:cubicBezTo>
                        <a:pt x="776648" y="377280"/>
                        <a:pt x="780443" y="393959"/>
                        <a:pt x="784590" y="410547"/>
                      </a:cubicBezTo>
                      <a:cubicBezTo>
                        <a:pt x="786663" y="418841"/>
                        <a:pt x="788106" y="427319"/>
                        <a:pt x="790810" y="435429"/>
                      </a:cubicBezTo>
                      <a:lnTo>
                        <a:pt x="803251" y="472751"/>
                      </a:lnTo>
                      <a:lnTo>
                        <a:pt x="809472" y="491413"/>
                      </a:lnTo>
                      <a:cubicBezTo>
                        <a:pt x="811545" y="512148"/>
                        <a:pt x="813257" y="532922"/>
                        <a:pt x="815692" y="553617"/>
                      </a:cubicBezTo>
                      <a:cubicBezTo>
                        <a:pt x="817405" y="568178"/>
                        <a:pt x="824789" y="611537"/>
                        <a:pt x="821913" y="597160"/>
                      </a:cubicBezTo>
                      <a:cubicBezTo>
                        <a:pt x="819839" y="586792"/>
                        <a:pt x="817986" y="576378"/>
                        <a:pt x="815692" y="566057"/>
                      </a:cubicBezTo>
                      <a:cubicBezTo>
                        <a:pt x="809691" y="539052"/>
                        <a:pt x="803251" y="512147"/>
                        <a:pt x="797031" y="485192"/>
                      </a:cubicBezTo>
                      <a:lnTo>
                        <a:pt x="759708" y="497633"/>
                      </a:lnTo>
                      <a:cubicBezTo>
                        <a:pt x="730216" y="507464"/>
                        <a:pt x="720632" y="510127"/>
                        <a:pt x="790810" y="491413"/>
                      </a:cubicBezTo>
                      <a:cubicBezTo>
                        <a:pt x="805395" y="487524"/>
                        <a:pt x="819895" y="483310"/>
                        <a:pt x="834353" y="478972"/>
                      </a:cubicBezTo>
                      <a:cubicBezTo>
                        <a:pt x="840634" y="477088"/>
                        <a:pt x="847150" y="475683"/>
                        <a:pt x="853015" y="472751"/>
                      </a:cubicBezTo>
                      <a:cubicBezTo>
                        <a:pt x="859702" y="469408"/>
                        <a:pt x="879007" y="461777"/>
                        <a:pt x="871676" y="460311"/>
                      </a:cubicBezTo>
                      <a:cubicBezTo>
                        <a:pt x="855284" y="457033"/>
                        <a:pt x="838501" y="464458"/>
                        <a:pt x="821913" y="466531"/>
                      </a:cubicBezTo>
                      <a:cubicBezTo>
                        <a:pt x="815692" y="468604"/>
                        <a:pt x="809278" y="470168"/>
                        <a:pt x="803251" y="472751"/>
                      </a:cubicBezTo>
                      <a:cubicBezTo>
                        <a:pt x="794728" y="476404"/>
                        <a:pt x="787643" y="485192"/>
                        <a:pt x="778370" y="485192"/>
                      </a:cubicBezTo>
                      <a:cubicBezTo>
                        <a:pt x="770894" y="485192"/>
                        <a:pt x="765929" y="476898"/>
                        <a:pt x="759708" y="472751"/>
                      </a:cubicBezTo>
                      <a:cubicBezTo>
                        <a:pt x="757635" y="443723"/>
                        <a:pt x="753488" y="414768"/>
                        <a:pt x="753488" y="385666"/>
                      </a:cubicBezTo>
                      <a:cubicBezTo>
                        <a:pt x="753488" y="377117"/>
                        <a:pt x="752869" y="365914"/>
                        <a:pt x="759708" y="360784"/>
                      </a:cubicBezTo>
                      <a:cubicBezTo>
                        <a:pt x="764954" y="356850"/>
                        <a:pt x="772149" y="364931"/>
                        <a:pt x="778370" y="367004"/>
                      </a:cubicBezTo>
                      <a:lnTo>
                        <a:pt x="809472" y="360784"/>
                      </a:lnTo>
                      <a:cubicBezTo>
                        <a:pt x="846633" y="354028"/>
                        <a:pt x="843304" y="356030"/>
                        <a:pt x="877896" y="348343"/>
                      </a:cubicBezTo>
                      <a:cubicBezTo>
                        <a:pt x="886242" y="346488"/>
                        <a:pt x="894589" y="344580"/>
                        <a:pt x="902778" y="342123"/>
                      </a:cubicBezTo>
                      <a:cubicBezTo>
                        <a:pt x="915339" y="338355"/>
                        <a:pt x="940100" y="329682"/>
                        <a:pt x="940100" y="329682"/>
                      </a:cubicBezTo>
                      <a:cubicBezTo>
                        <a:pt x="938027" y="319315"/>
                        <a:pt x="937592" y="308479"/>
                        <a:pt x="933880" y="298580"/>
                      </a:cubicBezTo>
                      <a:cubicBezTo>
                        <a:pt x="931255" y="291580"/>
                        <a:pt x="924782" y="286606"/>
                        <a:pt x="921439" y="279919"/>
                      </a:cubicBezTo>
                      <a:cubicBezTo>
                        <a:pt x="918507" y="274054"/>
                        <a:pt x="917292" y="267478"/>
                        <a:pt x="915219" y="261257"/>
                      </a:cubicBezTo>
                      <a:cubicBezTo>
                        <a:pt x="902815" y="310867"/>
                        <a:pt x="907157" y="282355"/>
                        <a:pt x="915219" y="367004"/>
                      </a:cubicBezTo>
                      <a:cubicBezTo>
                        <a:pt x="916804" y="383646"/>
                        <a:pt x="919486" y="400165"/>
                        <a:pt x="921439" y="416768"/>
                      </a:cubicBezTo>
                      <a:cubicBezTo>
                        <a:pt x="923633" y="435415"/>
                        <a:pt x="924572" y="454231"/>
                        <a:pt x="927659" y="472751"/>
                      </a:cubicBezTo>
                      <a:cubicBezTo>
                        <a:pt x="928737" y="479219"/>
                        <a:pt x="932079" y="485108"/>
                        <a:pt x="933880" y="491413"/>
                      </a:cubicBezTo>
                      <a:cubicBezTo>
                        <a:pt x="936229" y="499633"/>
                        <a:pt x="937644" y="508106"/>
                        <a:pt x="940100" y="516294"/>
                      </a:cubicBezTo>
                      <a:cubicBezTo>
                        <a:pt x="943868" y="528855"/>
                        <a:pt x="952541" y="553617"/>
                        <a:pt x="952541" y="553617"/>
                      </a:cubicBezTo>
                      <a:cubicBezTo>
                        <a:pt x="950468" y="526662"/>
                        <a:pt x="948925" y="499660"/>
                        <a:pt x="946321" y="472751"/>
                      </a:cubicBezTo>
                      <a:cubicBezTo>
                        <a:pt x="934706" y="352730"/>
                        <a:pt x="969908" y="369790"/>
                        <a:pt x="908998" y="354564"/>
                      </a:cubicBezTo>
                      <a:cubicBezTo>
                        <a:pt x="879857" y="360392"/>
                        <a:pt x="874078" y="359584"/>
                        <a:pt x="846794" y="373225"/>
                      </a:cubicBezTo>
                      <a:cubicBezTo>
                        <a:pt x="840929" y="376157"/>
                        <a:pt x="859293" y="369245"/>
                        <a:pt x="865455" y="367004"/>
                      </a:cubicBezTo>
                      <a:cubicBezTo>
                        <a:pt x="882104" y="360950"/>
                        <a:pt x="898631" y="354563"/>
                        <a:pt x="915219" y="348343"/>
                      </a:cubicBezTo>
                      <a:cubicBezTo>
                        <a:pt x="923513" y="342123"/>
                        <a:pt x="930827" y="334318"/>
                        <a:pt x="940100" y="329682"/>
                      </a:cubicBezTo>
                      <a:cubicBezTo>
                        <a:pt x="955946" y="321759"/>
                        <a:pt x="973511" y="317835"/>
                        <a:pt x="989864" y="311021"/>
                      </a:cubicBezTo>
                      <a:cubicBezTo>
                        <a:pt x="1010907" y="302253"/>
                        <a:pt x="1015515" y="298067"/>
                        <a:pt x="1033406" y="286139"/>
                      </a:cubicBezTo>
                      <a:cubicBezTo>
                        <a:pt x="1041700" y="271625"/>
                        <a:pt x="1050812" y="257548"/>
                        <a:pt x="1058288" y="242596"/>
                      </a:cubicBezTo>
                      <a:cubicBezTo>
                        <a:pt x="1061220" y="236731"/>
                        <a:pt x="1061576" y="218070"/>
                        <a:pt x="1064508" y="223935"/>
                      </a:cubicBezTo>
                      <a:cubicBezTo>
                        <a:pt x="1073057" y="241033"/>
                        <a:pt x="1073673" y="261085"/>
                        <a:pt x="1076949" y="279919"/>
                      </a:cubicBezTo>
                      <a:cubicBezTo>
                        <a:pt x="1081973" y="308808"/>
                        <a:pt x="1084570" y="338080"/>
                        <a:pt x="1089390" y="367004"/>
                      </a:cubicBezTo>
                      <a:cubicBezTo>
                        <a:pt x="1091463" y="379445"/>
                        <a:pt x="1092874" y="392015"/>
                        <a:pt x="1095610" y="404327"/>
                      </a:cubicBezTo>
                      <a:cubicBezTo>
                        <a:pt x="1097032" y="410728"/>
                        <a:pt x="1099757" y="416768"/>
                        <a:pt x="1101831" y="422988"/>
                      </a:cubicBezTo>
                      <a:cubicBezTo>
                        <a:pt x="1103904" y="439576"/>
                        <a:pt x="1106301" y="456126"/>
                        <a:pt x="1108051" y="472751"/>
                      </a:cubicBezTo>
                      <a:cubicBezTo>
                        <a:pt x="1110449" y="495528"/>
                        <a:pt x="1111431" y="518450"/>
                        <a:pt x="1114272" y="541176"/>
                      </a:cubicBezTo>
                      <a:cubicBezTo>
                        <a:pt x="1117275" y="565201"/>
                        <a:pt x="1119941" y="570624"/>
                        <a:pt x="1126713" y="590939"/>
                      </a:cubicBezTo>
                      <a:cubicBezTo>
                        <a:pt x="1124639" y="553617"/>
                        <a:pt x="1123730" y="516211"/>
                        <a:pt x="1120492" y="478972"/>
                      </a:cubicBezTo>
                      <a:cubicBezTo>
                        <a:pt x="1117434" y="443809"/>
                        <a:pt x="1114857" y="456431"/>
                        <a:pt x="1108051" y="429208"/>
                      </a:cubicBezTo>
                      <a:cubicBezTo>
                        <a:pt x="1105487" y="418951"/>
                        <a:pt x="1104125" y="408427"/>
                        <a:pt x="1101831" y="398106"/>
                      </a:cubicBezTo>
                      <a:cubicBezTo>
                        <a:pt x="1094291" y="364178"/>
                        <a:pt x="1087862" y="353246"/>
                        <a:pt x="1083170" y="311021"/>
                      </a:cubicBezTo>
                      <a:cubicBezTo>
                        <a:pt x="1075781" y="244529"/>
                        <a:pt x="1080631" y="273449"/>
                        <a:pt x="1070729" y="223935"/>
                      </a:cubicBezTo>
                      <a:cubicBezTo>
                        <a:pt x="1010598" y="226008"/>
                        <a:pt x="944496" y="256361"/>
                        <a:pt x="890337" y="230155"/>
                      </a:cubicBezTo>
                      <a:cubicBezTo>
                        <a:pt x="860241" y="215593"/>
                        <a:pt x="888469" y="162347"/>
                        <a:pt x="877896" y="130629"/>
                      </a:cubicBezTo>
                      <a:cubicBezTo>
                        <a:pt x="873264" y="116732"/>
                        <a:pt x="866930" y="86820"/>
                        <a:pt x="853015" y="74645"/>
                      </a:cubicBezTo>
                      <a:cubicBezTo>
                        <a:pt x="841762" y="64799"/>
                        <a:pt x="828133" y="58058"/>
                        <a:pt x="815692" y="49764"/>
                      </a:cubicBezTo>
                      <a:cubicBezTo>
                        <a:pt x="809472" y="45617"/>
                        <a:pt x="804362" y="38789"/>
                        <a:pt x="797031" y="37323"/>
                      </a:cubicBezTo>
                      <a:lnTo>
                        <a:pt x="765929" y="31102"/>
                      </a:lnTo>
                      <a:cubicBezTo>
                        <a:pt x="728607" y="33176"/>
                        <a:pt x="691174" y="33779"/>
                        <a:pt x="653962" y="37323"/>
                      </a:cubicBezTo>
                      <a:cubicBezTo>
                        <a:pt x="641542" y="38506"/>
                        <a:pt x="625552" y="48344"/>
                        <a:pt x="616639" y="55984"/>
                      </a:cubicBezTo>
                      <a:cubicBezTo>
                        <a:pt x="607733" y="63617"/>
                        <a:pt x="600663" y="73233"/>
                        <a:pt x="591757" y="80866"/>
                      </a:cubicBezTo>
                      <a:cubicBezTo>
                        <a:pt x="586081" y="85731"/>
                        <a:pt x="579316" y="89159"/>
                        <a:pt x="573096" y="93306"/>
                      </a:cubicBezTo>
                      <a:cubicBezTo>
                        <a:pt x="557463" y="140211"/>
                        <a:pt x="578550" y="82398"/>
                        <a:pt x="554435" y="130629"/>
                      </a:cubicBezTo>
                      <a:cubicBezTo>
                        <a:pt x="528682" y="182136"/>
                        <a:pt x="571428" y="114471"/>
                        <a:pt x="535774" y="167951"/>
                      </a:cubicBezTo>
                      <a:cubicBezTo>
                        <a:pt x="533700" y="176245"/>
                        <a:pt x="531902" y="184613"/>
                        <a:pt x="529553" y="192833"/>
                      </a:cubicBezTo>
                      <a:cubicBezTo>
                        <a:pt x="527752" y="199137"/>
                        <a:pt x="523333" y="204937"/>
                        <a:pt x="523333" y="211494"/>
                      </a:cubicBezTo>
                      <a:cubicBezTo>
                        <a:pt x="523333" y="230270"/>
                        <a:pt x="526466" y="248957"/>
                        <a:pt x="529553" y="267478"/>
                      </a:cubicBezTo>
                      <a:cubicBezTo>
                        <a:pt x="530320" y="272080"/>
                        <a:pt x="541051" y="304800"/>
                        <a:pt x="548215" y="304800"/>
                      </a:cubicBezTo>
                      <a:cubicBezTo>
                        <a:pt x="554772" y="304800"/>
                        <a:pt x="544068" y="292359"/>
                        <a:pt x="541994" y="286139"/>
                      </a:cubicBezTo>
                      <a:cubicBezTo>
                        <a:pt x="539921" y="273698"/>
                        <a:pt x="538030" y="261226"/>
                        <a:pt x="535774" y="248817"/>
                      </a:cubicBezTo>
                      <a:cubicBezTo>
                        <a:pt x="533883" y="238415"/>
                        <a:pt x="529553" y="228288"/>
                        <a:pt x="529553" y="217715"/>
                      </a:cubicBezTo>
                      <a:cubicBezTo>
                        <a:pt x="529553" y="188612"/>
                        <a:pt x="532560" y="159554"/>
                        <a:pt x="535774" y="130629"/>
                      </a:cubicBezTo>
                      <a:cubicBezTo>
                        <a:pt x="537559" y="114567"/>
                        <a:pt x="542716" y="98805"/>
                        <a:pt x="554435" y="87086"/>
                      </a:cubicBezTo>
                      <a:cubicBezTo>
                        <a:pt x="564539" y="76982"/>
                        <a:pt x="586593" y="68709"/>
                        <a:pt x="597978" y="62204"/>
                      </a:cubicBezTo>
                      <a:cubicBezTo>
                        <a:pt x="604469" y="58495"/>
                        <a:pt x="609808" y="52800"/>
                        <a:pt x="616639" y="49764"/>
                      </a:cubicBezTo>
                      <a:cubicBezTo>
                        <a:pt x="628623" y="44438"/>
                        <a:pt x="642233" y="43188"/>
                        <a:pt x="653962" y="37323"/>
                      </a:cubicBezTo>
                      <a:cubicBezTo>
                        <a:pt x="662256" y="33176"/>
                        <a:pt x="670234" y="28326"/>
                        <a:pt x="678843" y="24882"/>
                      </a:cubicBezTo>
                      <a:cubicBezTo>
                        <a:pt x="691019" y="20012"/>
                        <a:pt x="703725" y="16588"/>
                        <a:pt x="716166" y="12441"/>
                      </a:cubicBezTo>
                      <a:lnTo>
                        <a:pt x="734827" y="6221"/>
                      </a:lnTo>
                      <a:cubicBezTo>
                        <a:pt x="749341" y="8294"/>
                        <a:pt x="764591" y="7431"/>
                        <a:pt x="778370" y="12441"/>
                      </a:cubicBezTo>
                      <a:cubicBezTo>
                        <a:pt x="799635" y="20173"/>
                        <a:pt x="815008" y="47204"/>
                        <a:pt x="828133" y="62204"/>
                      </a:cubicBezTo>
                      <a:cubicBezTo>
                        <a:pt x="833926" y="68825"/>
                        <a:pt x="841681" y="73707"/>
                        <a:pt x="846794" y="80866"/>
                      </a:cubicBezTo>
                      <a:cubicBezTo>
                        <a:pt x="852184" y="88411"/>
                        <a:pt x="854634" y="97696"/>
                        <a:pt x="859235" y="105747"/>
                      </a:cubicBezTo>
                      <a:cubicBezTo>
                        <a:pt x="862944" y="112238"/>
                        <a:pt x="867331" y="118325"/>
                        <a:pt x="871676" y="124408"/>
                      </a:cubicBezTo>
                      <a:cubicBezTo>
                        <a:pt x="881207" y="137752"/>
                        <a:pt x="894404" y="153297"/>
                        <a:pt x="902778" y="167951"/>
                      </a:cubicBezTo>
                      <a:cubicBezTo>
                        <a:pt x="907379" y="176002"/>
                        <a:pt x="918152" y="184036"/>
                        <a:pt x="915219" y="192833"/>
                      </a:cubicBezTo>
                      <a:cubicBezTo>
                        <a:pt x="913145" y="199054"/>
                        <a:pt x="902778" y="188686"/>
                        <a:pt x="896557" y="186613"/>
                      </a:cubicBezTo>
                      <a:cubicBezTo>
                        <a:pt x="875427" y="102086"/>
                        <a:pt x="906532" y="214659"/>
                        <a:pt x="877896" y="143070"/>
                      </a:cubicBezTo>
                      <a:cubicBezTo>
                        <a:pt x="872290" y="129055"/>
                        <a:pt x="869894" y="113955"/>
                        <a:pt x="865455" y="99527"/>
                      </a:cubicBezTo>
                      <a:cubicBezTo>
                        <a:pt x="861599" y="86993"/>
                        <a:pt x="865456" y="66351"/>
                        <a:pt x="853015" y="62204"/>
                      </a:cubicBezTo>
                      <a:cubicBezTo>
                        <a:pt x="846794" y="60131"/>
                        <a:pt x="840380" y="58567"/>
                        <a:pt x="834353" y="55984"/>
                      </a:cubicBezTo>
                      <a:cubicBezTo>
                        <a:pt x="780546" y="32924"/>
                        <a:pt x="834576" y="51910"/>
                        <a:pt x="790810" y="37323"/>
                      </a:cubicBezTo>
                      <a:cubicBezTo>
                        <a:pt x="740724" y="41497"/>
                        <a:pt x="729062" y="38431"/>
                        <a:pt x="691284" y="49764"/>
                      </a:cubicBezTo>
                      <a:cubicBezTo>
                        <a:pt x="678723" y="53532"/>
                        <a:pt x="653962" y="62204"/>
                        <a:pt x="653962" y="62204"/>
                      </a:cubicBezTo>
                      <a:cubicBezTo>
                        <a:pt x="637860" y="78306"/>
                        <a:pt x="617861" y="95865"/>
                        <a:pt x="610419" y="118188"/>
                      </a:cubicBezTo>
                      <a:cubicBezTo>
                        <a:pt x="601834" y="143942"/>
                        <a:pt x="607835" y="131393"/>
                        <a:pt x="591757" y="155511"/>
                      </a:cubicBezTo>
                      <a:cubicBezTo>
                        <a:pt x="589684" y="161731"/>
                        <a:pt x="588790" y="168479"/>
                        <a:pt x="585537" y="174172"/>
                      </a:cubicBezTo>
                      <a:cubicBezTo>
                        <a:pt x="580393" y="183173"/>
                        <a:pt x="569925" y="189144"/>
                        <a:pt x="566876" y="199053"/>
                      </a:cubicBezTo>
                      <a:cubicBezTo>
                        <a:pt x="561354" y="216999"/>
                        <a:pt x="563310" y="236450"/>
                        <a:pt x="560655" y="255037"/>
                      </a:cubicBezTo>
                      <a:cubicBezTo>
                        <a:pt x="559160" y="265503"/>
                        <a:pt x="556508" y="275772"/>
                        <a:pt x="554435" y="286139"/>
                      </a:cubicBezTo>
                      <a:cubicBezTo>
                        <a:pt x="548508" y="268357"/>
                        <a:pt x="545898" y="262117"/>
                        <a:pt x="541994" y="242596"/>
                      </a:cubicBezTo>
                      <a:cubicBezTo>
                        <a:pt x="539520" y="230229"/>
                        <a:pt x="537847" y="217715"/>
                        <a:pt x="535774" y="205274"/>
                      </a:cubicBezTo>
                      <a:cubicBezTo>
                        <a:pt x="533700" y="174172"/>
                        <a:pt x="528199" y="143110"/>
                        <a:pt x="529553" y="111968"/>
                      </a:cubicBezTo>
                      <a:cubicBezTo>
                        <a:pt x="530357" y="93473"/>
                        <a:pt x="538390" y="59588"/>
                        <a:pt x="554435" y="43543"/>
                      </a:cubicBezTo>
                      <a:cubicBezTo>
                        <a:pt x="570394" y="27584"/>
                        <a:pt x="589884" y="26876"/>
                        <a:pt x="610419" y="18662"/>
                      </a:cubicBezTo>
                      <a:cubicBezTo>
                        <a:pt x="657042" y="12"/>
                        <a:pt x="630441" y="7606"/>
                        <a:pt x="691284" y="0"/>
                      </a:cubicBezTo>
                      <a:cubicBezTo>
                        <a:pt x="720313" y="2074"/>
                        <a:pt x="749445" y="3007"/>
                        <a:pt x="778370" y="6221"/>
                      </a:cubicBezTo>
                      <a:cubicBezTo>
                        <a:pt x="786867" y="7165"/>
                        <a:pt x="796247" y="7539"/>
                        <a:pt x="803251" y="12441"/>
                      </a:cubicBezTo>
                      <a:cubicBezTo>
                        <a:pt x="826752" y="28892"/>
                        <a:pt x="842481" y="52307"/>
                        <a:pt x="859235" y="74645"/>
                      </a:cubicBezTo>
                      <a:cubicBezTo>
                        <a:pt x="874040" y="119060"/>
                        <a:pt x="864402" y="101057"/>
                        <a:pt x="884117" y="130629"/>
                      </a:cubicBezTo>
                      <a:cubicBezTo>
                        <a:pt x="884117" y="130629"/>
                        <a:pt x="874712" y="118800"/>
                        <a:pt x="871676" y="111968"/>
                      </a:cubicBezTo>
                      <a:cubicBezTo>
                        <a:pt x="866350" y="99984"/>
                        <a:pt x="866509" y="85556"/>
                        <a:pt x="859235" y="74645"/>
                      </a:cubicBezTo>
                      <a:cubicBezTo>
                        <a:pt x="840575" y="46655"/>
                        <a:pt x="841609" y="37841"/>
                        <a:pt x="815692" y="24882"/>
                      </a:cubicBezTo>
                      <a:cubicBezTo>
                        <a:pt x="809827" y="21950"/>
                        <a:pt x="803251" y="20735"/>
                        <a:pt x="797031" y="18662"/>
                      </a:cubicBezTo>
                      <a:cubicBezTo>
                        <a:pt x="741047" y="20735"/>
                        <a:pt x="684978" y="21156"/>
                        <a:pt x="629080" y="24882"/>
                      </a:cubicBezTo>
                      <a:cubicBezTo>
                        <a:pt x="600196" y="26807"/>
                        <a:pt x="586097" y="60229"/>
                        <a:pt x="566876" y="74645"/>
                      </a:cubicBezTo>
                      <a:lnTo>
                        <a:pt x="541994" y="93306"/>
                      </a:lnTo>
                      <a:cubicBezTo>
                        <a:pt x="537847" y="101600"/>
                        <a:pt x="534943" y="110642"/>
                        <a:pt x="529553" y="118188"/>
                      </a:cubicBezTo>
                      <a:cubicBezTo>
                        <a:pt x="524440" y="125346"/>
                        <a:pt x="515164" y="129159"/>
                        <a:pt x="510892" y="136849"/>
                      </a:cubicBezTo>
                      <a:cubicBezTo>
                        <a:pt x="504523" y="148313"/>
                        <a:pt x="498451" y="174172"/>
                        <a:pt x="498451" y="174172"/>
                      </a:cubicBezTo>
                      <a:cubicBezTo>
                        <a:pt x="500525" y="192833"/>
                        <a:pt x="501817" y="211597"/>
                        <a:pt x="504672" y="230155"/>
                      </a:cubicBezTo>
                      <a:cubicBezTo>
                        <a:pt x="508623" y="255835"/>
                        <a:pt x="516548" y="265218"/>
                        <a:pt x="523333" y="292360"/>
                      </a:cubicBezTo>
                      <a:cubicBezTo>
                        <a:pt x="531143" y="323602"/>
                        <a:pt x="526849" y="309131"/>
                        <a:pt x="535774" y="335902"/>
                      </a:cubicBezTo>
                      <a:cubicBezTo>
                        <a:pt x="512966" y="337976"/>
                        <a:pt x="490021" y="338884"/>
                        <a:pt x="467349" y="342123"/>
                      </a:cubicBezTo>
                      <a:cubicBezTo>
                        <a:pt x="460858" y="343050"/>
                        <a:pt x="455194" y="347530"/>
                        <a:pt x="448688" y="348343"/>
                      </a:cubicBezTo>
                      <a:cubicBezTo>
                        <a:pt x="421862" y="351696"/>
                        <a:pt x="394778" y="352490"/>
                        <a:pt x="367823" y="354564"/>
                      </a:cubicBezTo>
                      <a:cubicBezTo>
                        <a:pt x="356585" y="358310"/>
                        <a:pt x="324568" y="368576"/>
                        <a:pt x="318059" y="373225"/>
                      </a:cubicBezTo>
                      <a:cubicBezTo>
                        <a:pt x="311976" y="377570"/>
                        <a:pt x="309766" y="385666"/>
                        <a:pt x="305619" y="391886"/>
                      </a:cubicBezTo>
                      <a:cubicBezTo>
                        <a:pt x="307692" y="410547"/>
                        <a:pt x="309971" y="429187"/>
                        <a:pt x="311839" y="447870"/>
                      </a:cubicBezTo>
                      <a:cubicBezTo>
                        <a:pt x="314118" y="470658"/>
                        <a:pt x="314820" y="493622"/>
                        <a:pt x="318059" y="516294"/>
                      </a:cubicBezTo>
                      <a:cubicBezTo>
                        <a:pt x="318986" y="522785"/>
                        <a:pt x="322479" y="528650"/>
                        <a:pt x="324280" y="534955"/>
                      </a:cubicBezTo>
                      <a:cubicBezTo>
                        <a:pt x="326940" y="544264"/>
                        <a:pt x="331746" y="568549"/>
                        <a:pt x="336721" y="578498"/>
                      </a:cubicBezTo>
                      <a:cubicBezTo>
                        <a:pt x="340065" y="585185"/>
                        <a:pt x="345015" y="590939"/>
                        <a:pt x="349162" y="597160"/>
                      </a:cubicBezTo>
                      <a:cubicBezTo>
                        <a:pt x="360110" y="630007"/>
                        <a:pt x="351744" y="610363"/>
                        <a:pt x="380264" y="653143"/>
                      </a:cubicBezTo>
                      <a:cubicBezTo>
                        <a:pt x="380265" y="653145"/>
                        <a:pt x="405144" y="690465"/>
                        <a:pt x="405145" y="690466"/>
                      </a:cubicBezTo>
                      <a:lnTo>
                        <a:pt x="423806" y="702906"/>
                      </a:lnTo>
                      <a:cubicBezTo>
                        <a:pt x="425880" y="709127"/>
                        <a:pt x="427094" y="715703"/>
                        <a:pt x="430027" y="721568"/>
                      </a:cubicBezTo>
                      <a:cubicBezTo>
                        <a:pt x="433370" y="728255"/>
                        <a:pt x="440501" y="747442"/>
                        <a:pt x="442468" y="740229"/>
                      </a:cubicBezTo>
                      <a:cubicBezTo>
                        <a:pt x="450125" y="712152"/>
                        <a:pt x="446615" y="682172"/>
                        <a:pt x="448688" y="653143"/>
                      </a:cubicBezTo>
                      <a:cubicBezTo>
                        <a:pt x="446615" y="624114"/>
                        <a:pt x="449527" y="594291"/>
                        <a:pt x="442468" y="566057"/>
                      </a:cubicBezTo>
                      <a:cubicBezTo>
                        <a:pt x="440655" y="558804"/>
                        <a:pt x="428729" y="559243"/>
                        <a:pt x="423806" y="553617"/>
                      </a:cubicBezTo>
                      <a:cubicBezTo>
                        <a:pt x="413960" y="542364"/>
                        <a:pt x="407219" y="528735"/>
                        <a:pt x="398925" y="516294"/>
                      </a:cubicBezTo>
                      <a:cubicBezTo>
                        <a:pt x="381745" y="490524"/>
                        <a:pt x="387087" y="501316"/>
                        <a:pt x="374043" y="466531"/>
                      </a:cubicBezTo>
                      <a:cubicBezTo>
                        <a:pt x="361464" y="432987"/>
                        <a:pt x="373972" y="462124"/>
                        <a:pt x="361602" y="416768"/>
                      </a:cubicBezTo>
                      <a:cubicBezTo>
                        <a:pt x="358152" y="404116"/>
                        <a:pt x="349162" y="379445"/>
                        <a:pt x="349162" y="379445"/>
                      </a:cubicBezTo>
                      <a:cubicBezTo>
                        <a:pt x="353309" y="406400"/>
                        <a:pt x="358075" y="433268"/>
                        <a:pt x="361602" y="460311"/>
                      </a:cubicBezTo>
                      <a:cubicBezTo>
                        <a:pt x="371911" y="539345"/>
                        <a:pt x="360153" y="499503"/>
                        <a:pt x="374043" y="541176"/>
                      </a:cubicBezTo>
                      <a:cubicBezTo>
                        <a:pt x="389286" y="647869"/>
                        <a:pt x="372008" y="545471"/>
                        <a:pt x="386484" y="603380"/>
                      </a:cubicBezTo>
                      <a:cubicBezTo>
                        <a:pt x="389048" y="613637"/>
                        <a:pt x="389922" y="624282"/>
                        <a:pt x="392704" y="634482"/>
                      </a:cubicBezTo>
                      <a:cubicBezTo>
                        <a:pt x="396154" y="647134"/>
                        <a:pt x="409292" y="684245"/>
                        <a:pt x="405145" y="671804"/>
                      </a:cubicBezTo>
                      <a:cubicBezTo>
                        <a:pt x="373407" y="576585"/>
                        <a:pt x="387810" y="622313"/>
                        <a:pt x="361602" y="534955"/>
                      </a:cubicBezTo>
                      <a:cubicBezTo>
                        <a:pt x="358912" y="513437"/>
                        <a:pt x="354286" y="470929"/>
                        <a:pt x="349162" y="447870"/>
                      </a:cubicBezTo>
                      <a:cubicBezTo>
                        <a:pt x="347740" y="441469"/>
                        <a:pt x="345015" y="435429"/>
                        <a:pt x="342941" y="429208"/>
                      </a:cubicBezTo>
                      <a:cubicBezTo>
                        <a:pt x="345015" y="445796"/>
                        <a:pt x="345108" y="462754"/>
                        <a:pt x="349162" y="478972"/>
                      </a:cubicBezTo>
                      <a:cubicBezTo>
                        <a:pt x="351411" y="487968"/>
                        <a:pt x="358670" y="495056"/>
                        <a:pt x="361602" y="503853"/>
                      </a:cubicBezTo>
                      <a:cubicBezTo>
                        <a:pt x="364945" y="513883"/>
                        <a:pt x="364785" y="524828"/>
                        <a:pt x="367823" y="534955"/>
                      </a:cubicBezTo>
                      <a:cubicBezTo>
                        <a:pt x="371032" y="545650"/>
                        <a:pt x="376733" y="555464"/>
                        <a:pt x="380264" y="566057"/>
                      </a:cubicBezTo>
                      <a:cubicBezTo>
                        <a:pt x="399590" y="624038"/>
                        <a:pt x="381937" y="593450"/>
                        <a:pt x="405145" y="628262"/>
                      </a:cubicBezTo>
                      <a:cubicBezTo>
                        <a:pt x="409420" y="649635"/>
                        <a:pt x="411731" y="663752"/>
                        <a:pt x="417586" y="684245"/>
                      </a:cubicBezTo>
                      <a:cubicBezTo>
                        <a:pt x="419387" y="690550"/>
                        <a:pt x="422005" y="696602"/>
                        <a:pt x="423806" y="702906"/>
                      </a:cubicBezTo>
                      <a:cubicBezTo>
                        <a:pt x="426155" y="711126"/>
                        <a:pt x="423982" y="721743"/>
                        <a:pt x="430027" y="727788"/>
                      </a:cubicBezTo>
                      <a:cubicBezTo>
                        <a:pt x="437923" y="735684"/>
                        <a:pt x="450762" y="736082"/>
                        <a:pt x="461129" y="740229"/>
                      </a:cubicBezTo>
                      <a:cubicBezTo>
                        <a:pt x="485700" y="736719"/>
                        <a:pt x="511523" y="733850"/>
                        <a:pt x="535774" y="727788"/>
                      </a:cubicBezTo>
                      <a:cubicBezTo>
                        <a:pt x="542135" y="726198"/>
                        <a:pt x="548006" y="722854"/>
                        <a:pt x="554435" y="721568"/>
                      </a:cubicBezTo>
                      <a:cubicBezTo>
                        <a:pt x="665882" y="699278"/>
                        <a:pt x="549095" y="727567"/>
                        <a:pt x="622859" y="709127"/>
                      </a:cubicBezTo>
                      <a:lnTo>
                        <a:pt x="666402" y="715347"/>
                      </a:lnTo>
                      <a:cubicBezTo>
                        <a:pt x="678132" y="730009"/>
                        <a:pt x="669536" y="752810"/>
                        <a:pt x="672623" y="771331"/>
                      </a:cubicBezTo>
                      <a:cubicBezTo>
                        <a:pt x="675485" y="788501"/>
                        <a:pt x="681730" y="794323"/>
                        <a:pt x="691284" y="808653"/>
                      </a:cubicBezTo>
                      <a:cubicBezTo>
                        <a:pt x="696361" y="823884"/>
                        <a:pt x="700335" y="838742"/>
                        <a:pt x="709945" y="852196"/>
                      </a:cubicBezTo>
                      <a:cubicBezTo>
                        <a:pt x="715058" y="859354"/>
                        <a:pt x="723205" y="863913"/>
                        <a:pt x="728606" y="870857"/>
                      </a:cubicBezTo>
                      <a:cubicBezTo>
                        <a:pt x="763542" y="915774"/>
                        <a:pt x="736489" y="902514"/>
                        <a:pt x="772149" y="914400"/>
                      </a:cubicBezTo>
                      <a:cubicBezTo>
                        <a:pt x="774223" y="920621"/>
                        <a:pt x="774274" y="927942"/>
                        <a:pt x="778370" y="933062"/>
                      </a:cubicBezTo>
                      <a:cubicBezTo>
                        <a:pt x="783040" y="938900"/>
                        <a:pt x="791745" y="940216"/>
                        <a:pt x="797031" y="945502"/>
                      </a:cubicBezTo>
                      <a:cubicBezTo>
                        <a:pt x="802318" y="950789"/>
                        <a:pt x="805325" y="957943"/>
                        <a:pt x="809472" y="964164"/>
                      </a:cubicBezTo>
                      <a:cubicBezTo>
                        <a:pt x="807059" y="966577"/>
                        <a:pt x="761334" y="1015819"/>
                        <a:pt x="747268" y="1020147"/>
                      </a:cubicBezTo>
                      <a:cubicBezTo>
                        <a:pt x="729322" y="1025669"/>
                        <a:pt x="709945" y="1024294"/>
                        <a:pt x="691284" y="1026368"/>
                      </a:cubicBezTo>
                      <a:cubicBezTo>
                        <a:pt x="682990" y="1024294"/>
                        <a:pt x="674622" y="1022496"/>
                        <a:pt x="666402" y="1020147"/>
                      </a:cubicBezTo>
                      <a:cubicBezTo>
                        <a:pt x="660098" y="1018346"/>
                        <a:pt x="654142" y="1015349"/>
                        <a:pt x="647741" y="1013927"/>
                      </a:cubicBezTo>
                      <a:cubicBezTo>
                        <a:pt x="635429" y="1011191"/>
                        <a:pt x="622860" y="1009780"/>
                        <a:pt x="610419" y="1007706"/>
                      </a:cubicBezTo>
                      <a:cubicBezTo>
                        <a:pt x="567640" y="979188"/>
                        <a:pt x="587281" y="987554"/>
                        <a:pt x="554435" y="976604"/>
                      </a:cubicBezTo>
                      <a:cubicBezTo>
                        <a:pt x="548215" y="980751"/>
                        <a:pt x="543250" y="989045"/>
                        <a:pt x="535774" y="989045"/>
                      </a:cubicBezTo>
                      <a:cubicBezTo>
                        <a:pt x="527883" y="989045"/>
                        <a:pt x="499519" y="969022"/>
                        <a:pt x="492231" y="964164"/>
                      </a:cubicBezTo>
                      <a:cubicBezTo>
                        <a:pt x="486011" y="966237"/>
                        <a:pt x="477207" y="964928"/>
                        <a:pt x="473570" y="970384"/>
                      </a:cubicBezTo>
                      <a:cubicBezTo>
                        <a:pt x="463743" y="985124"/>
                        <a:pt x="472383" y="1023059"/>
                        <a:pt x="454908" y="1020147"/>
                      </a:cubicBezTo>
                      <a:cubicBezTo>
                        <a:pt x="424759" y="1015122"/>
                        <a:pt x="400751" y="961595"/>
                        <a:pt x="386484" y="933062"/>
                      </a:cubicBezTo>
                      <a:cubicBezTo>
                        <a:pt x="378190" y="945503"/>
                        <a:pt x="368863" y="957314"/>
                        <a:pt x="361602" y="970384"/>
                      </a:cubicBezTo>
                      <a:cubicBezTo>
                        <a:pt x="358418" y="976116"/>
                        <a:pt x="361939" y="989045"/>
                        <a:pt x="355382" y="989045"/>
                      </a:cubicBezTo>
                      <a:cubicBezTo>
                        <a:pt x="337666" y="989045"/>
                        <a:pt x="322207" y="976604"/>
                        <a:pt x="305619" y="970384"/>
                      </a:cubicBezTo>
                      <a:cubicBezTo>
                        <a:pt x="297325" y="957943"/>
                        <a:pt x="289208" y="920741"/>
                        <a:pt x="280737" y="933062"/>
                      </a:cubicBezTo>
                      <a:cubicBezTo>
                        <a:pt x="208077" y="1038749"/>
                        <a:pt x="245811" y="1010257"/>
                        <a:pt x="193651" y="1045029"/>
                      </a:cubicBezTo>
                      <a:cubicBezTo>
                        <a:pt x="189504" y="1036735"/>
                        <a:pt x="184466" y="1028830"/>
                        <a:pt x="181210" y="1020147"/>
                      </a:cubicBezTo>
                      <a:cubicBezTo>
                        <a:pt x="178208" y="1012142"/>
                        <a:pt x="177338" y="1003486"/>
                        <a:pt x="174990" y="995266"/>
                      </a:cubicBezTo>
                      <a:cubicBezTo>
                        <a:pt x="157132" y="932759"/>
                        <a:pt x="182009" y="1029555"/>
                        <a:pt x="162549" y="951723"/>
                      </a:cubicBezTo>
                      <a:cubicBezTo>
                        <a:pt x="160476" y="957943"/>
                        <a:pt x="158054" y="964058"/>
                        <a:pt x="156329" y="970384"/>
                      </a:cubicBezTo>
                      <a:cubicBezTo>
                        <a:pt x="151830" y="986880"/>
                        <a:pt x="156756" y="1008888"/>
                        <a:pt x="143888" y="1020147"/>
                      </a:cubicBezTo>
                      <a:cubicBezTo>
                        <a:pt x="134396" y="1028452"/>
                        <a:pt x="119007" y="1016000"/>
                        <a:pt x="106566" y="1013927"/>
                      </a:cubicBezTo>
                      <a:lnTo>
                        <a:pt x="50582" y="1020147"/>
                      </a:lnTo>
                      <a:cubicBezTo>
                        <a:pt x="33980" y="1022100"/>
                        <a:pt x="8295" y="1011416"/>
                        <a:pt x="819" y="1026368"/>
                      </a:cubicBezTo>
                      <a:cubicBezTo>
                        <a:pt x="-5401" y="1038809"/>
                        <a:pt x="25431" y="1039380"/>
                        <a:pt x="38141" y="1045029"/>
                      </a:cubicBezTo>
                      <a:cubicBezTo>
                        <a:pt x="44133" y="1047692"/>
                        <a:pt x="50582" y="1049176"/>
                        <a:pt x="56802" y="1051249"/>
                      </a:cubicBezTo>
                      <a:cubicBezTo>
                        <a:pt x="63023" y="1055396"/>
                        <a:pt x="72519" y="1056818"/>
                        <a:pt x="75464" y="1063690"/>
                      </a:cubicBezTo>
                      <a:cubicBezTo>
                        <a:pt x="91570" y="1101270"/>
                        <a:pt x="92670" y="1137281"/>
                        <a:pt x="100345" y="1175657"/>
                      </a:cubicBezTo>
                      <a:cubicBezTo>
                        <a:pt x="102022" y="1184040"/>
                        <a:pt x="104492" y="1192245"/>
                        <a:pt x="106566" y="1200539"/>
                      </a:cubicBezTo>
                      <a:cubicBezTo>
                        <a:pt x="104492" y="1225421"/>
                        <a:pt x="104450" y="1250556"/>
                        <a:pt x="100345" y="1275184"/>
                      </a:cubicBezTo>
                      <a:cubicBezTo>
                        <a:pt x="98189" y="1288119"/>
                        <a:pt x="91084" y="1299784"/>
                        <a:pt x="87904" y="1312506"/>
                      </a:cubicBezTo>
                      <a:cubicBezTo>
                        <a:pt x="85831" y="1320800"/>
                        <a:pt x="84141" y="1329199"/>
                        <a:pt x="81684" y="1337388"/>
                      </a:cubicBezTo>
                      <a:cubicBezTo>
                        <a:pt x="77916" y="1349949"/>
                        <a:pt x="73390" y="1362270"/>
                        <a:pt x="69243" y="1374711"/>
                      </a:cubicBezTo>
                      <a:lnTo>
                        <a:pt x="63023" y="1393372"/>
                      </a:lnTo>
                      <a:cubicBezTo>
                        <a:pt x="60949" y="1407886"/>
                        <a:pt x="59425" y="1422490"/>
                        <a:pt x="56802" y="1436915"/>
                      </a:cubicBezTo>
                      <a:cubicBezTo>
                        <a:pt x="55273" y="1445326"/>
                        <a:pt x="50582" y="1453247"/>
                        <a:pt x="50582" y="1461796"/>
                      </a:cubicBezTo>
                      <a:cubicBezTo>
                        <a:pt x="50582" y="1468353"/>
                        <a:pt x="51467" y="1476646"/>
                        <a:pt x="56802" y="1480457"/>
                      </a:cubicBezTo>
                      <a:cubicBezTo>
                        <a:pt x="67473" y="1488079"/>
                        <a:pt x="94125" y="1492898"/>
                        <a:pt x="94125" y="1492898"/>
                      </a:cubicBezTo>
                      <a:cubicBezTo>
                        <a:pt x="100345" y="1499119"/>
                        <a:pt x="105466" y="1506680"/>
                        <a:pt x="112786" y="1511560"/>
                      </a:cubicBezTo>
                      <a:cubicBezTo>
                        <a:pt x="118242" y="1515197"/>
                        <a:pt x="125420" y="1515197"/>
                        <a:pt x="131447" y="1517780"/>
                      </a:cubicBezTo>
                      <a:cubicBezTo>
                        <a:pt x="139970" y="1521433"/>
                        <a:pt x="147719" y="1526777"/>
                        <a:pt x="156329" y="1530221"/>
                      </a:cubicBezTo>
                      <a:cubicBezTo>
                        <a:pt x="168505" y="1535091"/>
                        <a:pt x="193651" y="1542662"/>
                        <a:pt x="193651" y="1542662"/>
                      </a:cubicBezTo>
                      <a:cubicBezTo>
                        <a:pt x="216459" y="1540588"/>
                        <a:pt x="243754" y="1550182"/>
                        <a:pt x="262076" y="1536441"/>
                      </a:cubicBezTo>
                      <a:cubicBezTo>
                        <a:pt x="275449" y="1526411"/>
                        <a:pt x="266848" y="1503332"/>
                        <a:pt x="268296" y="1486678"/>
                      </a:cubicBezTo>
                      <a:cubicBezTo>
                        <a:pt x="270996" y="1455624"/>
                        <a:pt x="272443" y="1424474"/>
                        <a:pt x="274517" y="1393372"/>
                      </a:cubicBezTo>
                      <a:cubicBezTo>
                        <a:pt x="272443" y="1316654"/>
                        <a:pt x="271190" y="1239909"/>
                        <a:pt x="268296" y="1163217"/>
                      </a:cubicBezTo>
                      <a:cubicBezTo>
                        <a:pt x="267043" y="1130000"/>
                        <a:pt x="274421" y="1094553"/>
                        <a:pt x="262076" y="1063690"/>
                      </a:cubicBezTo>
                      <a:cubicBezTo>
                        <a:pt x="253570" y="1042426"/>
                        <a:pt x="257681" y="1109286"/>
                        <a:pt x="255855" y="1132115"/>
                      </a:cubicBezTo>
                      <a:cubicBezTo>
                        <a:pt x="245972" y="1255656"/>
                        <a:pt x="254665" y="1178960"/>
                        <a:pt x="243415" y="1268964"/>
                      </a:cubicBezTo>
                      <a:cubicBezTo>
                        <a:pt x="241341" y="1312507"/>
                        <a:pt x="240670" y="1356139"/>
                        <a:pt x="237194" y="1399592"/>
                      </a:cubicBezTo>
                      <a:cubicBezTo>
                        <a:pt x="236512" y="1408114"/>
                        <a:pt x="231448" y="1415938"/>
                        <a:pt x="230974" y="1424474"/>
                      </a:cubicBezTo>
                      <a:cubicBezTo>
                        <a:pt x="227292" y="1490755"/>
                        <a:pt x="232509" y="1557598"/>
                        <a:pt x="224753" y="1623527"/>
                      </a:cubicBezTo>
                      <a:cubicBezTo>
                        <a:pt x="223879" y="1630952"/>
                        <a:pt x="213533" y="1635248"/>
                        <a:pt x="206092" y="1635968"/>
                      </a:cubicBezTo>
                      <a:cubicBezTo>
                        <a:pt x="148268" y="1641564"/>
                        <a:pt x="89978" y="1640115"/>
                        <a:pt x="31921" y="1642188"/>
                      </a:cubicBezTo>
                      <a:cubicBezTo>
                        <a:pt x="94890" y="1663178"/>
                        <a:pt x="56168" y="1653623"/>
                        <a:pt x="150108" y="1660849"/>
                      </a:cubicBezTo>
                      <a:cubicBezTo>
                        <a:pt x="156717" y="1670763"/>
                        <a:pt x="169866" y="1693130"/>
                        <a:pt x="181210" y="1698172"/>
                      </a:cubicBezTo>
                      <a:cubicBezTo>
                        <a:pt x="192736" y="1703294"/>
                        <a:pt x="205936" y="1703762"/>
                        <a:pt x="218533" y="1704392"/>
                      </a:cubicBezTo>
                      <a:cubicBezTo>
                        <a:pt x="288973" y="1707914"/>
                        <a:pt x="359529" y="1708539"/>
                        <a:pt x="430027" y="1710613"/>
                      </a:cubicBezTo>
                      <a:cubicBezTo>
                        <a:pt x="450762" y="1708539"/>
                        <a:pt x="471635" y="1707561"/>
                        <a:pt x="492231" y="1704392"/>
                      </a:cubicBezTo>
                      <a:cubicBezTo>
                        <a:pt x="505453" y="1702358"/>
                        <a:pt x="525161" y="1691038"/>
                        <a:pt x="535774" y="1685731"/>
                      </a:cubicBezTo>
                      <a:cubicBezTo>
                        <a:pt x="539921" y="1677437"/>
                        <a:pt x="539418" y="1663781"/>
                        <a:pt x="548215" y="1660849"/>
                      </a:cubicBezTo>
                      <a:cubicBezTo>
                        <a:pt x="557012" y="1657917"/>
                        <a:pt x="565551" y="1667900"/>
                        <a:pt x="573096" y="1673290"/>
                      </a:cubicBezTo>
                      <a:cubicBezTo>
                        <a:pt x="613866" y="1702412"/>
                        <a:pt x="570387" y="1684827"/>
                        <a:pt x="610419" y="1698172"/>
                      </a:cubicBezTo>
                      <a:cubicBezTo>
                        <a:pt x="635301" y="1691952"/>
                        <a:pt x="671295" y="1701149"/>
                        <a:pt x="685064" y="1679511"/>
                      </a:cubicBezTo>
                      <a:cubicBezTo>
                        <a:pt x="695566" y="1663008"/>
                        <a:pt x="653962" y="1629747"/>
                        <a:pt x="653962" y="1629747"/>
                      </a:cubicBezTo>
                      <a:cubicBezTo>
                        <a:pt x="651888" y="1619380"/>
                        <a:pt x="650035" y="1608966"/>
                        <a:pt x="647741" y="1598645"/>
                      </a:cubicBezTo>
                      <a:cubicBezTo>
                        <a:pt x="645886" y="1590300"/>
                        <a:pt x="642821" y="1582213"/>
                        <a:pt x="641521" y="1573764"/>
                      </a:cubicBezTo>
                      <a:cubicBezTo>
                        <a:pt x="638666" y="1555206"/>
                        <a:pt x="637374" y="1536441"/>
                        <a:pt x="635300" y="1517780"/>
                      </a:cubicBezTo>
                      <a:cubicBezTo>
                        <a:pt x="616639" y="1519853"/>
                        <a:pt x="597728" y="1520318"/>
                        <a:pt x="579317" y="1524000"/>
                      </a:cubicBezTo>
                      <a:cubicBezTo>
                        <a:pt x="566458" y="1526572"/>
                        <a:pt x="541994" y="1536441"/>
                        <a:pt x="541994" y="1536441"/>
                      </a:cubicBezTo>
                      <a:cubicBezTo>
                        <a:pt x="519186" y="1534368"/>
                        <a:pt x="495964" y="1535020"/>
                        <a:pt x="473570" y="1530221"/>
                      </a:cubicBezTo>
                      <a:cubicBezTo>
                        <a:pt x="466260" y="1528655"/>
                        <a:pt x="462297" y="1516643"/>
                        <a:pt x="454908" y="1517780"/>
                      </a:cubicBezTo>
                      <a:cubicBezTo>
                        <a:pt x="440101" y="1520058"/>
                        <a:pt x="393095" y="1538771"/>
                        <a:pt x="374043" y="1555102"/>
                      </a:cubicBezTo>
                      <a:cubicBezTo>
                        <a:pt x="365138" y="1562735"/>
                        <a:pt x="358545" y="1572946"/>
                        <a:pt x="349162" y="1579984"/>
                      </a:cubicBezTo>
                      <a:cubicBezTo>
                        <a:pt x="341744" y="1585548"/>
                        <a:pt x="332890" y="1588981"/>
                        <a:pt x="324280" y="1592425"/>
                      </a:cubicBezTo>
                      <a:cubicBezTo>
                        <a:pt x="312104" y="1597295"/>
                        <a:pt x="274235" y="1608047"/>
                        <a:pt x="286957" y="1604866"/>
                      </a:cubicBezTo>
                      <a:cubicBezTo>
                        <a:pt x="295251" y="1602792"/>
                        <a:pt x="303947" y="1601933"/>
                        <a:pt x="311839" y="1598645"/>
                      </a:cubicBezTo>
                      <a:cubicBezTo>
                        <a:pt x="328958" y="1591512"/>
                        <a:pt x="345014" y="1582058"/>
                        <a:pt x="361602" y="1573764"/>
                      </a:cubicBezTo>
                      <a:cubicBezTo>
                        <a:pt x="369896" y="1569617"/>
                        <a:pt x="377687" y="1564256"/>
                        <a:pt x="386484" y="1561323"/>
                      </a:cubicBezTo>
                      <a:lnTo>
                        <a:pt x="405145" y="1555102"/>
                      </a:lnTo>
                      <a:cubicBezTo>
                        <a:pt x="413439" y="1546808"/>
                        <a:pt x="422394" y="1539126"/>
                        <a:pt x="430027" y="1530221"/>
                      </a:cubicBezTo>
                      <a:cubicBezTo>
                        <a:pt x="434892" y="1524545"/>
                        <a:pt x="437603" y="1517236"/>
                        <a:pt x="442468" y="1511560"/>
                      </a:cubicBezTo>
                      <a:cubicBezTo>
                        <a:pt x="487719" y="1458766"/>
                        <a:pt x="451228" y="1510858"/>
                        <a:pt x="479790" y="1468017"/>
                      </a:cubicBezTo>
                      <a:cubicBezTo>
                        <a:pt x="512159" y="1338531"/>
                        <a:pt x="474037" y="1500262"/>
                        <a:pt x="479790" y="1132115"/>
                      </a:cubicBezTo>
                      <a:cubicBezTo>
                        <a:pt x="480248" y="1102795"/>
                        <a:pt x="488084" y="1074058"/>
                        <a:pt x="492231" y="1045029"/>
                      </a:cubicBezTo>
                      <a:cubicBezTo>
                        <a:pt x="535176" y="1109445"/>
                        <a:pt x="449139" y="990225"/>
                        <a:pt x="616639" y="1082351"/>
                      </a:cubicBezTo>
                      <a:cubicBezTo>
                        <a:pt x="631621" y="1090591"/>
                        <a:pt x="624933" y="1115527"/>
                        <a:pt x="629080" y="1132115"/>
                      </a:cubicBezTo>
                      <a:lnTo>
                        <a:pt x="635300" y="1156996"/>
                      </a:lnTo>
                      <a:cubicBezTo>
                        <a:pt x="650648" y="1341155"/>
                        <a:pt x="641521" y="1206673"/>
                        <a:pt x="641521" y="1561323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任意多边形 26"/>
                <p:cNvSpPr/>
                <p:nvPr/>
              </p:nvSpPr>
              <p:spPr>
                <a:xfrm>
                  <a:off x="8212301" y="1407556"/>
                  <a:ext cx="1798459" cy="4120179"/>
                </a:xfrm>
                <a:custGeom>
                  <a:avLst/>
                  <a:gdLst>
                    <a:gd name="connsiteX0" fmla="*/ 313903 w 1798459"/>
                    <a:gd name="connsiteY0" fmla="*/ 849854 h 4120179"/>
                    <a:gd name="connsiteX1" fmla="*/ 206327 w 1798459"/>
                    <a:gd name="connsiteY1" fmla="*/ 516367 h 4120179"/>
                    <a:gd name="connsiteX2" fmla="*/ 174054 w 1798459"/>
                    <a:gd name="connsiteY2" fmla="*/ 419548 h 4120179"/>
                    <a:gd name="connsiteX3" fmla="*/ 163296 w 1798459"/>
                    <a:gd name="connsiteY3" fmla="*/ 387275 h 4120179"/>
                    <a:gd name="connsiteX4" fmla="*/ 152539 w 1798459"/>
                    <a:gd name="connsiteY4" fmla="*/ 355002 h 4120179"/>
                    <a:gd name="connsiteX5" fmla="*/ 131023 w 1798459"/>
                    <a:gd name="connsiteY5" fmla="*/ 322729 h 4120179"/>
                    <a:gd name="connsiteX6" fmla="*/ 120266 w 1798459"/>
                    <a:gd name="connsiteY6" fmla="*/ 279699 h 4120179"/>
                    <a:gd name="connsiteX7" fmla="*/ 66478 w 1798459"/>
                    <a:gd name="connsiteY7" fmla="*/ 193638 h 4120179"/>
                    <a:gd name="connsiteX8" fmla="*/ 34205 w 1798459"/>
                    <a:gd name="connsiteY8" fmla="*/ 182880 h 4120179"/>
                    <a:gd name="connsiteX9" fmla="*/ 12689 w 1798459"/>
                    <a:gd name="connsiteY9" fmla="*/ 215153 h 4120179"/>
                    <a:gd name="connsiteX10" fmla="*/ 12689 w 1798459"/>
                    <a:gd name="connsiteY10" fmla="*/ 355002 h 4120179"/>
                    <a:gd name="connsiteX11" fmla="*/ 77235 w 1798459"/>
                    <a:gd name="connsiteY11" fmla="*/ 484094 h 4120179"/>
                    <a:gd name="connsiteX12" fmla="*/ 98750 w 1798459"/>
                    <a:gd name="connsiteY12" fmla="*/ 516367 h 4120179"/>
                    <a:gd name="connsiteX13" fmla="*/ 141781 w 1798459"/>
                    <a:gd name="connsiteY13" fmla="*/ 613186 h 4120179"/>
                    <a:gd name="connsiteX14" fmla="*/ 163296 w 1798459"/>
                    <a:gd name="connsiteY14" fmla="*/ 688489 h 4120179"/>
                    <a:gd name="connsiteX15" fmla="*/ 184812 w 1798459"/>
                    <a:gd name="connsiteY15" fmla="*/ 753035 h 4120179"/>
                    <a:gd name="connsiteX16" fmla="*/ 206327 w 1798459"/>
                    <a:gd name="connsiteY16" fmla="*/ 817581 h 4120179"/>
                    <a:gd name="connsiteX17" fmla="*/ 217085 w 1798459"/>
                    <a:gd name="connsiteY17" fmla="*/ 849854 h 4120179"/>
                    <a:gd name="connsiteX18" fmla="*/ 227842 w 1798459"/>
                    <a:gd name="connsiteY18" fmla="*/ 882127 h 4120179"/>
                    <a:gd name="connsiteX19" fmla="*/ 249358 w 1798459"/>
                    <a:gd name="connsiteY19" fmla="*/ 903642 h 4120179"/>
                    <a:gd name="connsiteX20" fmla="*/ 378449 w 1798459"/>
                    <a:gd name="connsiteY20" fmla="*/ 882127 h 4120179"/>
                    <a:gd name="connsiteX21" fmla="*/ 410722 w 1798459"/>
                    <a:gd name="connsiteY21" fmla="*/ 871369 h 4120179"/>
                    <a:gd name="connsiteX22" fmla="*/ 507541 w 1798459"/>
                    <a:gd name="connsiteY22" fmla="*/ 860612 h 4120179"/>
                    <a:gd name="connsiteX23" fmla="*/ 604360 w 1798459"/>
                    <a:gd name="connsiteY23" fmla="*/ 828339 h 4120179"/>
                    <a:gd name="connsiteX24" fmla="*/ 636633 w 1798459"/>
                    <a:gd name="connsiteY24" fmla="*/ 817581 h 4120179"/>
                    <a:gd name="connsiteX25" fmla="*/ 733452 w 1798459"/>
                    <a:gd name="connsiteY25" fmla="*/ 774551 h 4120179"/>
                    <a:gd name="connsiteX26" fmla="*/ 765725 w 1798459"/>
                    <a:gd name="connsiteY26" fmla="*/ 763793 h 4120179"/>
                    <a:gd name="connsiteX27" fmla="*/ 830270 w 1798459"/>
                    <a:gd name="connsiteY27" fmla="*/ 720762 h 4120179"/>
                    <a:gd name="connsiteX28" fmla="*/ 841028 w 1798459"/>
                    <a:gd name="connsiteY28" fmla="*/ 688489 h 4120179"/>
                    <a:gd name="connsiteX29" fmla="*/ 830270 w 1798459"/>
                    <a:gd name="connsiteY29" fmla="*/ 580913 h 4120179"/>
                    <a:gd name="connsiteX30" fmla="*/ 808755 w 1798459"/>
                    <a:gd name="connsiteY30" fmla="*/ 516367 h 4120179"/>
                    <a:gd name="connsiteX31" fmla="*/ 787240 w 1798459"/>
                    <a:gd name="connsiteY31" fmla="*/ 451821 h 4120179"/>
                    <a:gd name="connsiteX32" fmla="*/ 765725 w 1798459"/>
                    <a:gd name="connsiteY32" fmla="*/ 376518 h 4120179"/>
                    <a:gd name="connsiteX33" fmla="*/ 754967 w 1798459"/>
                    <a:gd name="connsiteY33" fmla="*/ 311972 h 4120179"/>
                    <a:gd name="connsiteX34" fmla="*/ 733452 w 1798459"/>
                    <a:gd name="connsiteY34" fmla="*/ 247426 h 4120179"/>
                    <a:gd name="connsiteX35" fmla="*/ 722694 w 1798459"/>
                    <a:gd name="connsiteY35" fmla="*/ 204395 h 4120179"/>
                    <a:gd name="connsiteX36" fmla="*/ 690421 w 1798459"/>
                    <a:gd name="connsiteY36" fmla="*/ 107576 h 4120179"/>
                    <a:gd name="connsiteX37" fmla="*/ 679663 w 1798459"/>
                    <a:gd name="connsiteY37" fmla="*/ 75303 h 4120179"/>
                    <a:gd name="connsiteX38" fmla="*/ 647390 w 1798459"/>
                    <a:gd name="connsiteY38" fmla="*/ 10758 h 4120179"/>
                    <a:gd name="connsiteX39" fmla="*/ 679663 w 1798459"/>
                    <a:gd name="connsiteY39" fmla="*/ 0 h 4120179"/>
                    <a:gd name="connsiteX40" fmla="*/ 733452 w 1798459"/>
                    <a:gd name="connsiteY40" fmla="*/ 75303 h 4120179"/>
                    <a:gd name="connsiteX41" fmla="*/ 744209 w 1798459"/>
                    <a:gd name="connsiteY41" fmla="*/ 107576 h 4120179"/>
                    <a:gd name="connsiteX42" fmla="*/ 776482 w 1798459"/>
                    <a:gd name="connsiteY42" fmla="*/ 182880 h 4120179"/>
                    <a:gd name="connsiteX43" fmla="*/ 797998 w 1798459"/>
                    <a:gd name="connsiteY43" fmla="*/ 247426 h 4120179"/>
                    <a:gd name="connsiteX44" fmla="*/ 808755 w 1798459"/>
                    <a:gd name="connsiteY44" fmla="*/ 279699 h 4120179"/>
                    <a:gd name="connsiteX45" fmla="*/ 830270 w 1798459"/>
                    <a:gd name="connsiteY45" fmla="*/ 311972 h 4120179"/>
                    <a:gd name="connsiteX46" fmla="*/ 851786 w 1798459"/>
                    <a:gd name="connsiteY46" fmla="*/ 376518 h 4120179"/>
                    <a:gd name="connsiteX47" fmla="*/ 862543 w 1798459"/>
                    <a:gd name="connsiteY47" fmla="*/ 408791 h 4120179"/>
                    <a:gd name="connsiteX48" fmla="*/ 884059 w 1798459"/>
                    <a:gd name="connsiteY48" fmla="*/ 430306 h 4120179"/>
                    <a:gd name="connsiteX49" fmla="*/ 894816 w 1798459"/>
                    <a:gd name="connsiteY49" fmla="*/ 462579 h 4120179"/>
                    <a:gd name="connsiteX50" fmla="*/ 916332 w 1798459"/>
                    <a:gd name="connsiteY50" fmla="*/ 548640 h 4120179"/>
                    <a:gd name="connsiteX51" fmla="*/ 937847 w 1798459"/>
                    <a:gd name="connsiteY51" fmla="*/ 613186 h 4120179"/>
                    <a:gd name="connsiteX52" fmla="*/ 948605 w 1798459"/>
                    <a:gd name="connsiteY52" fmla="*/ 645459 h 4120179"/>
                    <a:gd name="connsiteX53" fmla="*/ 959362 w 1798459"/>
                    <a:gd name="connsiteY53" fmla="*/ 677732 h 4120179"/>
                    <a:gd name="connsiteX54" fmla="*/ 927089 w 1798459"/>
                    <a:gd name="connsiteY54" fmla="*/ 699247 h 4120179"/>
                    <a:gd name="connsiteX55" fmla="*/ 894816 w 1798459"/>
                    <a:gd name="connsiteY55" fmla="*/ 688489 h 4120179"/>
                    <a:gd name="connsiteX56" fmla="*/ 711936 w 1798459"/>
                    <a:gd name="connsiteY56" fmla="*/ 699247 h 4120179"/>
                    <a:gd name="connsiteX57" fmla="*/ 615118 w 1798459"/>
                    <a:gd name="connsiteY57" fmla="*/ 731520 h 4120179"/>
                    <a:gd name="connsiteX58" fmla="*/ 582845 w 1798459"/>
                    <a:gd name="connsiteY58" fmla="*/ 742278 h 4120179"/>
                    <a:gd name="connsiteX59" fmla="*/ 550572 w 1798459"/>
                    <a:gd name="connsiteY59" fmla="*/ 763793 h 4120179"/>
                    <a:gd name="connsiteX60" fmla="*/ 529056 w 1798459"/>
                    <a:gd name="connsiteY60" fmla="*/ 785308 h 4120179"/>
                    <a:gd name="connsiteX61" fmla="*/ 464510 w 1798459"/>
                    <a:gd name="connsiteY61" fmla="*/ 806823 h 4120179"/>
                    <a:gd name="connsiteX62" fmla="*/ 432238 w 1798459"/>
                    <a:gd name="connsiteY62" fmla="*/ 817581 h 4120179"/>
                    <a:gd name="connsiteX63" fmla="*/ 346176 w 1798459"/>
                    <a:gd name="connsiteY63" fmla="*/ 849854 h 4120179"/>
                    <a:gd name="connsiteX64" fmla="*/ 270873 w 1798459"/>
                    <a:gd name="connsiteY64" fmla="*/ 871369 h 4120179"/>
                    <a:gd name="connsiteX65" fmla="*/ 227842 w 1798459"/>
                    <a:gd name="connsiteY65" fmla="*/ 903642 h 4120179"/>
                    <a:gd name="connsiteX66" fmla="*/ 206327 w 1798459"/>
                    <a:gd name="connsiteY66" fmla="*/ 925158 h 4120179"/>
                    <a:gd name="connsiteX67" fmla="*/ 227842 w 1798459"/>
                    <a:gd name="connsiteY67" fmla="*/ 1097280 h 4120179"/>
                    <a:gd name="connsiteX68" fmla="*/ 270873 w 1798459"/>
                    <a:gd name="connsiteY68" fmla="*/ 1161826 h 4120179"/>
                    <a:gd name="connsiteX69" fmla="*/ 292388 w 1798459"/>
                    <a:gd name="connsiteY69" fmla="*/ 1194099 h 4120179"/>
                    <a:gd name="connsiteX70" fmla="*/ 313903 w 1798459"/>
                    <a:gd name="connsiteY70" fmla="*/ 1237129 h 4120179"/>
                    <a:gd name="connsiteX71" fmla="*/ 324661 w 1798459"/>
                    <a:gd name="connsiteY71" fmla="*/ 1269402 h 4120179"/>
                    <a:gd name="connsiteX72" fmla="*/ 346176 w 1798459"/>
                    <a:gd name="connsiteY72" fmla="*/ 1301675 h 4120179"/>
                    <a:gd name="connsiteX73" fmla="*/ 378449 w 1798459"/>
                    <a:gd name="connsiteY73" fmla="*/ 1398494 h 4120179"/>
                    <a:gd name="connsiteX74" fmla="*/ 389207 w 1798459"/>
                    <a:gd name="connsiteY74" fmla="*/ 1430767 h 4120179"/>
                    <a:gd name="connsiteX75" fmla="*/ 410722 w 1798459"/>
                    <a:gd name="connsiteY75" fmla="*/ 1463040 h 4120179"/>
                    <a:gd name="connsiteX76" fmla="*/ 421480 w 1798459"/>
                    <a:gd name="connsiteY76" fmla="*/ 1506071 h 4120179"/>
                    <a:gd name="connsiteX77" fmla="*/ 453753 w 1798459"/>
                    <a:gd name="connsiteY77" fmla="*/ 1602889 h 4120179"/>
                    <a:gd name="connsiteX78" fmla="*/ 464510 w 1798459"/>
                    <a:gd name="connsiteY78" fmla="*/ 1635162 h 4120179"/>
                    <a:gd name="connsiteX79" fmla="*/ 475268 w 1798459"/>
                    <a:gd name="connsiteY79" fmla="*/ 1667435 h 4120179"/>
                    <a:gd name="connsiteX80" fmla="*/ 496783 w 1798459"/>
                    <a:gd name="connsiteY80" fmla="*/ 1764254 h 4120179"/>
                    <a:gd name="connsiteX81" fmla="*/ 507541 w 1798459"/>
                    <a:gd name="connsiteY81" fmla="*/ 1796527 h 4120179"/>
                    <a:gd name="connsiteX82" fmla="*/ 518299 w 1798459"/>
                    <a:gd name="connsiteY82" fmla="*/ 1914861 h 4120179"/>
                    <a:gd name="connsiteX83" fmla="*/ 529056 w 1798459"/>
                    <a:gd name="connsiteY83" fmla="*/ 1957892 h 4120179"/>
                    <a:gd name="connsiteX84" fmla="*/ 496783 w 1798459"/>
                    <a:gd name="connsiteY84" fmla="*/ 2022438 h 4120179"/>
                    <a:gd name="connsiteX85" fmla="*/ 593602 w 1798459"/>
                    <a:gd name="connsiteY85" fmla="*/ 2043953 h 4120179"/>
                    <a:gd name="connsiteX86" fmla="*/ 561329 w 1798459"/>
                    <a:gd name="connsiteY86" fmla="*/ 2054711 h 4120179"/>
                    <a:gd name="connsiteX87" fmla="*/ 529056 w 1798459"/>
                    <a:gd name="connsiteY87" fmla="*/ 2076226 h 4120179"/>
                    <a:gd name="connsiteX88" fmla="*/ 507541 w 1798459"/>
                    <a:gd name="connsiteY88" fmla="*/ 2108499 h 4120179"/>
                    <a:gd name="connsiteX89" fmla="*/ 550572 w 1798459"/>
                    <a:gd name="connsiteY89" fmla="*/ 2097741 h 4120179"/>
                    <a:gd name="connsiteX90" fmla="*/ 615118 w 1798459"/>
                    <a:gd name="connsiteY90" fmla="*/ 2076226 h 4120179"/>
                    <a:gd name="connsiteX91" fmla="*/ 615118 w 1798459"/>
                    <a:gd name="connsiteY91" fmla="*/ 2140772 h 4120179"/>
                    <a:gd name="connsiteX92" fmla="*/ 593602 w 1798459"/>
                    <a:gd name="connsiteY92" fmla="*/ 2205318 h 4120179"/>
                    <a:gd name="connsiteX93" fmla="*/ 615118 w 1798459"/>
                    <a:gd name="connsiteY93" fmla="*/ 2334409 h 4120179"/>
                    <a:gd name="connsiteX94" fmla="*/ 636633 w 1798459"/>
                    <a:gd name="connsiteY94" fmla="*/ 2398955 h 4120179"/>
                    <a:gd name="connsiteX95" fmla="*/ 658148 w 1798459"/>
                    <a:gd name="connsiteY95" fmla="*/ 2420471 h 4120179"/>
                    <a:gd name="connsiteX96" fmla="*/ 668906 w 1798459"/>
                    <a:gd name="connsiteY96" fmla="*/ 2463501 h 4120179"/>
                    <a:gd name="connsiteX97" fmla="*/ 679663 w 1798459"/>
                    <a:gd name="connsiteY97" fmla="*/ 2495774 h 4120179"/>
                    <a:gd name="connsiteX98" fmla="*/ 711936 w 1798459"/>
                    <a:gd name="connsiteY98" fmla="*/ 2614108 h 4120179"/>
                    <a:gd name="connsiteX99" fmla="*/ 733452 w 1798459"/>
                    <a:gd name="connsiteY99" fmla="*/ 2646381 h 4120179"/>
                    <a:gd name="connsiteX100" fmla="*/ 765725 w 1798459"/>
                    <a:gd name="connsiteY100" fmla="*/ 2764715 h 4120179"/>
                    <a:gd name="connsiteX101" fmla="*/ 808755 w 1798459"/>
                    <a:gd name="connsiteY101" fmla="*/ 2872292 h 4120179"/>
                    <a:gd name="connsiteX102" fmla="*/ 841028 w 1798459"/>
                    <a:gd name="connsiteY102" fmla="*/ 2979868 h 4120179"/>
                    <a:gd name="connsiteX103" fmla="*/ 851786 w 1798459"/>
                    <a:gd name="connsiteY103" fmla="*/ 3012141 h 4120179"/>
                    <a:gd name="connsiteX104" fmla="*/ 862543 w 1798459"/>
                    <a:gd name="connsiteY104" fmla="*/ 3119718 h 4120179"/>
                    <a:gd name="connsiteX105" fmla="*/ 884059 w 1798459"/>
                    <a:gd name="connsiteY105" fmla="*/ 3151991 h 4120179"/>
                    <a:gd name="connsiteX106" fmla="*/ 905574 w 1798459"/>
                    <a:gd name="connsiteY106" fmla="*/ 3238052 h 4120179"/>
                    <a:gd name="connsiteX107" fmla="*/ 948605 w 1798459"/>
                    <a:gd name="connsiteY107" fmla="*/ 3334871 h 4120179"/>
                    <a:gd name="connsiteX108" fmla="*/ 959362 w 1798459"/>
                    <a:gd name="connsiteY108" fmla="*/ 3388659 h 4120179"/>
                    <a:gd name="connsiteX109" fmla="*/ 980878 w 1798459"/>
                    <a:gd name="connsiteY109" fmla="*/ 3453205 h 4120179"/>
                    <a:gd name="connsiteX110" fmla="*/ 1002393 w 1798459"/>
                    <a:gd name="connsiteY110" fmla="*/ 3517751 h 4120179"/>
                    <a:gd name="connsiteX111" fmla="*/ 1013150 w 1798459"/>
                    <a:gd name="connsiteY111" fmla="*/ 3550023 h 4120179"/>
                    <a:gd name="connsiteX112" fmla="*/ 1023908 w 1798459"/>
                    <a:gd name="connsiteY112" fmla="*/ 3593054 h 4120179"/>
                    <a:gd name="connsiteX113" fmla="*/ 1045423 w 1798459"/>
                    <a:gd name="connsiteY113" fmla="*/ 3636085 h 4120179"/>
                    <a:gd name="connsiteX114" fmla="*/ 1077696 w 1798459"/>
                    <a:gd name="connsiteY114" fmla="*/ 3732903 h 4120179"/>
                    <a:gd name="connsiteX115" fmla="*/ 1088454 w 1798459"/>
                    <a:gd name="connsiteY115" fmla="*/ 3765176 h 4120179"/>
                    <a:gd name="connsiteX116" fmla="*/ 1099212 w 1798459"/>
                    <a:gd name="connsiteY116" fmla="*/ 3829722 h 4120179"/>
                    <a:gd name="connsiteX117" fmla="*/ 1120727 w 1798459"/>
                    <a:gd name="connsiteY117" fmla="*/ 3905026 h 4120179"/>
                    <a:gd name="connsiteX118" fmla="*/ 1163758 w 1798459"/>
                    <a:gd name="connsiteY118" fmla="*/ 4055633 h 4120179"/>
                    <a:gd name="connsiteX119" fmla="*/ 1174515 w 1798459"/>
                    <a:gd name="connsiteY119" fmla="*/ 4087906 h 4120179"/>
                    <a:gd name="connsiteX120" fmla="*/ 1196030 w 1798459"/>
                    <a:gd name="connsiteY120" fmla="*/ 4120179 h 4120179"/>
                    <a:gd name="connsiteX121" fmla="*/ 1239061 w 1798459"/>
                    <a:gd name="connsiteY121" fmla="*/ 3969572 h 4120179"/>
                    <a:gd name="connsiteX122" fmla="*/ 1217546 w 1798459"/>
                    <a:gd name="connsiteY122" fmla="*/ 3905026 h 4120179"/>
                    <a:gd name="connsiteX123" fmla="*/ 1206788 w 1798459"/>
                    <a:gd name="connsiteY123" fmla="*/ 3872753 h 4120179"/>
                    <a:gd name="connsiteX124" fmla="*/ 1174515 w 1798459"/>
                    <a:gd name="connsiteY124" fmla="*/ 3689873 h 4120179"/>
                    <a:gd name="connsiteX125" fmla="*/ 1163758 w 1798459"/>
                    <a:gd name="connsiteY125" fmla="*/ 3657600 h 4120179"/>
                    <a:gd name="connsiteX126" fmla="*/ 1142242 w 1798459"/>
                    <a:gd name="connsiteY126" fmla="*/ 3636085 h 4120179"/>
                    <a:gd name="connsiteX127" fmla="*/ 1120727 w 1798459"/>
                    <a:gd name="connsiteY127" fmla="*/ 3571539 h 4120179"/>
                    <a:gd name="connsiteX128" fmla="*/ 1109969 w 1798459"/>
                    <a:gd name="connsiteY128" fmla="*/ 3539266 h 4120179"/>
                    <a:gd name="connsiteX129" fmla="*/ 1077696 w 1798459"/>
                    <a:gd name="connsiteY129" fmla="*/ 3517751 h 4120179"/>
                    <a:gd name="connsiteX130" fmla="*/ 1045423 w 1798459"/>
                    <a:gd name="connsiteY130" fmla="*/ 3539266 h 4120179"/>
                    <a:gd name="connsiteX131" fmla="*/ 1196030 w 1798459"/>
                    <a:gd name="connsiteY131" fmla="*/ 3517751 h 4120179"/>
                    <a:gd name="connsiteX132" fmla="*/ 1249819 w 1798459"/>
                    <a:gd name="connsiteY132" fmla="*/ 3506993 h 4120179"/>
                    <a:gd name="connsiteX133" fmla="*/ 1282092 w 1798459"/>
                    <a:gd name="connsiteY133" fmla="*/ 3496235 h 4120179"/>
                    <a:gd name="connsiteX134" fmla="*/ 1475729 w 1798459"/>
                    <a:gd name="connsiteY134" fmla="*/ 3474720 h 4120179"/>
                    <a:gd name="connsiteX135" fmla="*/ 1551033 w 1798459"/>
                    <a:gd name="connsiteY135" fmla="*/ 3463962 h 4120179"/>
                    <a:gd name="connsiteX136" fmla="*/ 1583306 w 1798459"/>
                    <a:gd name="connsiteY136" fmla="*/ 3453205 h 4120179"/>
                    <a:gd name="connsiteX137" fmla="*/ 1615579 w 1798459"/>
                    <a:gd name="connsiteY137" fmla="*/ 3399416 h 4120179"/>
                    <a:gd name="connsiteX138" fmla="*/ 1604821 w 1798459"/>
                    <a:gd name="connsiteY138" fmla="*/ 3227294 h 4120179"/>
                    <a:gd name="connsiteX139" fmla="*/ 1594063 w 1798459"/>
                    <a:gd name="connsiteY139" fmla="*/ 3195021 h 4120179"/>
                    <a:gd name="connsiteX140" fmla="*/ 1572548 w 1798459"/>
                    <a:gd name="connsiteY140" fmla="*/ 3076687 h 4120179"/>
                    <a:gd name="connsiteX141" fmla="*/ 1551033 w 1798459"/>
                    <a:gd name="connsiteY141" fmla="*/ 3012141 h 4120179"/>
                    <a:gd name="connsiteX142" fmla="*/ 1540275 w 1798459"/>
                    <a:gd name="connsiteY142" fmla="*/ 2979868 h 4120179"/>
                    <a:gd name="connsiteX143" fmla="*/ 1518760 w 1798459"/>
                    <a:gd name="connsiteY143" fmla="*/ 2947595 h 4120179"/>
                    <a:gd name="connsiteX144" fmla="*/ 1497245 w 1798459"/>
                    <a:gd name="connsiteY144" fmla="*/ 2883049 h 4120179"/>
                    <a:gd name="connsiteX145" fmla="*/ 1475729 w 1798459"/>
                    <a:gd name="connsiteY145" fmla="*/ 2818503 h 4120179"/>
                    <a:gd name="connsiteX146" fmla="*/ 1464972 w 1798459"/>
                    <a:gd name="connsiteY146" fmla="*/ 2786231 h 4120179"/>
                    <a:gd name="connsiteX147" fmla="*/ 1443456 w 1798459"/>
                    <a:gd name="connsiteY147" fmla="*/ 2700169 h 4120179"/>
                    <a:gd name="connsiteX148" fmla="*/ 1421941 w 1798459"/>
                    <a:gd name="connsiteY148" fmla="*/ 2624866 h 4120179"/>
                    <a:gd name="connsiteX149" fmla="*/ 1400426 w 1798459"/>
                    <a:gd name="connsiteY149" fmla="*/ 2517289 h 4120179"/>
                    <a:gd name="connsiteX150" fmla="*/ 1389668 w 1798459"/>
                    <a:gd name="connsiteY150" fmla="*/ 2463501 h 4120179"/>
                    <a:gd name="connsiteX151" fmla="*/ 1378910 w 1798459"/>
                    <a:gd name="connsiteY151" fmla="*/ 2431228 h 4120179"/>
                    <a:gd name="connsiteX152" fmla="*/ 1357395 w 1798459"/>
                    <a:gd name="connsiteY152" fmla="*/ 2345167 h 4120179"/>
                    <a:gd name="connsiteX153" fmla="*/ 1335880 w 1798459"/>
                    <a:gd name="connsiteY153" fmla="*/ 2226833 h 4120179"/>
                    <a:gd name="connsiteX154" fmla="*/ 1325122 w 1798459"/>
                    <a:gd name="connsiteY154" fmla="*/ 2183802 h 4120179"/>
                    <a:gd name="connsiteX155" fmla="*/ 1314365 w 1798459"/>
                    <a:gd name="connsiteY155" fmla="*/ 2151529 h 4120179"/>
                    <a:gd name="connsiteX156" fmla="*/ 1303607 w 1798459"/>
                    <a:gd name="connsiteY156" fmla="*/ 2097741 h 4120179"/>
                    <a:gd name="connsiteX157" fmla="*/ 1292849 w 1798459"/>
                    <a:gd name="connsiteY157" fmla="*/ 2033195 h 4120179"/>
                    <a:gd name="connsiteX158" fmla="*/ 1282092 w 1798459"/>
                    <a:gd name="connsiteY158" fmla="*/ 1957892 h 4120179"/>
                    <a:gd name="connsiteX159" fmla="*/ 1271334 w 1798459"/>
                    <a:gd name="connsiteY159" fmla="*/ 1925619 h 4120179"/>
                    <a:gd name="connsiteX160" fmla="*/ 1249819 w 1798459"/>
                    <a:gd name="connsiteY160" fmla="*/ 1764254 h 4120179"/>
                    <a:gd name="connsiteX161" fmla="*/ 1228303 w 1798459"/>
                    <a:gd name="connsiteY161" fmla="*/ 1678193 h 4120179"/>
                    <a:gd name="connsiteX162" fmla="*/ 1206788 w 1798459"/>
                    <a:gd name="connsiteY162" fmla="*/ 1581374 h 4120179"/>
                    <a:gd name="connsiteX163" fmla="*/ 1196030 w 1798459"/>
                    <a:gd name="connsiteY163" fmla="*/ 1538343 h 4120179"/>
                    <a:gd name="connsiteX164" fmla="*/ 1174515 w 1798459"/>
                    <a:gd name="connsiteY164" fmla="*/ 1506071 h 4120179"/>
                    <a:gd name="connsiteX165" fmla="*/ 1142242 w 1798459"/>
                    <a:gd name="connsiteY165" fmla="*/ 1409252 h 4120179"/>
                    <a:gd name="connsiteX166" fmla="*/ 1131485 w 1798459"/>
                    <a:gd name="connsiteY166" fmla="*/ 1376979 h 4120179"/>
                    <a:gd name="connsiteX167" fmla="*/ 1109969 w 1798459"/>
                    <a:gd name="connsiteY167" fmla="*/ 1355463 h 4120179"/>
                    <a:gd name="connsiteX168" fmla="*/ 1077696 w 1798459"/>
                    <a:gd name="connsiteY168" fmla="*/ 1258645 h 4120179"/>
                    <a:gd name="connsiteX169" fmla="*/ 1066939 w 1798459"/>
                    <a:gd name="connsiteY169" fmla="*/ 1226372 h 4120179"/>
                    <a:gd name="connsiteX170" fmla="*/ 1045423 w 1798459"/>
                    <a:gd name="connsiteY170" fmla="*/ 1194099 h 4120179"/>
                    <a:gd name="connsiteX171" fmla="*/ 1023908 w 1798459"/>
                    <a:gd name="connsiteY171" fmla="*/ 1108038 h 4120179"/>
                    <a:gd name="connsiteX172" fmla="*/ 1013150 w 1798459"/>
                    <a:gd name="connsiteY172" fmla="*/ 1075765 h 4120179"/>
                    <a:gd name="connsiteX173" fmla="*/ 991635 w 1798459"/>
                    <a:gd name="connsiteY173" fmla="*/ 1054249 h 4120179"/>
                    <a:gd name="connsiteX174" fmla="*/ 970120 w 1798459"/>
                    <a:gd name="connsiteY174" fmla="*/ 978946 h 4120179"/>
                    <a:gd name="connsiteX175" fmla="*/ 937847 w 1798459"/>
                    <a:gd name="connsiteY175" fmla="*/ 903642 h 4120179"/>
                    <a:gd name="connsiteX176" fmla="*/ 905574 w 1798459"/>
                    <a:gd name="connsiteY176" fmla="*/ 882127 h 4120179"/>
                    <a:gd name="connsiteX177" fmla="*/ 884059 w 1798459"/>
                    <a:gd name="connsiteY177" fmla="*/ 849854 h 4120179"/>
                    <a:gd name="connsiteX178" fmla="*/ 862543 w 1798459"/>
                    <a:gd name="connsiteY178" fmla="*/ 828339 h 4120179"/>
                    <a:gd name="connsiteX179" fmla="*/ 905574 w 1798459"/>
                    <a:gd name="connsiteY179" fmla="*/ 763793 h 4120179"/>
                    <a:gd name="connsiteX180" fmla="*/ 937847 w 1798459"/>
                    <a:gd name="connsiteY180" fmla="*/ 731520 h 4120179"/>
                    <a:gd name="connsiteX181" fmla="*/ 1023908 w 1798459"/>
                    <a:gd name="connsiteY181" fmla="*/ 720762 h 4120179"/>
                    <a:gd name="connsiteX182" fmla="*/ 1045423 w 1798459"/>
                    <a:gd name="connsiteY182" fmla="*/ 677732 h 4120179"/>
                    <a:gd name="connsiteX183" fmla="*/ 1056181 w 1798459"/>
                    <a:gd name="connsiteY183" fmla="*/ 548640 h 4120179"/>
                    <a:gd name="connsiteX184" fmla="*/ 1120727 w 1798459"/>
                    <a:gd name="connsiteY184" fmla="*/ 527125 h 4120179"/>
                    <a:gd name="connsiteX185" fmla="*/ 1185273 w 1798459"/>
                    <a:gd name="connsiteY185" fmla="*/ 548640 h 4120179"/>
                    <a:gd name="connsiteX186" fmla="*/ 1249819 w 1798459"/>
                    <a:gd name="connsiteY186" fmla="*/ 559398 h 4120179"/>
                    <a:gd name="connsiteX187" fmla="*/ 1292849 w 1798459"/>
                    <a:gd name="connsiteY187" fmla="*/ 570155 h 4120179"/>
                    <a:gd name="connsiteX188" fmla="*/ 1518760 w 1798459"/>
                    <a:gd name="connsiteY188" fmla="*/ 591671 h 4120179"/>
                    <a:gd name="connsiteX189" fmla="*/ 1766186 w 1798459"/>
                    <a:gd name="connsiteY189" fmla="*/ 580913 h 4120179"/>
                    <a:gd name="connsiteX190" fmla="*/ 1787701 w 1798459"/>
                    <a:gd name="connsiteY190" fmla="*/ 516367 h 4120179"/>
                    <a:gd name="connsiteX191" fmla="*/ 1755428 w 1798459"/>
                    <a:gd name="connsiteY191" fmla="*/ 355002 h 4120179"/>
                    <a:gd name="connsiteX192" fmla="*/ 1723155 w 1798459"/>
                    <a:gd name="connsiteY192" fmla="*/ 344245 h 4120179"/>
                    <a:gd name="connsiteX193" fmla="*/ 1669367 w 1798459"/>
                    <a:gd name="connsiteY193" fmla="*/ 311972 h 4120179"/>
                    <a:gd name="connsiteX194" fmla="*/ 1626336 w 1798459"/>
                    <a:gd name="connsiteY194" fmla="*/ 268941 h 4120179"/>
                    <a:gd name="connsiteX195" fmla="*/ 1561790 w 1798459"/>
                    <a:gd name="connsiteY195" fmla="*/ 236668 h 4120179"/>
                    <a:gd name="connsiteX196" fmla="*/ 1464972 w 1798459"/>
                    <a:gd name="connsiteY196" fmla="*/ 182880 h 4120179"/>
                    <a:gd name="connsiteX197" fmla="*/ 1357395 w 1798459"/>
                    <a:gd name="connsiteY197" fmla="*/ 172122 h 4120179"/>
                    <a:gd name="connsiteX198" fmla="*/ 1282092 w 1798459"/>
                    <a:gd name="connsiteY198" fmla="*/ 161365 h 4120179"/>
                    <a:gd name="connsiteX199" fmla="*/ 1131485 w 1798459"/>
                    <a:gd name="connsiteY199" fmla="*/ 193638 h 4120179"/>
                    <a:gd name="connsiteX200" fmla="*/ 1088454 w 1798459"/>
                    <a:gd name="connsiteY200" fmla="*/ 290456 h 4120179"/>
                    <a:gd name="connsiteX201" fmla="*/ 1066939 w 1798459"/>
                    <a:gd name="connsiteY201" fmla="*/ 311972 h 4120179"/>
                    <a:gd name="connsiteX202" fmla="*/ 1056181 w 1798459"/>
                    <a:gd name="connsiteY202" fmla="*/ 344245 h 4120179"/>
                    <a:gd name="connsiteX203" fmla="*/ 1034666 w 1798459"/>
                    <a:gd name="connsiteY203" fmla="*/ 376518 h 4120179"/>
                    <a:gd name="connsiteX204" fmla="*/ 1013150 w 1798459"/>
                    <a:gd name="connsiteY204" fmla="*/ 441063 h 4120179"/>
                    <a:gd name="connsiteX205" fmla="*/ 1023908 w 1798459"/>
                    <a:gd name="connsiteY205" fmla="*/ 505609 h 4120179"/>
                    <a:gd name="connsiteX206" fmla="*/ 1077696 w 1798459"/>
                    <a:gd name="connsiteY206" fmla="*/ 516367 h 4120179"/>
                    <a:gd name="connsiteX207" fmla="*/ 1109969 w 1798459"/>
                    <a:gd name="connsiteY207" fmla="*/ 527125 h 4120179"/>
                    <a:gd name="connsiteX208" fmla="*/ 1077696 w 1798459"/>
                    <a:gd name="connsiteY208" fmla="*/ 451821 h 4120179"/>
                    <a:gd name="connsiteX209" fmla="*/ 1045423 w 1798459"/>
                    <a:gd name="connsiteY209" fmla="*/ 441063 h 4120179"/>
                    <a:gd name="connsiteX210" fmla="*/ 1120727 w 1798459"/>
                    <a:gd name="connsiteY210" fmla="*/ 462579 h 4120179"/>
                    <a:gd name="connsiteX211" fmla="*/ 991635 w 1798459"/>
                    <a:gd name="connsiteY211" fmla="*/ 473336 h 4120179"/>
                    <a:gd name="connsiteX212" fmla="*/ 1013150 w 1798459"/>
                    <a:gd name="connsiteY212" fmla="*/ 505609 h 4120179"/>
                    <a:gd name="connsiteX213" fmla="*/ 1056181 w 1798459"/>
                    <a:gd name="connsiteY213" fmla="*/ 516367 h 4120179"/>
                    <a:gd name="connsiteX214" fmla="*/ 1185273 w 1798459"/>
                    <a:gd name="connsiteY214" fmla="*/ 527125 h 4120179"/>
                    <a:gd name="connsiteX215" fmla="*/ 1239061 w 1798459"/>
                    <a:gd name="connsiteY215" fmla="*/ 537882 h 4120179"/>
                    <a:gd name="connsiteX216" fmla="*/ 1271334 w 1798459"/>
                    <a:gd name="connsiteY216" fmla="*/ 559398 h 4120179"/>
                    <a:gd name="connsiteX217" fmla="*/ 1335880 w 1798459"/>
                    <a:gd name="connsiteY217" fmla="*/ 580913 h 4120179"/>
                    <a:gd name="connsiteX218" fmla="*/ 1335880 w 1798459"/>
                    <a:gd name="connsiteY218" fmla="*/ 580913 h 4120179"/>
                    <a:gd name="connsiteX219" fmla="*/ 1378910 w 1798459"/>
                    <a:gd name="connsiteY219" fmla="*/ 591671 h 4120179"/>
                    <a:gd name="connsiteX220" fmla="*/ 1432699 w 1798459"/>
                    <a:gd name="connsiteY220" fmla="*/ 602428 h 4120179"/>
                    <a:gd name="connsiteX221" fmla="*/ 1464972 w 1798459"/>
                    <a:gd name="connsiteY221" fmla="*/ 613186 h 4120179"/>
                    <a:gd name="connsiteX222" fmla="*/ 1508002 w 1798459"/>
                    <a:gd name="connsiteY222" fmla="*/ 623943 h 4120179"/>
                    <a:gd name="connsiteX223" fmla="*/ 1744670 w 1798459"/>
                    <a:gd name="connsiteY223" fmla="*/ 613186 h 4120179"/>
                    <a:gd name="connsiteX224" fmla="*/ 1733913 w 1798459"/>
                    <a:gd name="connsiteY224" fmla="*/ 537882 h 4120179"/>
                    <a:gd name="connsiteX225" fmla="*/ 1637094 w 1798459"/>
                    <a:gd name="connsiteY225" fmla="*/ 494852 h 4120179"/>
                    <a:gd name="connsiteX226" fmla="*/ 1604821 w 1798459"/>
                    <a:gd name="connsiteY226" fmla="*/ 484094 h 4120179"/>
                    <a:gd name="connsiteX227" fmla="*/ 1637094 w 1798459"/>
                    <a:gd name="connsiteY227" fmla="*/ 494852 h 4120179"/>
                    <a:gd name="connsiteX228" fmla="*/ 1669367 w 1798459"/>
                    <a:gd name="connsiteY228" fmla="*/ 516367 h 4120179"/>
                    <a:gd name="connsiteX229" fmla="*/ 1690882 w 1798459"/>
                    <a:gd name="connsiteY229" fmla="*/ 548640 h 4120179"/>
                    <a:gd name="connsiteX230" fmla="*/ 1712398 w 1798459"/>
                    <a:gd name="connsiteY230" fmla="*/ 699247 h 4120179"/>
                    <a:gd name="connsiteX231" fmla="*/ 1723155 w 1798459"/>
                    <a:gd name="connsiteY231" fmla="*/ 742278 h 4120179"/>
                    <a:gd name="connsiteX232" fmla="*/ 1744670 w 1798459"/>
                    <a:gd name="connsiteY232" fmla="*/ 774551 h 4120179"/>
                    <a:gd name="connsiteX233" fmla="*/ 1733913 w 1798459"/>
                    <a:gd name="connsiteY233" fmla="*/ 817581 h 4120179"/>
                    <a:gd name="connsiteX234" fmla="*/ 1712398 w 1798459"/>
                    <a:gd name="connsiteY234" fmla="*/ 849854 h 4120179"/>
                    <a:gd name="connsiteX235" fmla="*/ 1744670 w 1798459"/>
                    <a:gd name="connsiteY235" fmla="*/ 925158 h 4120179"/>
                    <a:gd name="connsiteX236" fmla="*/ 1701640 w 1798459"/>
                    <a:gd name="connsiteY236" fmla="*/ 1021976 h 4120179"/>
                    <a:gd name="connsiteX237" fmla="*/ 1680125 w 1798459"/>
                    <a:gd name="connsiteY237" fmla="*/ 1043492 h 4120179"/>
                    <a:gd name="connsiteX238" fmla="*/ 1658609 w 1798459"/>
                    <a:gd name="connsiteY238" fmla="*/ 1108038 h 4120179"/>
                    <a:gd name="connsiteX239" fmla="*/ 1647852 w 1798459"/>
                    <a:gd name="connsiteY239" fmla="*/ 1140311 h 4120179"/>
                    <a:gd name="connsiteX240" fmla="*/ 1669367 w 1798459"/>
                    <a:gd name="connsiteY240" fmla="*/ 1258645 h 4120179"/>
                    <a:gd name="connsiteX241" fmla="*/ 1712398 w 1798459"/>
                    <a:gd name="connsiteY241" fmla="*/ 1323191 h 4120179"/>
                    <a:gd name="connsiteX242" fmla="*/ 1658609 w 1798459"/>
                    <a:gd name="connsiteY242" fmla="*/ 1366221 h 4120179"/>
                    <a:gd name="connsiteX243" fmla="*/ 1594063 w 1798459"/>
                    <a:gd name="connsiteY243" fmla="*/ 1387736 h 4120179"/>
                    <a:gd name="connsiteX244" fmla="*/ 1561790 w 1798459"/>
                    <a:gd name="connsiteY244" fmla="*/ 1366221 h 4120179"/>
                    <a:gd name="connsiteX245" fmla="*/ 1551033 w 1798459"/>
                    <a:gd name="connsiteY245" fmla="*/ 1333948 h 4120179"/>
                    <a:gd name="connsiteX246" fmla="*/ 1508002 w 1798459"/>
                    <a:gd name="connsiteY246" fmla="*/ 1237129 h 4120179"/>
                    <a:gd name="connsiteX247" fmla="*/ 1486487 w 1798459"/>
                    <a:gd name="connsiteY247" fmla="*/ 1161826 h 4120179"/>
                    <a:gd name="connsiteX248" fmla="*/ 1454214 w 1798459"/>
                    <a:gd name="connsiteY248" fmla="*/ 1151068 h 4120179"/>
                    <a:gd name="connsiteX249" fmla="*/ 1421941 w 1798459"/>
                    <a:gd name="connsiteY249" fmla="*/ 1129553 h 4120179"/>
                    <a:gd name="connsiteX250" fmla="*/ 1357395 w 1798459"/>
                    <a:gd name="connsiteY250" fmla="*/ 1108038 h 4120179"/>
                    <a:gd name="connsiteX251" fmla="*/ 1325122 w 1798459"/>
                    <a:gd name="connsiteY251" fmla="*/ 1097280 h 4120179"/>
                    <a:gd name="connsiteX252" fmla="*/ 1228303 w 1798459"/>
                    <a:gd name="connsiteY252" fmla="*/ 1054249 h 4120179"/>
                    <a:gd name="connsiteX253" fmla="*/ 1163758 w 1798459"/>
                    <a:gd name="connsiteY253" fmla="*/ 1032734 h 4120179"/>
                    <a:gd name="connsiteX254" fmla="*/ 1131485 w 1798459"/>
                    <a:gd name="connsiteY254" fmla="*/ 1021976 h 4120179"/>
                    <a:gd name="connsiteX255" fmla="*/ 1109969 w 1798459"/>
                    <a:gd name="connsiteY255" fmla="*/ 1000461 h 4120179"/>
                    <a:gd name="connsiteX256" fmla="*/ 1099212 w 1798459"/>
                    <a:gd name="connsiteY256" fmla="*/ 903642 h 4120179"/>
                    <a:gd name="connsiteX257" fmla="*/ 1023908 w 1798459"/>
                    <a:gd name="connsiteY257" fmla="*/ 914400 h 4120179"/>
                    <a:gd name="connsiteX258" fmla="*/ 927089 w 1798459"/>
                    <a:gd name="connsiteY258" fmla="*/ 903642 h 4120179"/>
                    <a:gd name="connsiteX259" fmla="*/ 959362 w 1798459"/>
                    <a:gd name="connsiteY259" fmla="*/ 914400 h 4120179"/>
                    <a:gd name="connsiteX260" fmla="*/ 1002393 w 1798459"/>
                    <a:gd name="connsiteY260" fmla="*/ 925158 h 4120179"/>
                    <a:gd name="connsiteX261" fmla="*/ 1034666 w 1798459"/>
                    <a:gd name="connsiteY261" fmla="*/ 935915 h 4120179"/>
                    <a:gd name="connsiteX262" fmla="*/ 1153000 w 1798459"/>
                    <a:gd name="connsiteY262" fmla="*/ 946673 h 4120179"/>
                    <a:gd name="connsiteX263" fmla="*/ 1131485 w 1798459"/>
                    <a:gd name="connsiteY263" fmla="*/ 1011219 h 4120179"/>
                    <a:gd name="connsiteX264" fmla="*/ 1153000 w 1798459"/>
                    <a:gd name="connsiteY264" fmla="*/ 1043492 h 4120179"/>
                    <a:gd name="connsiteX265" fmla="*/ 1217546 w 1798459"/>
                    <a:gd name="connsiteY265" fmla="*/ 1075765 h 4120179"/>
                    <a:gd name="connsiteX266" fmla="*/ 1282092 w 1798459"/>
                    <a:gd name="connsiteY266" fmla="*/ 1086522 h 4120179"/>
                    <a:gd name="connsiteX267" fmla="*/ 1325122 w 1798459"/>
                    <a:gd name="connsiteY267" fmla="*/ 1097280 h 4120179"/>
                    <a:gd name="connsiteX268" fmla="*/ 1389668 w 1798459"/>
                    <a:gd name="connsiteY268" fmla="*/ 1118795 h 4120179"/>
                    <a:gd name="connsiteX269" fmla="*/ 1454214 w 1798459"/>
                    <a:gd name="connsiteY269" fmla="*/ 1161826 h 4120179"/>
                    <a:gd name="connsiteX270" fmla="*/ 1486487 w 1798459"/>
                    <a:gd name="connsiteY270" fmla="*/ 1183341 h 4120179"/>
                    <a:gd name="connsiteX271" fmla="*/ 1518760 w 1798459"/>
                    <a:gd name="connsiteY271" fmla="*/ 1247887 h 4120179"/>
                    <a:gd name="connsiteX272" fmla="*/ 1497245 w 1798459"/>
                    <a:gd name="connsiteY272" fmla="*/ 1366221 h 4120179"/>
                    <a:gd name="connsiteX273" fmla="*/ 1475729 w 1798459"/>
                    <a:gd name="connsiteY273" fmla="*/ 1398494 h 4120179"/>
                    <a:gd name="connsiteX274" fmla="*/ 1443456 w 1798459"/>
                    <a:gd name="connsiteY274" fmla="*/ 1473798 h 4120179"/>
                    <a:gd name="connsiteX275" fmla="*/ 1400426 w 1798459"/>
                    <a:gd name="connsiteY275" fmla="*/ 1538343 h 4120179"/>
                    <a:gd name="connsiteX276" fmla="*/ 1389668 w 1798459"/>
                    <a:gd name="connsiteY276" fmla="*/ 1570616 h 4120179"/>
                    <a:gd name="connsiteX277" fmla="*/ 1335880 w 1798459"/>
                    <a:gd name="connsiteY277" fmla="*/ 1613647 h 4120179"/>
                    <a:gd name="connsiteX278" fmla="*/ 1314365 w 1798459"/>
                    <a:gd name="connsiteY278" fmla="*/ 1645920 h 4120179"/>
                    <a:gd name="connsiteX279" fmla="*/ 1271334 w 1798459"/>
                    <a:gd name="connsiteY279" fmla="*/ 1688951 h 4120179"/>
                    <a:gd name="connsiteX280" fmla="*/ 1249819 w 1798459"/>
                    <a:gd name="connsiteY280" fmla="*/ 1721223 h 4120179"/>
                    <a:gd name="connsiteX281" fmla="*/ 1196030 w 1798459"/>
                    <a:gd name="connsiteY281" fmla="*/ 1775012 h 4120179"/>
                    <a:gd name="connsiteX282" fmla="*/ 1206788 w 1798459"/>
                    <a:gd name="connsiteY282" fmla="*/ 1968649 h 4120179"/>
                    <a:gd name="connsiteX283" fmla="*/ 1282092 w 1798459"/>
                    <a:gd name="connsiteY283" fmla="*/ 2022438 h 4120179"/>
                    <a:gd name="connsiteX284" fmla="*/ 1314365 w 1798459"/>
                    <a:gd name="connsiteY284" fmla="*/ 2043953 h 4120179"/>
                    <a:gd name="connsiteX285" fmla="*/ 1400426 w 1798459"/>
                    <a:gd name="connsiteY285" fmla="*/ 1936376 h 4120179"/>
                    <a:gd name="connsiteX286" fmla="*/ 1421941 w 1798459"/>
                    <a:gd name="connsiteY286" fmla="*/ 1871831 h 4120179"/>
                    <a:gd name="connsiteX287" fmla="*/ 1432699 w 1798459"/>
                    <a:gd name="connsiteY287" fmla="*/ 1990165 h 4120179"/>
                    <a:gd name="connsiteX288" fmla="*/ 1454214 w 1798459"/>
                    <a:gd name="connsiteY288" fmla="*/ 2086983 h 4120179"/>
                    <a:gd name="connsiteX289" fmla="*/ 1475729 w 1798459"/>
                    <a:gd name="connsiteY289" fmla="*/ 2119256 h 4120179"/>
                    <a:gd name="connsiteX290" fmla="*/ 1497245 w 1798459"/>
                    <a:gd name="connsiteY290" fmla="*/ 2216075 h 4120179"/>
                    <a:gd name="connsiteX291" fmla="*/ 1508002 w 1798459"/>
                    <a:gd name="connsiteY291" fmla="*/ 2259106 h 4120179"/>
                    <a:gd name="connsiteX292" fmla="*/ 1540275 w 1798459"/>
                    <a:gd name="connsiteY292" fmla="*/ 2334409 h 4120179"/>
                    <a:gd name="connsiteX293" fmla="*/ 1551033 w 1798459"/>
                    <a:gd name="connsiteY293" fmla="*/ 2388198 h 4120179"/>
                    <a:gd name="connsiteX294" fmla="*/ 1572548 w 1798459"/>
                    <a:gd name="connsiteY294" fmla="*/ 2420471 h 4120179"/>
                    <a:gd name="connsiteX295" fmla="*/ 1626336 w 1798459"/>
                    <a:gd name="connsiteY295" fmla="*/ 2474259 h 4120179"/>
                    <a:gd name="connsiteX296" fmla="*/ 1669367 w 1798459"/>
                    <a:gd name="connsiteY296" fmla="*/ 2528047 h 4120179"/>
                    <a:gd name="connsiteX297" fmla="*/ 1690882 w 1798459"/>
                    <a:gd name="connsiteY297" fmla="*/ 2592593 h 4120179"/>
                    <a:gd name="connsiteX298" fmla="*/ 1701640 w 1798459"/>
                    <a:gd name="connsiteY298" fmla="*/ 2624866 h 4120179"/>
                    <a:gd name="connsiteX299" fmla="*/ 1723155 w 1798459"/>
                    <a:gd name="connsiteY299" fmla="*/ 2721685 h 4120179"/>
                    <a:gd name="connsiteX300" fmla="*/ 1744670 w 1798459"/>
                    <a:gd name="connsiteY300" fmla="*/ 2753958 h 4120179"/>
                    <a:gd name="connsiteX301" fmla="*/ 1766186 w 1798459"/>
                    <a:gd name="connsiteY301" fmla="*/ 2818503 h 4120179"/>
                    <a:gd name="connsiteX302" fmla="*/ 1787701 w 1798459"/>
                    <a:gd name="connsiteY302" fmla="*/ 2947595 h 4120179"/>
                    <a:gd name="connsiteX303" fmla="*/ 1798459 w 1798459"/>
                    <a:gd name="connsiteY303" fmla="*/ 2979868 h 4120179"/>
                    <a:gd name="connsiteX304" fmla="*/ 1787701 w 1798459"/>
                    <a:gd name="connsiteY304" fmla="*/ 3098202 h 4120179"/>
                    <a:gd name="connsiteX305" fmla="*/ 1766186 w 1798459"/>
                    <a:gd name="connsiteY305" fmla="*/ 3173506 h 4120179"/>
                    <a:gd name="connsiteX306" fmla="*/ 1755428 w 1798459"/>
                    <a:gd name="connsiteY306" fmla="*/ 3238052 h 4120179"/>
                    <a:gd name="connsiteX307" fmla="*/ 1744670 w 1798459"/>
                    <a:gd name="connsiteY307" fmla="*/ 3324113 h 4120179"/>
                    <a:gd name="connsiteX308" fmla="*/ 1733913 w 1798459"/>
                    <a:gd name="connsiteY308" fmla="*/ 3420932 h 4120179"/>
                    <a:gd name="connsiteX309" fmla="*/ 1712398 w 1798459"/>
                    <a:gd name="connsiteY309" fmla="*/ 3517751 h 4120179"/>
                    <a:gd name="connsiteX310" fmla="*/ 1690882 w 1798459"/>
                    <a:gd name="connsiteY310" fmla="*/ 3614569 h 4120179"/>
                    <a:gd name="connsiteX311" fmla="*/ 1701640 w 1798459"/>
                    <a:gd name="connsiteY311" fmla="*/ 3797449 h 4120179"/>
                    <a:gd name="connsiteX312" fmla="*/ 1733913 w 1798459"/>
                    <a:gd name="connsiteY312" fmla="*/ 3851238 h 4120179"/>
                    <a:gd name="connsiteX313" fmla="*/ 1755428 w 1798459"/>
                    <a:gd name="connsiteY313" fmla="*/ 3883511 h 4120179"/>
                    <a:gd name="connsiteX314" fmla="*/ 1680125 w 1798459"/>
                    <a:gd name="connsiteY314" fmla="*/ 3743661 h 4120179"/>
                    <a:gd name="connsiteX315" fmla="*/ 1669367 w 1798459"/>
                    <a:gd name="connsiteY315" fmla="*/ 3711388 h 4120179"/>
                    <a:gd name="connsiteX316" fmla="*/ 1680125 w 1798459"/>
                    <a:gd name="connsiteY316" fmla="*/ 3539266 h 4120179"/>
                    <a:gd name="connsiteX317" fmla="*/ 1723155 w 1798459"/>
                    <a:gd name="connsiteY317" fmla="*/ 3431689 h 4120179"/>
                    <a:gd name="connsiteX318" fmla="*/ 1744670 w 1798459"/>
                    <a:gd name="connsiteY318" fmla="*/ 3302598 h 4120179"/>
                    <a:gd name="connsiteX319" fmla="*/ 1766186 w 1798459"/>
                    <a:gd name="connsiteY319" fmla="*/ 3216536 h 4120179"/>
                    <a:gd name="connsiteX320" fmla="*/ 1776943 w 1798459"/>
                    <a:gd name="connsiteY320" fmla="*/ 3033656 h 4120179"/>
                    <a:gd name="connsiteX321" fmla="*/ 1787701 w 1798459"/>
                    <a:gd name="connsiteY321" fmla="*/ 2947595 h 4120179"/>
                    <a:gd name="connsiteX322" fmla="*/ 1766186 w 1798459"/>
                    <a:gd name="connsiteY322" fmla="*/ 2829261 h 4120179"/>
                    <a:gd name="connsiteX323" fmla="*/ 1755428 w 1798459"/>
                    <a:gd name="connsiteY323" fmla="*/ 2775473 h 4120179"/>
                    <a:gd name="connsiteX324" fmla="*/ 1766186 w 1798459"/>
                    <a:gd name="connsiteY324" fmla="*/ 3033656 h 4120179"/>
                    <a:gd name="connsiteX325" fmla="*/ 1755428 w 1798459"/>
                    <a:gd name="connsiteY325" fmla="*/ 3227294 h 4120179"/>
                    <a:gd name="connsiteX326" fmla="*/ 1744670 w 1798459"/>
                    <a:gd name="connsiteY326" fmla="*/ 3270325 h 412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</a:cxnLst>
                  <a:rect l="l" t="t" r="r" b="b"/>
                  <a:pathLst>
                    <a:path w="1798459" h="4120179">
                      <a:moveTo>
                        <a:pt x="313903" y="849854"/>
                      </a:moveTo>
                      <a:lnTo>
                        <a:pt x="206327" y="516367"/>
                      </a:lnTo>
                      <a:cubicBezTo>
                        <a:pt x="195857" y="484006"/>
                        <a:pt x="184810" y="451815"/>
                        <a:pt x="174054" y="419548"/>
                      </a:cubicBezTo>
                      <a:lnTo>
                        <a:pt x="163296" y="387275"/>
                      </a:lnTo>
                      <a:cubicBezTo>
                        <a:pt x="159710" y="376517"/>
                        <a:pt x="158829" y="364437"/>
                        <a:pt x="152539" y="355002"/>
                      </a:cubicBezTo>
                      <a:lnTo>
                        <a:pt x="131023" y="322729"/>
                      </a:lnTo>
                      <a:cubicBezTo>
                        <a:pt x="127437" y="308386"/>
                        <a:pt x="124514" y="293860"/>
                        <a:pt x="120266" y="279699"/>
                      </a:cubicBezTo>
                      <a:cubicBezTo>
                        <a:pt x="102952" y="221985"/>
                        <a:pt x="112894" y="216846"/>
                        <a:pt x="66478" y="193638"/>
                      </a:cubicBezTo>
                      <a:cubicBezTo>
                        <a:pt x="56336" y="188567"/>
                        <a:pt x="44963" y="186466"/>
                        <a:pt x="34205" y="182880"/>
                      </a:cubicBezTo>
                      <a:cubicBezTo>
                        <a:pt x="27033" y="193638"/>
                        <a:pt x="18471" y="203589"/>
                        <a:pt x="12689" y="215153"/>
                      </a:cubicBezTo>
                      <a:cubicBezTo>
                        <a:pt x="-10105" y="260740"/>
                        <a:pt x="2841" y="302482"/>
                        <a:pt x="12689" y="355002"/>
                      </a:cubicBezTo>
                      <a:cubicBezTo>
                        <a:pt x="24307" y="416966"/>
                        <a:pt x="42233" y="431591"/>
                        <a:pt x="77235" y="484094"/>
                      </a:cubicBezTo>
                      <a:cubicBezTo>
                        <a:pt x="84407" y="494852"/>
                        <a:pt x="94661" y="504101"/>
                        <a:pt x="98750" y="516367"/>
                      </a:cubicBezTo>
                      <a:cubicBezTo>
                        <a:pt x="154260" y="682891"/>
                        <a:pt x="90638" y="510899"/>
                        <a:pt x="141781" y="613186"/>
                      </a:cubicBezTo>
                      <a:cubicBezTo>
                        <a:pt x="150822" y="631268"/>
                        <a:pt x="158124" y="671248"/>
                        <a:pt x="163296" y="688489"/>
                      </a:cubicBezTo>
                      <a:cubicBezTo>
                        <a:pt x="169813" y="710212"/>
                        <a:pt x="177640" y="731520"/>
                        <a:pt x="184812" y="753035"/>
                      </a:cubicBezTo>
                      <a:lnTo>
                        <a:pt x="206327" y="817581"/>
                      </a:lnTo>
                      <a:lnTo>
                        <a:pt x="217085" y="849854"/>
                      </a:lnTo>
                      <a:cubicBezTo>
                        <a:pt x="220671" y="860612"/>
                        <a:pt x="219824" y="874109"/>
                        <a:pt x="227842" y="882127"/>
                      </a:cubicBezTo>
                      <a:lnTo>
                        <a:pt x="249358" y="903642"/>
                      </a:lnTo>
                      <a:cubicBezTo>
                        <a:pt x="363376" y="875139"/>
                        <a:pt x="193750" y="915710"/>
                        <a:pt x="378449" y="882127"/>
                      </a:cubicBezTo>
                      <a:cubicBezTo>
                        <a:pt x="389606" y="880098"/>
                        <a:pt x="399537" y="873233"/>
                        <a:pt x="410722" y="871369"/>
                      </a:cubicBezTo>
                      <a:cubicBezTo>
                        <a:pt x="442752" y="866031"/>
                        <a:pt x="475268" y="864198"/>
                        <a:pt x="507541" y="860612"/>
                      </a:cubicBezTo>
                      <a:lnTo>
                        <a:pt x="604360" y="828339"/>
                      </a:lnTo>
                      <a:cubicBezTo>
                        <a:pt x="615118" y="824753"/>
                        <a:pt x="627198" y="823871"/>
                        <a:pt x="636633" y="817581"/>
                      </a:cubicBezTo>
                      <a:cubicBezTo>
                        <a:pt x="687777" y="783486"/>
                        <a:pt x="656639" y="800155"/>
                        <a:pt x="733452" y="774551"/>
                      </a:cubicBezTo>
                      <a:cubicBezTo>
                        <a:pt x="744210" y="770965"/>
                        <a:pt x="756290" y="770083"/>
                        <a:pt x="765725" y="763793"/>
                      </a:cubicBezTo>
                      <a:lnTo>
                        <a:pt x="830270" y="720762"/>
                      </a:lnTo>
                      <a:cubicBezTo>
                        <a:pt x="833856" y="710004"/>
                        <a:pt x="841028" y="699829"/>
                        <a:pt x="841028" y="688489"/>
                      </a:cubicBezTo>
                      <a:cubicBezTo>
                        <a:pt x="841028" y="652451"/>
                        <a:pt x="836911" y="616333"/>
                        <a:pt x="830270" y="580913"/>
                      </a:cubicBezTo>
                      <a:cubicBezTo>
                        <a:pt x="826090" y="558622"/>
                        <a:pt x="815927" y="537882"/>
                        <a:pt x="808755" y="516367"/>
                      </a:cubicBezTo>
                      <a:lnTo>
                        <a:pt x="787240" y="451821"/>
                      </a:lnTo>
                      <a:cubicBezTo>
                        <a:pt x="776985" y="421058"/>
                        <a:pt x="772480" y="410293"/>
                        <a:pt x="765725" y="376518"/>
                      </a:cubicBezTo>
                      <a:cubicBezTo>
                        <a:pt x="761447" y="355129"/>
                        <a:pt x="760257" y="333133"/>
                        <a:pt x="754967" y="311972"/>
                      </a:cubicBezTo>
                      <a:cubicBezTo>
                        <a:pt x="749467" y="289970"/>
                        <a:pt x="738953" y="269428"/>
                        <a:pt x="733452" y="247426"/>
                      </a:cubicBezTo>
                      <a:cubicBezTo>
                        <a:pt x="729866" y="233082"/>
                        <a:pt x="726942" y="218557"/>
                        <a:pt x="722694" y="204395"/>
                      </a:cubicBezTo>
                      <a:cubicBezTo>
                        <a:pt x="722684" y="204360"/>
                        <a:pt x="695806" y="123730"/>
                        <a:pt x="690421" y="107576"/>
                      </a:cubicBezTo>
                      <a:cubicBezTo>
                        <a:pt x="686835" y="96818"/>
                        <a:pt x="685953" y="84738"/>
                        <a:pt x="679663" y="75303"/>
                      </a:cubicBezTo>
                      <a:cubicBezTo>
                        <a:pt x="651858" y="33596"/>
                        <a:pt x="662237" y="55296"/>
                        <a:pt x="647390" y="10758"/>
                      </a:cubicBezTo>
                      <a:cubicBezTo>
                        <a:pt x="658148" y="7172"/>
                        <a:pt x="668323" y="0"/>
                        <a:pt x="679663" y="0"/>
                      </a:cubicBezTo>
                      <a:cubicBezTo>
                        <a:pt x="727474" y="0"/>
                        <a:pt x="720304" y="35860"/>
                        <a:pt x="733452" y="75303"/>
                      </a:cubicBezTo>
                      <a:cubicBezTo>
                        <a:pt x="737038" y="86061"/>
                        <a:pt x="741459" y="96575"/>
                        <a:pt x="744209" y="107576"/>
                      </a:cubicBezTo>
                      <a:cubicBezTo>
                        <a:pt x="772666" y="221403"/>
                        <a:pt x="734030" y="87365"/>
                        <a:pt x="776482" y="182880"/>
                      </a:cubicBezTo>
                      <a:cubicBezTo>
                        <a:pt x="785693" y="203605"/>
                        <a:pt x="790826" y="225911"/>
                        <a:pt x="797998" y="247426"/>
                      </a:cubicBezTo>
                      <a:cubicBezTo>
                        <a:pt x="801584" y="258184"/>
                        <a:pt x="802465" y="270264"/>
                        <a:pt x="808755" y="279699"/>
                      </a:cubicBezTo>
                      <a:cubicBezTo>
                        <a:pt x="815927" y="290457"/>
                        <a:pt x="825019" y="300157"/>
                        <a:pt x="830270" y="311972"/>
                      </a:cubicBezTo>
                      <a:cubicBezTo>
                        <a:pt x="839481" y="332697"/>
                        <a:pt x="844614" y="355003"/>
                        <a:pt x="851786" y="376518"/>
                      </a:cubicBezTo>
                      <a:cubicBezTo>
                        <a:pt x="855372" y="387276"/>
                        <a:pt x="854525" y="400773"/>
                        <a:pt x="862543" y="408791"/>
                      </a:cubicBezTo>
                      <a:lnTo>
                        <a:pt x="884059" y="430306"/>
                      </a:lnTo>
                      <a:cubicBezTo>
                        <a:pt x="887645" y="441064"/>
                        <a:pt x="891832" y="451639"/>
                        <a:pt x="894816" y="462579"/>
                      </a:cubicBezTo>
                      <a:cubicBezTo>
                        <a:pt x="902596" y="491107"/>
                        <a:pt x="906981" y="520587"/>
                        <a:pt x="916332" y="548640"/>
                      </a:cubicBezTo>
                      <a:lnTo>
                        <a:pt x="937847" y="613186"/>
                      </a:lnTo>
                      <a:lnTo>
                        <a:pt x="948605" y="645459"/>
                      </a:lnTo>
                      <a:lnTo>
                        <a:pt x="959362" y="677732"/>
                      </a:lnTo>
                      <a:cubicBezTo>
                        <a:pt x="948604" y="684904"/>
                        <a:pt x="939842" y="697122"/>
                        <a:pt x="927089" y="699247"/>
                      </a:cubicBezTo>
                      <a:cubicBezTo>
                        <a:pt x="915904" y="701111"/>
                        <a:pt x="906156" y="688489"/>
                        <a:pt x="894816" y="688489"/>
                      </a:cubicBezTo>
                      <a:cubicBezTo>
                        <a:pt x="833751" y="688489"/>
                        <a:pt x="772896" y="695661"/>
                        <a:pt x="711936" y="699247"/>
                      </a:cubicBezTo>
                      <a:lnTo>
                        <a:pt x="615118" y="731520"/>
                      </a:lnTo>
                      <a:cubicBezTo>
                        <a:pt x="604360" y="735106"/>
                        <a:pt x="592280" y="735988"/>
                        <a:pt x="582845" y="742278"/>
                      </a:cubicBezTo>
                      <a:cubicBezTo>
                        <a:pt x="572087" y="749450"/>
                        <a:pt x="560668" y="755716"/>
                        <a:pt x="550572" y="763793"/>
                      </a:cubicBezTo>
                      <a:cubicBezTo>
                        <a:pt x="542652" y="770129"/>
                        <a:pt x="538128" y="780772"/>
                        <a:pt x="529056" y="785308"/>
                      </a:cubicBezTo>
                      <a:cubicBezTo>
                        <a:pt x="508771" y="795450"/>
                        <a:pt x="486025" y="799651"/>
                        <a:pt x="464510" y="806823"/>
                      </a:cubicBezTo>
                      <a:lnTo>
                        <a:pt x="432238" y="817581"/>
                      </a:lnTo>
                      <a:cubicBezTo>
                        <a:pt x="393854" y="855964"/>
                        <a:pt x="423833" y="834322"/>
                        <a:pt x="346176" y="849854"/>
                      </a:cubicBezTo>
                      <a:cubicBezTo>
                        <a:pt x="312413" y="856607"/>
                        <a:pt x="301628" y="861118"/>
                        <a:pt x="270873" y="871369"/>
                      </a:cubicBezTo>
                      <a:cubicBezTo>
                        <a:pt x="256529" y="882127"/>
                        <a:pt x="241616" y="892164"/>
                        <a:pt x="227842" y="903642"/>
                      </a:cubicBezTo>
                      <a:cubicBezTo>
                        <a:pt x="220050" y="910135"/>
                        <a:pt x="207002" y="915038"/>
                        <a:pt x="206327" y="925158"/>
                      </a:cubicBezTo>
                      <a:cubicBezTo>
                        <a:pt x="206099" y="928583"/>
                        <a:pt x="205176" y="1056482"/>
                        <a:pt x="227842" y="1097280"/>
                      </a:cubicBezTo>
                      <a:cubicBezTo>
                        <a:pt x="240400" y="1119884"/>
                        <a:pt x="256529" y="1140311"/>
                        <a:pt x="270873" y="1161826"/>
                      </a:cubicBezTo>
                      <a:cubicBezTo>
                        <a:pt x="278045" y="1172584"/>
                        <a:pt x="286606" y="1182535"/>
                        <a:pt x="292388" y="1194099"/>
                      </a:cubicBezTo>
                      <a:cubicBezTo>
                        <a:pt x="299560" y="1208442"/>
                        <a:pt x="307586" y="1222389"/>
                        <a:pt x="313903" y="1237129"/>
                      </a:cubicBezTo>
                      <a:cubicBezTo>
                        <a:pt x="318370" y="1247552"/>
                        <a:pt x="319590" y="1259260"/>
                        <a:pt x="324661" y="1269402"/>
                      </a:cubicBezTo>
                      <a:cubicBezTo>
                        <a:pt x="330443" y="1280966"/>
                        <a:pt x="340925" y="1289860"/>
                        <a:pt x="346176" y="1301675"/>
                      </a:cubicBezTo>
                      <a:cubicBezTo>
                        <a:pt x="346187" y="1301700"/>
                        <a:pt x="373066" y="1382344"/>
                        <a:pt x="378449" y="1398494"/>
                      </a:cubicBezTo>
                      <a:cubicBezTo>
                        <a:pt x="382035" y="1409252"/>
                        <a:pt x="382917" y="1421332"/>
                        <a:pt x="389207" y="1430767"/>
                      </a:cubicBezTo>
                      <a:lnTo>
                        <a:pt x="410722" y="1463040"/>
                      </a:lnTo>
                      <a:cubicBezTo>
                        <a:pt x="414308" y="1477384"/>
                        <a:pt x="417231" y="1491909"/>
                        <a:pt x="421480" y="1506071"/>
                      </a:cubicBezTo>
                      <a:cubicBezTo>
                        <a:pt x="421492" y="1506109"/>
                        <a:pt x="448368" y="1586734"/>
                        <a:pt x="453753" y="1602889"/>
                      </a:cubicBezTo>
                      <a:lnTo>
                        <a:pt x="464510" y="1635162"/>
                      </a:lnTo>
                      <a:cubicBezTo>
                        <a:pt x="468096" y="1645920"/>
                        <a:pt x="473044" y="1656316"/>
                        <a:pt x="475268" y="1667435"/>
                      </a:cubicBezTo>
                      <a:cubicBezTo>
                        <a:pt x="482660" y="1704392"/>
                        <a:pt x="486658" y="1728817"/>
                        <a:pt x="496783" y="1764254"/>
                      </a:cubicBezTo>
                      <a:cubicBezTo>
                        <a:pt x="499898" y="1775157"/>
                        <a:pt x="503955" y="1785769"/>
                        <a:pt x="507541" y="1796527"/>
                      </a:cubicBezTo>
                      <a:cubicBezTo>
                        <a:pt x="511127" y="1835972"/>
                        <a:pt x="513064" y="1875601"/>
                        <a:pt x="518299" y="1914861"/>
                      </a:cubicBezTo>
                      <a:cubicBezTo>
                        <a:pt x="520253" y="1929516"/>
                        <a:pt x="529056" y="1943107"/>
                        <a:pt x="529056" y="1957892"/>
                      </a:cubicBezTo>
                      <a:cubicBezTo>
                        <a:pt x="529056" y="1997545"/>
                        <a:pt x="519686" y="1999535"/>
                        <a:pt x="496783" y="2022438"/>
                      </a:cubicBezTo>
                      <a:cubicBezTo>
                        <a:pt x="473384" y="2092640"/>
                        <a:pt x="478705" y="2043953"/>
                        <a:pt x="593602" y="2043953"/>
                      </a:cubicBezTo>
                      <a:cubicBezTo>
                        <a:pt x="604942" y="2043953"/>
                        <a:pt x="571471" y="2049640"/>
                        <a:pt x="561329" y="2054711"/>
                      </a:cubicBezTo>
                      <a:cubicBezTo>
                        <a:pt x="549765" y="2060493"/>
                        <a:pt x="539814" y="2069054"/>
                        <a:pt x="529056" y="2076226"/>
                      </a:cubicBezTo>
                      <a:cubicBezTo>
                        <a:pt x="521884" y="2086984"/>
                        <a:pt x="498399" y="2099357"/>
                        <a:pt x="507541" y="2108499"/>
                      </a:cubicBezTo>
                      <a:cubicBezTo>
                        <a:pt x="517996" y="2118953"/>
                        <a:pt x="536410" y="2101989"/>
                        <a:pt x="550572" y="2097741"/>
                      </a:cubicBezTo>
                      <a:cubicBezTo>
                        <a:pt x="572295" y="2091224"/>
                        <a:pt x="593603" y="2083398"/>
                        <a:pt x="615118" y="2076226"/>
                      </a:cubicBezTo>
                      <a:cubicBezTo>
                        <a:pt x="649542" y="2127862"/>
                        <a:pt x="638068" y="2089136"/>
                        <a:pt x="615118" y="2140772"/>
                      </a:cubicBezTo>
                      <a:cubicBezTo>
                        <a:pt x="605907" y="2161497"/>
                        <a:pt x="593602" y="2205318"/>
                        <a:pt x="593602" y="2205318"/>
                      </a:cubicBezTo>
                      <a:cubicBezTo>
                        <a:pt x="601231" y="2266347"/>
                        <a:pt x="599886" y="2283636"/>
                        <a:pt x="615118" y="2334409"/>
                      </a:cubicBezTo>
                      <a:cubicBezTo>
                        <a:pt x="621635" y="2356132"/>
                        <a:pt x="620597" y="2382918"/>
                        <a:pt x="636633" y="2398955"/>
                      </a:cubicBezTo>
                      <a:lnTo>
                        <a:pt x="658148" y="2420471"/>
                      </a:lnTo>
                      <a:cubicBezTo>
                        <a:pt x="661734" y="2434814"/>
                        <a:pt x="664844" y="2449285"/>
                        <a:pt x="668906" y="2463501"/>
                      </a:cubicBezTo>
                      <a:cubicBezTo>
                        <a:pt x="672021" y="2474404"/>
                        <a:pt x="676913" y="2484773"/>
                        <a:pt x="679663" y="2495774"/>
                      </a:cubicBezTo>
                      <a:cubicBezTo>
                        <a:pt x="687745" y="2528102"/>
                        <a:pt x="693475" y="2586418"/>
                        <a:pt x="711936" y="2614108"/>
                      </a:cubicBezTo>
                      <a:lnTo>
                        <a:pt x="733452" y="2646381"/>
                      </a:lnTo>
                      <a:cubicBezTo>
                        <a:pt x="741322" y="2685733"/>
                        <a:pt x="747524" y="2728313"/>
                        <a:pt x="765725" y="2764715"/>
                      </a:cubicBezTo>
                      <a:cubicBezTo>
                        <a:pt x="787984" y="2809233"/>
                        <a:pt x="795460" y="2819116"/>
                        <a:pt x="808755" y="2872292"/>
                      </a:cubicBezTo>
                      <a:cubicBezTo>
                        <a:pt x="825013" y="2937321"/>
                        <a:pt x="814839" y="2901301"/>
                        <a:pt x="841028" y="2979868"/>
                      </a:cubicBezTo>
                      <a:lnTo>
                        <a:pt x="851786" y="3012141"/>
                      </a:lnTo>
                      <a:cubicBezTo>
                        <a:pt x="855372" y="3048000"/>
                        <a:pt x="854440" y="3084603"/>
                        <a:pt x="862543" y="3119718"/>
                      </a:cubicBezTo>
                      <a:cubicBezTo>
                        <a:pt x="865450" y="3132316"/>
                        <a:pt x="879519" y="3139885"/>
                        <a:pt x="884059" y="3151991"/>
                      </a:cubicBezTo>
                      <a:cubicBezTo>
                        <a:pt x="902477" y="3201105"/>
                        <a:pt x="885662" y="3198228"/>
                        <a:pt x="905574" y="3238052"/>
                      </a:cubicBezTo>
                      <a:cubicBezTo>
                        <a:pt x="935619" y="3298141"/>
                        <a:pt x="930105" y="3242367"/>
                        <a:pt x="948605" y="3334871"/>
                      </a:cubicBezTo>
                      <a:cubicBezTo>
                        <a:pt x="952191" y="3352800"/>
                        <a:pt x="954551" y="3371019"/>
                        <a:pt x="959362" y="3388659"/>
                      </a:cubicBezTo>
                      <a:cubicBezTo>
                        <a:pt x="965329" y="3410539"/>
                        <a:pt x="973706" y="3431690"/>
                        <a:pt x="980878" y="3453205"/>
                      </a:cubicBezTo>
                      <a:lnTo>
                        <a:pt x="1002393" y="3517751"/>
                      </a:lnTo>
                      <a:cubicBezTo>
                        <a:pt x="1005979" y="3528508"/>
                        <a:pt x="1010400" y="3539022"/>
                        <a:pt x="1013150" y="3550023"/>
                      </a:cubicBezTo>
                      <a:cubicBezTo>
                        <a:pt x="1016736" y="3564367"/>
                        <a:pt x="1018717" y="3579210"/>
                        <a:pt x="1023908" y="3593054"/>
                      </a:cubicBezTo>
                      <a:cubicBezTo>
                        <a:pt x="1029539" y="3608070"/>
                        <a:pt x="1039467" y="3621195"/>
                        <a:pt x="1045423" y="3636085"/>
                      </a:cubicBezTo>
                      <a:cubicBezTo>
                        <a:pt x="1045434" y="3636113"/>
                        <a:pt x="1072312" y="3716752"/>
                        <a:pt x="1077696" y="3732903"/>
                      </a:cubicBezTo>
                      <a:cubicBezTo>
                        <a:pt x="1081282" y="3743661"/>
                        <a:pt x="1086590" y="3753991"/>
                        <a:pt x="1088454" y="3765176"/>
                      </a:cubicBezTo>
                      <a:cubicBezTo>
                        <a:pt x="1092040" y="3786691"/>
                        <a:pt x="1094934" y="3808333"/>
                        <a:pt x="1099212" y="3829722"/>
                      </a:cubicBezTo>
                      <a:cubicBezTo>
                        <a:pt x="1112653" y="3896930"/>
                        <a:pt x="1105344" y="3848621"/>
                        <a:pt x="1120727" y="3905026"/>
                      </a:cubicBezTo>
                      <a:cubicBezTo>
                        <a:pt x="1161258" y="4053640"/>
                        <a:pt x="1122525" y="3931933"/>
                        <a:pt x="1163758" y="4055633"/>
                      </a:cubicBezTo>
                      <a:cubicBezTo>
                        <a:pt x="1167344" y="4066391"/>
                        <a:pt x="1168225" y="4078471"/>
                        <a:pt x="1174515" y="4087906"/>
                      </a:cubicBezTo>
                      <a:lnTo>
                        <a:pt x="1196030" y="4120179"/>
                      </a:lnTo>
                      <a:cubicBezTo>
                        <a:pt x="1284727" y="4084699"/>
                        <a:pt x="1263011" y="4113272"/>
                        <a:pt x="1239061" y="3969572"/>
                      </a:cubicBezTo>
                      <a:cubicBezTo>
                        <a:pt x="1235333" y="3947201"/>
                        <a:pt x="1224718" y="3926541"/>
                        <a:pt x="1217546" y="3905026"/>
                      </a:cubicBezTo>
                      <a:lnTo>
                        <a:pt x="1206788" y="3872753"/>
                      </a:lnTo>
                      <a:cubicBezTo>
                        <a:pt x="1200042" y="3825529"/>
                        <a:pt x="1187759" y="3729606"/>
                        <a:pt x="1174515" y="3689873"/>
                      </a:cubicBezTo>
                      <a:cubicBezTo>
                        <a:pt x="1170929" y="3679115"/>
                        <a:pt x="1169592" y="3667324"/>
                        <a:pt x="1163758" y="3657600"/>
                      </a:cubicBezTo>
                      <a:cubicBezTo>
                        <a:pt x="1158540" y="3648903"/>
                        <a:pt x="1149414" y="3643257"/>
                        <a:pt x="1142242" y="3636085"/>
                      </a:cubicBezTo>
                      <a:lnTo>
                        <a:pt x="1120727" y="3571539"/>
                      </a:lnTo>
                      <a:cubicBezTo>
                        <a:pt x="1117141" y="3560781"/>
                        <a:pt x="1119404" y="3545556"/>
                        <a:pt x="1109969" y="3539266"/>
                      </a:cubicBezTo>
                      <a:lnTo>
                        <a:pt x="1077696" y="3517751"/>
                      </a:lnTo>
                      <a:cubicBezTo>
                        <a:pt x="1066938" y="3524923"/>
                        <a:pt x="1032594" y="3537662"/>
                        <a:pt x="1045423" y="3539266"/>
                      </a:cubicBezTo>
                      <a:cubicBezTo>
                        <a:pt x="1154630" y="3552916"/>
                        <a:pt x="1132029" y="3533751"/>
                        <a:pt x="1196030" y="3517751"/>
                      </a:cubicBezTo>
                      <a:cubicBezTo>
                        <a:pt x="1213769" y="3513316"/>
                        <a:pt x="1232080" y="3511428"/>
                        <a:pt x="1249819" y="3506993"/>
                      </a:cubicBezTo>
                      <a:cubicBezTo>
                        <a:pt x="1260820" y="3504243"/>
                        <a:pt x="1270973" y="3498459"/>
                        <a:pt x="1282092" y="3496235"/>
                      </a:cubicBezTo>
                      <a:cubicBezTo>
                        <a:pt x="1343870" y="3483879"/>
                        <a:pt x="1414517" y="3481522"/>
                        <a:pt x="1475729" y="3474720"/>
                      </a:cubicBezTo>
                      <a:cubicBezTo>
                        <a:pt x="1500930" y="3471920"/>
                        <a:pt x="1525932" y="3467548"/>
                        <a:pt x="1551033" y="3463962"/>
                      </a:cubicBezTo>
                      <a:cubicBezTo>
                        <a:pt x="1561791" y="3460376"/>
                        <a:pt x="1573582" y="3459039"/>
                        <a:pt x="1583306" y="3453205"/>
                      </a:cubicBezTo>
                      <a:cubicBezTo>
                        <a:pt x="1607916" y="3438439"/>
                        <a:pt x="1607118" y="3424800"/>
                        <a:pt x="1615579" y="3399416"/>
                      </a:cubicBezTo>
                      <a:cubicBezTo>
                        <a:pt x="1611993" y="3342042"/>
                        <a:pt x="1610839" y="3284464"/>
                        <a:pt x="1604821" y="3227294"/>
                      </a:cubicBezTo>
                      <a:cubicBezTo>
                        <a:pt x="1603634" y="3216017"/>
                        <a:pt x="1596523" y="3206091"/>
                        <a:pt x="1594063" y="3195021"/>
                      </a:cubicBezTo>
                      <a:cubicBezTo>
                        <a:pt x="1584217" y="3150713"/>
                        <a:pt x="1584301" y="3119780"/>
                        <a:pt x="1572548" y="3076687"/>
                      </a:cubicBezTo>
                      <a:cubicBezTo>
                        <a:pt x="1566581" y="3054807"/>
                        <a:pt x="1558205" y="3033656"/>
                        <a:pt x="1551033" y="3012141"/>
                      </a:cubicBezTo>
                      <a:cubicBezTo>
                        <a:pt x="1547447" y="3001383"/>
                        <a:pt x="1546565" y="2989303"/>
                        <a:pt x="1540275" y="2979868"/>
                      </a:cubicBezTo>
                      <a:cubicBezTo>
                        <a:pt x="1533103" y="2969110"/>
                        <a:pt x="1524011" y="2959410"/>
                        <a:pt x="1518760" y="2947595"/>
                      </a:cubicBezTo>
                      <a:cubicBezTo>
                        <a:pt x="1509549" y="2926871"/>
                        <a:pt x="1504417" y="2904564"/>
                        <a:pt x="1497245" y="2883049"/>
                      </a:cubicBezTo>
                      <a:lnTo>
                        <a:pt x="1475729" y="2818503"/>
                      </a:lnTo>
                      <a:cubicBezTo>
                        <a:pt x="1472143" y="2807746"/>
                        <a:pt x="1467722" y="2797232"/>
                        <a:pt x="1464972" y="2786231"/>
                      </a:cubicBezTo>
                      <a:cubicBezTo>
                        <a:pt x="1457800" y="2757544"/>
                        <a:pt x="1452806" y="2728222"/>
                        <a:pt x="1443456" y="2700169"/>
                      </a:cubicBezTo>
                      <a:cubicBezTo>
                        <a:pt x="1432170" y="2666308"/>
                        <a:pt x="1430044" y="2662680"/>
                        <a:pt x="1421941" y="2624866"/>
                      </a:cubicBezTo>
                      <a:cubicBezTo>
                        <a:pt x="1414279" y="2589109"/>
                        <a:pt x="1407598" y="2553148"/>
                        <a:pt x="1400426" y="2517289"/>
                      </a:cubicBezTo>
                      <a:cubicBezTo>
                        <a:pt x="1396840" y="2499360"/>
                        <a:pt x="1395450" y="2480847"/>
                        <a:pt x="1389668" y="2463501"/>
                      </a:cubicBezTo>
                      <a:cubicBezTo>
                        <a:pt x="1386082" y="2452743"/>
                        <a:pt x="1381660" y="2442229"/>
                        <a:pt x="1378910" y="2431228"/>
                      </a:cubicBezTo>
                      <a:lnTo>
                        <a:pt x="1357395" y="2345167"/>
                      </a:lnTo>
                      <a:cubicBezTo>
                        <a:pt x="1349609" y="2298445"/>
                        <a:pt x="1345906" y="2271949"/>
                        <a:pt x="1335880" y="2226833"/>
                      </a:cubicBezTo>
                      <a:cubicBezTo>
                        <a:pt x="1332673" y="2212400"/>
                        <a:pt x="1329184" y="2198018"/>
                        <a:pt x="1325122" y="2183802"/>
                      </a:cubicBezTo>
                      <a:cubicBezTo>
                        <a:pt x="1322007" y="2172899"/>
                        <a:pt x="1317115" y="2162530"/>
                        <a:pt x="1314365" y="2151529"/>
                      </a:cubicBezTo>
                      <a:cubicBezTo>
                        <a:pt x="1309930" y="2133790"/>
                        <a:pt x="1306878" y="2115730"/>
                        <a:pt x="1303607" y="2097741"/>
                      </a:cubicBezTo>
                      <a:cubicBezTo>
                        <a:pt x="1299705" y="2076281"/>
                        <a:pt x="1296166" y="2054753"/>
                        <a:pt x="1292849" y="2033195"/>
                      </a:cubicBezTo>
                      <a:cubicBezTo>
                        <a:pt x="1288994" y="2008134"/>
                        <a:pt x="1287065" y="1982755"/>
                        <a:pt x="1282092" y="1957892"/>
                      </a:cubicBezTo>
                      <a:cubicBezTo>
                        <a:pt x="1279868" y="1946773"/>
                        <a:pt x="1274920" y="1936377"/>
                        <a:pt x="1271334" y="1925619"/>
                      </a:cubicBezTo>
                      <a:cubicBezTo>
                        <a:pt x="1268719" y="1904696"/>
                        <a:pt x="1254764" y="1788980"/>
                        <a:pt x="1249819" y="1764254"/>
                      </a:cubicBezTo>
                      <a:cubicBezTo>
                        <a:pt x="1244020" y="1735258"/>
                        <a:pt x="1233164" y="1707361"/>
                        <a:pt x="1228303" y="1678193"/>
                      </a:cubicBezTo>
                      <a:cubicBezTo>
                        <a:pt x="1208891" y="1561713"/>
                        <a:pt x="1227974" y="1655524"/>
                        <a:pt x="1206788" y="1581374"/>
                      </a:cubicBezTo>
                      <a:cubicBezTo>
                        <a:pt x="1202726" y="1567158"/>
                        <a:pt x="1201854" y="1551933"/>
                        <a:pt x="1196030" y="1538343"/>
                      </a:cubicBezTo>
                      <a:cubicBezTo>
                        <a:pt x="1190937" y="1526460"/>
                        <a:pt x="1181687" y="1516828"/>
                        <a:pt x="1174515" y="1506071"/>
                      </a:cubicBezTo>
                      <a:lnTo>
                        <a:pt x="1142242" y="1409252"/>
                      </a:lnTo>
                      <a:cubicBezTo>
                        <a:pt x="1138656" y="1398494"/>
                        <a:pt x="1139503" y="1384997"/>
                        <a:pt x="1131485" y="1376979"/>
                      </a:cubicBezTo>
                      <a:lnTo>
                        <a:pt x="1109969" y="1355463"/>
                      </a:lnTo>
                      <a:lnTo>
                        <a:pt x="1077696" y="1258645"/>
                      </a:lnTo>
                      <a:cubicBezTo>
                        <a:pt x="1074110" y="1247887"/>
                        <a:pt x="1073229" y="1235807"/>
                        <a:pt x="1066939" y="1226372"/>
                      </a:cubicBezTo>
                      <a:lnTo>
                        <a:pt x="1045423" y="1194099"/>
                      </a:lnTo>
                      <a:cubicBezTo>
                        <a:pt x="1038251" y="1165412"/>
                        <a:pt x="1033259" y="1136090"/>
                        <a:pt x="1023908" y="1108038"/>
                      </a:cubicBezTo>
                      <a:cubicBezTo>
                        <a:pt x="1020322" y="1097280"/>
                        <a:pt x="1018984" y="1085489"/>
                        <a:pt x="1013150" y="1075765"/>
                      </a:cubicBezTo>
                      <a:cubicBezTo>
                        <a:pt x="1007932" y="1067068"/>
                        <a:pt x="998807" y="1061421"/>
                        <a:pt x="991635" y="1054249"/>
                      </a:cubicBezTo>
                      <a:cubicBezTo>
                        <a:pt x="958017" y="919770"/>
                        <a:pt x="1000978" y="1086947"/>
                        <a:pt x="970120" y="978946"/>
                      </a:cubicBezTo>
                      <a:cubicBezTo>
                        <a:pt x="960244" y="944382"/>
                        <a:pt x="964050" y="929845"/>
                        <a:pt x="937847" y="903642"/>
                      </a:cubicBezTo>
                      <a:cubicBezTo>
                        <a:pt x="928705" y="894500"/>
                        <a:pt x="916332" y="889299"/>
                        <a:pt x="905574" y="882127"/>
                      </a:cubicBezTo>
                      <a:cubicBezTo>
                        <a:pt x="898402" y="871369"/>
                        <a:pt x="892136" y="859950"/>
                        <a:pt x="884059" y="849854"/>
                      </a:cubicBezTo>
                      <a:cubicBezTo>
                        <a:pt x="877723" y="841934"/>
                        <a:pt x="864210" y="838343"/>
                        <a:pt x="862543" y="828339"/>
                      </a:cubicBezTo>
                      <a:cubicBezTo>
                        <a:pt x="854861" y="782249"/>
                        <a:pt x="879866" y="785216"/>
                        <a:pt x="905574" y="763793"/>
                      </a:cubicBezTo>
                      <a:cubicBezTo>
                        <a:pt x="917261" y="754054"/>
                        <a:pt x="923549" y="736719"/>
                        <a:pt x="937847" y="731520"/>
                      </a:cubicBezTo>
                      <a:cubicBezTo>
                        <a:pt x="965017" y="721640"/>
                        <a:pt x="995221" y="724348"/>
                        <a:pt x="1023908" y="720762"/>
                      </a:cubicBezTo>
                      <a:cubicBezTo>
                        <a:pt x="1031080" y="706419"/>
                        <a:pt x="1042468" y="693494"/>
                        <a:pt x="1045423" y="677732"/>
                      </a:cubicBezTo>
                      <a:cubicBezTo>
                        <a:pt x="1053381" y="635292"/>
                        <a:pt x="1036870" y="587261"/>
                        <a:pt x="1056181" y="548640"/>
                      </a:cubicBezTo>
                      <a:cubicBezTo>
                        <a:pt x="1066323" y="528355"/>
                        <a:pt x="1099212" y="534297"/>
                        <a:pt x="1120727" y="527125"/>
                      </a:cubicBezTo>
                      <a:cubicBezTo>
                        <a:pt x="1142242" y="534297"/>
                        <a:pt x="1162902" y="544911"/>
                        <a:pt x="1185273" y="548640"/>
                      </a:cubicBezTo>
                      <a:cubicBezTo>
                        <a:pt x="1206788" y="552226"/>
                        <a:pt x="1228430" y="555120"/>
                        <a:pt x="1249819" y="559398"/>
                      </a:cubicBezTo>
                      <a:cubicBezTo>
                        <a:pt x="1264317" y="562297"/>
                        <a:pt x="1278265" y="567724"/>
                        <a:pt x="1292849" y="570155"/>
                      </a:cubicBezTo>
                      <a:cubicBezTo>
                        <a:pt x="1363813" y="581982"/>
                        <a:pt x="1449529" y="586345"/>
                        <a:pt x="1518760" y="591671"/>
                      </a:cubicBezTo>
                      <a:cubicBezTo>
                        <a:pt x="1601235" y="588085"/>
                        <a:pt x="1686690" y="603172"/>
                        <a:pt x="1766186" y="580913"/>
                      </a:cubicBezTo>
                      <a:cubicBezTo>
                        <a:pt x="1788025" y="574798"/>
                        <a:pt x="1787701" y="516367"/>
                        <a:pt x="1787701" y="516367"/>
                      </a:cubicBezTo>
                      <a:cubicBezTo>
                        <a:pt x="1785360" y="488281"/>
                        <a:pt x="1798053" y="389101"/>
                        <a:pt x="1755428" y="355002"/>
                      </a:cubicBezTo>
                      <a:cubicBezTo>
                        <a:pt x="1746573" y="347918"/>
                        <a:pt x="1733913" y="347831"/>
                        <a:pt x="1723155" y="344245"/>
                      </a:cubicBezTo>
                      <a:cubicBezTo>
                        <a:pt x="1643666" y="264752"/>
                        <a:pt x="1767114" y="381790"/>
                        <a:pt x="1669367" y="311972"/>
                      </a:cubicBezTo>
                      <a:cubicBezTo>
                        <a:pt x="1652860" y="300182"/>
                        <a:pt x="1643214" y="280193"/>
                        <a:pt x="1626336" y="268941"/>
                      </a:cubicBezTo>
                      <a:cubicBezTo>
                        <a:pt x="1483057" y="173423"/>
                        <a:pt x="1695412" y="310903"/>
                        <a:pt x="1561790" y="236668"/>
                      </a:cubicBezTo>
                      <a:cubicBezTo>
                        <a:pt x="1525225" y="216354"/>
                        <a:pt x="1505368" y="189095"/>
                        <a:pt x="1464972" y="182880"/>
                      </a:cubicBezTo>
                      <a:cubicBezTo>
                        <a:pt x="1429353" y="177400"/>
                        <a:pt x="1393186" y="176333"/>
                        <a:pt x="1357395" y="172122"/>
                      </a:cubicBezTo>
                      <a:cubicBezTo>
                        <a:pt x="1332213" y="169159"/>
                        <a:pt x="1307193" y="164951"/>
                        <a:pt x="1282092" y="161365"/>
                      </a:cubicBezTo>
                      <a:cubicBezTo>
                        <a:pt x="1231890" y="172123"/>
                        <a:pt x="1176861" y="169616"/>
                        <a:pt x="1131485" y="193638"/>
                      </a:cubicBezTo>
                      <a:cubicBezTo>
                        <a:pt x="1096760" y="212022"/>
                        <a:pt x="1105584" y="261905"/>
                        <a:pt x="1088454" y="290456"/>
                      </a:cubicBezTo>
                      <a:cubicBezTo>
                        <a:pt x="1083236" y="299153"/>
                        <a:pt x="1074111" y="304800"/>
                        <a:pt x="1066939" y="311972"/>
                      </a:cubicBezTo>
                      <a:cubicBezTo>
                        <a:pt x="1063353" y="322730"/>
                        <a:pt x="1061252" y="334103"/>
                        <a:pt x="1056181" y="344245"/>
                      </a:cubicBezTo>
                      <a:cubicBezTo>
                        <a:pt x="1050399" y="355809"/>
                        <a:pt x="1039917" y="364703"/>
                        <a:pt x="1034666" y="376518"/>
                      </a:cubicBezTo>
                      <a:cubicBezTo>
                        <a:pt x="1025455" y="397242"/>
                        <a:pt x="1013150" y="441063"/>
                        <a:pt x="1013150" y="441063"/>
                      </a:cubicBezTo>
                      <a:cubicBezTo>
                        <a:pt x="1016736" y="462578"/>
                        <a:pt x="1009713" y="489048"/>
                        <a:pt x="1023908" y="505609"/>
                      </a:cubicBezTo>
                      <a:cubicBezTo>
                        <a:pt x="1035807" y="519492"/>
                        <a:pt x="1059958" y="511932"/>
                        <a:pt x="1077696" y="516367"/>
                      </a:cubicBezTo>
                      <a:cubicBezTo>
                        <a:pt x="1088697" y="519117"/>
                        <a:pt x="1099211" y="523539"/>
                        <a:pt x="1109969" y="527125"/>
                      </a:cubicBezTo>
                      <a:cubicBezTo>
                        <a:pt x="1102867" y="491614"/>
                        <a:pt x="1109011" y="470610"/>
                        <a:pt x="1077696" y="451821"/>
                      </a:cubicBezTo>
                      <a:cubicBezTo>
                        <a:pt x="1067972" y="445987"/>
                        <a:pt x="1034083" y="441063"/>
                        <a:pt x="1045423" y="441063"/>
                      </a:cubicBezTo>
                      <a:cubicBezTo>
                        <a:pt x="1058931" y="441063"/>
                        <a:pt x="1105508" y="457506"/>
                        <a:pt x="1120727" y="462579"/>
                      </a:cubicBezTo>
                      <a:cubicBezTo>
                        <a:pt x="1077696" y="466165"/>
                        <a:pt x="1031727" y="457300"/>
                        <a:pt x="991635" y="473336"/>
                      </a:cubicBezTo>
                      <a:cubicBezTo>
                        <a:pt x="979631" y="478138"/>
                        <a:pt x="1002392" y="498437"/>
                        <a:pt x="1013150" y="505609"/>
                      </a:cubicBezTo>
                      <a:cubicBezTo>
                        <a:pt x="1025452" y="513810"/>
                        <a:pt x="1041510" y="514533"/>
                        <a:pt x="1056181" y="516367"/>
                      </a:cubicBezTo>
                      <a:cubicBezTo>
                        <a:pt x="1099027" y="521723"/>
                        <a:pt x="1142242" y="523539"/>
                        <a:pt x="1185273" y="527125"/>
                      </a:cubicBezTo>
                      <a:cubicBezTo>
                        <a:pt x="1203202" y="530711"/>
                        <a:pt x="1221941" y="531462"/>
                        <a:pt x="1239061" y="537882"/>
                      </a:cubicBezTo>
                      <a:cubicBezTo>
                        <a:pt x="1251167" y="542422"/>
                        <a:pt x="1259519" y="554147"/>
                        <a:pt x="1271334" y="559398"/>
                      </a:cubicBezTo>
                      <a:cubicBezTo>
                        <a:pt x="1292058" y="568609"/>
                        <a:pt x="1314365" y="573741"/>
                        <a:pt x="1335880" y="580913"/>
                      </a:cubicBezTo>
                      <a:lnTo>
                        <a:pt x="1335880" y="580913"/>
                      </a:lnTo>
                      <a:cubicBezTo>
                        <a:pt x="1350223" y="584499"/>
                        <a:pt x="1364477" y="588464"/>
                        <a:pt x="1378910" y="591671"/>
                      </a:cubicBezTo>
                      <a:cubicBezTo>
                        <a:pt x="1396759" y="595637"/>
                        <a:pt x="1414960" y="597993"/>
                        <a:pt x="1432699" y="602428"/>
                      </a:cubicBezTo>
                      <a:cubicBezTo>
                        <a:pt x="1443700" y="605178"/>
                        <a:pt x="1454069" y="610071"/>
                        <a:pt x="1464972" y="613186"/>
                      </a:cubicBezTo>
                      <a:cubicBezTo>
                        <a:pt x="1479188" y="617248"/>
                        <a:pt x="1493659" y="620357"/>
                        <a:pt x="1508002" y="623943"/>
                      </a:cubicBezTo>
                      <a:cubicBezTo>
                        <a:pt x="1586891" y="620357"/>
                        <a:pt x="1670873" y="641299"/>
                        <a:pt x="1744670" y="613186"/>
                      </a:cubicBezTo>
                      <a:cubicBezTo>
                        <a:pt x="1768365" y="604159"/>
                        <a:pt x="1744211" y="561053"/>
                        <a:pt x="1733913" y="537882"/>
                      </a:cubicBezTo>
                      <a:cubicBezTo>
                        <a:pt x="1725019" y="517870"/>
                        <a:pt x="1639796" y="495753"/>
                        <a:pt x="1637094" y="494852"/>
                      </a:cubicBezTo>
                      <a:lnTo>
                        <a:pt x="1604821" y="484094"/>
                      </a:lnTo>
                      <a:cubicBezTo>
                        <a:pt x="1604821" y="484094"/>
                        <a:pt x="1627659" y="488562"/>
                        <a:pt x="1637094" y="494852"/>
                      </a:cubicBezTo>
                      <a:lnTo>
                        <a:pt x="1669367" y="516367"/>
                      </a:lnTo>
                      <a:cubicBezTo>
                        <a:pt x="1676539" y="527125"/>
                        <a:pt x="1685789" y="536756"/>
                        <a:pt x="1690882" y="548640"/>
                      </a:cubicBezTo>
                      <a:cubicBezTo>
                        <a:pt x="1706642" y="585414"/>
                        <a:pt x="1709281" y="677426"/>
                        <a:pt x="1712398" y="699247"/>
                      </a:cubicBezTo>
                      <a:cubicBezTo>
                        <a:pt x="1714489" y="713883"/>
                        <a:pt x="1717331" y="728688"/>
                        <a:pt x="1723155" y="742278"/>
                      </a:cubicBezTo>
                      <a:cubicBezTo>
                        <a:pt x="1728248" y="754162"/>
                        <a:pt x="1737498" y="763793"/>
                        <a:pt x="1744670" y="774551"/>
                      </a:cubicBezTo>
                      <a:cubicBezTo>
                        <a:pt x="1741084" y="788894"/>
                        <a:pt x="1739737" y="803992"/>
                        <a:pt x="1733913" y="817581"/>
                      </a:cubicBezTo>
                      <a:cubicBezTo>
                        <a:pt x="1728820" y="829465"/>
                        <a:pt x="1714226" y="837055"/>
                        <a:pt x="1712398" y="849854"/>
                      </a:cubicBezTo>
                      <a:cubicBezTo>
                        <a:pt x="1708311" y="878459"/>
                        <a:pt x="1730676" y="904167"/>
                        <a:pt x="1744670" y="925158"/>
                      </a:cubicBezTo>
                      <a:cubicBezTo>
                        <a:pt x="1727610" y="976338"/>
                        <a:pt x="1730864" y="985445"/>
                        <a:pt x="1701640" y="1021976"/>
                      </a:cubicBezTo>
                      <a:cubicBezTo>
                        <a:pt x="1695304" y="1029896"/>
                        <a:pt x="1687297" y="1036320"/>
                        <a:pt x="1680125" y="1043492"/>
                      </a:cubicBezTo>
                      <a:lnTo>
                        <a:pt x="1658609" y="1108038"/>
                      </a:lnTo>
                      <a:lnTo>
                        <a:pt x="1647852" y="1140311"/>
                      </a:lnTo>
                      <a:cubicBezTo>
                        <a:pt x="1650197" y="1159071"/>
                        <a:pt x="1653318" y="1229757"/>
                        <a:pt x="1669367" y="1258645"/>
                      </a:cubicBezTo>
                      <a:cubicBezTo>
                        <a:pt x="1681925" y="1281249"/>
                        <a:pt x="1712398" y="1323191"/>
                        <a:pt x="1712398" y="1323191"/>
                      </a:cubicBezTo>
                      <a:cubicBezTo>
                        <a:pt x="1694468" y="1337534"/>
                        <a:pt x="1678766" y="1355226"/>
                        <a:pt x="1658609" y="1366221"/>
                      </a:cubicBezTo>
                      <a:cubicBezTo>
                        <a:pt x="1638699" y="1377081"/>
                        <a:pt x="1594063" y="1387736"/>
                        <a:pt x="1594063" y="1387736"/>
                      </a:cubicBezTo>
                      <a:cubicBezTo>
                        <a:pt x="1583305" y="1380564"/>
                        <a:pt x="1569867" y="1376317"/>
                        <a:pt x="1561790" y="1366221"/>
                      </a:cubicBezTo>
                      <a:cubicBezTo>
                        <a:pt x="1554706" y="1357366"/>
                        <a:pt x="1556104" y="1344090"/>
                        <a:pt x="1551033" y="1333948"/>
                      </a:cubicBezTo>
                      <a:cubicBezTo>
                        <a:pt x="1515714" y="1263308"/>
                        <a:pt x="1535754" y="1348140"/>
                        <a:pt x="1508002" y="1237129"/>
                      </a:cubicBezTo>
                      <a:cubicBezTo>
                        <a:pt x="1507908" y="1236754"/>
                        <a:pt x="1491633" y="1166972"/>
                        <a:pt x="1486487" y="1161826"/>
                      </a:cubicBezTo>
                      <a:cubicBezTo>
                        <a:pt x="1478469" y="1153808"/>
                        <a:pt x="1464356" y="1156139"/>
                        <a:pt x="1454214" y="1151068"/>
                      </a:cubicBezTo>
                      <a:cubicBezTo>
                        <a:pt x="1442650" y="1145286"/>
                        <a:pt x="1433756" y="1134804"/>
                        <a:pt x="1421941" y="1129553"/>
                      </a:cubicBezTo>
                      <a:cubicBezTo>
                        <a:pt x="1401217" y="1120342"/>
                        <a:pt x="1378910" y="1115210"/>
                        <a:pt x="1357395" y="1108038"/>
                      </a:cubicBezTo>
                      <a:cubicBezTo>
                        <a:pt x="1346637" y="1104452"/>
                        <a:pt x="1334557" y="1103570"/>
                        <a:pt x="1325122" y="1097280"/>
                      </a:cubicBezTo>
                      <a:cubicBezTo>
                        <a:pt x="1273980" y="1063186"/>
                        <a:pt x="1305112" y="1079852"/>
                        <a:pt x="1228303" y="1054249"/>
                      </a:cubicBezTo>
                      <a:lnTo>
                        <a:pt x="1163758" y="1032734"/>
                      </a:lnTo>
                      <a:lnTo>
                        <a:pt x="1131485" y="1021976"/>
                      </a:lnTo>
                      <a:cubicBezTo>
                        <a:pt x="1124313" y="1014804"/>
                        <a:pt x="1112638" y="1010246"/>
                        <a:pt x="1109969" y="1000461"/>
                      </a:cubicBezTo>
                      <a:cubicBezTo>
                        <a:pt x="1101425" y="969134"/>
                        <a:pt x="1122173" y="926603"/>
                        <a:pt x="1099212" y="903642"/>
                      </a:cubicBezTo>
                      <a:cubicBezTo>
                        <a:pt x="1081282" y="885712"/>
                        <a:pt x="1049009" y="910814"/>
                        <a:pt x="1023908" y="914400"/>
                      </a:cubicBezTo>
                      <a:cubicBezTo>
                        <a:pt x="991635" y="910814"/>
                        <a:pt x="959561" y="903642"/>
                        <a:pt x="927089" y="903642"/>
                      </a:cubicBezTo>
                      <a:cubicBezTo>
                        <a:pt x="915749" y="903642"/>
                        <a:pt x="948459" y="911285"/>
                        <a:pt x="959362" y="914400"/>
                      </a:cubicBezTo>
                      <a:cubicBezTo>
                        <a:pt x="973578" y="918462"/>
                        <a:pt x="988177" y="921096"/>
                        <a:pt x="1002393" y="925158"/>
                      </a:cubicBezTo>
                      <a:cubicBezTo>
                        <a:pt x="1013296" y="928273"/>
                        <a:pt x="1023440" y="934311"/>
                        <a:pt x="1034666" y="935915"/>
                      </a:cubicBezTo>
                      <a:cubicBezTo>
                        <a:pt x="1073875" y="941516"/>
                        <a:pt x="1113555" y="943087"/>
                        <a:pt x="1153000" y="946673"/>
                      </a:cubicBezTo>
                      <a:cubicBezTo>
                        <a:pt x="1145828" y="968188"/>
                        <a:pt x="1118905" y="992349"/>
                        <a:pt x="1131485" y="1011219"/>
                      </a:cubicBezTo>
                      <a:cubicBezTo>
                        <a:pt x="1138657" y="1021977"/>
                        <a:pt x="1143858" y="1034350"/>
                        <a:pt x="1153000" y="1043492"/>
                      </a:cubicBezTo>
                      <a:cubicBezTo>
                        <a:pt x="1169577" y="1060069"/>
                        <a:pt x="1195049" y="1070766"/>
                        <a:pt x="1217546" y="1075765"/>
                      </a:cubicBezTo>
                      <a:cubicBezTo>
                        <a:pt x="1238839" y="1080497"/>
                        <a:pt x="1260703" y="1082244"/>
                        <a:pt x="1282092" y="1086522"/>
                      </a:cubicBezTo>
                      <a:cubicBezTo>
                        <a:pt x="1296590" y="1089422"/>
                        <a:pt x="1310961" y="1093032"/>
                        <a:pt x="1325122" y="1097280"/>
                      </a:cubicBezTo>
                      <a:cubicBezTo>
                        <a:pt x="1346845" y="1103797"/>
                        <a:pt x="1389668" y="1118795"/>
                        <a:pt x="1389668" y="1118795"/>
                      </a:cubicBezTo>
                      <a:lnTo>
                        <a:pt x="1454214" y="1161826"/>
                      </a:lnTo>
                      <a:lnTo>
                        <a:pt x="1486487" y="1183341"/>
                      </a:lnTo>
                      <a:cubicBezTo>
                        <a:pt x="1497364" y="1199657"/>
                        <a:pt x="1518760" y="1225619"/>
                        <a:pt x="1518760" y="1247887"/>
                      </a:cubicBezTo>
                      <a:cubicBezTo>
                        <a:pt x="1518760" y="1270129"/>
                        <a:pt x="1512372" y="1335966"/>
                        <a:pt x="1497245" y="1366221"/>
                      </a:cubicBezTo>
                      <a:cubicBezTo>
                        <a:pt x="1491463" y="1377785"/>
                        <a:pt x="1482901" y="1387736"/>
                        <a:pt x="1475729" y="1398494"/>
                      </a:cubicBezTo>
                      <a:cubicBezTo>
                        <a:pt x="1464600" y="1431884"/>
                        <a:pt x="1463398" y="1440561"/>
                        <a:pt x="1443456" y="1473798"/>
                      </a:cubicBezTo>
                      <a:cubicBezTo>
                        <a:pt x="1430152" y="1495971"/>
                        <a:pt x="1408603" y="1513812"/>
                        <a:pt x="1400426" y="1538343"/>
                      </a:cubicBezTo>
                      <a:cubicBezTo>
                        <a:pt x="1396840" y="1549101"/>
                        <a:pt x="1395502" y="1560892"/>
                        <a:pt x="1389668" y="1570616"/>
                      </a:cubicBezTo>
                      <a:cubicBezTo>
                        <a:pt x="1379448" y="1587650"/>
                        <a:pt x="1350541" y="1603873"/>
                        <a:pt x="1335880" y="1613647"/>
                      </a:cubicBezTo>
                      <a:cubicBezTo>
                        <a:pt x="1328708" y="1624405"/>
                        <a:pt x="1322779" y="1636104"/>
                        <a:pt x="1314365" y="1645920"/>
                      </a:cubicBezTo>
                      <a:cubicBezTo>
                        <a:pt x="1301164" y="1661322"/>
                        <a:pt x="1282586" y="1672073"/>
                        <a:pt x="1271334" y="1688951"/>
                      </a:cubicBezTo>
                      <a:cubicBezTo>
                        <a:pt x="1264162" y="1699708"/>
                        <a:pt x="1258333" y="1711493"/>
                        <a:pt x="1249819" y="1721223"/>
                      </a:cubicBezTo>
                      <a:cubicBezTo>
                        <a:pt x="1233122" y="1740306"/>
                        <a:pt x="1196030" y="1775012"/>
                        <a:pt x="1196030" y="1775012"/>
                      </a:cubicBezTo>
                      <a:cubicBezTo>
                        <a:pt x="1199616" y="1839558"/>
                        <a:pt x="1192461" y="1905611"/>
                        <a:pt x="1206788" y="1968649"/>
                      </a:cubicBezTo>
                      <a:cubicBezTo>
                        <a:pt x="1217271" y="2014774"/>
                        <a:pt x="1253252" y="2008018"/>
                        <a:pt x="1282092" y="2022438"/>
                      </a:cubicBezTo>
                      <a:cubicBezTo>
                        <a:pt x="1293656" y="2028220"/>
                        <a:pt x="1303607" y="2036781"/>
                        <a:pt x="1314365" y="2043953"/>
                      </a:cubicBezTo>
                      <a:cubicBezTo>
                        <a:pt x="1368035" y="1990282"/>
                        <a:pt x="1377011" y="1994913"/>
                        <a:pt x="1400426" y="1936376"/>
                      </a:cubicBezTo>
                      <a:cubicBezTo>
                        <a:pt x="1408849" y="1915319"/>
                        <a:pt x="1421941" y="1871831"/>
                        <a:pt x="1421941" y="1871831"/>
                      </a:cubicBezTo>
                      <a:cubicBezTo>
                        <a:pt x="1425527" y="1911276"/>
                        <a:pt x="1428071" y="1950829"/>
                        <a:pt x="1432699" y="1990165"/>
                      </a:cubicBezTo>
                      <a:cubicBezTo>
                        <a:pt x="1435242" y="2011783"/>
                        <a:pt x="1441797" y="2062150"/>
                        <a:pt x="1454214" y="2086983"/>
                      </a:cubicBezTo>
                      <a:cubicBezTo>
                        <a:pt x="1459996" y="2098547"/>
                        <a:pt x="1468557" y="2108498"/>
                        <a:pt x="1475729" y="2119256"/>
                      </a:cubicBezTo>
                      <a:cubicBezTo>
                        <a:pt x="1501956" y="2224163"/>
                        <a:pt x="1469941" y="2093205"/>
                        <a:pt x="1497245" y="2216075"/>
                      </a:cubicBezTo>
                      <a:cubicBezTo>
                        <a:pt x="1500452" y="2230508"/>
                        <a:pt x="1502811" y="2245262"/>
                        <a:pt x="1508002" y="2259106"/>
                      </a:cubicBezTo>
                      <a:cubicBezTo>
                        <a:pt x="1531099" y="2320696"/>
                        <a:pt x="1526916" y="2280970"/>
                        <a:pt x="1540275" y="2334409"/>
                      </a:cubicBezTo>
                      <a:cubicBezTo>
                        <a:pt x="1544710" y="2352148"/>
                        <a:pt x="1544613" y="2371077"/>
                        <a:pt x="1551033" y="2388198"/>
                      </a:cubicBezTo>
                      <a:cubicBezTo>
                        <a:pt x="1555573" y="2400304"/>
                        <a:pt x="1564034" y="2410741"/>
                        <a:pt x="1572548" y="2420471"/>
                      </a:cubicBezTo>
                      <a:cubicBezTo>
                        <a:pt x="1589245" y="2439553"/>
                        <a:pt x="1608407" y="2456330"/>
                        <a:pt x="1626336" y="2474259"/>
                      </a:cubicBezTo>
                      <a:cubicBezTo>
                        <a:pt x="1644221" y="2492143"/>
                        <a:pt x="1658509" y="2503617"/>
                        <a:pt x="1669367" y="2528047"/>
                      </a:cubicBezTo>
                      <a:cubicBezTo>
                        <a:pt x="1678578" y="2548771"/>
                        <a:pt x="1683710" y="2571078"/>
                        <a:pt x="1690882" y="2592593"/>
                      </a:cubicBezTo>
                      <a:cubicBezTo>
                        <a:pt x="1694468" y="2603351"/>
                        <a:pt x="1699776" y="2613681"/>
                        <a:pt x="1701640" y="2624866"/>
                      </a:cubicBezTo>
                      <a:cubicBezTo>
                        <a:pt x="1705771" y="2649651"/>
                        <a:pt x="1709915" y="2695204"/>
                        <a:pt x="1723155" y="2721685"/>
                      </a:cubicBezTo>
                      <a:cubicBezTo>
                        <a:pt x="1728937" y="2733249"/>
                        <a:pt x="1739419" y="2742143"/>
                        <a:pt x="1744670" y="2753958"/>
                      </a:cubicBezTo>
                      <a:cubicBezTo>
                        <a:pt x="1753881" y="2774682"/>
                        <a:pt x="1766186" y="2818503"/>
                        <a:pt x="1766186" y="2818503"/>
                      </a:cubicBezTo>
                      <a:cubicBezTo>
                        <a:pt x="1772259" y="2861015"/>
                        <a:pt x="1777212" y="2905642"/>
                        <a:pt x="1787701" y="2947595"/>
                      </a:cubicBezTo>
                      <a:cubicBezTo>
                        <a:pt x="1790451" y="2958596"/>
                        <a:pt x="1794873" y="2969110"/>
                        <a:pt x="1798459" y="2979868"/>
                      </a:cubicBezTo>
                      <a:cubicBezTo>
                        <a:pt x="1794873" y="3019313"/>
                        <a:pt x="1792936" y="3058942"/>
                        <a:pt x="1787701" y="3098202"/>
                      </a:cubicBezTo>
                      <a:cubicBezTo>
                        <a:pt x="1779892" y="3156765"/>
                        <a:pt x="1777247" y="3123732"/>
                        <a:pt x="1766186" y="3173506"/>
                      </a:cubicBezTo>
                      <a:cubicBezTo>
                        <a:pt x="1761454" y="3194799"/>
                        <a:pt x="1758513" y="3216459"/>
                        <a:pt x="1755428" y="3238052"/>
                      </a:cubicBezTo>
                      <a:cubicBezTo>
                        <a:pt x="1751339" y="3266672"/>
                        <a:pt x="1748048" y="3295401"/>
                        <a:pt x="1744670" y="3324113"/>
                      </a:cubicBezTo>
                      <a:cubicBezTo>
                        <a:pt x="1740876" y="3356362"/>
                        <a:pt x="1738505" y="3388787"/>
                        <a:pt x="1733913" y="3420932"/>
                      </a:cubicBezTo>
                      <a:cubicBezTo>
                        <a:pt x="1724524" y="3486659"/>
                        <a:pt x="1724138" y="3459051"/>
                        <a:pt x="1712398" y="3517751"/>
                      </a:cubicBezTo>
                      <a:cubicBezTo>
                        <a:pt x="1693467" y="3612407"/>
                        <a:pt x="1711817" y="3551765"/>
                        <a:pt x="1690882" y="3614569"/>
                      </a:cubicBezTo>
                      <a:cubicBezTo>
                        <a:pt x="1694468" y="3675529"/>
                        <a:pt x="1695564" y="3736687"/>
                        <a:pt x="1701640" y="3797449"/>
                      </a:cubicBezTo>
                      <a:cubicBezTo>
                        <a:pt x="1705376" y="3834812"/>
                        <a:pt x="1713529" y="3825757"/>
                        <a:pt x="1733913" y="3851238"/>
                      </a:cubicBezTo>
                      <a:cubicBezTo>
                        <a:pt x="1741990" y="3861334"/>
                        <a:pt x="1761210" y="3895075"/>
                        <a:pt x="1755428" y="3883511"/>
                      </a:cubicBezTo>
                      <a:cubicBezTo>
                        <a:pt x="1744438" y="3861531"/>
                        <a:pt x="1696177" y="3781116"/>
                        <a:pt x="1680125" y="3743661"/>
                      </a:cubicBezTo>
                      <a:cubicBezTo>
                        <a:pt x="1675658" y="3733238"/>
                        <a:pt x="1672953" y="3722146"/>
                        <a:pt x="1669367" y="3711388"/>
                      </a:cubicBezTo>
                      <a:cubicBezTo>
                        <a:pt x="1672953" y="3654014"/>
                        <a:pt x="1672358" y="3596225"/>
                        <a:pt x="1680125" y="3539266"/>
                      </a:cubicBezTo>
                      <a:cubicBezTo>
                        <a:pt x="1685110" y="3502710"/>
                        <a:pt x="1706772" y="3464455"/>
                        <a:pt x="1723155" y="3431689"/>
                      </a:cubicBezTo>
                      <a:cubicBezTo>
                        <a:pt x="1730327" y="3388659"/>
                        <a:pt x="1734089" y="3344919"/>
                        <a:pt x="1744670" y="3302598"/>
                      </a:cubicBezTo>
                      <a:lnTo>
                        <a:pt x="1766186" y="3216536"/>
                      </a:lnTo>
                      <a:cubicBezTo>
                        <a:pt x="1769772" y="3155576"/>
                        <a:pt x="1772073" y="3094527"/>
                        <a:pt x="1776943" y="3033656"/>
                      </a:cubicBezTo>
                      <a:cubicBezTo>
                        <a:pt x="1779248" y="3004838"/>
                        <a:pt x="1787701" y="2976505"/>
                        <a:pt x="1787701" y="2947595"/>
                      </a:cubicBezTo>
                      <a:cubicBezTo>
                        <a:pt x="1787701" y="2848216"/>
                        <a:pt x="1781313" y="2889771"/>
                        <a:pt x="1766186" y="2829261"/>
                      </a:cubicBezTo>
                      <a:cubicBezTo>
                        <a:pt x="1761751" y="2811522"/>
                        <a:pt x="1759014" y="2793402"/>
                        <a:pt x="1755428" y="2775473"/>
                      </a:cubicBezTo>
                      <a:cubicBezTo>
                        <a:pt x="1759014" y="2861534"/>
                        <a:pt x="1766186" y="2947520"/>
                        <a:pt x="1766186" y="3033656"/>
                      </a:cubicBezTo>
                      <a:cubicBezTo>
                        <a:pt x="1766186" y="3098302"/>
                        <a:pt x="1761557" y="3162940"/>
                        <a:pt x="1755428" y="3227294"/>
                      </a:cubicBezTo>
                      <a:cubicBezTo>
                        <a:pt x="1743536" y="3352156"/>
                        <a:pt x="1744670" y="3220023"/>
                        <a:pt x="1744670" y="3270325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>
                  <a:off x="9448986" y="2655443"/>
                  <a:ext cx="1723600" cy="3035264"/>
                </a:xfrm>
                <a:custGeom>
                  <a:avLst/>
                  <a:gdLst>
                    <a:gd name="connsiteX0" fmla="*/ 432682 w 1723600"/>
                    <a:gd name="connsiteY0" fmla="*/ 2517289 h 3035264"/>
                    <a:gd name="connsiteX1" fmla="*/ 464955 w 1723600"/>
                    <a:gd name="connsiteY1" fmla="*/ 2926080 h 3035264"/>
                    <a:gd name="connsiteX2" fmla="*/ 389651 w 1723600"/>
                    <a:gd name="connsiteY2" fmla="*/ 2904565 h 3035264"/>
                    <a:gd name="connsiteX3" fmla="*/ 325105 w 1723600"/>
                    <a:gd name="connsiteY3" fmla="*/ 2861534 h 3035264"/>
                    <a:gd name="connsiteX4" fmla="*/ 260560 w 1723600"/>
                    <a:gd name="connsiteY4" fmla="*/ 2829261 h 3035264"/>
                    <a:gd name="connsiteX5" fmla="*/ 206771 w 1723600"/>
                    <a:gd name="connsiteY5" fmla="*/ 2840019 h 3035264"/>
                    <a:gd name="connsiteX6" fmla="*/ 196014 w 1723600"/>
                    <a:gd name="connsiteY6" fmla="*/ 2872292 h 3035264"/>
                    <a:gd name="connsiteX7" fmla="*/ 163741 w 1723600"/>
                    <a:gd name="connsiteY7" fmla="*/ 2893807 h 3035264"/>
                    <a:gd name="connsiteX8" fmla="*/ 109953 w 1723600"/>
                    <a:gd name="connsiteY8" fmla="*/ 2947595 h 3035264"/>
                    <a:gd name="connsiteX9" fmla="*/ 88437 w 1723600"/>
                    <a:gd name="connsiteY9" fmla="*/ 2969111 h 3035264"/>
                    <a:gd name="connsiteX10" fmla="*/ 56164 w 1723600"/>
                    <a:gd name="connsiteY10" fmla="*/ 2979868 h 3035264"/>
                    <a:gd name="connsiteX11" fmla="*/ 2376 w 1723600"/>
                    <a:gd name="connsiteY11" fmla="*/ 2969111 h 3035264"/>
                    <a:gd name="connsiteX12" fmla="*/ 34649 w 1723600"/>
                    <a:gd name="connsiteY12" fmla="*/ 2979868 h 3035264"/>
                    <a:gd name="connsiteX13" fmla="*/ 228287 w 1723600"/>
                    <a:gd name="connsiteY13" fmla="*/ 2990626 h 3035264"/>
                    <a:gd name="connsiteX14" fmla="*/ 368136 w 1723600"/>
                    <a:gd name="connsiteY14" fmla="*/ 3012141 h 3035264"/>
                    <a:gd name="connsiteX15" fmla="*/ 798442 w 1723600"/>
                    <a:gd name="connsiteY15" fmla="*/ 3022899 h 3035264"/>
                    <a:gd name="connsiteX16" fmla="*/ 895261 w 1723600"/>
                    <a:gd name="connsiteY16" fmla="*/ 2990626 h 3035264"/>
                    <a:gd name="connsiteX17" fmla="*/ 873745 w 1723600"/>
                    <a:gd name="connsiteY17" fmla="*/ 2926080 h 3035264"/>
                    <a:gd name="connsiteX18" fmla="*/ 862988 w 1723600"/>
                    <a:gd name="connsiteY18" fmla="*/ 2893807 h 3035264"/>
                    <a:gd name="connsiteX19" fmla="*/ 852230 w 1723600"/>
                    <a:gd name="connsiteY19" fmla="*/ 2861534 h 3035264"/>
                    <a:gd name="connsiteX20" fmla="*/ 841473 w 1723600"/>
                    <a:gd name="connsiteY20" fmla="*/ 2829261 h 3035264"/>
                    <a:gd name="connsiteX21" fmla="*/ 841473 w 1723600"/>
                    <a:gd name="connsiteY21" fmla="*/ 2323652 h 3035264"/>
                    <a:gd name="connsiteX22" fmla="*/ 852230 w 1723600"/>
                    <a:gd name="connsiteY22" fmla="*/ 2259106 h 3035264"/>
                    <a:gd name="connsiteX23" fmla="*/ 873745 w 1723600"/>
                    <a:gd name="connsiteY23" fmla="*/ 2194560 h 3035264"/>
                    <a:gd name="connsiteX24" fmla="*/ 895261 w 1723600"/>
                    <a:gd name="connsiteY24" fmla="*/ 2130014 h 3035264"/>
                    <a:gd name="connsiteX25" fmla="*/ 927534 w 1723600"/>
                    <a:gd name="connsiteY25" fmla="*/ 2033195 h 3035264"/>
                    <a:gd name="connsiteX26" fmla="*/ 938291 w 1723600"/>
                    <a:gd name="connsiteY26" fmla="*/ 2000922 h 3035264"/>
                    <a:gd name="connsiteX27" fmla="*/ 959807 w 1723600"/>
                    <a:gd name="connsiteY27" fmla="*/ 1968649 h 3035264"/>
                    <a:gd name="connsiteX28" fmla="*/ 992080 w 1723600"/>
                    <a:gd name="connsiteY28" fmla="*/ 1871831 h 3035264"/>
                    <a:gd name="connsiteX29" fmla="*/ 1002837 w 1723600"/>
                    <a:gd name="connsiteY29" fmla="*/ 1839558 h 3035264"/>
                    <a:gd name="connsiteX30" fmla="*/ 1013595 w 1723600"/>
                    <a:gd name="connsiteY30" fmla="*/ 1796527 h 3035264"/>
                    <a:gd name="connsiteX31" fmla="*/ 1035110 w 1723600"/>
                    <a:gd name="connsiteY31" fmla="*/ 1764254 h 3035264"/>
                    <a:gd name="connsiteX32" fmla="*/ 1056625 w 1723600"/>
                    <a:gd name="connsiteY32" fmla="*/ 1699708 h 3035264"/>
                    <a:gd name="connsiteX33" fmla="*/ 1067383 w 1723600"/>
                    <a:gd name="connsiteY33" fmla="*/ 1667435 h 3035264"/>
                    <a:gd name="connsiteX34" fmla="*/ 1099656 w 1723600"/>
                    <a:gd name="connsiteY34" fmla="*/ 1602889 h 3035264"/>
                    <a:gd name="connsiteX35" fmla="*/ 1121171 w 1723600"/>
                    <a:gd name="connsiteY35" fmla="*/ 1570616 h 3035264"/>
                    <a:gd name="connsiteX36" fmla="*/ 1153444 w 1723600"/>
                    <a:gd name="connsiteY36" fmla="*/ 1463040 h 3035264"/>
                    <a:gd name="connsiteX37" fmla="*/ 1174960 w 1723600"/>
                    <a:gd name="connsiteY37" fmla="*/ 1441525 h 3035264"/>
                    <a:gd name="connsiteX38" fmla="*/ 1304051 w 1723600"/>
                    <a:gd name="connsiteY38" fmla="*/ 1398494 h 3035264"/>
                    <a:gd name="connsiteX39" fmla="*/ 1325567 w 1723600"/>
                    <a:gd name="connsiteY39" fmla="*/ 1376979 h 3035264"/>
                    <a:gd name="connsiteX40" fmla="*/ 1336324 w 1723600"/>
                    <a:gd name="connsiteY40" fmla="*/ 1333948 h 3035264"/>
                    <a:gd name="connsiteX41" fmla="*/ 1271778 w 1723600"/>
                    <a:gd name="connsiteY41" fmla="*/ 1247887 h 3035264"/>
                    <a:gd name="connsiteX42" fmla="*/ 1207233 w 1723600"/>
                    <a:gd name="connsiteY42" fmla="*/ 1194099 h 3035264"/>
                    <a:gd name="connsiteX43" fmla="*/ 1131929 w 1723600"/>
                    <a:gd name="connsiteY43" fmla="*/ 1097280 h 3035264"/>
                    <a:gd name="connsiteX44" fmla="*/ 1088898 w 1723600"/>
                    <a:gd name="connsiteY44" fmla="*/ 1032734 h 3035264"/>
                    <a:gd name="connsiteX45" fmla="*/ 1078141 w 1723600"/>
                    <a:gd name="connsiteY45" fmla="*/ 1000461 h 3035264"/>
                    <a:gd name="connsiteX46" fmla="*/ 1067383 w 1723600"/>
                    <a:gd name="connsiteY46" fmla="*/ 957431 h 3035264"/>
                    <a:gd name="connsiteX47" fmla="*/ 1035110 w 1723600"/>
                    <a:gd name="connsiteY47" fmla="*/ 989704 h 3035264"/>
                    <a:gd name="connsiteX48" fmla="*/ 1013595 w 1723600"/>
                    <a:gd name="connsiteY48" fmla="*/ 1075765 h 3035264"/>
                    <a:gd name="connsiteX49" fmla="*/ 1002837 w 1723600"/>
                    <a:gd name="connsiteY49" fmla="*/ 1108038 h 3035264"/>
                    <a:gd name="connsiteX50" fmla="*/ 992080 w 1723600"/>
                    <a:gd name="connsiteY50" fmla="*/ 1151068 h 3035264"/>
                    <a:gd name="connsiteX51" fmla="*/ 970564 w 1723600"/>
                    <a:gd name="connsiteY51" fmla="*/ 1172584 h 3035264"/>
                    <a:gd name="connsiteX52" fmla="*/ 949049 w 1723600"/>
                    <a:gd name="connsiteY52" fmla="*/ 1237129 h 3035264"/>
                    <a:gd name="connsiteX53" fmla="*/ 970564 w 1723600"/>
                    <a:gd name="connsiteY53" fmla="*/ 1097280 h 3035264"/>
                    <a:gd name="connsiteX54" fmla="*/ 981322 w 1723600"/>
                    <a:gd name="connsiteY54" fmla="*/ 1065007 h 3035264"/>
                    <a:gd name="connsiteX55" fmla="*/ 927534 w 1723600"/>
                    <a:gd name="connsiteY55" fmla="*/ 1118795 h 3035264"/>
                    <a:gd name="connsiteX56" fmla="*/ 916776 w 1723600"/>
                    <a:gd name="connsiteY56" fmla="*/ 1151068 h 3035264"/>
                    <a:gd name="connsiteX57" fmla="*/ 895261 w 1723600"/>
                    <a:gd name="connsiteY57" fmla="*/ 1183341 h 3035264"/>
                    <a:gd name="connsiteX58" fmla="*/ 906018 w 1723600"/>
                    <a:gd name="connsiteY58" fmla="*/ 1140311 h 3035264"/>
                    <a:gd name="connsiteX59" fmla="*/ 970564 w 1723600"/>
                    <a:gd name="connsiteY59" fmla="*/ 1086522 h 3035264"/>
                    <a:gd name="connsiteX60" fmla="*/ 992080 w 1723600"/>
                    <a:gd name="connsiteY60" fmla="*/ 1054249 h 3035264"/>
                    <a:gd name="connsiteX61" fmla="*/ 1002837 w 1723600"/>
                    <a:gd name="connsiteY61" fmla="*/ 1000461 h 3035264"/>
                    <a:gd name="connsiteX62" fmla="*/ 970564 w 1723600"/>
                    <a:gd name="connsiteY62" fmla="*/ 796066 h 3035264"/>
                    <a:gd name="connsiteX63" fmla="*/ 959807 w 1723600"/>
                    <a:gd name="connsiteY63" fmla="*/ 763793 h 3035264"/>
                    <a:gd name="connsiteX64" fmla="*/ 938291 w 1723600"/>
                    <a:gd name="connsiteY64" fmla="*/ 731520 h 3035264"/>
                    <a:gd name="connsiteX65" fmla="*/ 906018 w 1723600"/>
                    <a:gd name="connsiteY65" fmla="*/ 677732 h 3035264"/>
                    <a:gd name="connsiteX66" fmla="*/ 873745 w 1723600"/>
                    <a:gd name="connsiteY66" fmla="*/ 623944 h 3035264"/>
                    <a:gd name="connsiteX67" fmla="*/ 841473 w 1723600"/>
                    <a:gd name="connsiteY67" fmla="*/ 570155 h 3035264"/>
                    <a:gd name="connsiteX68" fmla="*/ 830715 w 1723600"/>
                    <a:gd name="connsiteY68" fmla="*/ 602428 h 3035264"/>
                    <a:gd name="connsiteX69" fmla="*/ 873745 w 1723600"/>
                    <a:gd name="connsiteY69" fmla="*/ 656216 h 3035264"/>
                    <a:gd name="connsiteX70" fmla="*/ 895261 w 1723600"/>
                    <a:gd name="connsiteY70" fmla="*/ 677732 h 3035264"/>
                    <a:gd name="connsiteX71" fmla="*/ 938291 w 1723600"/>
                    <a:gd name="connsiteY71" fmla="*/ 688489 h 3035264"/>
                    <a:gd name="connsiteX72" fmla="*/ 970564 w 1723600"/>
                    <a:gd name="connsiteY72" fmla="*/ 699247 h 3035264"/>
                    <a:gd name="connsiteX73" fmla="*/ 1002837 w 1723600"/>
                    <a:gd name="connsiteY73" fmla="*/ 720762 h 3035264"/>
                    <a:gd name="connsiteX74" fmla="*/ 1067383 w 1723600"/>
                    <a:gd name="connsiteY74" fmla="*/ 742278 h 3035264"/>
                    <a:gd name="connsiteX75" fmla="*/ 1153444 w 1723600"/>
                    <a:gd name="connsiteY75" fmla="*/ 892885 h 3035264"/>
                    <a:gd name="connsiteX76" fmla="*/ 1174960 w 1723600"/>
                    <a:gd name="connsiteY76" fmla="*/ 957431 h 3035264"/>
                    <a:gd name="connsiteX77" fmla="*/ 1196475 w 1723600"/>
                    <a:gd name="connsiteY77" fmla="*/ 1000461 h 3035264"/>
                    <a:gd name="connsiteX78" fmla="*/ 1261021 w 1723600"/>
                    <a:gd name="connsiteY78" fmla="*/ 1021976 h 3035264"/>
                    <a:gd name="connsiteX79" fmla="*/ 1282536 w 1723600"/>
                    <a:gd name="connsiteY79" fmla="*/ 1043492 h 3035264"/>
                    <a:gd name="connsiteX80" fmla="*/ 1304051 w 1723600"/>
                    <a:gd name="connsiteY80" fmla="*/ 1075765 h 3035264"/>
                    <a:gd name="connsiteX81" fmla="*/ 1347082 w 1723600"/>
                    <a:gd name="connsiteY81" fmla="*/ 1086522 h 3035264"/>
                    <a:gd name="connsiteX82" fmla="*/ 1443901 w 1723600"/>
                    <a:gd name="connsiteY82" fmla="*/ 1075765 h 3035264"/>
                    <a:gd name="connsiteX83" fmla="*/ 1529962 w 1723600"/>
                    <a:gd name="connsiteY83" fmla="*/ 1032734 h 3035264"/>
                    <a:gd name="connsiteX84" fmla="*/ 1572993 w 1723600"/>
                    <a:gd name="connsiteY84" fmla="*/ 1000461 h 3035264"/>
                    <a:gd name="connsiteX85" fmla="*/ 1529962 w 1723600"/>
                    <a:gd name="connsiteY85" fmla="*/ 1021976 h 3035264"/>
                    <a:gd name="connsiteX86" fmla="*/ 1422385 w 1723600"/>
                    <a:gd name="connsiteY86" fmla="*/ 1097280 h 3035264"/>
                    <a:gd name="connsiteX87" fmla="*/ 1454658 w 1723600"/>
                    <a:gd name="connsiteY87" fmla="*/ 1108038 h 3035264"/>
                    <a:gd name="connsiteX88" fmla="*/ 1508447 w 1723600"/>
                    <a:gd name="connsiteY88" fmla="*/ 1161826 h 3035264"/>
                    <a:gd name="connsiteX89" fmla="*/ 1572993 w 1723600"/>
                    <a:gd name="connsiteY89" fmla="*/ 1183341 h 3035264"/>
                    <a:gd name="connsiteX90" fmla="*/ 1605265 w 1723600"/>
                    <a:gd name="connsiteY90" fmla="*/ 1194099 h 3035264"/>
                    <a:gd name="connsiteX91" fmla="*/ 1637538 w 1723600"/>
                    <a:gd name="connsiteY91" fmla="*/ 1172584 h 3035264"/>
                    <a:gd name="connsiteX92" fmla="*/ 1691327 w 1723600"/>
                    <a:gd name="connsiteY92" fmla="*/ 1118795 h 3035264"/>
                    <a:gd name="connsiteX93" fmla="*/ 1723600 w 1723600"/>
                    <a:gd name="connsiteY93" fmla="*/ 1108038 h 3035264"/>
                    <a:gd name="connsiteX94" fmla="*/ 1648296 w 1723600"/>
                    <a:gd name="connsiteY94" fmla="*/ 1032734 h 3035264"/>
                    <a:gd name="connsiteX95" fmla="*/ 1616023 w 1723600"/>
                    <a:gd name="connsiteY95" fmla="*/ 1021976 h 3035264"/>
                    <a:gd name="connsiteX96" fmla="*/ 1583750 w 1723600"/>
                    <a:gd name="connsiteY96" fmla="*/ 1011219 h 3035264"/>
                    <a:gd name="connsiteX97" fmla="*/ 1540720 w 1723600"/>
                    <a:gd name="connsiteY97" fmla="*/ 946673 h 3035264"/>
                    <a:gd name="connsiteX98" fmla="*/ 1486931 w 1723600"/>
                    <a:gd name="connsiteY98" fmla="*/ 903642 h 3035264"/>
                    <a:gd name="connsiteX99" fmla="*/ 1443901 w 1723600"/>
                    <a:gd name="connsiteY99" fmla="*/ 806824 h 3035264"/>
                    <a:gd name="connsiteX100" fmla="*/ 1422385 w 1723600"/>
                    <a:gd name="connsiteY100" fmla="*/ 785308 h 3035264"/>
                    <a:gd name="connsiteX101" fmla="*/ 1379355 w 1723600"/>
                    <a:gd name="connsiteY101" fmla="*/ 720762 h 3035264"/>
                    <a:gd name="connsiteX102" fmla="*/ 1336324 w 1723600"/>
                    <a:gd name="connsiteY102" fmla="*/ 634701 h 3035264"/>
                    <a:gd name="connsiteX103" fmla="*/ 1282536 w 1723600"/>
                    <a:gd name="connsiteY103" fmla="*/ 548640 h 3035264"/>
                    <a:gd name="connsiteX104" fmla="*/ 1271778 w 1723600"/>
                    <a:gd name="connsiteY104" fmla="*/ 516367 h 3035264"/>
                    <a:gd name="connsiteX105" fmla="*/ 1239505 w 1723600"/>
                    <a:gd name="connsiteY105" fmla="*/ 494852 h 3035264"/>
                    <a:gd name="connsiteX106" fmla="*/ 1217990 w 1723600"/>
                    <a:gd name="connsiteY106" fmla="*/ 473336 h 3035264"/>
                    <a:gd name="connsiteX107" fmla="*/ 1153444 w 1723600"/>
                    <a:gd name="connsiteY107" fmla="*/ 430306 h 3035264"/>
                    <a:gd name="connsiteX108" fmla="*/ 1110414 w 1723600"/>
                    <a:gd name="connsiteY108" fmla="*/ 387275 h 3035264"/>
                    <a:gd name="connsiteX109" fmla="*/ 1088898 w 1723600"/>
                    <a:gd name="connsiteY109" fmla="*/ 355002 h 3035264"/>
                    <a:gd name="connsiteX110" fmla="*/ 1002837 w 1723600"/>
                    <a:gd name="connsiteY110" fmla="*/ 333487 h 3035264"/>
                    <a:gd name="connsiteX111" fmla="*/ 970564 w 1723600"/>
                    <a:gd name="connsiteY111" fmla="*/ 311972 h 3035264"/>
                    <a:gd name="connsiteX112" fmla="*/ 906018 w 1723600"/>
                    <a:gd name="connsiteY112" fmla="*/ 290456 h 3035264"/>
                    <a:gd name="connsiteX113" fmla="*/ 884503 w 1723600"/>
                    <a:gd name="connsiteY113" fmla="*/ 258184 h 3035264"/>
                    <a:gd name="connsiteX114" fmla="*/ 830715 w 1723600"/>
                    <a:gd name="connsiteY114" fmla="*/ 215153 h 3035264"/>
                    <a:gd name="connsiteX115" fmla="*/ 766169 w 1723600"/>
                    <a:gd name="connsiteY115" fmla="*/ 193638 h 3035264"/>
                    <a:gd name="connsiteX116" fmla="*/ 723138 w 1723600"/>
                    <a:gd name="connsiteY116" fmla="*/ 182880 h 3035264"/>
                    <a:gd name="connsiteX117" fmla="*/ 658593 w 1723600"/>
                    <a:gd name="connsiteY117" fmla="*/ 161365 h 3035264"/>
                    <a:gd name="connsiteX118" fmla="*/ 529501 w 1723600"/>
                    <a:gd name="connsiteY118" fmla="*/ 118334 h 3035264"/>
                    <a:gd name="connsiteX119" fmla="*/ 507985 w 1723600"/>
                    <a:gd name="connsiteY119" fmla="*/ 53788 h 3035264"/>
                    <a:gd name="connsiteX120" fmla="*/ 486470 w 1723600"/>
                    <a:gd name="connsiteY120" fmla="*/ 21515 h 3035264"/>
                    <a:gd name="connsiteX121" fmla="*/ 454197 w 1723600"/>
                    <a:gd name="connsiteY121" fmla="*/ 0 h 303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1723600" h="3035264">
                      <a:moveTo>
                        <a:pt x="432682" y="2517289"/>
                      </a:moveTo>
                      <a:cubicBezTo>
                        <a:pt x="488954" y="2657973"/>
                        <a:pt x="510078" y="2692945"/>
                        <a:pt x="464955" y="2926080"/>
                      </a:cubicBezTo>
                      <a:cubicBezTo>
                        <a:pt x="459994" y="2951710"/>
                        <a:pt x="414752" y="2911737"/>
                        <a:pt x="389651" y="2904565"/>
                      </a:cubicBezTo>
                      <a:cubicBezTo>
                        <a:pt x="351305" y="2866217"/>
                        <a:pt x="385892" y="2896269"/>
                        <a:pt x="325105" y="2861534"/>
                      </a:cubicBezTo>
                      <a:cubicBezTo>
                        <a:pt x="266712" y="2828167"/>
                        <a:pt x="319734" y="2848986"/>
                        <a:pt x="260560" y="2829261"/>
                      </a:cubicBezTo>
                      <a:cubicBezTo>
                        <a:pt x="242630" y="2832847"/>
                        <a:pt x="221985" y="2829876"/>
                        <a:pt x="206771" y="2840019"/>
                      </a:cubicBezTo>
                      <a:cubicBezTo>
                        <a:pt x="197336" y="2846309"/>
                        <a:pt x="203098" y="2863437"/>
                        <a:pt x="196014" y="2872292"/>
                      </a:cubicBezTo>
                      <a:cubicBezTo>
                        <a:pt x="187937" y="2882388"/>
                        <a:pt x="173471" y="2885293"/>
                        <a:pt x="163741" y="2893807"/>
                      </a:cubicBezTo>
                      <a:cubicBezTo>
                        <a:pt x="144659" y="2910504"/>
                        <a:pt x="127882" y="2929666"/>
                        <a:pt x="109953" y="2947595"/>
                      </a:cubicBezTo>
                      <a:cubicBezTo>
                        <a:pt x="102781" y="2954767"/>
                        <a:pt x="98059" y="2965904"/>
                        <a:pt x="88437" y="2969111"/>
                      </a:cubicBezTo>
                      <a:lnTo>
                        <a:pt x="56164" y="2979868"/>
                      </a:lnTo>
                      <a:cubicBezTo>
                        <a:pt x="38235" y="2976282"/>
                        <a:pt x="20660" y="2969111"/>
                        <a:pt x="2376" y="2969111"/>
                      </a:cubicBezTo>
                      <a:cubicBezTo>
                        <a:pt x="-8964" y="2969111"/>
                        <a:pt x="23361" y="2978793"/>
                        <a:pt x="34649" y="2979868"/>
                      </a:cubicBezTo>
                      <a:cubicBezTo>
                        <a:pt x="99003" y="2985997"/>
                        <a:pt x="163741" y="2987040"/>
                        <a:pt x="228287" y="2990626"/>
                      </a:cubicBezTo>
                      <a:cubicBezTo>
                        <a:pt x="285759" y="3004995"/>
                        <a:pt x="294090" y="3009119"/>
                        <a:pt x="368136" y="3012141"/>
                      </a:cubicBezTo>
                      <a:cubicBezTo>
                        <a:pt x="511497" y="3017992"/>
                        <a:pt x="655007" y="3019313"/>
                        <a:pt x="798442" y="3022899"/>
                      </a:cubicBezTo>
                      <a:cubicBezTo>
                        <a:pt x="837671" y="3028503"/>
                        <a:pt x="895261" y="3061028"/>
                        <a:pt x="895261" y="2990626"/>
                      </a:cubicBezTo>
                      <a:cubicBezTo>
                        <a:pt x="895261" y="2967947"/>
                        <a:pt x="880917" y="2947595"/>
                        <a:pt x="873745" y="2926080"/>
                      </a:cubicBezTo>
                      <a:lnTo>
                        <a:pt x="862988" y="2893807"/>
                      </a:lnTo>
                      <a:lnTo>
                        <a:pt x="852230" y="2861534"/>
                      </a:lnTo>
                      <a:lnTo>
                        <a:pt x="841473" y="2829261"/>
                      </a:lnTo>
                      <a:cubicBezTo>
                        <a:pt x="829259" y="2572771"/>
                        <a:pt x="824127" y="2601190"/>
                        <a:pt x="841473" y="2323652"/>
                      </a:cubicBezTo>
                      <a:cubicBezTo>
                        <a:pt x="842834" y="2301882"/>
                        <a:pt x="846940" y="2280267"/>
                        <a:pt x="852230" y="2259106"/>
                      </a:cubicBezTo>
                      <a:cubicBezTo>
                        <a:pt x="857730" y="2237104"/>
                        <a:pt x="866573" y="2216075"/>
                        <a:pt x="873745" y="2194560"/>
                      </a:cubicBezTo>
                      <a:lnTo>
                        <a:pt x="895261" y="2130014"/>
                      </a:lnTo>
                      <a:lnTo>
                        <a:pt x="927534" y="2033195"/>
                      </a:lnTo>
                      <a:cubicBezTo>
                        <a:pt x="931120" y="2022437"/>
                        <a:pt x="932001" y="2010357"/>
                        <a:pt x="938291" y="2000922"/>
                      </a:cubicBezTo>
                      <a:lnTo>
                        <a:pt x="959807" y="1968649"/>
                      </a:lnTo>
                      <a:lnTo>
                        <a:pt x="992080" y="1871831"/>
                      </a:lnTo>
                      <a:cubicBezTo>
                        <a:pt x="995666" y="1861073"/>
                        <a:pt x="1000087" y="1850559"/>
                        <a:pt x="1002837" y="1839558"/>
                      </a:cubicBezTo>
                      <a:cubicBezTo>
                        <a:pt x="1006423" y="1825214"/>
                        <a:pt x="1007771" y="1810117"/>
                        <a:pt x="1013595" y="1796527"/>
                      </a:cubicBezTo>
                      <a:cubicBezTo>
                        <a:pt x="1018688" y="1784643"/>
                        <a:pt x="1029859" y="1776069"/>
                        <a:pt x="1035110" y="1764254"/>
                      </a:cubicBezTo>
                      <a:cubicBezTo>
                        <a:pt x="1044321" y="1743530"/>
                        <a:pt x="1049453" y="1721223"/>
                        <a:pt x="1056625" y="1699708"/>
                      </a:cubicBezTo>
                      <a:cubicBezTo>
                        <a:pt x="1060211" y="1688950"/>
                        <a:pt x="1061093" y="1676870"/>
                        <a:pt x="1067383" y="1667435"/>
                      </a:cubicBezTo>
                      <a:cubicBezTo>
                        <a:pt x="1129042" y="1574945"/>
                        <a:pt x="1055117" y="1691966"/>
                        <a:pt x="1099656" y="1602889"/>
                      </a:cubicBezTo>
                      <a:cubicBezTo>
                        <a:pt x="1105438" y="1591325"/>
                        <a:pt x="1113999" y="1581374"/>
                        <a:pt x="1121171" y="1570616"/>
                      </a:cubicBezTo>
                      <a:cubicBezTo>
                        <a:pt x="1126046" y="1551116"/>
                        <a:pt x="1144716" y="1471768"/>
                        <a:pt x="1153444" y="1463040"/>
                      </a:cubicBezTo>
                      <a:cubicBezTo>
                        <a:pt x="1160616" y="1455868"/>
                        <a:pt x="1165638" y="1445520"/>
                        <a:pt x="1174960" y="1441525"/>
                      </a:cubicBezTo>
                      <a:cubicBezTo>
                        <a:pt x="1216651" y="1423658"/>
                        <a:pt x="1304051" y="1398494"/>
                        <a:pt x="1304051" y="1398494"/>
                      </a:cubicBezTo>
                      <a:cubicBezTo>
                        <a:pt x="1311223" y="1391322"/>
                        <a:pt x="1321031" y="1386051"/>
                        <a:pt x="1325567" y="1376979"/>
                      </a:cubicBezTo>
                      <a:cubicBezTo>
                        <a:pt x="1332179" y="1363755"/>
                        <a:pt x="1338158" y="1348619"/>
                        <a:pt x="1336324" y="1333948"/>
                      </a:cubicBezTo>
                      <a:cubicBezTo>
                        <a:pt x="1331954" y="1298992"/>
                        <a:pt x="1292985" y="1269094"/>
                        <a:pt x="1271778" y="1247887"/>
                      </a:cubicBezTo>
                      <a:cubicBezTo>
                        <a:pt x="1230363" y="1206472"/>
                        <a:pt x="1252163" y="1224053"/>
                        <a:pt x="1207233" y="1194099"/>
                      </a:cubicBezTo>
                      <a:cubicBezTo>
                        <a:pt x="1177838" y="1105917"/>
                        <a:pt x="1228682" y="1242409"/>
                        <a:pt x="1131929" y="1097280"/>
                      </a:cubicBezTo>
                      <a:lnTo>
                        <a:pt x="1088898" y="1032734"/>
                      </a:lnTo>
                      <a:cubicBezTo>
                        <a:pt x="1085312" y="1021976"/>
                        <a:pt x="1081256" y="1011364"/>
                        <a:pt x="1078141" y="1000461"/>
                      </a:cubicBezTo>
                      <a:cubicBezTo>
                        <a:pt x="1074079" y="986245"/>
                        <a:pt x="1081726" y="961017"/>
                        <a:pt x="1067383" y="957431"/>
                      </a:cubicBezTo>
                      <a:cubicBezTo>
                        <a:pt x="1052624" y="953741"/>
                        <a:pt x="1045868" y="978946"/>
                        <a:pt x="1035110" y="989704"/>
                      </a:cubicBezTo>
                      <a:cubicBezTo>
                        <a:pt x="1010519" y="1063480"/>
                        <a:pt x="1039561" y="971903"/>
                        <a:pt x="1013595" y="1075765"/>
                      </a:cubicBezTo>
                      <a:cubicBezTo>
                        <a:pt x="1010845" y="1086766"/>
                        <a:pt x="1005952" y="1097135"/>
                        <a:pt x="1002837" y="1108038"/>
                      </a:cubicBezTo>
                      <a:cubicBezTo>
                        <a:pt x="998775" y="1122254"/>
                        <a:pt x="998692" y="1137844"/>
                        <a:pt x="992080" y="1151068"/>
                      </a:cubicBezTo>
                      <a:cubicBezTo>
                        <a:pt x="987544" y="1160140"/>
                        <a:pt x="977736" y="1165412"/>
                        <a:pt x="970564" y="1172584"/>
                      </a:cubicBezTo>
                      <a:cubicBezTo>
                        <a:pt x="963392" y="1194099"/>
                        <a:pt x="946236" y="1259633"/>
                        <a:pt x="949049" y="1237129"/>
                      </a:cubicBezTo>
                      <a:cubicBezTo>
                        <a:pt x="955580" y="1184885"/>
                        <a:pt x="958245" y="1146555"/>
                        <a:pt x="970564" y="1097280"/>
                      </a:cubicBezTo>
                      <a:cubicBezTo>
                        <a:pt x="973314" y="1086279"/>
                        <a:pt x="989340" y="1056988"/>
                        <a:pt x="981322" y="1065007"/>
                      </a:cubicBezTo>
                      <a:cubicBezTo>
                        <a:pt x="914865" y="1131470"/>
                        <a:pt x="1003213" y="1093570"/>
                        <a:pt x="927534" y="1118795"/>
                      </a:cubicBezTo>
                      <a:cubicBezTo>
                        <a:pt x="923948" y="1129553"/>
                        <a:pt x="921847" y="1140926"/>
                        <a:pt x="916776" y="1151068"/>
                      </a:cubicBezTo>
                      <a:cubicBezTo>
                        <a:pt x="910994" y="1162632"/>
                        <a:pt x="904404" y="1192483"/>
                        <a:pt x="895261" y="1183341"/>
                      </a:cubicBezTo>
                      <a:cubicBezTo>
                        <a:pt x="884806" y="1172887"/>
                        <a:pt x="898683" y="1153148"/>
                        <a:pt x="906018" y="1140311"/>
                      </a:cubicBezTo>
                      <a:cubicBezTo>
                        <a:pt x="918760" y="1118011"/>
                        <a:pt x="950000" y="1100232"/>
                        <a:pt x="970564" y="1086522"/>
                      </a:cubicBezTo>
                      <a:cubicBezTo>
                        <a:pt x="977736" y="1075764"/>
                        <a:pt x="987540" y="1066355"/>
                        <a:pt x="992080" y="1054249"/>
                      </a:cubicBezTo>
                      <a:cubicBezTo>
                        <a:pt x="998500" y="1037129"/>
                        <a:pt x="1002837" y="1018745"/>
                        <a:pt x="1002837" y="1000461"/>
                      </a:cubicBezTo>
                      <a:cubicBezTo>
                        <a:pt x="1002837" y="875482"/>
                        <a:pt x="1000804" y="886785"/>
                        <a:pt x="970564" y="796066"/>
                      </a:cubicBezTo>
                      <a:cubicBezTo>
                        <a:pt x="966978" y="785308"/>
                        <a:pt x="966097" y="773228"/>
                        <a:pt x="959807" y="763793"/>
                      </a:cubicBezTo>
                      <a:lnTo>
                        <a:pt x="938291" y="731520"/>
                      </a:lnTo>
                      <a:cubicBezTo>
                        <a:pt x="907818" y="640096"/>
                        <a:pt x="950318" y="751565"/>
                        <a:pt x="906018" y="677732"/>
                      </a:cubicBezTo>
                      <a:cubicBezTo>
                        <a:pt x="864123" y="607907"/>
                        <a:pt x="928262" y="678458"/>
                        <a:pt x="873745" y="623944"/>
                      </a:cubicBezTo>
                      <a:cubicBezTo>
                        <a:pt x="872988" y="621672"/>
                        <a:pt x="859193" y="564249"/>
                        <a:pt x="841473" y="570155"/>
                      </a:cubicBezTo>
                      <a:cubicBezTo>
                        <a:pt x="830715" y="573741"/>
                        <a:pt x="834301" y="591670"/>
                        <a:pt x="830715" y="602428"/>
                      </a:cubicBezTo>
                      <a:cubicBezTo>
                        <a:pt x="847779" y="653617"/>
                        <a:pt x="829510" y="620828"/>
                        <a:pt x="873745" y="656216"/>
                      </a:cubicBezTo>
                      <a:cubicBezTo>
                        <a:pt x="881665" y="662552"/>
                        <a:pt x="886189" y="673196"/>
                        <a:pt x="895261" y="677732"/>
                      </a:cubicBezTo>
                      <a:cubicBezTo>
                        <a:pt x="908485" y="684344"/>
                        <a:pt x="924075" y="684427"/>
                        <a:pt x="938291" y="688489"/>
                      </a:cubicBezTo>
                      <a:cubicBezTo>
                        <a:pt x="949194" y="691604"/>
                        <a:pt x="960422" y="694176"/>
                        <a:pt x="970564" y="699247"/>
                      </a:cubicBezTo>
                      <a:cubicBezTo>
                        <a:pt x="982128" y="705029"/>
                        <a:pt x="991022" y="715511"/>
                        <a:pt x="1002837" y="720762"/>
                      </a:cubicBezTo>
                      <a:cubicBezTo>
                        <a:pt x="1023562" y="729973"/>
                        <a:pt x="1067383" y="742278"/>
                        <a:pt x="1067383" y="742278"/>
                      </a:cubicBezTo>
                      <a:cubicBezTo>
                        <a:pt x="1098863" y="789498"/>
                        <a:pt x="1135244" y="838286"/>
                        <a:pt x="1153444" y="892885"/>
                      </a:cubicBezTo>
                      <a:cubicBezTo>
                        <a:pt x="1160616" y="914400"/>
                        <a:pt x="1164818" y="937146"/>
                        <a:pt x="1174960" y="957431"/>
                      </a:cubicBezTo>
                      <a:cubicBezTo>
                        <a:pt x="1182132" y="971774"/>
                        <a:pt x="1183646" y="990839"/>
                        <a:pt x="1196475" y="1000461"/>
                      </a:cubicBezTo>
                      <a:cubicBezTo>
                        <a:pt x="1214618" y="1014068"/>
                        <a:pt x="1261021" y="1021976"/>
                        <a:pt x="1261021" y="1021976"/>
                      </a:cubicBezTo>
                      <a:cubicBezTo>
                        <a:pt x="1268193" y="1029148"/>
                        <a:pt x="1276200" y="1035572"/>
                        <a:pt x="1282536" y="1043492"/>
                      </a:cubicBezTo>
                      <a:cubicBezTo>
                        <a:pt x="1290613" y="1053588"/>
                        <a:pt x="1293293" y="1068593"/>
                        <a:pt x="1304051" y="1075765"/>
                      </a:cubicBezTo>
                      <a:cubicBezTo>
                        <a:pt x="1316353" y="1083966"/>
                        <a:pt x="1332738" y="1082936"/>
                        <a:pt x="1347082" y="1086522"/>
                      </a:cubicBezTo>
                      <a:cubicBezTo>
                        <a:pt x="1379355" y="1082936"/>
                        <a:pt x="1412150" y="1082569"/>
                        <a:pt x="1443901" y="1075765"/>
                      </a:cubicBezTo>
                      <a:cubicBezTo>
                        <a:pt x="1478377" y="1068377"/>
                        <a:pt x="1502589" y="1052286"/>
                        <a:pt x="1529962" y="1032734"/>
                      </a:cubicBezTo>
                      <a:cubicBezTo>
                        <a:pt x="1544552" y="1022313"/>
                        <a:pt x="1572993" y="1018391"/>
                        <a:pt x="1572993" y="1000461"/>
                      </a:cubicBezTo>
                      <a:cubicBezTo>
                        <a:pt x="1572993" y="984424"/>
                        <a:pt x="1543452" y="1013304"/>
                        <a:pt x="1529962" y="1021976"/>
                      </a:cubicBezTo>
                      <a:cubicBezTo>
                        <a:pt x="1493142" y="1045646"/>
                        <a:pt x="1422385" y="1097280"/>
                        <a:pt x="1422385" y="1097280"/>
                      </a:cubicBezTo>
                      <a:cubicBezTo>
                        <a:pt x="1433143" y="1100866"/>
                        <a:pt x="1445586" y="1101234"/>
                        <a:pt x="1454658" y="1108038"/>
                      </a:cubicBezTo>
                      <a:cubicBezTo>
                        <a:pt x="1474943" y="1123252"/>
                        <a:pt x="1484392" y="1153808"/>
                        <a:pt x="1508447" y="1161826"/>
                      </a:cubicBezTo>
                      <a:lnTo>
                        <a:pt x="1572993" y="1183341"/>
                      </a:lnTo>
                      <a:lnTo>
                        <a:pt x="1605265" y="1194099"/>
                      </a:lnTo>
                      <a:cubicBezTo>
                        <a:pt x="1616023" y="1186927"/>
                        <a:pt x="1627808" y="1181098"/>
                        <a:pt x="1637538" y="1172584"/>
                      </a:cubicBezTo>
                      <a:cubicBezTo>
                        <a:pt x="1656621" y="1155887"/>
                        <a:pt x="1667272" y="1126813"/>
                        <a:pt x="1691327" y="1118795"/>
                      </a:cubicBezTo>
                      <a:lnTo>
                        <a:pt x="1723600" y="1108038"/>
                      </a:lnTo>
                      <a:cubicBezTo>
                        <a:pt x="1708394" y="1032010"/>
                        <a:pt x="1730189" y="1060032"/>
                        <a:pt x="1648296" y="1032734"/>
                      </a:cubicBezTo>
                      <a:lnTo>
                        <a:pt x="1616023" y="1021976"/>
                      </a:lnTo>
                      <a:lnTo>
                        <a:pt x="1583750" y="1011219"/>
                      </a:lnTo>
                      <a:cubicBezTo>
                        <a:pt x="1569407" y="989704"/>
                        <a:pt x="1562235" y="961016"/>
                        <a:pt x="1540720" y="946673"/>
                      </a:cubicBezTo>
                      <a:cubicBezTo>
                        <a:pt x="1500008" y="919532"/>
                        <a:pt x="1517589" y="934300"/>
                        <a:pt x="1486931" y="903642"/>
                      </a:cubicBezTo>
                      <a:cubicBezTo>
                        <a:pt x="1469871" y="852462"/>
                        <a:pt x="1473126" y="843354"/>
                        <a:pt x="1443901" y="806824"/>
                      </a:cubicBezTo>
                      <a:cubicBezTo>
                        <a:pt x="1437565" y="798904"/>
                        <a:pt x="1429557" y="792480"/>
                        <a:pt x="1422385" y="785308"/>
                      </a:cubicBezTo>
                      <a:cubicBezTo>
                        <a:pt x="1386799" y="678544"/>
                        <a:pt x="1446504" y="841630"/>
                        <a:pt x="1379355" y="720762"/>
                      </a:cubicBezTo>
                      <a:cubicBezTo>
                        <a:pt x="1317551" y="609514"/>
                        <a:pt x="1390461" y="688835"/>
                        <a:pt x="1336324" y="634701"/>
                      </a:cubicBezTo>
                      <a:cubicBezTo>
                        <a:pt x="1310721" y="557889"/>
                        <a:pt x="1333679" y="582735"/>
                        <a:pt x="1282536" y="548640"/>
                      </a:cubicBezTo>
                      <a:cubicBezTo>
                        <a:pt x="1278950" y="537882"/>
                        <a:pt x="1278862" y="525222"/>
                        <a:pt x="1271778" y="516367"/>
                      </a:cubicBezTo>
                      <a:cubicBezTo>
                        <a:pt x="1263701" y="506271"/>
                        <a:pt x="1249601" y="502929"/>
                        <a:pt x="1239505" y="494852"/>
                      </a:cubicBezTo>
                      <a:cubicBezTo>
                        <a:pt x="1231585" y="488516"/>
                        <a:pt x="1226104" y="479422"/>
                        <a:pt x="1217990" y="473336"/>
                      </a:cubicBezTo>
                      <a:cubicBezTo>
                        <a:pt x="1197304" y="457821"/>
                        <a:pt x="1153444" y="430306"/>
                        <a:pt x="1153444" y="430306"/>
                      </a:cubicBezTo>
                      <a:cubicBezTo>
                        <a:pt x="1129975" y="359894"/>
                        <a:pt x="1162571" y="429001"/>
                        <a:pt x="1110414" y="387275"/>
                      </a:cubicBezTo>
                      <a:cubicBezTo>
                        <a:pt x="1100318" y="379198"/>
                        <a:pt x="1100462" y="360784"/>
                        <a:pt x="1088898" y="355002"/>
                      </a:cubicBezTo>
                      <a:cubicBezTo>
                        <a:pt x="1062450" y="341778"/>
                        <a:pt x="1002837" y="333487"/>
                        <a:pt x="1002837" y="333487"/>
                      </a:cubicBezTo>
                      <a:cubicBezTo>
                        <a:pt x="992079" y="326315"/>
                        <a:pt x="982379" y="317223"/>
                        <a:pt x="970564" y="311972"/>
                      </a:cubicBezTo>
                      <a:cubicBezTo>
                        <a:pt x="949839" y="302761"/>
                        <a:pt x="906018" y="290456"/>
                        <a:pt x="906018" y="290456"/>
                      </a:cubicBezTo>
                      <a:cubicBezTo>
                        <a:pt x="898846" y="279699"/>
                        <a:pt x="892579" y="268280"/>
                        <a:pt x="884503" y="258184"/>
                      </a:cubicBezTo>
                      <a:cubicBezTo>
                        <a:pt x="872169" y="242766"/>
                        <a:pt x="848070" y="222866"/>
                        <a:pt x="830715" y="215153"/>
                      </a:cubicBezTo>
                      <a:cubicBezTo>
                        <a:pt x="809991" y="205942"/>
                        <a:pt x="788171" y="199139"/>
                        <a:pt x="766169" y="193638"/>
                      </a:cubicBezTo>
                      <a:cubicBezTo>
                        <a:pt x="751825" y="190052"/>
                        <a:pt x="737300" y="187129"/>
                        <a:pt x="723138" y="182880"/>
                      </a:cubicBezTo>
                      <a:cubicBezTo>
                        <a:pt x="701416" y="176363"/>
                        <a:pt x="658593" y="161365"/>
                        <a:pt x="658593" y="161365"/>
                      </a:cubicBezTo>
                      <a:cubicBezTo>
                        <a:pt x="594302" y="64931"/>
                        <a:pt x="713451" y="225638"/>
                        <a:pt x="529501" y="118334"/>
                      </a:cubicBezTo>
                      <a:cubicBezTo>
                        <a:pt x="509911" y="106907"/>
                        <a:pt x="520565" y="72658"/>
                        <a:pt x="507985" y="53788"/>
                      </a:cubicBezTo>
                      <a:cubicBezTo>
                        <a:pt x="500813" y="43030"/>
                        <a:pt x="496566" y="29592"/>
                        <a:pt x="486470" y="21515"/>
                      </a:cubicBezTo>
                      <a:cubicBezTo>
                        <a:pt x="450795" y="-7025"/>
                        <a:pt x="454197" y="27363"/>
                        <a:pt x="454197" y="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>
                  <a:off x="10279701" y="4763942"/>
                  <a:ext cx="462579" cy="602428"/>
                </a:xfrm>
                <a:custGeom>
                  <a:avLst/>
                  <a:gdLst>
                    <a:gd name="connsiteX0" fmla="*/ 107576 w 462579"/>
                    <a:gd name="connsiteY0" fmla="*/ 0 h 602428"/>
                    <a:gd name="connsiteX1" fmla="*/ 225910 w 462579"/>
                    <a:gd name="connsiteY1" fmla="*/ 86061 h 602428"/>
                    <a:gd name="connsiteX2" fmla="*/ 290456 w 462579"/>
                    <a:gd name="connsiteY2" fmla="*/ 107576 h 602428"/>
                    <a:gd name="connsiteX3" fmla="*/ 355002 w 462579"/>
                    <a:gd name="connsiteY3" fmla="*/ 64546 h 602428"/>
                    <a:gd name="connsiteX4" fmla="*/ 376518 w 462579"/>
                    <a:gd name="connsiteY4" fmla="*/ 43030 h 602428"/>
                    <a:gd name="connsiteX5" fmla="*/ 419548 w 462579"/>
                    <a:gd name="connsiteY5" fmla="*/ 21515 h 602428"/>
                    <a:gd name="connsiteX6" fmla="*/ 451821 w 462579"/>
                    <a:gd name="connsiteY6" fmla="*/ 0 h 602428"/>
                    <a:gd name="connsiteX7" fmla="*/ 462579 w 462579"/>
                    <a:gd name="connsiteY7" fmla="*/ 32273 h 602428"/>
                    <a:gd name="connsiteX8" fmla="*/ 451821 w 462579"/>
                    <a:gd name="connsiteY8" fmla="*/ 473336 h 602428"/>
                    <a:gd name="connsiteX9" fmla="*/ 441063 w 462579"/>
                    <a:gd name="connsiteY9" fmla="*/ 537882 h 602428"/>
                    <a:gd name="connsiteX10" fmla="*/ 430306 w 462579"/>
                    <a:gd name="connsiteY10" fmla="*/ 591670 h 602428"/>
                    <a:gd name="connsiteX11" fmla="*/ 398033 w 462579"/>
                    <a:gd name="connsiteY11" fmla="*/ 602428 h 602428"/>
                    <a:gd name="connsiteX12" fmla="*/ 365760 w 462579"/>
                    <a:gd name="connsiteY12" fmla="*/ 570155 h 602428"/>
                    <a:gd name="connsiteX13" fmla="*/ 344245 w 462579"/>
                    <a:gd name="connsiteY13" fmla="*/ 505609 h 602428"/>
                    <a:gd name="connsiteX14" fmla="*/ 333487 w 462579"/>
                    <a:gd name="connsiteY14" fmla="*/ 451821 h 602428"/>
                    <a:gd name="connsiteX15" fmla="*/ 322729 w 462579"/>
                    <a:gd name="connsiteY15" fmla="*/ 387275 h 602428"/>
                    <a:gd name="connsiteX16" fmla="*/ 301214 w 462579"/>
                    <a:gd name="connsiteY16" fmla="*/ 322729 h 602428"/>
                    <a:gd name="connsiteX17" fmla="*/ 268941 w 462579"/>
                    <a:gd name="connsiteY17" fmla="*/ 355002 h 602428"/>
                    <a:gd name="connsiteX18" fmla="*/ 225910 w 462579"/>
                    <a:gd name="connsiteY18" fmla="*/ 408790 h 602428"/>
                    <a:gd name="connsiteX19" fmla="*/ 215153 w 462579"/>
                    <a:gd name="connsiteY19" fmla="*/ 441063 h 602428"/>
                    <a:gd name="connsiteX20" fmla="*/ 150607 w 462579"/>
                    <a:gd name="connsiteY20" fmla="*/ 484094 h 602428"/>
                    <a:gd name="connsiteX21" fmla="*/ 118334 w 462579"/>
                    <a:gd name="connsiteY21" fmla="*/ 505609 h 602428"/>
                    <a:gd name="connsiteX22" fmla="*/ 96819 w 462579"/>
                    <a:gd name="connsiteY22" fmla="*/ 527125 h 602428"/>
                    <a:gd name="connsiteX23" fmla="*/ 64546 w 462579"/>
                    <a:gd name="connsiteY23" fmla="*/ 537882 h 602428"/>
                    <a:gd name="connsiteX24" fmla="*/ 0 w 462579"/>
                    <a:gd name="connsiteY24" fmla="*/ 527125 h 60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62579" h="602428">
                      <a:moveTo>
                        <a:pt x="107576" y="0"/>
                      </a:moveTo>
                      <a:cubicBezTo>
                        <a:pt x="147021" y="28687"/>
                        <a:pt x="183871" y="61332"/>
                        <a:pt x="225910" y="86061"/>
                      </a:cubicBezTo>
                      <a:cubicBezTo>
                        <a:pt x="245458" y="97560"/>
                        <a:pt x="290456" y="107576"/>
                        <a:pt x="290456" y="107576"/>
                      </a:cubicBezTo>
                      <a:cubicBezTo>
                        <a:pt x="311971" y="93233"/>
                        <a:pt x="336718" y="82830"/>
                        <a:pt x="355002" y="64546"/>
                      </a:cubicBezTo>
                      <a:cubicBezTo>
                        <a:pt x="362174" y="57374"/>
                        <a:pt x="368079" y="48656"/>
                        <a:pt x="376518" y="43030"/>
                      </a:cubicBezTo>
                      <a:cubicBezTo>
                        <a:pt x="389861" y="34135"/>
                        <a:pt x="405625" y="29471"/>
                        <a:pt x="419548" y="21515"/>
                      </a:cubicBezTo>
                      <a:cubicBezTo>
                        <a:pt x="430774" y="15100"/>
                        <a:pt x="441063" y="7172"/>
                        <a:pt x="451821" y="0"/>
                      </a:cubicBezTo>
                      <a:cubicBezTo>
                        <a:pt x="455407" y="10758"/>
                        <a:pt x="462579" y="20933"/>
                        <a:pt x="462579" y="32273"/>
                      </a:cubicBezTo>
                      <a:cubicBezTo>
                        <a:pt x="462579" y="179338"/>
                        <a:pt x="458074" y="326404"/>
                        <a:pt x="451821" y="473336"/>
                      </a:cubicBezTo>
                      <a:cubicBezTo>
                        <a:pt x="450894" y="495128"/>
                        <a:pt x="444965" y="516422"/>
                        <a:pt x="441063" y="537882"/>
                      </a:cubicBezTo>
                      <a:cubicBezTo>
                        <a:pt x="437792" y="555871"/>
                        <a:pt x="440448" y="576456"/>
                        <a:pt x="430306" y="591670"/>
                      </a:cubicBezTo>
                      <a:cubicBezTo>
                        <a:pt x="424016" y="601105"/>
                        <a:pt x="408791" y="598842"/>
                        <a:pt x="398033" y="602428"/>
                      </a:cubicBezTo>
                      <a:cubicBezTo>
                        <a:pt x="387275" y="591670"/>
                        <a:pt x="373148" y="583454"/>
                        <a:pt x="365760" y="570155"/>
                      </a:cubicBezTo>
                      <a:cubicBezTo>
                        <a:pt x="354746" y="550330"/>
                        <a:pt x="348693" y="527848"/>
                        <a:pt x="344245" y="505609"/>
                      </a:cubicBezTo>
                      <a:cubicBezTo>
                        <a:pt x="340659" y="487680"/>
                        <a:pt x="336758" y="469810"/>
                        <a:pt x="333487" y="451821"/>
                      </a:cubicBezTo>
                      <a:cubicBezTo>
                        <a:pt x="329585" y="430361"/>
                        <a:pt x="328019" y="408436"/>
                        <a:pt x="322729" y="387275"/>
                      </a:cubicBezTo>
                      <a:cubicBezTo>
                        <a:pt x="317229" y="365273"/>
                        <a:pt x="301214" y="322729"/>
                        <a:pt x="301214" y="322729"/>
                      </a:cubicBezTo>
                      <a:cubicBezTo>
                        <a:pt x="290456" y="333487"/>
                        <a:pt x="278680" y="343315"/>
                        <a:pt x="268941" y="355002"/>
                      </a:cubicBezTo>
                      <a:cubicBezTo>
                        <a:pt x="201097" y="436415"/>
                        <a:pt x="288499" y="346204"/>
                        <a:pt x="225910" y="408790"/>
                      </a:cubicBezTo>
                      <a:cubicBezTo>
                        <a:pt x="222324" y="419548"/>
                        <a:pt x="223171" y="433045"/>
                        <a:pt x="215153" y="441063"/>
                      </a:cubicBezTo>
                      <a:cubicBezTo>
                        <a:pt x="196869" y="459348"/>
                        <a:pt x="172122" y="469750"/>
                        <a:pt x="150607" y="484094"/>
                      </a:cubicBezTo>
                      <a:cubicBezTo>
                        <a:pt x="139849" y="491266"/>
                        <a:pt x="127476" y="496467"/>
                        <a:pt x="118334" y="505609"/>
                      </a:cubicBezTo>
                      <a:cubicBezTo>
                        <a:pt x="111162" y="512781"/>
                        <a:pt x="105516" y="521907"/>
                        <a:pt x="96819" y="527125"/>
                      </a:cubicBezTo>
                      <a:cubicBezTo>
                        <a:pt x="87095" y="532959"/>
                        <a:pt x="75304" y="534296"/>
                        <a:pt x="64546" y="537882"/>
                      </a:cubicBezTo>
                      <a:cubicBezTo>
                        <a:pt x="7242" y="526422"/>
                        <a:pt x="29042" y="527125"/>
                        <a:pt x="0" y="527125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>
                  <a:off x="5169819" y="4989852"/>
                  <a:ext cx="1269402" cy="710005"/>
                </a:xfrm>
                <a:custGeom>
                  <a:avLst/>
                  <a:gdLst>
                    <a:gd name="connsiteX0" fmla="*/ 53788 w 1269402"/>
                    <a:gd name="connsiteY0" fmla="*/ 0 h 710005"/>
                    <a:gd name="connsiteX1" fmla="*/ 322729 w 1269402"/>
                    <a:gd name="connsiteY1" fmla="*/ 139850 h 710005"/>
                    <a:gd name="connsiteX2" fmla="*/ 290456 w 1269402"/>
                    <a:gd name="connsiteY2" fmla="*/ 118335 h 710005"/>
                    <a:gd name="connsiteX3" fmla="*/ 268941 w 1269402"/>
                    <a:gd name="connsiteY3" fmla="*/ 86062 h 710005"/>
                    <a:gd name="connsiteX4" fmla="*/ 279698 w 1269402"/>
                    <a:gd name="connsiteY4" fmla="*/ 53789 h 710005"/>
                    <a:gd name="connsiteX5" fmla="*/ 451821 w 1269402"/>
                    <a:gd name="connsiteY5" fmla="*/ 53789 h 710005"/>
                    <a:gd name="connsiteX6" fmla="*/ 484094 w 1269402"/>
                    <a:gd name="connsiteY6" fmla="*/ 75304 h 710005"/>
                    <a:gd name="connsiteX7" fmla="*/ 505609 w 1269402"/>
                    <a:gd name="connsiteY7" fmla="*/ 139850 h 710005"/>
                    <a:gd name="connsiteX8" fmla="*/ 527124 w 1269402"/>
                    <a:gd name="connsiteY8" fmla="*/ 204396 h 710005"/>
                    <a:gd name="connsiteX9" fmla="*/ 559397 w 1269402"/>
                    <a:gd name="connsiteY9" fmla="*/ 268942 h 710005"/>
                    <a:gd name="connsiteX10" fmla="*/ 591670 w 1269402"/>
                    <a:gd name="connsiteY10" fmla="*/ 279699 h 710005"/>
                    <a:gd name="connsiteX11" fmla="*/ 677731 w 1269402"/>
                    <a:gd name="connsiteY11" fmla="*/ 301215 h 710005"/>
                    <a:gd name="connsiteX12" fmla="*/ 968188 w 1269402"/>
                    <a:gd name="connsiteY12" fmla="*/ 311972 h 710005"/>
                    <a:gd name="connsiteX13" fmla="*/ 1140310 w 1269402"/>
                    <a:gd name="connsiteY13" fmla="*/ 322730 h 710005"/>
                    <a:gd name="connsiteX14" fmla="*/ 1183341 w 1269402"/>
                    <a:gd name="connsiteY14" fmla="*/ 419549 h 710005"/>
                    <a:gd name="connsiteX15" fmla="*/ 1269402 w 1269402"/>
                    <a:gd name="connsiteY15" fmla="*/ 441064 h 710005"/>
                    <a:gd name="connsiteX16" fmla="*/ 1237129 w 1269402"/>
                    <a:gd name="connsiteY16" fmla="*/ 559398 h 710005"/>
                    <a:gd name="connsiteX17" fmla="*/ 1215614 w 1269402"/>
                    <a:gd name="connsiteY17" fmla="*/ 591671 h 710005"/>
                    <a:gd name="connsiteX18" fmla="*/ 1161825 w 1269402"/>
                    <a:gd name="connsiteY18" fmla="*/ 677732 h 710005"/>
                    <a:gd name="connsiteX19" fmla="*/ 925157 w 1269402"/>
                    <a:gd name="connsiteY19" fmla="*/ 677732 h 710005"/>
                    <a:gd name="connsiteX20" fmla="*/ 860611 w 1269402"/>
                    <a:gd name="connsiteY20" fmla="*/ 699247 h 710005"/>
                    <a:gd name="connsiteX21" fmla="*/ 828338 w 1269402"/>
                    <a:gd name="connsiteY21" fmla="*/ 710005 h 710005"/>
                    <a:gd name="connsiteX22" fmla="*/ 634701 w 1269402"/>
                    <a:gd name="connsiteY22" fmla="*/ 699247 h 710005"/>
                    <a:gd name="connsiteX23" fmla="*/ 580912 w 1269402"/>
                    <a:gd name="connsiteY23" fmla="*/ 666975 h 710005"/>
                    <a:gd name="connsiteX24" fmla="*/ 548640 w 1269402"/>
                    <a:gd name="connsiteY24" fmla="*/ 656217 h 710005"/>
                    <a:gd name="connsiteX25" fmla="*/ 451821 w 1269402"/>
                    <a:gd name="connsiteY25" fmla="*/ 666975 h 710005"/>
                    <a:gd name="connsiteX26" fmla="*/ 387275 w 1269402"/>
                    <a:gd name="connsiteY26" fmla="*/ 677732 h 710005"/>
                    <a:gd name="connsiteX27" fmla="*/ 215152 w 1269402"/>
                    <a:gd name="connsiteY27" fmla="*/ 666975 h 710005"/>
                    <a:gd name="connsiteX28" fmla="*/ 161364 w 1269402"/>
                    <a:gd name="connsiteY28" fmla="*/ 656217 h 710005"/>
                    <a:gd name="connsiteX29" fmla="*/ 64545 w 1269402"/>
                    <a:gd name="connsiteY29" fmla="*/ 645459 h 710005"/>
                    <a:gd name="connsiteX30" fmla="*/ 32272 w 1269402"/>
                    <a:gd name="connsiteY30" fmla="*/ 516367 h 710005"/>
                    <a:gd name="connsiteX31" fmla="*/ 10757 w 1269402"/>
                    <a:gd name="connsiteY31" fmla="*/ 451822 h 710005"/>
                    <a:gd name="connsiteX32" fmla="*/ 0 w 1269402"/>
                    <a:gd name="connsiteY32" fmla="*/ 419549 h 710005"/>
                    <a:gd name="connsiteX33" fmla="*/ 21515 w 1269402"/>
                    <a:gd name="connsiteY33" fmla="*/ 182880 h 710005"/>
                    <a:gd name="connsiteX34" fmla="*/ 32272 w 1269402"/>
                    <a:gd name="connsiteY34" fmla="*/ 75304 h 710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269402" h="710005">
                      <a:moveTo>
                        <a:pt x="53788" y="0"/>
                      </a:moveTo>
                      <a:cubicBezTo>
                        <a:pt x="143435" y="46617"/>
                        <a:pt x="232354" y="94662"/>
                        <a:pt x="322729" y="139850"/>
                      </a:cubicBezTo>
                      <a:cubicBezTo>
                        <a:pt x="334293" y="145632"/>
                        <a:pt x="299598" y="127477"/>
                        <a:pt x="290456" y="118335"/>
                      </a:cubicBezTo>
                      <a:cubicBezTo>
                        <a:pt x="281314" y="109193"/>
                        <a:pt x="276113" y="96820"/>
                        <a:pt x="268941" y="86062"/>
                      </a:cubicBezTo>
                      <a:cubicBezTo>
                        <a:pt x="272527" y="75304"/>
                        <a:pt x="269556" y="58860"/>
                        <a:pt x="279698" y="53789"/>
                      </a:cubicBezTo>
                      <a:cubicBezTo>
                        <a:pt x="324353" y="31461"/>
                        <a:pt x="410217" y="49166"/>
                        <a:pt x="451821" y="53789"/>
                      </a:cubicBezTo>
                      <a:cubicBezTo>
                        <a:pt x="462579" y="60961"/>
                        <a:pt x="477242" y="64340"/>
                        <a:pt x="484094" y="75304"/>
                      </a:cubicBezTo>
                      <a:cubicBezTo>
                        <a:pt x="496114" y="94536"/>
                        <a:pt x="498437" y="118335"/>
                        <a:pt x="505609" y="139850"/>
                      </a:cubicBezTo>
                      <a:lnTo>
                        <a:pt x="527124" y="204396"/>
                      </a:lnTo>
                      <a:cubicBezTo>
                        <a:pt x="534210" y="225655"/>
                        <a:pt x="540440" y="253777"/>
                        <a:pt x="559397" y="268942"/>
                      </a:cubicBezTo>
                      <a:cubicBezTo>
                        <a:pt x="568252" y="276026"/>
                        <a:pt x="580730" y="276715"/>
                        <a:pt x="591670" y="279699"/>
                      </a:cubicBezTo>
                      <a:cubicBezTo>
                        <a:pt x="620198" y="287479"/>
                        <a:pt x="648181" y="300121"/>
                        <a:pt x="677731" y="301215"/>
                      </a:cubicBezTo>
                      <a:lnTo>
                        <a:pt x="968188" y="311972"/>
                      </a:lnTo>
                      <a:cubicBezTo>
                        <a:pt x="1025612" y="314643"/>
                        <a:pt x="1082936" y="319144"/>
                        <a:pt x="1140310" y="322730"/>
                      </a:cubicBezTo>
                      <a:cubicBezTo>
                        <a:pt x="1141992" y="327775"/>
                        <a:pt x="1162882" y="409320"/>
                        <a:pt x="1183341" y="419549"/>
                      </a:cubicBezTo>
                      <a:cubicBezTo>
                        <a:pt x="1209789" y="432773"/>
                        <a:pt x="1269402" y="441064"/>
                        <a:pt x="1269402" y="441064"/>
                      </a:cubicBezTo>
                      <a:cubicBezTo>
                        <a:pt x="1263629" y="469930"/>
                        <a:pt x="1252726" y="536002"/>
                        <a:pt x="1237129" y="559398"/>
                      </a:cubicBezTo>
                      <a:cubicBezTo>
                        <a:pt x="1229957" y="570156"/>
                        <a:pt x="1220865" y="579856"/>
                        <a:pt x="1215614" y="591671"/>
                      </a:cubicBezTo>
                      <a:cubicBezTo>
                        <a:pt x="1177882" y="676567"/>
                        <a:pt x="1219882" y="639028"/>
                        <a:pt x="1161825" y="677732"/>
                      </a:cubicBezTo>
                      <a:cubicBezTo>
                        <a:pt x="1054538" y="667979"/>
                        <a:pt x="1032444" y="658799"/>
                        <a:pt x="925157" y="677732"/>
                      </a:cubicBezTo>
                      <a:cubicBezTo>
                        <a:pt x="902823" y="681673"/>
                        <a:pt x="882126" y="692075"/>
                        <a:pt x="860611" y="699247"/>
                      </a:cubicBezTo>
                      <a:lnTo>
                        <a:pt x="828338" y="710005"/>
                      </a:lnTo>
                      <a:cubicBezTo>
                        <a:pt x="763792" y="706419"/>
                        <a:pt x="699055" y="705376"/>
                        <a:pt x="634701" y="699247"/>
                      </a:cubicBezTo>
                      <a:cubicBezTo>
                        <a:pt x="586403" y="694647"/>
                        <a:pt x="616174" y="688132"/>
                        <a:pt x="580912" y="666975"/>
                      </a:cubicBezTo>
                      <a:cubicBezTo>
                        <a:pt x="571189" y="661141"/>
                        <a:pt x="559397" y="659803"/>
                        <a:pt x="548640" y="656217"/>
                      </a:cubicBezTo>
                      <a:cubicBezTo>
                        <a:pt x="516367" y="659803"/>
                        <a:pt x="484008" y="662683"/>
                        <a:pt x="451821" y="666975"/>
                      </a:cubicBezTo>
                      <a:cubicBezTo>
                        <a:pt x="430200" y="669858"/>
                        <a:pt x="409087" y="677732"/>
                        <a:pt x="387275" y="677732"/>
                      </a:cubicBezTo>
                      <a:cubicBezTo>
                        <a:pt x="329789" y="677732"/>
                        <a:pt x="272526" y="670561"/>
                        <a:pt x="215152" y="666975"/>
                      </a:cubicBezTo>
                      <a:cubicBezTo>
                        <a:pt x="197223" y="663389"/>
                        <a:pt x="179465" y="658803"/>
                        <a:pt x="161364" y="656217"/>
                      </a:cubicBezTo>
                      <a:cubicBezTo>
                        <a:pt x="129219" y="651625"/>
                        <a:pt x="91940" y="662892"/>
                        <a:pt x="64545" y="645459"/>
                      </a:cubicBezTo>
                      <a:cubicBezTo>
                        <a:pt x="47143" y="634385"/>
                        <a:pt x="36169" y="531954"/>
                        <a:pt x="32272" y="516367"/>
                      </a:cubicBezTo>
                      <a:cubicBezTo>
                        <a:pt x="26772" y="494365"/>
                        <a:pt x="17929" y="473337"/>
                        <a:pt x="10757" y="451822"/>
                      </a:cubicBezTo>
                      <a:lnTo>
                        <a:pt x="0" y="419549"/>
                      </a:lnTo>
                      <a:cubicBezTo>
                        <a:pt x="16524" y="204722"/>
                        <a:pt x="3318" y="355755"/>
                        <a:pt x="21515" y="182880"/>
                      </a:cubicBezTo>
                      <a:cubicBezTo>
                        <a:pt x="25288" y="147041"/>
                        <a:pt x="32272" y="75304"/>
                        <a:pt x="32272" y="75304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任意多边形 35"/>
              <p:cNvSpPr/>
              <p:nvPr/>
            </p:nvSpPr>
            <p:spPr>
              <a:xfrm>
                <a:off x="8952715" y="2176183"/>
                <a:ext cx="36000" cy="36000"/>
              </a:xfrm>
              <a:custGeom>
                <a:avLst/>
                <a:gdLst>
                  <a:gd name="connsiteX0" fmla="*/ 0 w 49237"/>
                  <a:gd name="connsiteY0" fmla="*/ 0 h 49237"/>
                  <a:gd name="connsiteX1" fmla="*/ 49237 w 49237"/>
                  <a:gd name="connsiteY1" fmla="*/ 49237 h 4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237" h="49237">
                    <a:moveTo>
                      <a:pt x="0" y="0"/>
                    </a:moveTo>
                    <a:lnTo>
                      <a:pt x="49237" y="49237"/>
                    </a:lnTo>
                  </a:path>
                </a:pathLst>
              </a:cu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58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6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C -0.07213 0.03935 -0.2388 0.075 -0.21666 0.11783 C -0.1944 0.15949 0.13828 0.20209 0.13386 0.25139 C 0.12956 0.30116 -0.2927 0.26783 -0.24283 0.41551 C -0.13424 0.53797 -0.02955 0.6507 0.07709 0.76875 " pathEditMode="relative" rAng="0" ptsTypes="AAAAA">
                                      <p:cBhvr>
                                        <p:cTn id="11" dur="16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3842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6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6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273747" y="-326923"/>
            <a:ext cx="684000" cy="181282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500558" y="1188720"/>
            <a:ext cx="11190885" cy="3980091"/>
            <a:chOff x="439597" y="1188720"/>
            <a:chExt cx="11190885" cy="3980091"/>
          </a:xfrm>
        </p:grpSpPr>
        <p:sp>
          <p:nvSpPr>
            <p:cNvPr id="9" name="圆角矩形 8"/>
            <p:cNvSpPr/>
            <p:nvPr/>
          </p:nvSpPr>
          <p:spPr>
            <a:xfrm>
              <a:off x="5152793" y="1188720"/>
              <a:ext cx="1705207" cy="39800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439597" y="3515293"/>
              <a:ext cx="1119088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我想他们看</a:t>
              </a:r>
              <a:r>
                <a:rPr lang="zh-CN" altLang="en-US" sz="6000" dirty="0" smtClean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了 </a:t>
              </a:r>
              <a:r>
                <a:rPr lang="zh-CN" altLang="en-US" sz="8800" dirty="0" smtClean="0"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我 </a:t>
              </a:r>
              <a:r>
                <a:rPr lang="zh-CN" altLang="en-US" sz="6000" dirty="0" smtClean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以后也</a:t>
              </a:r>
              <a:r>
                <a:rPr lang="zh-CN" altLang="en-US" sz="6000" dirty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会</a:t>
              </a:r>
              <a:r>
                <a:rPr lang="zh-CN" altLang="en-US" sz="6000" dirty="0" smtClean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觉得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403055" y="1485899"/>
              <a:ext cx="1169551" cy="21441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dirty="0">
                  <a:latin typeface="方正正粗黑简体" panose="02000000000000000000" pitchFamily="2" charset="-122"/>
                  <a:ea typeface="方正正粗黑简体" panose="02000000000000000000" pitchFamily="2" charset="-122"/>
                </a:rPr>
                <a:t>生</a:t>
              </a:r>
              <a:r>
                <a:rPr lang="zh-CN" altLang="en-US" sz="3200" dirty="0" smtClean="0">
                  <a:latin typeface="方正正粗黑简体" panose="02000000000000000000" pitchFamily="2" charset="-122"/>
                  <a:ea typeface="方正正粗黑简体" panose="02000000000000000000" pitchFamily="2" charset="-122"/>
                </a:rPr>
                <a:t>的很痛苦</a:t>
              </a:r>
              <a:endParaRPr lang="en-US" altLang="zh-CN" sz="3200" dirty="0" smtClean="0">
                <a:latin typeface="方正正粗黑简体" panose="02000000000000000000" pitchFamily="2" charset="-122"/>
                <a:ea typeface="方正正粗黑简体" panose="02000000000000000000" pitchFamily="2" charset="-122"/>
              </a:endParaRPr>
            </a:p>
            <a:p>
              <a:r>
                <a:rPr lang="zh-CN" altLang="en-US" sz="3200" dirty="0">
                  <a:latin typeface="方正正粗黑简体" panose="02000000000000000000" pitchFamily="2" charset="-122"/>
                  <a:ea typeface="方正正粗黑简体" panose="02000000000000000000" pitchFamily="2" charset="-122"/>
                </a:rPr>
                <a:t>死</a:t>
              </a:r>
              <a:r>
                <a:rPr lang="zh-CN" altLang="en-US" sz="3200" dirty="0" smtClean="0">
                  <a:latin typeface="方正正粗黑简体" panose="02000000000000000000" pitchFamily="2" charset="-122"/>
                  <a:ea typeface="方正正粗黑简体" panose="02000000000000000000" pitchFamily="2" charset="-122"/>
                </a:rPr>
                <a:t>的更悲惨</a:t>
              </a:r>
              <a:endParaRPr lang="zh-CN" altLang="en-US" sz="3200" dirty="0">
                <a:latin typeface="方正正粗黑简体" panose="02000000000000000000" pitchFamily="2" charset="-122"/>
                <a:ea typeface="方正正粗黑简体" panose="02000000000000000000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417820" y="1485900"/>
              <a:ext cx="1188720" cy="3268977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5805214" y="3247343"/>
              <a:ext cx="413932" cy="3429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66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4289" y="2233042"/>
            <a:ext cx="941796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其实自己过的还不错</a:t>
            </a:r>
            <a:endParaRPr lang="en-US" altLang="zh-CN" sz="8000" dirty="0" smtClean="0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/>
            <a:r>
              <a:rPr lang="zh-CN" altLang="en-US" sz="9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活着就是幸福</a:t>
            </a:r>
            <a:endParaRPr lang="zh-CN" altLang="en-US" sz="9600" dirty="0">
              <a:solidFill>
                <a:schemeClr val="tx1">
                  <a:lumMod val="85000"/>
                  <a:lumOff val="15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516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5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51510" y="3766192"/>
            <a:ext cx="5654112" cy="38674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 smtClean="0">
                <a:ln w="1270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迷你简硬笔行书" panose="03000509000000000000" pitchFamily="65" charset="-122"/>
                <a:ea typeface="迷你简硬笔行书" panose="03000509000000000000" pitchFamily="65" charset="-122"/>
              </a:rPr>
              <a:t>微信公众号</a:t>
            </a:r>
            <a:r>
              <a:rPr lang="zh-CN" altLang="en-US" sz="3200" dirty="0">
                <a:ln w="1270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迷你简硬笔行书" panose="03000509000000000000" pitchFamily="65" charset="-122"/>
                <a:ea typeface="迷你简硬笔行书" panose="03000509000000000000" pitchFamily="65" charset="-122"/>
              </a:rPr>
              <a:t>：</a:t>
            </a:r>
            <a:r>
              <a:rPr lang="en-US" altLang="zh-CN" sz="3200" dirty="0">
                <a:ln w="1270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迷你简硬笔行书" panose="03000509000000000000" pitchFamily="65" charset="-122"/>
                <a:ea typeface="迷你简硬笔行书" panose="03000509000000000000" pitchFamily="65" charset="-122"/>
              </a:rPr>
              <a:t>miaoshouweixin</a:t>
            </a:r>
          </a:p>
          <a:p>
            <a:pPr algn="ctr"/>
            <a:r>
              <a:rPr lang="zh-CN" altLang="en-US" sz="10666" dirty="0" smtClean="0">
                <a:ln w="12700">
                  <a:noFill/>
                </a:ln>
                <a:solidFill>
                  <a:schemeClr val="bg1"/>
                </a:solidFill>
                <a:effectLst/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谢谢观看</a:t>
            </a:r>
            <a:endParaRPr lang="en-US" altLang="zh-CN" sz="10666" dirty="0" smtClean="0">
              <a:ln w="12700">
                <a:noFill/>
              </a:ln>
              <a:solidFill>
                <a:schemeClr val="bg1"/>
              </a:solidFill>
              <a:effectLst/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pPr algn="ctr"/>
            <a:endParaRPr lang="en-US" altLang="zh-CN" sz="10666" dirty="0">
              <a:ln w="12700">
                <a:noFill/>
              </a:ln>
              <a:effectLst>
                <a:glow rad="127000">
                  <a:schemeClr val="bg1"/>
                </a:glow>
              </a:effectLst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" b="33429"/>
          <a:stretch/>
        </p:blipFill>
        <p:spPr>
          <a:xfrm>
            <a:off x="4628063" y="847152"/>
            <a:ext cx="2701005" cy="2701005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88473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000">
        <p15:prstTrans prst="drap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74620" y="2777959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根据朱德庸先生同名漫画改编</a:t>
            </a:r>
          </a:p>
        </p:txBody>
      </p:sp>
    </p:spTree>
    <p:extLst>
      <p:ext uri="{BB962C8B-B14F-4D97-AF65-F5344CB8AC3E}">
        <p14:creationId xmlns:p14="http://schemas.microsoft.com/office/powerpoint/2010/main" val="612693319"/>
      </p:ext>
    </p:extLst>
  </p:cSld>
  <p:clrMapOvr>
    <a:masterClrMapping/>
  </p:clrMapOvr>
  <p:transition spd="slow"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3129" y="2351455"/>
            <a:ext cx="1125660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每个人都怀揣着各自的苦恼与</a:t>
            </a:r>
            <a:r>
              <a:rPr lang="zh-CN" altLang="en-US" sz="4000" dirty="0" smtClean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忧伤，平行</a:t>
            </a:r>
            <a:r>
              <a:rPr lang="zh-CN" altLang="en-US" sz="40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着</a:t>
            </a:r>
            <a:r>
              <a:rPr lang="zh-CN" altLang="en-US" sz="4000" dirty="0" smtClean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生活</a:t>
            </a:r>
            <a:endParaRPr lang="en-US" altLang="zh-CN" sz="4000" dirty="0" smtClean="0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MMarkerHKS-Bold" panose="00000800000000000000" pitchFamily="50" charset="-128"/>
                <a:ea typeface="MMarkerHKS-Bold" panose="00000800000000000000" pitchFamily="50" charset="-128"/>
                <a:cs typeface="MV Boli" panose="02000500030200090000" pitchFamily="2" charset="0"/>
              </a:rPr>
              <a:t>Everyone </a:t>
            </a:r>
            <a:r>
              <a:rPr lang="en-US" altLang="zh-CN" sz="3600" dirty="0">
                <a:solidFill>
                  <a:schemeClr val="bg1"/>
                </a:solidFill>
                <a:latin typeface="MMarkerHKS-Bold" panose="00000800000000000000" pitchFamily="50" charset="-128"/>
                <a:ea typeface="MMarkerHKS-Bold" panose="00000800000000000000" pitchFamily="50" charset="-128"/>
                <a:cs typeface="MV Boli" panose="02000500030200090000" pitchFamily="2" charset="0"/>
              </a:rPr>
              <a:t>all live in parailel </a:t>
            </a:r>
            <a:r>
              <a:rPr lang="en-US" altLang="zh-CN" sz="3600" dirty="0" smtClean="0">
                <a:solidFill>
                  <a:schemeClr val="bg1"/>
                </a:solidFill>
                <a:latin typeface="MMarkerHKS-Bold" panose="00000800000000000000" pitchFamily="50" charset="-128"/>
                <a:ea typeface="MMarkerHKS-Bold" panose="00000800000000000000" pitchFamily="50" charset="-128"/>
                <a:cs typeface="MV Boli" panose="02000500030200090000" pitchFamily="2" charset="0"/>
              </a:rPr>
              <a:t>with </a:t>
            </a:r>
            <a:r>
              <a:rPr lang="en-US" altLang="zh-CN" sz="3600" dirty="0">
                <a:solidFill>
                  <a:schemeClr val="bg1"/>
                </a:solidFill>
                <a:latin typeface="MMarkerHKS-Bold" panose="00000800000000000000" pitchFamily="50" charset="-128"/>
                <a:ea typeface="MMarkerHKS-Bold" panose="00000800000000000000" pitchFamily="50" charset="-128"/>
                <a:cs typeface="MV Boli" panose="02000500030200090000" pitchFamily="2" charset="0"/>
              </a:rPr>
              <a:t>their own </a:t>
            </a:r>
            <a:r>
              <a:rPr lang="en-US" altLang="zh-CN" sz="3600" dirty="0" smtClean="0">
                <a:solidFill>
                  <a:schemeClr val="bg1"/>
                </a:solidFill>
                <a:latin typeface="MMarkerHKS-Bold" panose="00000800000000000000" pitchFamily="50" charset="-128"/>
                <a:ea typeface="MMarkerHKS-Bold" panose="00000800000000000000" pitchFamily="50" charset="-128"/>
                <a:cs typeface="MV Boli" panose="02000500030200090000" pitchFamily="2" charset="0"/>
              </a:rPr>
              <a:t>trouble.</a:t>
            </a:r>
            <a:endParaRPr lang="zh-CN" altLang="en-US" sz="3600" dirty="0">
              <a:solidFill>
                <a:schemeClr val="bg1"/>
              </a:solidFill>
              <a:latin typeface="MMarkerHKS-Bold" panose="00000800000000000000" pitchFamily="50" charset="-128"/>
              <a:ea typeface="MMarkerHKS-Bold" panose="00000800000000000000" pitchFamily="50" charset="-128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10967935" y="1277014"/>
            <a:ext cx="1258235" cy="1047431"/>
            <a:chOff x="7098224" y="2278251"/>
            <a:chExt cx="2960177" cy="2464230"/>
          </a:xfrm>
          <a:noFill/>
        </p:grpSpPr>
        <p:sp>
          <p:nvSpPr>
            <p:cNvPr id="48" name="任意多边形 47"/>
            <p:cNvSpPr/>
            <p:nvPr/>
          </p:nvSpPr>
          <p:spPr>
            <a:xfrm>
              <a:off x="7098224" y="2278251"/>
              <a:ext cx="2836190" cy="2464230"/>
            </a:xfrm>
            <a:custGeom>
              <a:avLst/>
              <a:gdLst>
                <a:gd name="connsiteX0" fmla="*/ 1255362 w 2836190"/>
                <a:gd name="connsiteY0" fmla="*/ 945396 h 2464230"/>
                <a:gd name="connsiteX1" fmla="*/ 1007390 w 2836190"/>
                <a:gd name="connsiteY1" fmla="*/ 945396 h 2464230"/>
                <a:gd name="connsiteX2" fmla="*/ 821410 w 2836190"/>
                <a:gd name="connsiteY2" fmla="*/ 960895 h 2464230"/>
                <a:gd name="connsiteX3" fmla="*/ 681925 w 2836190"/>
                <a:gd name="connsiteY3" fmla="*/ 1084881 h 2464230"/>
                <a:gd name="connsiteX4" fmla="*/ 464949 w 2836190"/>
                <a:gd name="connsiteY4" fmla="*/ 1146874 h 2464230"/>
                <a:gd name="connsiteX5" fmla="*/ 185979 w 2836190"/>
                <a:gd name="connsiteY5" fmla="*/ 1255363 h 2464230"/>
                <a:gd name="connsiteX6" fmla="*/ 557939 w 2836190"/>
                <a:gd name="connsiteY6" fmla="*/ 1317356 h 2464230"/>
                <a:gd name="connsiteX7" fmla="*/ 666427 w 2836190"/>
                <a:gd name="connsiteY7" fmla="*/ 1394847 h 2464230"/>
                <a:gd name="connsiteX8" fmla="*/ 511444 w 2836190"/>
                <a:gd name="connsiteY8" fmla="*/ 1487837 h 2464230"/>
                <a:gd name="connsiteX9" fmla="*/ 139484 w 2836190"/>
                <a:gd name="connsiteY9" fmla="*/ 1704813 h 2464230"/>
                <a:gd name="connsiteX10" fmla="*/ 309966 w 2836190"/>
                <a:gd name="connsiteY10" fmla="*/ 1720312 h 2464230"/>
                <a:gd name="connsiteX11" fmla="*/ 77491 w 2836190"/>
                <a:gd name="connsiteY11" fmla="*/ 1906291 h 2464230"/>
                <a:gd name="connsiteX12" fmla="*/ 340962 w 2836190"/>
                <a:gd name="connsiteY12" fmla="*/ 1875295 h 2464230"/>
                <a:gd name="connsiteX13" fmla="*/ 0 w 2836190"/>
                <a:gd name="connsiteY13" fmla="*/ 2464230 h 2464230"/>
                <a:gd name="connsiteX14" fmla="*/ 433952 w 2836190"/>
                <a:gd name="connsiteY14" fmla="*/ 2185261 h 2464230"/>
                <a:gd name="connsiteX15" fmla="*/ 464949 w 2836190"/>
                <a:gd name="connsiteY15" fmla="*/ 2324746 h 2464230"/>
                <a:gd name="connsiteX16" fmla="*/ 743918 w 2836190"/>
                <a:gd name="connsiteY16" fmla="*/ 1952786 h 2464230"/>
                <a:gd name="connsiteX17" fmla="*/ 836908 w 2836190"/>
                <a:gd name="connsiteY17" fmla="*/ 2169763 h 2464230"/>
                <a:gd name="connsiteX18" fmla="*/ 1038386 w 2836190"/>
                <a:gd name="connsiteY18" fmla="*/ 1859796 h 2464230"/>
                <a:gd name="connsiteX19" fmla="*/ 1177871 w 2836190"/>
                <a:gd name="connsiteY19" fmla="*/ 2340244 h 2464230"/>
                <a:gd name="connsiteX20" fmla="*/ 1363851 w 2836190"/>
                <a:gd name="connsiteY20" fmla="*/ 2092271 h 2464230"/>
                <a:gd name="connsiteX21" fmla="*/ 1441342 w 2836190"/>
                <a:gd name="connsiteY21" fmla="*/ 2138766 h 2464230"/>
                <a:gd name="connsiteX22" fmla="*/ 1549830 w 2836190"/>
                <a:gd name="connsiteY22" fmla="*/ 1844298 h 2464230"/>
                <a:gd name="connsiteX23" fmla="*/ 1673817 w 2836190"/>
                <a:gd name="connsiteY23" fmla="*/ 1689315 h 2464230"/>
                <a:gd name="connsiteX24" fmla="*/ 1828800 w 2836190"/>
                <a:gd name="connsiteY24" fmla="*/ 1348352 h 2464230"/>
                <a:gd name="connsiteX25" fmla="*/ 1813301 w 2836190"/>
                <a:gd name="connsiteY25" fmla="*/ 1611824 h 2464230"/>
                <a:gd name="connsiteX26" fmla="*/ 1828800 w 2836190"/>
                <a:gd name="connsiteY26" fmla="*/ 1844298 h 2464230"/>
                <a:gd name="connsiteX27" fmla="*/ 1875295 w 2836190"/>
                <a:gd name="connsiteY27" fmla="*/ 1859796 h 2464230"/>
                <a:gd name="connsiteX28" fmla="*/ 1890793 w 2836190"/>
                <a:gd name="connsiteY28" fmla="*/ 1999281 h 2464230"/>
                <a:gd name="connsiteX29" fmla="*/ 1890793 w 2836190"/>
                <a:gd name="connsiteY29" fmla="*/ 1999281 h 2464230"/>
                <a:gd name="connsiteX30" fmla="*/ 2030278 w 2836190"/>
                <a:gd name="connsiteY30" fmla="*/ 2355742 h 2464230"/>
                <a:gd name="connsiteX31" fmla="*/ 2154264 w 2836190"/>
                <a:gd name="connsiteY31" fmla="*/ 2123268 h 2464230"/>
                <a:gd name="connsiteX32" fmla="*/ 2309247 w 2836190"/>
                <a:gd name="connsiteY32" fmla="*/ 1921790 h 2464230"/>
                <a:gd name="connsiteX33" fmla="*/ 2340244 w 2836190"/>
                <a:gd name="connsiteY33" fmla="*/ 1766807 h 2464230"/>
                <a:gd name="connsiteX34" fmla="*/ 2340244 w 2836190"/>
                <a:gd name="connsiteY34" fmla="*/ 1766807 h 2464230"/>
                <a:gd name="connsiteX35" fmla="*/ 2402237 w 2836190"/>
                <a:gd name="connsiteY35" fmla="*/ 1642820 h 2464230"/>
                <a:gd name="connsiteX36" fmla="*/ 2464230 w 2836190"/>
                <a:gd name="connsiteY36" fmla="*/ 1658318 h 2464230"/>
                <a:gd name="connsiteX37" fmla="*/ 2355742 w 2836190"/>
                <a:gd name="connsiteY37" fmla="*/ 1270861 h 2464230"/>
                <a:gd name="connsiteX38" fmla="*/ 2479729 w 2836190"/>
                <a:gd name="connsiteY38" fmla="*/ 1332854 h 2464230"/>
                <a:gd name="connsiteX39" fmla="*/ 2696705 w 2836190"/>
                <a:gd name="connsiteY39" fmla="*/ 1379349 h 2464230"/>
                <a:gd name="connsiteX40" fmla="*/ 2836190 w 2836190"/>
                <a:gd name="connsiteY40" fmla="*/ 1379349 h 2464230"/>
                <a:gd name="connsiteX41" fmla="*/ 2665708 w 2836190"/>
                <a:gd name="connsiteY41" fmla="*/ 1084881 h 2464230"/>
                <a:gd name="connsiteX42" fmla="*/ 2541722 w 2836190"/>
                <a:gd name="connsiteY42" fmla="*/ 883403 h 2464230"/>
                <a:gd name="connsiteX43" fmla="*/ 2541722 w 2836190"/>
                <a:gd name="connsiteY43" fmla="*/ 697424 h 2464230"/>
                <a:gd name="connsiteX44" fmla="*/ 2061274 w 2836190"/>
                <a:gd name="connsiteY44" fmla="*/ 805912 h 2464230"/>
                <a:gd name="connsiteX45" fmla="*/ 2169762 w 2836190"/>
                <a:gd name="connsiteY45" fmla="*/ 619932 h 2464230"/>
                <a:gd name="connsiteX46" fmla="*/ 2309247 w 2836190"/>
                <a:gd name="connsiteY46" fmla="*/ 526942 h 2464230"/>
                <a:gd name="connsiteX47" fmla="*/ 2169762 w 2836190"/>
                <a:gd name="connsiteY47" fmla="*/ 402956 h 2464230"/>
                <a:gd name="connsiteX48" fmla="*/ 1983783 w 2836190"/>
                <a:gd name="connsiteY48" fmla="*/ 0 h 2464230"/>
                <a:gd name="connsiteX49" fmla="*/ 1875295 w 2836190"/>
                <a:gd name="connsiteY49" fmla="*/ 185980 h 2464230"/>
                <a:gd name="connsiteX50" fmla="*/ 1844298 w 2836190"/>
                <a:gd name="connsiteY50" fmla="*/ 387457 h 2464230"/>
                <a:gd name="connsiteX51" fmla="*/ 1720312 w 2836190"/>
                <a:gd name="connsiteY51" fmla="*/ 340963 h 2464230"/>
                <a:gd name="connsiteX52" fmla="*/ 1487837 w 2836190"/>
                <a:gd name="connsiteY52" fmla="*/ 139485 h 2464230"/>
                <a:gd name="connsiteX53" fmla="*/ 1286359 w 2836190"/>
                <a:gd name="connsiteY53" fmla="*/ 139485 h 2464230"/>
                <a:gd name="connsiteX54" fmla="*/ 1332854 w 2836190"/>
                <a:gd name="connsiteY54" fmla="*/ 340963 h 2464230"/>
                <a:gd name="connsiteX55" fmla="*/ 1115878 w 2836190"/>
                <a:gd name="connsiteY55" fmla="*/ 325464 h 2464230"/>
                <a:gd name="connsiteX56" fmla="*/ 1162373 w 2836190"/>
                <a:gd name="connsiteY56" fmla="*/ 449451 h 2464230"/>
                <a:gd name="connsiteX57" fmla="*/ 914400 w 2836190"/>
                <a:gd name="connsiteY57" fmla="*/ 433952 h 2464230"/>
                <a:gd name="connsiteX58" fmla="*/ 960895 w 2836190"/>
                <a:gd name="connsiteY58" fmla="*/ 666427 h 2464230"/>
                <a:gd name="connsiteX59" fmla="*/ 1286359 w 2836190"/>
                <a:gd name="connsiteY59" fmla="*/ 805912 h 2464230"/>
                <a:gd name="connsiteX60" fmla="*/ 1441342 w 2836190"/>
                <a:gd name="connsiteY60" fmla="*/ 867905 h 2464230"/>
                <a:gd name="connsiteX61" fmla="*/ 1255362 w 2836190"/>
                <a:gd name="connsiteY61" fmla="*/ 945396 h 24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836190" h="2464230">
                  <a:moveTo>
                    <a:pt x="1255362" y="945396"/>
                  </a:moveTo>
                  <a:lnTo>
                    <a:pt x="1007390" y="945396"/>
                  </a:lnTo>
                  <a:lnTo>
                    <a:pt x="821410" y="960895"/>
                  </a:lnTo>
                  <a:lnTo>
                    <a:pt x="681925" y="1084881"/>
                  </a:lnTo>
                  <a:lnTo>
                    <a:pt x="464949" y="1146874"/>
                  </a:lnTo>
                  <a:lnTo>
                    <a:pt x="185979" y="1255363"/>
                  </a:lnTo>
                  <a:lnTo>
                    <a:pt x="557939" y="1317356"/>
                  </a:lnTo>
                  <a:lnTo>
                    <a:pt x="666427" y="1394847"/>
                  </a:lnTo>
                  <a:lnTo>
                    <a:pt x="511444" y="1487837"/>
                  </a:lnTo>
                  <a:lnTo>
                    <a:pt x="139484" y="1704813"/>
                  </a:lnTo>
                  <a:lnTo>
                    <a:pt x="309966" y="1720312"/>
                  </a:lnTo>
                  <a:lnTo>
                    <a:pt x="77491" y="1906291"/>
                  </a:lnTo>
                  <a:lnTo>
                    <a:pt x="340962" y="1875295"/>
                  </a:lnTo>
                  <a:lnTo>
                    <a:pt x="0" y="2464230"/>
                  </a:lnTo>
                  <a:lnTo>
                    <a:pt x="433952" y="2185261"/>
                  </a:lnTo>
                  <a:lnTo>
                    <a:pt x="464949" y="2324746"/>
                  </a:lnTo>
                  <a:lnTo>
                    <a:pt x="743918" y="1952786"/>
                  </a:lnTo>
                  <a:lnTo>
                    <a:pt x="836908" y="2169763"/>
                  </a:lnTo>
                  <a:lnTo>
                    <a:pt x="1038386" y="1859796"/>
                  </a:lnTo>
                  <a:lnTo>
                    <a:pt x="1177871" y="2340244"/>
                  </a:lnTo>
                  <a:lnTo>
                    <a:pt x="1363851" y="2092271"/>
                  </a:lnTo>
                  <a:lnTo>
                    <a:pt x="1441342" y="2138766"/>
                  </a:lnTo>
                  <a:lnTo>
                    <a:pt x="1549830" y="1844298"/>
                  </a:lnTo>
                  <a:lnTo>
                    <a:pt x="1673817" y="1689315"/>
                  </a:lnTo>
                  <a:lnTo>
                    <a:pt x="1828800" y="1348352"/>
                  </a:lnTo>
                  <a:lnTo>
                    <a:pt x="1813301" y="1611824"/>
                  </a:lnTo>
                  <a:lnTo>
                    <a:pt x="1828800" y="1844298"/>
                  </a:lnTo>
                  <a:lnTo>
                    <a:pt x="1875295" y="1859796"/>
                  </a:lnTo>
                  <a:lnTo>
                    <a:pt x="1890793" y="1999281"/>
                  </a:lnTo>
                  <a:lnTo>
                    <a:pt x="1890793" y="1999281"/>
                  </a:lnTo>
                  <a:lnTo>
                    <a:pt x="2030278" y="2355742"/>
                  </a:lnTo>
                  <a:lnTo>
                    <a:pt x="2154264" y="2123268"/>
                  </a:lnTo>
                  <a:lnTo>
                    <a:pt x="2309247" y="1921790"/>
                  </a:lnTo>
                  <a:lnTo>
                    <a:pt x="2340244" y="1766807"/>
                  </a:lnTo>
                  <a:lnTo>
                    <a:pt x="2340244" y="1766807"/>
                  </a:lnTo>
                  <a:lnTo>
                    <a:pt x="2402237" y="1642820"/>
                  </a:lnTo>
                  <a:lnTo>
                    <a:pt x="2464230" y="1658318"/>
                  </a:lnTo>
                  <a:lnTo>
                    <a:pt x="2355742" y="1270861"/>
                  </a:lnTo>
                  <a:lnTo>
                    <a:pt x="2479729" y="1332854"/>
                  </a:lnTo>
                  <a:lnTo>
                    <a:pt x="2696705" y="1379349"/>
                  </a:lnTo>
                  <a:lnTo>
                    <a:pt x="2836190" y="1379349"/>
                  </a:lnTo>
                  <a:lnTo>
                    <a:pt x="2665708" y="1084881"/>
                  </a:lnTo>
                  <a:lnTo>
                    <a:pt x="2541722" y="883403"/>
                  </a:lnTo>
                  <a:lnTo>
                    <a:pt x="2541722" y="697424"/>
                  </a:lnTo>
                  <a:lnTo>
                    <a:pt x="2061274" y="805912"/>
                  </a:lnTo>
                  <a:lnTo>
                    <a:pt x="2169762" y="619932"/>
                  </a:lnTo>
                  <a:lnTo>
                    <a:pt x="2309247" y="526942"/>
                  </a:lnTo>
                  <a:lnTo>
                    <a:pt x="2169762" y="402956"/>
                  </a:lnTo>
                  <a:lnTo>
                    <a:pt x="1983783" y="0"/>
                  </a:lnTo>
                  <a:lnTo>
                    <a:pt x="1875295" y="185980"/>
                  </a:lnTo>
                  <a:lnTo>
                    <a:pt x="1844298" y="387457"/>
                  </a:lnTo>
                  <a:lnTo>
                    <a:pt x="1720312" y="340963"/>
                  </a:lnTo>
                  <a:lnTo>
                    <a:pt x="1487837" y="139485"/>
                  </a:lnTo>
                  <a:lnTo>
                    <a:pt x="1286359" y="139485"/>
                  </a:lnTo>
                  <a:lnTo>
                    <a:pt x="1332854" y="340963"/>
                  </a:lnTo>
                  <a:lnTo>
                    <a:pt x="1115878" y="325464"/>
                  </a:lnTo>
                  <a:lnTo>
                    <a:pt x="1162373" y="449451"/>
                  </a:lnTo>
                  <a:lnTo>
                    <a:pt x="914400" y="433952"/>
                  </a:lnTo>
                  <a:lnTo>
                    <a:pt x="960895" y="666427"/>
                  </a:lnTo>
                  <a:lnTo>
                    <a:pt x="1286359" y="805912"/>
                  </a:lnTo>
                  <a:lnTo>
                    <a:pt x="1441342" y="867905"/>
                  </a:lnTo>
                  <a:lnTo>
                    <a:pt x="1255362" y="94539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7826644" y="3130658"/>
              <a:ext cx="1379349" cy="914400"/>
            </a:xfrm>
            <a:custGeom>
              <a:avLst/>
              <a:gdLst>
                <a:gd name="connsiteX0" fmla="*/ 1379349 w 1379349"/>
                <a:gd name="connsiteY0" fmla="*/ 0 h 914400"/>
                <a:gd name="connsiteX1" fmla="*/ 0 w 1379349"/>
                <a:gd name="connsiteY1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9349" h="914400">
                  <a:moveTo>
                    <a:pt x="1379349" y="0"/>
                  </a:moveTo>
                  <a:lnTo>
                    <a:pt x="0" y="91440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7873139" y="3518115"/>
              <a:ext cx="511444" cy="108488"/>
            </a:xfrm>
            <a:custGeom>
              <a:avLst/>
              <a:gdLst>
                <a:gd name="connsiteX0" fmla="*/ 511444 w 511444"/>
                <a:gd name="connsiteY0" fmla="*/ 108488 h 108488"/>
                <a:gd name="connsiteX1" fmla="*/ 0 w 511444"/>
                <a:gd name="connsiteY1" fmla="*/ 0 h 10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1444" h="108488">
                  <a:moveTo>
                    <a:pt x="511444" y="108488"/>
                  </a:moveTo>
                  <a:lnTo>
                    <a:pt x="0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8214102" y="2789695"/>
              <a:ext cx="883403" cy="356461"/>
            </a:xfrm>
            <a:custGeom>
              <a:avLst/>
              <a:gdLst>
                <a:gd name="connsiteX0" fmla="*/ 883403 w 883403"/>
                <a:gd name="connsiteY0" fmla="*/ 356461 h 356461"/>
                <a:gd name="connsiteX1" fmla="*/ 573437 w 883403"/>
                <a:gd name="connsiteY1" fmla="*/ 139485 h 356461"/>
                <a:gd name="connsiteX2" fmla="*/ 0 w 883403"/>
                <a:gd name="connsiteY2" fmla="*/ 0 h 3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3403" h="356461">
                  <a:moveTo>
                    <a:pt x="883403" y="356461"/>
                  </a:moveTo>
                  <a:lnTo>
                    <a:pt x="573437" y="139485"/>
                  </a:lnTo>
                  <a:lnTo>
                    <a:pt x="0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9144000" y="3161654"/>
              <a:ext cx="77492" cy="945397"/>
            </a:xfrm>
            <a:custGeom>
              <a:avLst/>
              <a:gdLst>
                <a:gd name="connsiteX0" fmla="*/ 0 w 77492"/>
                <a:gd name="connsiteY0" fmla="*/ 0 h 945397"/>
                <a:gd name="connsiteX1" fmla="*/ 30997 w 77492"/>
                <a:gd name="connsiteY1" fmla="*/ 480448 h 945397"/>
                <a:gd name="connsiteX2" fmla="*/ 77492 w 77492"/>
                <a:gd name="connsiteY2" fmla="*/ 945397 h 94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2" h="945397">
                  <a:moveTo>
                    <a:pt x="0" y="0"/>
                  </a:moveTo>
                  <a:lnTo>
                    <a:pt x="30997" y="480448"/>
                  </a:lnTo>
                  <a:lnTo>
                    <a:pt x="77492" y="945397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8477573" y="3564610"/>
              <a:ext cx="15498" cy="371959"/>
            </a:xfrm>
            <a:custGeom>
              <a:avLst/>
              <a:gdLst>
                <a:gd name="connsiteX0" fmla="*/ 15498 w 15498"/>
                <a:gd name="connsiteY0" fmla="*/ 0 h 371959"/>
                <a:gd name="connsiteX1" fmla="*/ 15498 w 15498"/>
                <a:gd name="connsiteY1" fmla="*/ 309966 h 371959"/>
                <a:gd name="connsiteX2" fmla="*/ 0 w 15498"/>
                <a:gd name="connsiteY2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98" h="371959">
                  <a:moveTo>
                    <a:pt x="15498" y="0"/>
                  </a:moveTo>
                  <a:lnTo>
                    <a:pt x="15498" y="309966"/>
                  </a:lnTo>
                  <a:lnTo>
                    <a:pt x="0" y="371959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9236991" y="2742508"/>
              <a:ext cx="821410" cy="325465"/>
            </a:xfrm>
            <a:custGeom>
              <a:avLst/>
              <a:gdLst>
                <a:gd name="connsiteX0" fmla="*/ 0 w 821410"/>
                <a:gd name="connsiteY0" fmla="*/ 325465 h 325465"/>
                <a:gd name="connsiteX1" fmla="*/ 325464 w 821410"/>
                <a:gd name="connsiteY1" fmla="*/ 154983 h 325465"/>
                <a:gd name="connsiteX2" fmla="*/ 573437 w 821410"/>
                <a:gd name="connsiteY2" fmla="*/ 46495 h 325465"/>
                <a:gd name="connsiteX3" fmla="*/ 821410 w 821410"/>
                <a:gd name="connsiteY3" fmla="*/ 0 h 32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410" h="325465">
                  <a:moveTo>
                    <a:pt x="0" y="325465"/>
                  </a:moveTo>
                  <a:lnTo>
                    <a:pt x="325464" y="154983"/>
                  </a:lnTo>
                  <a:lnTo>
                    <a:pt x="573437" y="46495"/>
                  </a:lnTo>
                  <a:lnTo>
                    <a:pt x="821410" y="0"/>
                  </a:lnTo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Kidnapping An Heir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84020" y="667414"/>
            <a:ext cx="609600" cy="6096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320147" y="2835965"/>
            <a:ext cx="10845825" cy="8048322"/>
            <a:chOff x="-320147" y="2835965"/>
            <a:chExt cx="10845825" cy="8048322"/>
          </a:xfrm>
        </p:grpSpPr>
        <p:grpSp>
          <p:nvGrpSpPr>
            <p:cNvPr id="3" name="组合 2"/>
            <p:cNvGrpSpPr/>
            <p:nvPr/>
          </p:nvGrpSpPr>
          <p:grpSpPr>
            <a:xfrm>
              <a:off x="-320147" y="3083859"/>
              <a:ext cx="10845825" cy="7800428"/>
              <a:chOff x="-320147" y="3083859"/>
              <a:chExt cx="10845825" cy="7800428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-320147" y="3492498"/>
                <a:ext cx="5814610" cy="7391789"/>
                <a:chOff x="-199468" y="2122499"/>
                <a:chExt cx="4069102" cy="5172822"/>
              </a:xfrm>
              <a:noFill/>
            </p:grpSpPr>
            <p:sp>
              <p:nvSpPr>
                <p:cNvPr id="9" name="矩形 8"/>
                <p:cNvSpPr/>
                <p:nvPr/>
              </p:nvSpPr>
              <p:spPr>
                <a:xfrm>
                  <a:off x="-13237" y="2942003"/>
                  <a:ext cx="3882871" cy="4353318"/>
                </a:xfrm>
                <a:custGeom>
                  <a:avLst/>
                  <a:gdLst>
                    <a:gd name="connsiteX0" fmla="*/ 0 w 3362807"/>
                    <a:gd name="connsiteY0" fmla="*/ 0 h 3770243"/>
                    <a:gd name="connsiteX1" fmla="*/ 3362807 w 3362807"/>
                    <a:gd name="connsiteY1" fmla="*/ 0 h 3770243"/>
                    <a:gd name="connsiteX2" fmla="*/ 3362807 w 3362807"/>
                    <a:gd name="connsiteY2" fmla="*/ 3770243 h 3770243"/>
                    <a:gd name="connsiteX3" fmla="*/ 0 w 3362807"/>
                    <a:gd name="connsiteY3" fmla="*/ 3770243 h 3770243"/>
                    <a:gd name="connsiteX4" fmla="*/ 0 w 3362807"/>
                    <a:gd name="connsiteY4" fmla="*/ 0 h 3770243"/>
                    <a:gd name="connsiteX0" fmla="*/ 132522 w 3362807"/>
                    <a:gd name="connsiteY0" fmla="*/ 768626 h 3770243"/>
                    <a:gd name="connsiteX1" fmla="*/ 3362807 w 3362807"/>
                    <a:gd name="connsiteY1" fmla="*/ 0 h 3770243"/>
                    <a:gd name="connsiteX2" fmla="*/ 3362807 w 3362807"/>
                    <a:gd name="connsiteY2" fmla="*/ 3770243 h 3770243"/>
                    <a:gd name="connsiteX3" fmla="*/ 0 w 3362807"/>
                    <a:gd name="connsiteY3" fmla="*/ 3770243 h 3770243"/>
                    <a:gd name="connsiteX4" fmla="*/ 132522 w 3362807"/>
                    <a:gd name="connsiteY4" fmla="*/ 768626 h 3770243"/>
                    <a:gd name="connsiteX0" fmla="*/ 0 w 3362807"/>
                    <a:gd name="connsiteY0" fmla="*/ 755374 h 3770243"/>
                    <a:gd name="connsiteX1" fmla="*/ 3362807 w 3362807"/>
                    <a:gd name="connsiteY1" fmla="*/ 0 h 3770243"/>
                    <a:gd name="connsiteX2" fmla="*/ 3362807 w 3362807"/>
                    <a:gd name="connsiteY2" fmla="*/ 3770243 h 3770243"/>
                    <a:gd name="connsiteX3" fmla="*/ 0 w 3362807"/>
                    <a:gd name="connsiteY3" fmla="*/ 3770243 h 3770243"/>
                    <a:gd name="connsiteX4" fmla="*/ 0 w 3362807"/>
                    <a:gd name="connsiteY4" fmla="*/ 755374 h 3770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62807" h="3770243">
                      <a:moveTo>
                        <a:pt x="0" y="755374"/>
                      </a:moveTo>
                      <a:lnTo>
                        <a:pt x="3362807" y="0"/>
                      </a:lnTo>
                      <a:lnTo>
                        <a:pt x="3362807" y="3770243"/>
                      </a:lnTo>
                      <a:lnTo>
                        <a:pt x="0" y="3770243"/>
                      </a:lnTo>
                      <a:lnTo>
                        <a:pt x="0" y="755374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等腰三角形 10"/>
                <p:cNvSpPr/>
                <p:nvPr/>
              </p:nvSpPr>
              <p:spPr>
                <a:xfrm rot="6018712">
                  <a:off x="802476" y="1120555"/>
                  <a:ext cx="1998975" cy="4002864"/>
                </a:xfrm>
                <a:custGeom>
                  <a:avLst/>
                  <a:gdLst>
                    <a:gd name="connsiteX0" fmla="*/ 0 w 1900157"/>
                    <a:gd name="connsiteY0" fmla="*/ 2110154 h 2110154"/>
                    <a:gd name="connsiteX1" fmla="*/ 950079 w 1900157"/>
                    <a:gd name="connsiteY1" fmla="*/ 0 h 2110154"/>
                    <a:gd name="connsiteX2" fmla="*/ 1900157 w 1900157"/>
                    <a:gd name="connsiteY2" fmla="*/ 2110154 h 2110154"/>
                    <a:gd name="connsiteX3" fmla="*/ 0 w 1900157"/>
                    <a:gd name="connsiteY3" fmla="*/ 2110154 h 2110154"/>
                    <a:gd name="connsiteX0" fmla="*/ 0 w 1900157"/>
                    <a:gd name="connsiteY0" fmla="*/ 3309029 h 3309029"/>
                    <a:gd name="connsiteX1" fmla="*/ 466404 w 1900157"/>
                    <a:gd name="connsiteY1" fmla="*/ 0 h 3309029"/>
                    <a:gd name="connsiteX2" fmla="*/ 1900157 w 1900157"/>
                    <a:gd name="connsiteY2" fmla="*/ 3309029 h 3309029"/>
                    <a:gd name="connsiteX3" fmla="*/ 0 w 1900157"/>
                    <a:gd name="connsiteY3" fmla="*/ 3309029 h 3309029"/>
                    <a:gd name="connsiteX0" fmla="*/ 0 w 1901900"/>
                    <a:gd name="connsiteY0" fmla="*/ 3748519 h 3748519"/>
                    <a:gd name="connsiteX1" fmla="*/ 468147 w 1901900"/>
                    <a:gd name="connsiteY1" fmla="*/ 0 h 3748519"/>
                    <a:gd name="connsiteX2" fmla="*/ 1901900 w 1901900"/>
                    <a:gd name="connsiteY2" fmla="*/ 3309029 h 3748519"/>
                    <a:gd name="connsiteX3" fmla="*/ 0 w 1901900"/>
                    <a:gd name="connsiteY3" fmla="*/ 3748519 h 3748519"/>
                    <a:gd name="connsiteX0" fmla="*/ 0 w 2004399"/>
                    <a:gd name="connsiteY0" fmla="*/ 3748519 h 3748519"/>
                    <a:gd name="connsiteX1" fmla="*/ 468147 w 2004399"/>
                    <a:gd name="connsiteY1" fmla="*/ 0 h 3748519"/>
                    <a:gd name="connsiteX2" fmla="*/ 2004399 w 2004399"/>
                    <a:gd name="connsiteY2" fmla="*/ 3647847 h 3748519"/>
                    <a:gd name="connsiteX3" fmla="*/ 0 w 2004399"/>
                    <a:gd name="connsiteY3" fmla="*/ 3748519 h 3748519"/>
                    <a:gd name="connsiteX0" fmla="*/ 0 w 2003465"/>
                    <a:gd name="connsiteY0" fmla="*/ 4034321 h 4034321"/>
                    <a:gd name="connsiteX1" fmla="*/ 467213 w 2003465"/>
                    <a:gd name="connsiteY1" fmla="*/ 0 h 4034321"/>
                    <a:gd name="connsiteX2" fmla="*/ 2003465 w 2003465"/>
                    <a:gd name="connsiteY2" fmla="*/ 3647847 h 4034321"/>
                    <a:gd name="connsiteX3" fmla="*/ 0 w 2003465"/>
                    <a:gd name="connsiteY3" fmla="*/ 4034321 h 4034321"/>
                    <a:gd name="connsiteX0" fmla="*/ 0 w 1998975"/>
                    <a:gd name="connsiteY0" fmla="*/ 4002864 h 4002864"/>
                    <a:gd name="connsiteX1" fmla="*/ 462723 w 1998975"/>
                    <a:gd name="connsiteY1" fmla="*/ 0 h 4002864"/>
                    <a:gd name="connsiteX2" fmla="*/ 1998975 w 1998975"/>
                    <a:gd name="connsiteY2" fmla="*/ 3647847 h 4002864"/>
                    <a:gd name="connsiteX3" fmla="*/ 0 w 1998975"/>
                    <a:gd name="connsiteY3" fmla="*/ 4002864 h 4002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8975" h="4002864">
                      <a:moveTo>
                        <a:pt x="0" y="4002864"/>
                      </a:moveTo>
                      <a:lnTo>
                        <a:pt x="462723" y="0"/>
                      </a:lnTo>
                      <a:lnTo>
                        <a:pt x="1998975" y="3647847"/>
                      </a:lnTo>
                      <a:lnTo>
                        <a:pt x="0" y="4002864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等腰三角形 10"/>
                <p:cNvSpPr/>
                <p:nvPr/>
              </p:nvSpPr>
              <p:spPr>
                <a:xfrm rot="6018712">
                  <a:off x="411011" y="1702582"/>
                  <a:ext cx="1331159" cy="2478842"/>
                </a:xfrm>
                <a:custGeom>
                  <a:avLst/>
                  <a:gdLst>
                    <a:gd name="connsiteX0" fmla="*/ 0 w 1900157"/>
                    <a:gd name="connsiteY0" fmla="*/ 2110154 h 2110154"/>
                    <a:gd name="connsiteX1" fmla="*/ 950079 w 1900157"/>
                    <a:gd name="connsiteY1" fmla="*/ 0 h 2110154"/>
                    <a:gd name="connsiteX2" fmla="*/ 1900157 w 1900157"/>
                    <a:gd name="connsiteY2" fmla="*/ 2110154 h 2110154"/>
                    <a:gd name="connsiteX3" fmla="*/ 0 w 1900157"/>
                    <a:gd name="connsiteY3" fmla="*/ 2110154 h 2110154"/>
                    <a:gd name="connsiteX0" fmla="*/ 0 w 1900157"/>
                    <a:gd name="connsiteY0" fmla="*/ 3309029 h 3309029"/>
                    <a:gd name="connsiteX1" fmla="*/ 466404 w 1900157"/>
                    <a:gd name="connsiteY1" fmla="*/ 0 h 3309029"/>
                    <a:gd name="connsiteX2" fmla="*/ 1900157 w 1900157"/>
                    <a:gd name="connsiteY2" fmla="*/ 3309029 h 3309029"/>
                    <a:gd name="connsiteX3" fmla="*/ 0 w 1900157"/>
                    <a:gd name="connsiteY3" fmla="*/ 3309029 h 3309029"/>
                    <a:gd name="connsiteX0" fmla="*/ 0 w 1901900"/>
                    <a:gd name="connsiteY0" fmla="*/ 3748519 h 3748519"/>
                    <a:gd name="connsiteX1" fmla="*/ 468147 w 1901900"/>
                    <a:gd name="connsiteY1" fmla="*/ 0 h 3748519"/>
                    <a:gd name="connsiteX2" fmla="*/ 1901900 w 1901900"/>
                    <a:gd name="connsiteY2" fmla="*/ 3309029 h 3748519"/>
                    <a:gd name="connsiteX3" fmla="*/ 0 w 1901900"/>
                    <a:gd name="connsiteY3" fmla="*/ 3748519 h 3748519"/>
                    <a:gd name="connsiteX0" fmla="*/ 0 w 2004399"/>
                    <a:gd name="connsiteY0" fmla="*/ 3748519 h 3748519"/>
                    <a:gd name="connsiteX1" fmla="*/ 468147 w 2004399"/>
                    <a:gd name="connsiteY1" fmla="*/ 0 h 3748519"/>
                    <a:gd name="connsiteX2" fmla="*/ 2004399 w 2004399"/>
                    <a:gd name="connsiteY2" fmla="*/ 3647847 h 3748519"/>
                    <a:gd name="connsiteX3" fmla="*/ 0 w 2004399"/>
                    <a:gd name="connsiteY3" fmla="*/ 3748519 h 3748519"/>
                    <a:gd name="connsiteX0" fmla="*/ 0 w 2003465"/>
                    <a:gd name="connsiteY0" fmla="*/ 4034321 h 4034321"/>
                    <a:gd name="connsiteX1" fmla="*/ 467213 w 2003465"/>
                    <a:gd name="connsiteY1" fmla="*/ 0 h 4034321"/>
                    <a:gd name="connsiteX2" fmla="*/ 2003465 w 2003465"/>
                    <a:gd name="connsiteY2" fmla="*/ 3647847 h 4034321"/>
                    <a:gd name="connsiteX3" fmla="*/ 0 w 2003465"/>
                    <a:gd name="connsiteY3" fmla="*/ 4034321 h 4034321"/>
                    <a:gd name="connsiteX0" fmla="*/ 0 w 1998975"/>
                    <a:gd name="connsiteY0" fmla="*/ 4002864 h 4002864"/>
                    <a:gd name="connsiteX1" fmla="*/ 462723 w 1998975"/>
                    <a:gd name="connsiteY1" fmla="*/ 0 h 4002864"/>
                    <a:gd name="connsiteX2" fmla="*/ 1998975 w 1998975"/>
                    <a:gd name="connsiteY2" fmla="*/ 3647847 h 4002864"/>
                    <a:gd name="connsiteX3" fmla="*/ 0 w 1998975"/>
                    <a:gd name="connsiteY3" fmla="*/ 4002864 h 4002864"/>
                    <a:gd name="connsiteX0" fmla="*/ 0 w 1998975"/>
                    <a:gd name="connsiteY0" fmla="*/ 4205081 h 4205081"/>
                    <a:gd name="connsiteX1" fmla="*/ 740874 w 1998975"/>
                    <a:gd name="connsiteY1" fmla="*/ -1 h 4205081"/>
                    <a:gd name="connsiteX2" fmla="*/ 1998975 w 1998975"/>
                    <a:gd name="connsiteY2" fmla="*/ 3850064 h 4205081"/>
                    <a:gd name="connsiteX3" fmla="*/ 0 w 1998975"/>
                    <a:gd name="connsiteY3" fmla="*/ 4205081 h 4205081"/>
                    <a:gd name="connsiteX0" fmla="*/ 0 w 1738414"/>
                    <a:gd name="connsiteY0" fmla="*/ 4161287 h 4161287"/>
                    <a:gd name="connsiteX1" fmla="*/ 480313 w 1738414"/>
                    <a:gd name="connsiteY1" fmla="*/ 1 h 4161287"/>
                    <a:gd name="connsiteX2" fmla="*/ 1738414 w 1738414"/>
                    <a:gd name="connsiteY2" fmla="*/ 3850066 h 4161287"/>
                    <a:gd name="connsiteX3" fmla="*/ 0 w 1738414"/>
                    <a:gd name="connsiteY3" fmla="*/ 4161287 h 4161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8414" h="4161287">
                      <a:moveTo>
                        <a:pt x="0" y="4161287"/>
                      </a:moveTo>
                      <a:lnTo>
                        <a:pt x="480313" y="1"/>
                      </a:lnTo>
                      <a:lnTo>
                        <a:pt x="1738414" y="3850066"/>
                      </a:lnTo>
                      <a:lnTo>
                        <a:pt x="0" y="4161287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311500" y="5340293"/>
                  <a:ext cx="371788" cy="592853"/>
                </a:xfrm>
                <a:custGeom>
                  <a:avLst/>
                  <a:gdLst>
                    <a:gd name="connsiteX0" fmla="*/ 0 w 341644"/>
                    <a:gd name="connsiteY0" fmla="*/ 0 h 432079"/>
                    <a:gd name="connsiteX1" fmla="*/ 341644 w 341644"/>
                    <a:gd name="connsiteY1" fmla="*/ 0 h 432079"/>
                    <a:gd name="connsiteX2" fmla="*/ 341644 w 341644"/>
                    <a:gd name="connsiteY2" fmla="*/ 432079 h 432079"/>
                    <a:gd name="connsiteX3" fmla="*/ 0 w 341644"/>
                    <a:gd name="connsiteY3" fmla="*/ 432079 h 432079"/>
                    <a:gd name="connsiteX4" fmla="*/ 0 w 341644"/>
                    <a:gd name="connsiteY4" fmla="*/ 0 h 432079"/>
                    <a:gd name="connsiteX0" fmla="*/ 0 w 351692"/>
                    <a:gd name="connsiteY0" fmla="*/ 60291 h 492370"/>
                    <a:gd name="connsiteX1" fmla="*/ 351692 w 351692"/>
                    <a:gd name="connsiteY1" fmla="*/ 0 h 492370"/>
                    <a:gd name="connsiteX2" fmla="*/ 341644 w 351692"/>
                    <a:gd name="connsiteY2" fmla="*/ 492370 h 492370"/>
                    <a:gd name="connsiteX3" fmla="*/ 0 w 351692"/>
                    <a:gd name="connsiteY3" fmla="*/ 492370 h 492370"/>
                    <a:gd name="connsiteX4" fmla="*/ 0 w 351692"/>
                    <a:gd name="connsiteY4" fmla="*/ 60291 h 492370"/>
                    <a:gd name="connsiteX0" fmla="*/ 20096 w 371788"/>
                    <a:gd name="connsiteY0" fmla="*/ 60291 h 592853"/>
                    <a:gd name="connsiteX1" fmla="*/ 371788 w 371788"/>
                    <a:gd name="connsiteY1" fmla="*/ 0 h 592853"/>
                    <a:gd name="connsiteX2" fmla="*/ 361740 w 371788"/>
                    <a:gd name="connsiteY2" fmla="*/ 492370 h 592853"/>
                    <a:gd name="connsiteX3" fmla="*/ 0 w 371788"/>
                    <a:gd name="connsiteY3" fmla="*/ 592853 h 592853"/>
                    <a:gd name="connsiteX4" fmla="*/ 20096 w 371788"/>
                    <a:gd name="connsiteY4" fmla="*/ 60291 h 592853"/>
                    <a:gd name="connsiteX0" fmla="*/ 10047 w 371788"/>
                    <a:gd name="connsiteY0" fmla="*/ 120581 h 592853"/>
                    <a:gd name="connsiteX1" fmla="*/ 371788 w 371788"/>
                    <a:gd name="connsiteY1" fmla="*/ 0 h 592853"/>
                    <a:gd name="connsiteX2" fmla="*/ 361740 w 371788"/>
                    <a:gd name="connsiteY2" fmla="*/ 492370 h 592853"/>
                    <a:gd name="connsiteX3" fmla="*/ 0 w 371788"/>
                    <a:gd name="connsiteY3" fmla="*/ 592853 h 592853"/>
                    <a:gd name="connsiteX4" fmla="*/ 10047 w 371788"/>
                    <a:gd name="connsiteY4" fmla="*/ 120581 h 59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788" h="592853">
                      <a:moveTo>
                        <a:pt x="10047" y="120581"/>
                      </a:moveTo>
                      <a:lnTo>
                        <a:pt x="371788" y="0"/>
                      </a:lnTo>
                      <a:lnTo>
                        <a:pt x="361740" y="492370"/>
                      </a:lnTo>
                      <a:lnTo>
                        <a:pt x="0" y="592853"/>
                      </a:lnTo>
                      <a:lnTo>
                        <a:pt x="10047" y="12058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矩形 12"/>
                <p:cNvSpPr/>
                <p:nvPr/>
              </p:nvSpPr>
              <p:spPr>
                <a:xfrm>
                  <a:off x="1223496" y="5043866"/>
                  <a:ext cx="371788" cy="592853"/>
                </a:xfrm>
                <a:custGeom>
                  <a:avLst/>
                  <a:gdLst>
                    <a:gd name="connsiteX0" fmla="*/ 0 w 341644"/>
                    <a:gd name="connsiteY0" fmla="*/ 0 h 432079"/>
                    <a:gd name="connsiteX1" fmla="*/ 341644 w 341644"/>
                    <a:gd name="connsiteY1" fmla="*/ 0 h 432079"/>
                    <a:gd name="connsiteX2" fmla="*/ 341644 w 341644"/>
                    <a:gd name="connsiteY2" fmla="*/ 432079 h 432079"/>
                    <a:gd name="connsiteX3" fmla="*/ 0 w 341644"/>
                    <a:gd name="connsiteY3" fmla="*/ 432079 h 432079"/>
                    <a:gd name="connsiteX4" fmla="*/ 0 w 341644"/>
                    <a:gd name="connsiteY4" fmla="*/ 0 h 432079"/>
                    <a:gd name="connsiteX0" fmla="*/ 0 w 351692"/>
                    <a:gd name="connsiteY0" fmla="*/ 60291 h 492370"/>
                    <a:gd name="connsiteX1" fmla="*/ 351692 w 351692"/>
                    <a:gd name="connsiteY1" fmla="*/ 0 h 492370"/>
                    <a:gd name="connsiteX2" fmla="*/ 341644 w 351692"/>
                    <a:gd name="connsiteY2" fmla="*/ 492370 h 492370"/>
                    <a:gd name="connsiteX3" fmla="*/ 0 w 351692"/>
                    <a:gd name="connsiteY3" fmla="*/ 492370 h 492370"/>
                    <a:gd name="connsiteX4" fmla="*/ 0 w 351692"/>
                    <a:gd name="connsiteY4" fmla="*/ 60291 h 492370"/>
                    <a:gd name="connsiteX0" fmla="*/ 20096 w 371788"/>
                    <a:gd name="connsiteY0" fmla="*/ 60291 h 592853"/>
                    <a:gd name="connsiteX1" fmla="*/ 371788 w 371788"/>
                    <a:gd name="connsiteY1" fmla="*/ 0 h 592853"/>
                    <a:gd name="connsiteX2" fmla="*/ 361740 w 371788"/>
                    <a:gd name="connsiteY2" fmla="*/ 492370 h 592853"/>
                    <a:gd name="connsiteX3" fmla="*/ 0 w 371788"/>
                    <a:gd name="connsiteY3" fmla="*/ 592853 h 592853"/>
                    <a:gd name="connsiteX4" fmla="*/ 20096 w 371788"/>
                    <a:gd name="connsiteY4" fmla="*/ 60291 h 592853"/>
                    <a:gd name="connsiteX0" fmla="*/ 10047 w 371788"/>
                    <a:gd name="connsiteY0" fmla="*/ 120581 h 592853"/>
                    <a:gd name="connsiteX1" fmla="*/ 371788 w 371788"/>
                    <a:gd name="connsiteY1" fmla="*/ 0 h 592853"/>
                    <a:gd name="connsiteX2" fmla="*/ 361740 w 371788"/>
                    <a:gd name="connsiteY2" fmla="*/ 492370 h 592853"/>
                    <a:gd name="connsiteX3" fmla="*/ 0 w 371788"/>
                    <a:gd name="connsiteY3" fmla="*/ 592853 h 592853"/>
                    <a:gd name="connsiteX4" fmla="*/ 10047 w 371788"/>
                    <a:gd name="connsiteY4" fmla="*/ 120581 h 59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788" h="592853">
                      <a:moveTo>
                        <a:pt x="10047" y="120581"/>
                      </a:moveTo>
                      <a:lnTo>
                        <a:pt x="371788" y="0"/>
                      </a:lnTo>
                      <a:lnTo>
                        <a:pt x="361740" y="492370"/>
                      </a:lnTo>
                      <a:lnTo>
                        <a:pt x="0" y="592853"/>
                      </a:lnTo>
                      <a:lnTo>
                        <a:pt x="10047" y="12058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矩形 12"/>
                <p:cNvSpPr/>
                <p:nvPr/>
              </p:nvSpPr>
              <p:spPr>
                <a:xfrm>
                  <a:off x="2045641" y="4802829"/>
                  <a:ext cx="371788" cy="592853"/>
                </a:xfrm>
                <a:custGeom>
                  <a:avLst/>
                  <a:gdLst>
                    <a:gd name="connsiteX0" fmla="*/ 0 w 341644"/>
                    <a:gd name="connsiteY0" fmla="*/ 0 h 432079"/>
                    <a:gd name="connsiteX1" fmla="*/ 341644 w 341644"/>
                    <a:gd name="connsiteY1" fmla="*/ 0 h 432079"/>
                    <a:gd name="connsiteX2" fmla="*/ 341644 w 341644"/>
                    <a:gd name="connsiteY2" fmla="*/ 432079 h 432079"/>
                    <a:gd name="connsiteX3" fmla="*/ 0 w 341644"/>
                    <a:gd name="connsiteY3" fmla="*/ 432079 h 432079"/>
                    <a:gd name="connsiteX4" fmla="*/ 0 w 341644"/>
                    <a:gd name="connsiteY4" fmla="*/ 0 h 432079"/>
                    <a:gd name="connsiteX0" fmla="*/ 0 w 351692"/>
                    <a:gd name="connsiteY0" fmla="*/ 60291 h 492370"/>
                    <a:gd name="connsiteX1" fmla="*/ 351692 w 351692"/>
                    <a:gd name="connsiteY1" fmla="*/ 0 h 492370"/>
                    <a:gd name="connsiteX2" fmla="*/ 341644 w 351692"/>
                    <a:gd name="connsiteY2" fmla="*/ 492370 h 492370"/>
                    <a:gd name="connsiteX3" fmla="*/ 0 w 351692"/>
                    <a:gd name="connsiteY3" fmla="*/ 492370 h 492370"/>
                    <a:gd name="connsiteX4" fmla="*/ 0 w 351692"/>
                    <a:gd name="connsiteY4" fmla="*/ 60291 h 492370"/>
                    <a:gd name="connsiteX0" fmla="*/ 20096 w 371788"/>
                    <a:gd name="connsiteY0" fmla="*/ 60291 h 592853"/>
                    <a:gd name="connsiteX1" fmla="*/ 371788 w 371788"/>
                    <a:gd name="connsiteY1" fmla="*/ 0 h 592853"/>
                    <a:gd name="connsiteX2" fmla="*/ 361740 w 371788"/>
                    <a:gd name="connsiteY2" fmla="*/ 492370 h 592853"/>
                    <a:gd name="connsiteX3" fmla="*/ 0 w 371788"/>
                    <a:gd name="connsiteY3" fmla="*/ 592853 h 592853"/>
                    <a:gd name="connsiteX4" fmla="*/ 20096 w 371788"/>
                    <a:gd name="connsiteY4" fmla="*/ 60291 h 592853"/>
                    <a:gd name="connsiteX0" fmla="*/ 10047 w 371788"/>
                    <a:gd name="connsiteY0" fmla="*/ 120581 h 592853"/>
                    <a:gd name="connsiteX1" fmla="*/ 371788 w 371788"/>
                    <a:gd name="connsiteY1" fmla="*/ 0 h 592853"/>
                    <a:gd name="connsiteX2" fmla="*/ 361740 w 371788"/>
                    <a:gd name="connsiteY2" fmla="*/ 492370 h 592853"/>
                    <a:gd name="connsiteX3" fmla="*/ 0 w 371788"/>
                    <a:gd name="connsiteY3" fmla="*/ 592853 h 592853"/>
                    <a:gd name="connsiteX4" fmla="*/ 10047 w 371788"/>
                    <a:gd name="connsiteY4" fmla="*/ 120581 h 59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788" h="592853">
                      <a:moveTo>
                        <a:pt x="10047" y="120581"/>
                      </a:moveTo>
                      <a:lnTo>
                        <a:pt x="371788" y="0"/>
                      </a:lnTo>
                      <a:lnTo>
                        <a:pt x="361740" y="492370"/>
                      </a:lnTo>
                      <a:lnTo>
                        <a:pt x="0" y="592853"/>
                      </a:lnTo>
                      <a:lnTo>
                        <a:pt x="10047" y="12058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矩形 12"/>
                <p:cNvSpPr/>
                <p:nvPr/>
              </p:nvSpPr>
              <p:spPr>
                <a:xfrm>
                  <a:off x="3014692" y="4555510"/>
                  <a:ext cx="371788" cy="592853"/>
                </a:xfrm>
                <a:custGeom>
                  <a:avLst/>
                  <a:gdLst>
                    <a:gd name="connsiteX0" fmla="*/ 0 w 341644"/>
                    <a:gd name="connsiteY0" fmla="*/ 0 h 432079"/>
                    <a:gd name="connsiteX1" fmla="*/ 341644 w 341644"/>
                    <a:gd name="connsiteY1" fmla="*/ 0 h 432079"/>
                    <a:gd name="connsiteX2" fmla="*/ 341644 w 341644"/>
                    <a:gd name="connsiteY2" fmla="*/ 432079 h 432079"/>
                    <a:gd name="connsiteX3" fmla="*/ 0 w 341644"/>
                    <a:gd name="connsiteY3" fmla="*/ 432079 h 432079"/>
                    <a:gd name="connsiteX4" fmla="*/ 0 w 341644"/>
                    <a:gd name="connsiteY4" fmla="*/ 0 h 432079"/>
                    <a:gd name="connsiteX0" fmla="*/ 0 w 351692"/>
                    <a:gd name="connsiteY0" fmla="*/ 60291 h 492370"/>
                    <a:gd name="connsiteX1" fmla="*/ 351692 w 351692"/>
                    <a:gd name="connsiteY1" fmla="*/ 0 h 492370"/>
                    <a:gd name="connsiteX2" fmla="*/ 341644 w 351692"/>
                    <a:gd name="connsiteY2" fmla="*/ 492370 h 492370"/>
                    <a:gd name="connsiteX3" fmla="*/ 0 w 351692"/>
                    <a:gd name="connsiteY3" fmla="*/ 492370 h 492370"/>
                    <a:gd name="connsiteX4" fmla="*/ 0 w 351692"/>
                    <a:gd name="connsiteY4" fmla="*/ 60291 h 492370"/>
                    <a:gd name="connsiteX0" fmla="*/ 20096 w 371788"/>
                    <a:gd name="connsiteY0" fmla="*/ 60291 h 592853"/>
                    <a:gd name="connsiteX1" fmla="*/ 371788 w 371788"/>
                    <a:gd name="connsiteY1" fmla="*/ 0 h 592853"/>
                    <a:gd name="connsiteX2" fmla="*/ 361740 w 371788"/>
                    <a:gd name="connsiteY2" fmla="*/ 492370 h 592853"/>
                    <a:gd name="connsiteX3" fmla="*/ 0 w 371788"/>
                    <a:gd name="connsiteY3" fmla="*/ 592853 h 592853"/>
                    <a:gd name="connsiteX4" fmla="*/ 20096 w 371788"/>
                    <a:gd name="connsiteY4" fmla="*/ 60291 h 592853"/>
                    <a:gd name="connsiteX0" fmla="*/ 10047 w 371788"/>
                    <a:gd name="connsiteY0" fmla="*/ 120581 h 592853"/>
                    <a:gd name="connsiteX1" fmla="*/ 371788 w 371788"/>
                    <a:gd name="connsiteY1" fmla="*/ 0 h 592853"/>
                    <a:gd name="connsiteX2" fmla="*/ 361740 w 371788"/>
                    <a:gd name="connsiteY2" fmla="*/ 492370 h 592853"/>
                    <a:gd name="connsiteX3" fmla="*/ 0 w 371788"/>
                    <a:gd name="connsiteY3" fmla="*/ 592853 h 592853"/>
                    <a:gd name="connsiteX4" fmla="*/ 10047 w 371788"/>
                    <a:gd name="connsiteY4" fmla="*/ 120581 h 59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788" h="592853">
                      <a:moveTo>
                        <a:pt x="10047" y="120581"/>
                      </a:moveTo>
                      <a:lnTo>
                        <a:pt x="371788" y="0"/>
                      </a:lnTo>
                      <a:lnTo>
                        <a:pt x="361740" y="492370"/>
                      </a:lnTo>
                      <a:lnTo>
                        <a:pt x="0" y="592853"/>
                      </a:lnTo>
                      <a:lnTo>
                        <a:pt x="10047" y="12058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矩形 12"/>
                <p:cNvSpPr/>
                <p:nvPr/>
              </p:nvSpPr>
              <p:spPr>
                <a:xfrm>
                  <a:off x="316525" y="6265147"/>
                  <a:ext cx="371788" cy="592853"/>
                </a:xfrm>
                <a:custGeom>
                  <a:avLst/>
                  <a:gdLst>
                    <a:gd name="connsiteX0" fmla="*/ 0 w 341644"/>
                    <a:gd name="connsiteY0" fmla="*/ 0 h 432079"/>
                    <a:gd name="connsiteX1" fmla="*/ 341644 w 341644"/>
                    <a:gd name="connsiteY1" fmla="*/ 0 h 432079"/>
                    <a:gd name="connsiteX2" fmla="*/ 341644 w 341644"/>
                    <a:gd name="connsiteY2" fmla="*/ 432079 h 432079"/>
                    <a:gd name="connsiteX3" fmla="*/ 0 w 341644"/>
                    <a:gd name="connsiteY3" fmla="*/ 432079 h 432079"/>
                    <a:gd name="connsiteX4" fmla="*/ 0 w 341644"/>
                    <a:gd name="connsiteY4" fmla="*/ 0 h 432079"/>
                    <a:gd name="connsiteX0" fmla="*/ 0 w 351692"/>
                    <a:gd name="connsiteY0" fmla="*/ 60291 h 492370"/>
                    <a:gd name="connsiteX1" fmla="*/ 351692 w 351692"/>
                    <a:gd name="connsiteY1" fmla="*/ 0 h 492370"/>
                    <a:gd name="connsiteX2" fmla="*/ 341644 w 351692"/>
                    <a:gd name="connsiteY2" fmla="*/ 492370 h 492370"/>
                    <a:gd name="connsiteX3" fmla="*/ 0 w 351692"/>
                    <a:gd name="connsiteY3" fmla="*/ 492370 h 492370"/>
                    <a:gd name="connsiteX4" fmla="*/ 0 w 351692"/>
                    <a:gd name="connsiteY4" fmla="*/ 60291 h 492370"/>
                    <a:gd name="connsiteX0" fmla="*/ 20096 w 371788"/>
                    <a:gd name="connsiteY0" fmla="*/ 60291 h 592853"/>
                    <a:gd name="connsiteX1" fmla="*/ 371788 w 371788"/>
                    <a:gd name="connsiteY1" fmla="*/ 0 h 592853"/>
                    <a:gd name="connsiteX2" fmla="*/ 361740 w 371788"/>
                    <a:gd name="connsiteY2" fmla="*/ 492370 h 592853"/>
                    <a:gd name="connsiteX3" fmla="*/ 0 w 371788"/>
                    <a:gd name="connsiteY3" fmla="*/ 592853 h 592853"/>
                    <a:gd name="connsiteX4" fmla="*/ 20096 w 371788"/>
                    <a:gd name="connsiteY4" fmla="*/ 60291 h 592853"/>
                    <a:gd name="connsiteX0" fmla="*/ 10047 w 371788"/>
                    <a:gd name="connsiteY0" fmla="*/ 120581 h 592853"/>
                    <a:gd name="connsiteX1" fmla="*/ 371788 w 371788"/>
                    <a:gd name="connsiteY1" fmla="*/ 0 h 592853"/>
                    <a:gd name="connsiteX2" fmla="*/ 361740 w 371788"/>
                    <a:gd name="connsiteY2" fmla="*/ 492370 h 592853"/>
                    <a:gd name="connsiteX3" fmla="*/ 0 w 371788"/>
                    <a:gd name="connsiteY3" fmla="*/ 592853 h 592853"/>
                    <a:gd name="connsiteX4" fmla="*/ 10047 w 371788"/>
                    <a:gd name="connsiteY4" fmla="*/ 120581 h 59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788" h="592853">
                      <a:moveTo>
                        <a:pt x="10047" y="120581"/>
                      </a:moveTo>
                      <a:lnTo>
                        <a:pt x="371788" y="0"/>
                      </a:lnTo>
                      <a:lnTo>
                        <a:pt x="361740" y="492370"/>
                      </a:lnTo>
                      <a:lnTo>
                        <a:pt x="0" y="592853"/>
                      </a:lnTo>
                      <a:lnTo>
                        <a:pt x="10047" y="12058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2"/>
                <p:cNvSpPr/>
                <p:nvPr/>
              </p:nvSpPr>
              <p:spPr>
                <a:xfrm>
                  <a:off x="1243576" y="6169593"/>
                  <a:ext cx="371788" cy="592853"/>
                </a:xfrm>
                <a:custGeom>
                  <a:avLst/>
                  <a:gdLst>
                    <a:gd name="connsiteX0" fmla="*/ 0 w 341644"/>
                    <a:gd name="connsiteY0" fmla="*/ 0 h 432079"/>
                    <a:gd name="connsiteX1" fmla="*/ 341644 w 341644"/>
                    <a:gd name="connsiteY1" fmla="*/ 0 h 432079"/>
                    <a:gd name="connsiteX2" fmla="*/ 341644 w 341644"/>
                    <a:gd name="connsiteY2" fmla="*/ 432079 h 432079"/>
                    <a:gd name="connsiteX3" fmla="*/ 0 w 341644"/>
                    <a:gd name="connsiteY3" fmla="*/ 432079 h 432079"/>
                    <a:gd name="connsiteX4" fmla="*/ 0 w 341644"/>
                    <a:gd name="connsiteY4" fmla="*/ 0 h 432079"/>
                    <a:gd name="connsiteX0" fmla="*/ 0 w 351692"/>
                    <a:gd name="connsiteY0" fmla="*/ 60291 h 492370"/>
                    <a:gd name="connsiteX1" fmla="*/ 351692 w 351692"/>
                    <a:gd name="connsiteY1" fmla="*/ 0 h 492370"/>
                    <a:gd name="connsiteX2" fmla="*/ 341644 w 351692"/>
                    <a:gd name="connsiteY2" fmla="*/ 492370 h 492370"/>
                    <a:gd name="connsiteX3" fmla="*/ 0 w 351692"/>
                    <a:gd name="connsiteY3" fmla="*/ 492370 h 492370"/>
                    <a:gd name="connsiteX4" fmla="*/ 0 w 351692"/>
                    <a:gd name="connsiteY4" fmla="*/ 60291 h 492370"/>
                    <a:gd name="connsiteX0" fmla="*/ 20096 w 371788"/>
                    <a:gd name="connsiteY0" fmla="*/ 60291 h 592853"/>
                    <a:gd name="connsiteX1" fmla="*/ 371788 w 371788"/>
                    <a:gd name="connsiteY1" fmla="*/ 0 h 592853"/>
                    <a:gd name="connsiteX2" fmla="*/ 361740 w 371788"/>
                    <a:gd name="connsiteY2" fmla="*/ 492370 h 592853"/>
                    <a:gd name="connsiteX3" fmla="*/ 0 w 371788"/>
                    <a:gd name="connsiteY3" fmla="*/ 592853 h 592853"/>
                    <a:gd name="connsiteX4" fmla="*/ 20096 w 371788"/>
                    <a:gd name="connsiteY4" fmla="*/ 60291 h 592853"/>
                    <a:gd name="connsiteX0" fmla="*/ 10047 w 371788"/>
                    <a:gd name="connsiteY0" fmla="*/ 120581 h 592853"/>
                    <a:gd name="connsiteX1" fmla="*/ 371788 w 371788"/>
                    <a:gd name="connsiteY1" fmla="*/ 0 h 592853"/>
                    <a:gd name="connsiteX2" fmla="*/ 361740 w 371788"/>
                    <a:gd name="connsiteY2" fmla="*/ 492370 h 592853"/>
                    <a:gd name="connsiteX3" fmla="*/ 0 w 371788"/>
                    <a:gd name="connsiteY3" fmla="*/ 592853 h 592853"/>
                    <a:gd name="connsiteX4" fmla="*/ 10047 w 371788"/>
                    <a:gd name="connsiteY4" fmla="*/ 120581 h 59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788" h="592853">
                      <a:moveTo>
                        <a:pt x="10047" y="120581"/>
                      </a:moveTo>
                      <a:lnTo>
                        <a:pt x="371788" y="0"/>
                      </a:lnTo>
                      <a:lnTo>
                        <a:pt x="361740" y="492370"/>
                      </a:lnTo>
                      <a:lnTo>
                        <a:pt x="0" y="592853"/>
                      </a:lnTo>
                      <a:lnTo>
                        <a:pt x="10047" y="12058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矩形 12"/>
                <p:cNvSpPr/>
                <p:nvPr/>
              </p:nvSpPr>
              <p:spPr>
                <a:xfrm>
                  <a:off x="2093079" y="5968720"/>
                  <a:ext cx="371788" cy="592853"/>
                </a:xfrm>
                <a:custGeom>
                  <a:avLst/>
                  <a:gdLst>
                    <a:gd name="connsiteX0" fmla="*/ 0 w 341644"/>
                    <a:gd name="connsiteY0" fmla="*/ 0 h 432079"/>
                    <a:gd name="connsiteX1" fmla="*/ 341644 w 341644"/>
                    <a:gd name="connsiteY1" fmla="*/ 0 h 432079"/>
                    <a:gd name="connsiteX2" fmla="*/ 341644 w 341644"/>
                    <a:gd name="connsiteY2" fmla="*/ 432079 h 432079"/>
                    <a:gd name="connsiteX3" fmla="*/ 0 w 341644"/>
                    <a:gd name="connsiteY3" fmla="*/ 432079 h 432079"/>
                    <a:gd name="connsiteX4" fmla="*/ 0 w 341644"/>
                    <a:gd name="connsiteY4" fmla="*/ 0 h 432079"/>
                    <a:gd name="connsiteX0" fmla="*/ 0 w 351692"/>
                    <a:gd name="connsiteY0" fmla="*/ 60291 h 492370"/>
                    <a:gd name="connsiteX1" fmla="*/ 351692 w 351692"/>
                    <a:gd name="connsiteY1" fmla="*/ 0 h 492370"/>
                    <a:gd name="connsiteX2" fmla="*/ 341644 w 351692"/>
                    <a:gd name="connsiteY2" fmla="*/ 492370 h 492370"/>
                    <a:gd name="connsiteX3" fmla="*/ 0 w 351692"/>
                    <a:gd name="connsiteY3" fmla="*/ 492370 h 492370"/>
                    <a:gd name="connsiteX4" fmla="*/ 0 w 351692"/>
                    <a:gd name="connsiteY4" fmla="*/ 60291 h 492370"/>
                    <a:gd name="connsiteX0" fmla="*/ 20096 w 371788"/>
                    <a:gd name="connsiteY0" fmla="*/ 60291 h 592853"/>
                    <a:gd name="connsiteX1" fmla="*/ 371788 w 371788"/>
                    <a:gd name="connsiteY1" fmla="*/ 0 h 592853"/>
                    <a:gd name="connsiteX2" fmla="*/ 361740 w 371788"/>
                    <a:gd name="connsiteY2" fmla="*/ 492370 h 592853"/>
                    <a:gd name="connsiteX3" fmla="*/ 0 w 371788"/>
                    <a:gd name="connsiteY3" fmla="*/ 592853 h 592853"/>
                    <a:gd name="connsiteX4" fmla="*/ 20096 w 371788"/>
                    <a:gd name="connsiteY4" fmla="*/ 60291 h 592853"/>
                    <a:gd name="connsiteX0" fmla="*/ 10047 w 371788"/>
                    <a:gd name="connsiteY0" fmla="*/ 120581 h 592853"/>
                    <a:gd name="connsiteX1" fmla="*/ 371788 w 371788"/>
                    <a:gd name="connsiteY1" fmla="*/ 0 h 592853"/>
                    <a:gd name="connsiteX2" fmla="*/ 361740 w 371788"/>
                    <a:gd name="connsiteY2" fmla="*/ 492370 h 592853"/>
                    <a:gd name="connsiteX3" fmla="*/ 0 w 371788"/>
                    <a:gd name="connsiteY3" fmla="*/ 592853 h 592853"/>
                    <a:gd name="connsiteX4" fmla="*/ 10047 w 371788"/>
                    <a:gd name="connsiteY4" fmla="*/ 120581 h 59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788" h="592853">
                      <a:moveTo>
                        <a:pt x="10047" y="120581"/>
                      </a:moveTo>
                      <a:lnTo>
                        <a:pt x="371788" y="0"/>
                      </a:lnTo>
                      <a:lnTo>
                        <a:pt x="361740" y="492370"/>
                      </a:lnTo>
                      <a:lnTo>
                        <a:pt x="0" y="592853"/>
                      </a:lnTo>
                      <a:lnTo>
                        <a:pt x="10047" y="12058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2"/>
                <p:cNvSpPr/>
                <p:nvPr/>
              </p:nvSpPr>
              <p:spPr>
                <a:xfrm>
                  <a:off x="3097914" y="5728629"/>
                  <a:ext cx="371788" cy="592853"/>
                </a:xfrm>
                <a:custGeom>
                  <a:avLst/>
                  <a:gdLst>
                    <a:gd name="connsiteX0" fmla="*/ 0 w 341644"/>
                    <a:gd name="connsiteY0" fmla="*/ 0 h 432079"/>
                    <a:gd name="connsiteX1" fmla="*/ 341644 w 341644"/>
                    <a:gd name="connsiteY1" fmla="*/ 0 h 432079"/>
                    <a:gd name="connsiteX2" fmla="*/ 341644 w 341644"/>
                    <a:gd name="connsiteY2" fmla="*/ 432079 h 432079"/>
                    <a:gd name="connsiteX3" fmla="*/ 0 w 341644"/>
                    <a:gd name="connsiteY3" fmla="*/ 432079 h 432079"/>
                    <a:gd name="connsiteX4" fmla="*/ 0 w 341644"/>
                    <a:gd name="connsiteY4" fmla="*/ 0 h 432079"/>
                    <a:gd name="connsiteX0" fmla="*/ 0 w 351692"/>
                    <a:gd name="connsiteY0" fmla="*/ 60291 h 492370"/>
                    <a:gd name="connsiteX1" fmla="*/ 351692 w 351692"/>
                    <a:gd name="connsiteY1" fmla="*/ 0 h 492370"/>
                    <a:gd name="connsiteX2" fmla="*/ 341644 w 351692"/>
                    <a:gd name="connsiteY2" fmla="*/ 492370 h 492370"/>
                    <a:gd name="connsiteX3" fmla="*/ 0 w 351692"/>
                    <a:gd name="connsiteY3" fmla="*/ 492370 h 492370"/>
                    <a:gd name="connsiteX4" fmla="*/ 0 w 351692"/>
                    <a:gd name="connsiteY4" fmla="*/ 60291 h 492370"/>
                    <a:gd name="connsiteX0" fmla="*/ 20096 w 371788"/>
                    <a:gd name="connsiteY0" fmla="*/ 60291 h 592853"/>
                    <a:gd name="connsiteX1" fmla="*/ 371788 w 371788"/>
                    <a:gd name="connsiteY1" fmla="*/ 0 h 592853"/>
                    <a:gd name="connsiteX2" fmla="*/ 361740 w 371788"/>
                    <a:gd name="connsiteY2" fmla="*/ 492370 h 592853"/>
                    <a:gd name="connsiteX3" fmla="*/ 0 w 371788"/>
                    <a:gd name="connsiteY3" fmla="*/ 592853 h 592853"/>
                    <a:gd name="connsiteX4" fmla="*/ 20096 w 371788"/>
                    <a:gd name="connsiteY4" fmla="*/ 60291 h 592853"/>
                    <a:gd name="connsiteX0" fmla="*/ 10047 w 371788"/>
                    <a:gd name="connsiteY0" fmla="*/ 120581 h 592853"/>
                    <a:gd name="connsiteX1" fmla="*/ 371788 w 371788"/>
                    <a:gd name="connsiteY1" fmla="*/ 0 h 592853"/>
                    <a:gd name="connsiteX2" fmla="*/ 361740 w 371788"/>
                    <a:gd name="connsiteY2" fmla="*/ 492370 h 592853"/>
                    <a:gd name="connsiteX3" fmla="*/ 0 w 371788"/>
                    <a:gd name="connsiteY3" fmla="*/ 592853 h 592853"/>
                    <a:gd name="connsiteX4" fmla="*/ 10047 w 371788"/>
                    <a:gd name="connsiteY4" fmla="*/ 120581 h 59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788" h="592853">
                      <a:moveTo>
                        <a:pt x="10047" y="120581"/>
                      </a:moveTo>
                      <a:lnTo>
                        <a:pt x="371788" y="0"/>
                      </a:lnTo>
                      <a:lnTo>
                        <a:pt x="361740" y="492370"/>
                      </a:lnTo>
                      <a:lnTo>
                        <a:pt x="0" y="592853"/>
                      </a:lnTo>
                      <a:lnTo>
                        <a:pt x="10047" y="12058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4134711" y="4469601"/>
                <a:ext cx="274714" cy="287126"/>
                <a:chOff x="6497468" y="1835619"/>
                <a:chExt cx="778920" cy="814113"/>
              </a:xfrm>
              <a:noFill/>
            </p:grpSpPr>
            <p:sp>
              <p:nvSpPr>
                <p:cNvPr id="39" name="任意多边形 38"/>
                <p:cNvSpPr/>
                <p:nvPr/>
              </p:nvSpPr>
              <p:spPr>
                <a:xfrm>
                  <a:off x="6497468" y="1842658"/>
                  <a:ext cx="778920" cy="807074"/>
                </a:xfrm>
                <a:custGeom>
                  <a:avLst/>
                  <a:gdLst>
                    <a:gd name="connsiteX0" fmla="*/ 144379 w 1331494"/>
                    <a:gd name="connsiteY0" fmla="*/ 0 h 1379621"/>
                    <a:gd name="connsiteX1" fmla="*/ 80210 w 1331494"/>
                    <a:gd name="connsiteY1" fmla="*/ 124326 h 1379621"/>
                    <a:gd name="connsiteX2" fmla="*/ 16042 w 1331494"/>
                    <a:gd name="connsiteY2" fmla="*/ 240631 h 1379621"/>
                    <a:gd name="connsiteX3" fmla="*/ 0 w 1331494"/>
                    <a:gd name="connsiteY3" fmla="*/ 356937 h 1379621"/>
                    <a:gd name="connsiteX4" fmla="*/ 12031 w 1331494"/>
                    <a:gd name="connsiteY4" fmla="*/ 445168 h 1379621"/>
                    <a:gd name="connsiteX5" fmla="*/ 108284 w 1331494"/>
                    <a:gd name="connsiteY5" fmla="*/ 585537 h 1379621"/>
                    <a:gd name="connsiteX6" fmla="*/ 160421 w 1331494"/>
                    <a:gd name="connsiteY6" fmla="*/ 645694 h 1379621"/>
                    <a:gd name="connsiteX7" fmla="*/ 196516 w 1331494"/>
                    <a:gd name="connsiteY7" fmla="*/ 693821 h 1379621"/>
                    <a:gd name="connsiteX8" fmla="*/ 188494 w 1331494"/>
                    <a:gd name="connsiteY8" fmla="*/ 1042737 h 1379621"/>
                    <a:gd name="connsiteX9" fmla="*/ 236621 w 1331494"/>
                    <a:gd name="connsiteY9" fmla="*/ 1050758 h 1379621"/>
                    <a:gd name="connsiteX10" fmla="*/ 256673 w 1331494"/>
                    <a:gd name="connsiteY10" fmla="*/ 1046747 h 1379621"/>
                    <a:gd name="connsiteX11" fmla="*/ 248652 w 1331494"/>
                    <a:gd name="connsiteY11" fmla="*/ 986589 h 1379621"/>
                    <a:gd name="connsiteX12" fmla="*/ 240631 w 1331494"/>
                    <a:gd name="connsiteY12" fmla="*/ 866273 h 1379621"/>
                    <a:gd name="connsiteX13" fmla="*/ 248652 w 1331494"/>
                    <a:gd name="connsiteY13" fmla="*/ 749968 h 1379621"/>
                    <a:gd name="connsiteX14" fmla="*/ 280737 w 1331494"/>
                    <a:gd name="connsiteY14" fmla="*/ 818147 h 1379621"/>
                    <a:gd name="connsiteX15" fmla="*/ 312821 w 1331494"/>
                    <a:gd name="connsiteY15" fmla="*/ 870284 h 1379621"/>
                    <a:gd name="connsiteX16" fmla="*/ 348916 w 1331494"/>
                    <a:gd name="connsiteY16" fmla="*/ 958515 h 1379621"/>
                    <a:gd name="connsiteX17" fmla="*/ 372979 w 1331494"/>
                    <a:gd name="connsiteY17" fmla="*/ 1066800 h 1379621"/>
                    <a:gd name="connsiteX18" fmla="*/ 421105 w 1331494"/>
                    <a:gd name="connsiteY18" fmla="*/ 1110915 h 1379621"/>
                    <a:gd name="connsiteX19" fmla="*/ 497305 w 1331494"/>
                    <a:gd name="connsiteY19" fmla="*/ 1275347 h 1379621"/>
                    <a:gd name="connsiteX20" fmla="*/ 605589 w 1331494"/>
                    <a:gd name="connsiteY20" fmla="*/ 1319463 h 1379621"/>
                    <a:gd name="connsiteX21" fmla="*/ 725905 w 1331494"/>
                    <a:gd name="connsiteY21" fmla="*/ 1355558 h 1379621"/>
                    <a:gd name="connsiteX22" fmla="*/ 890337 w 1331494"/>
                    <a:gd name="connsiteY22" fmla="*/ 1367589 h 1379621"/>
                    <a:gd name="connsiteX23" fmla="*/ 1058779 w 1331494"/>
                    <a:gd name="connsiteY23" fmla="*/ 1363579 h 1379621"/>
                    <a:gd name="connsiteX24" fmla="*/ 1239252 w 1331494"/>
                    <a:gd name="connsiteY24" fmla="*/ 1379621 h 1379621"/>
                    <a:gd name="connsiteX25" fmla="*/ 1319463 w 1331494"/>
                    <a:gd name="connsiteY25" fmla="*/ 1339515 h 1379621"/>
                    <a:gd name="connsiteX26" fmla="*/ 1331494 w 1331494"/>
                    <a:gd name="connsiteY26" fmla="*/ 1243263 h 1379621"/>
                    <a:gd name="connsiteX27" fmla="*/ 1307431 w 1331494"/>
                    <a:gd name="connsiteY27" fmla="*/ 1102894 h 1379621"/>
                    <a:gd name="connsiteX28" fmla="*/ 1251284 w 1331494"/>
                    <a:gd name="connsiteY28" fmla="*/ 998621 h 1379621"/>
                    <a:gd name="connsiteX29" fmla="*/ 1179094 w 1331494"/>
                    <a:gd name="connsiteY29" fmla="*/ 934452 h 1379621"/>
                    <a:gd name="connsiteX30" fmla="*/ 1122947 w 1331494"/>
                    <a:gd name="connsiteY30" fmla="*/ 906379 h 1379621"/>
                    <a:gd name="connsiteX31" fmla="*/ 1078831 w 1331494"/>
                    <a:gd name="connsiteY31" fmla="*/ 902368 h 1379621"/>
                    <a:gd name="connsiteX32" fmla="*/ 1014663 w 1331494"/>
                    <a:gd name="connsiteY32" fmla="*/ 938463 h 1379621"/>
                    <a:gd name="connsiteX33" fmla="*/ 838200 w 1331494"/>
                    <a:gd name="connsiteY33" fmla="*/ 1022684 h 1379621"/>
                    <a:gd name="connsiteX34" fmla="*/ 681789 w 1331494"/>
                    <a:gd name="connsiteY34" fmla="*/ 1034715 h 1379621"/>
                    <a:gd name="connsiteX35" fmla="*/ 573505 w 1331494"/>
                    <a:gd name="connsiteY35" fmla="*/ 990600 h 1379621"/>
                    <a:gd name="connsiteX36" fmla="*/ 477252 w 1331494"/>
                    <a:gd name="connsiteY36" fmla="*/ 918410 h 1379621"/>
                    <a:gd name="connsiteX37" fmla="*/ 429126 w 1331494"/>
                    <a:gd name="connsiteY37" fmla="*/ 810126 h 1379621"/>
                    <a:gd name="connsiteX38" fmla="*/ 381000 w 1331494"/>
                    <a:gd name="connsiteY38" fmla="*/ 677779 h 1379621"/>
                    <a:gd name="connsiteX39" fmla="*/ 328863 w 1331494"/>
                    <a:gd name="connsiteY39" fmla="*/ 525379 h 1379621"/>
                    <a:gd name="connsiteX40" fmla="*/ 296779 w 1331494"/>
                    <a:gd name="connsiteY40" fmla="*/ 360947 h 1379621"/>
                    <a:gd name="connsiteX41" fmla="*/ 292768 w 1331494"/>
                    <a:gd name="connsiteY41" fmla="*/ 336884 h 1379621"/>
                    <a:gd name="connsiteX42" fmla="*/ 272716 w 1331494"/>
                    <a:gd name="connsiteY42" fmla="*/ 280737 h 1379621"/>
                    <a:gd name="connsiteX43" fmla="*/ 236621 w 1331494"/>
                    <a:gd name="connsiteY43" fmla="*/ 196515 h 1379621"/>
                    <a:gd name="connsiteX44" fmla="*/ 204537 w 1331494"/>
                    <a:gd name="connsiteY44" fmla="*/ 104273 h 1379621"/>
                    <a:gd name="connsiteX45" fmla="*/ 144379 w 1331494"/>
                    <a:gd name="connsiteY45" fmla="*/ 0 h 137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1331494" h="1379621">
                      <a:moveTo>
                        <a:pt x="144379" y="0"/>
                      </a:moveTo>
                      <a:lnTo>
                        <a:pt x="80210" y="124326"/>
                      </a:lnTo>
                      <a:lnTo>
                        <a:pt x="16042" y="240631"/>
                      </a:lnTo>
                      <a:lnTo>
                        <a:pt x="0" y="356937"/>
                      </a:lnTo>
                      <a:lnTo>
                        <a:pt x="12031" y="445168"/>
                      </a:lnTo>
                      <a:lnTo>
                        <a:pt x="108284" y="585537"/>
                      </a:lnTo>
                      <a:lnTo>
                        <a:pt x="160421" y="645694"/>
                      </a:lnTo>
                      <a:lnTo>
                        <a:pt x="196516" y="693821"/>
                      </a:lnTo>
                      <a:lnTo>
                        <a:pt x="188494" y="1042737"/>
                      </a:lnTo>
                      <a:lnTo>
                        <a:pt x="236621" y="1050758"/>
                      </a:lnTo>
                      <a:lnTo>
                        <a:pt x="256673" y="1046747"/>
                      </a:lnTo>
                      <a:lnTo>
                        <a:pt x="248652" y="986589"/>
                      </a:lnTo>
                      <a:lnTo>
                        <a:pt x="240631" y="866273"/>
                      </a:lnTo>
                      <a:lnTo>
                        <a:pt x="248652" y="749968"/>
                      </a:lnTo>
                      <a:lnTo>
                        <a:pt x="280737" y="818147"/>
                      </a:lnTo>
                      <a:lnTo>
                        <a:pt x="312821" y="870284"/>
                      </a:lnTo>
                      <a:lnTo>
                        <a:pt x="348916" y="958515"/>
                      </a:lnTo>
                      <a:lnTo>
                        <a:pt x="372979" y="1066800"/>
                      </a:lnTo>
                      <a:lnTo>
                        <a:pt x="421105" y="1110915"/>
                      </a:lnTo>
                      <a:lnTo>
                        <a:pt x="497305" y="1275347"/>
                      </a:lnTo>
                      <a:lnTo>
                        <a:pt x="605589" y="1319463"/>
                      </a:lnTo>
                      <a:lnTo>
                        <a:pt x="725905" y="1355558"/>
                      </a:lnTo>
                      <a:lnTo>
                        <a:pt x="890337" y="1367589"/>
                      </a:lnTo>
                      <a:lnTo>
                        <a:pt x="1058779" y="1363579"/>
                      </a:lnTo>
                      <a:lnTo>
                        <a:pt x="1239252" y="1379621"/>
                      </a:lnTo>
                      <a:lnTo>
                        <a:pt x="1319463" y="1339515"/>
                      </a:lnTo>
                      <a:lnTo>
                        <a:pt x="1331494" y="1243263"/>
                      </a:lnTo>
                      <a:lnTo>
                        <a:pt x="1307431" y="1102894"/>
                      </a:lnTo>
                      <a:lnTo>
                        <a:pt x="1251284" y="998621"/>
                      </a:lnTo>
                      <a:lnTo>
                        <a:pt x="1179094" y="934452"/>
                      </a:lnTo>
                      <a:lnTo>
                        <a:pt x="1122947" y="906379"/>
                      </a:lnTo>
                      <a:lnTo>
                        <a:pt x="1078831" y="902368"/>
                      </a:lnTo>
                      <a:lnTo>
                        <a:pt x="1014663" y="938463"/>
                      </a:lnTo>
                      <a:lnTo>
                        <a:pt x="838200" y="1022684"/>
                      </a:lnTo>
                      <a:lnTo>
                        <a:pt x="681789" y="1034715"/>
                      </a:lnTo>
                      <a:lnTo>
                        <a:pt x="573505" y="990600"/>
                      </a:lnTo>
                      <a:lnTo>
                        <a:pt x="477252" y="918410"/>
                      </a:lnTo>
                      <a:lnTo>
                        <a:pt x="429126" y="810126"/>
                      </a:lnTo>
                      <a:lnTo>
                        <a:pt x="381000" y="677779"/>
                      </a:lnTo>
                      <a:lnTo>
                        <a:pt x="328863" y="525379"/>
                      </a:lnTo>
                      <a:lnTo>
                        <a:pt x="296779" y="360947"/>
                      </a:lnTo>
                      <a:lnTo>
                        <a:pt x="292768" y="336884"/>
                      </a:lnTo>
                      <a:lnTo>
                        <a:pt x="272716" y="280737"/>
                      </a:lnTo>
                      <a:lnTo>
                        <a:pt x="236621" y="196515"/>
                      </a:lnTo>
                      <a:lnTo>
                        <a:pt x="204537" y="104273"/>
                      </a:lnTo>
                      <a:lnTo>
                        <a:pt x="144379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任意多边形 39"/>
                <p:cNvSpPr/>
                <p:nvPr/>
              </p:nvSpPr>
              <p:spPr>
                <a:xfrm>
                  <a:off x="6577237" y="1835619"/>
                  <a:ext cx="609997" cy="605044"/>
                </a:xfrm>
                <a:custGeom>
                  <a:avLst/>
                  <a:gdLst>
                    <a:gd name="connsiteX0" fmla="*/ 0 w 934452"/>
                    <a:gd name="connsiteY0" fmla="*/ 12032 h 1018674"/>
                    <a:gd name="connsiteX1" fmla="*/ 56147 w 934452"/>
                    <a:gd name="connsiteY1" fmla="*/ 0 h 1018674"/>
                    <a:gd name="connsiteX2" fmla="*/ 100263 w 934452"/>
                    <a:gd name="connsiteY2" fmla="*/ 0 h 1018674"/>
                    <a:gd name="connsiteX3" fmla="*/ 148389 w 934452"/>
                    <a:gd name="connsiteY3" fmla="*/ 40105 h 1018674"/>
                    <a:gd name="connsiteX4" fmla="*/ 200526 w 934452"/>
                    <a:gd name="connsiteY4" fmla="*/ 136358 h 1018674"/>
                    <a:gd name="connsiteX5" fmla="*/ 268705 w 934452"/>
                    <a:gd name="connsiteY5" fmla="*/ 212558 h 1018674"/>
                    <a:gd name="connsiteX6" fmla="*/ 324852 w 934452"/>
                    <a:gd name="connsiteY6" fmla="*/ 312821 h 1018674"/>
                    <a:gd name="connsiteX7" fmla="*/ 376989 w 934452"/>
                    <a:gd name="connsiteY7" fmla="*/ 376990 h 1018674"/>
                    <a:gd name="connsiteX8" fmla="*/ 445168 w 934452"/>
                    <a:gd name="connsiteY8" fmla="*/ 473242 h 1018674"/>
                    <a:gd name="connsiteX9" fmla="*/ 501315 w 934452"/>
                    <a:gd name="connsiteY9" fmla="*/ 557463 h 1018674"/>
                    <a:gd name="connsiteX10" fmla="*/ 557463 w 934452"/>
                    <a:gd name="connsiteY10" fmla="*/ 661737 h 1018674"/>
                    <a:gd name="connsiteX11" fmla="*/ 625642 w 934452"/>
                    <a:gd name="connsiteY11" fmla="*/ 757990 h 1018674"/>
                    <a:gd name="connsiteX12" fmla="*/ 741947 w 934452"/>
                    <a:gd name="connsiteY12" fmla="*/ 850232 h 1018674"/>
                    <a:gd name="connsiteX13" fmla="*/ 838200 w 934452"/>
                    <a:gd name="connsiteY13" fmla="*/ 898358 h 1018674"/>
                    <a:gd name="connsiteX14" fmla="*/ 878305 w 934452"/>
                    <a:gd name="connsiteY14" fmla="*/ 918411 h 1018674"/>
                    <a:gd name="connsiteX15" fmla="*/ 934452 w 934452"/>
                    <a:gd name="connsiteY15" fmla="*/ 918411 h 1018674"/>
                    <a:gd name="connsiteX16" fmla="*/ 854242 w 934452"/>
                    <a:gd name="connsiteY16" fmla="*/ 958516 h 1018674"/>
                    <a:gd name="connsiteX17" fmla="*/ 770021 w 934452"/>
                    <a:gd name="connsiteY17" fmla="*/ 998621 h 1018674"/>
                    <a:gd name="connsiteX18" fmla="*/ 665747 w 934452"/>
                    <a:gd name="connsiteY18" fmla="*/ 1018674 h 1018674"/>
                    <a:gd name="connsiteX19" fmla="*/ 585536 w 934452"/>
                    <a:gd name="connsiteY19" fmla="*/ 990600 h 1018674"/>
                    <a:gd name="connsiteX20" fmla="*/ 513347 w 934452"/>
                    <a:gd name="connsiteY20" fmla="*/ 882316 h 1018674"/>
                    <a:gd name="connsiteX21" fmla="*/ 445168 w 934452"/>
                    <a:gd name="connsiteY21" fmla="*/ 733926 h 1018674"/>
                    <a:gd name="connsiteX22" fmla="*/ 401052 w 934452"/>
                    <a:gd name="connsiteY22" fmla="*/ 625642 h 1018674"/>
                    <a:gd name="connsiteX23" fmla="*/ 316831 w 934452"/>
                    <a:gd name="connsiteY23" fmla="*/ 477253 h 1018674"/>
                    <a:gd name="connsiteX24" fmla="*/ 272715 w 934452"/>
                    <a:gd name="connsiteY24" fmla="*/ 385011 h 1018674"/>
                    <a:gd name="connsiteX25" fmla="*/ 212558 w 934452"/>
                    <a:gd name="connsiteY25" fmla="*/ 272716 h 1018674"/>
                    <a:gd name="connsiteX26" fmla="*/ 156410 w 934452"/>
                    <a:gd name="connsiteY26" fmla="*/ 196516 h 1018674"/>
                    <a:gd name="connsiteX27" fmla="*/ 108284 w 934452"/>
                    <a:gd name="connsiteY27" fmla="*/ 104274 h 1018674"/>
                    <a:gd name="connsiteX28" fmla="*/ 80210 w 934452"/>
                    <a:gd name="connsiteY28" fmla="*/ 60158 h 1018674"/>
                    <a:gd name="connsiteX29" fmla="*/ 0 w 934452"/>
                    <a:gd name="connsiteY29" fmla="*/ 12032 h 1018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934452" h="1018674">
                      <a:moveTo>
                        <a:pt x="0" y="12032"/>
                      </a:moveTo>
                      <a:lnTo>
                        <a:pt x="56147" y="0"/>
                      </a:lnTo>
                      <a:lnTo>
                        <a:pt x="100263" y="0"/>
                      </a:lnTo>
                      <a:lnTo>
                        <a:pt x="148389" y="40105"/>
                      </a:lnTo>
                      <a:lnTo>
                        <a:pt x="200526" y="136358"/>
                      </a:lnTo>
                      <a:lnTo>
                        <a:pt x="268705" y="212558"/>
                      </a:lnTo>
                      <a:lnTo>
                        <a:pt x="324852" y="312821"/>
                      </a:lnTo>
                      <a:lnTo>
                        <a:pt x="376989" y="376990"/>
                      </a:lnTo>
                      <a:lnTo>
                        <a:pt x="445168" y="473242"/>
                      </a:lnTo>
                      <a:lnTo>
                        <a:pt x="501315" y="557463"/>
                      </a:lnTo>
                      <a:lnTo>
                        <a:pt x="557463" y="661737"/>
                      </a:lnTo>
                      <a:lnTo>
                        <a:pt x="625642" y="757990"/>
                      </a:lnTo>
                      <a:lnTo>
                        <a:pt x="741947" y="850232"/>
                      </a:lnTo>
                      <a:lnTo>
                        <a:pt x="838200" y="898358"/>
                      </a:lnTo>
                      <a:lnTo>
                        <a:pt x="878305" y="918411"/>
                      </a:lnTo>
                      <a:lnTo>
                        <a:pt x="934452" y="918411"/>
                      </a:lnTo>
                      <a:lnTo>
                        <a:pt x="854242" y="958516"/>
                      </a:lnTo>
                      <a:lnTo>
                        <a:pt x="770021" y="998621"/>
                      </a:lnTo>
                      <a:lnTo>
                        <a:pt x="665747" y="1018674"/>
                      </a:lnTo>
                      <a:lnTo>
                        <a:pt x="585536" y="990600"/>
                      </a:lnTo>
                      <a:lnTo>
                        <a:pt x="513347" y="882316"/>
                      </a:lnTo>
                      <a:lnTo>
                        <a:pt x="445168" y="733926"/>
                      </a:lnTo>
                      <a:lnTo>
                        <a:pt x="401052" y="625642"/>
                      </a:lnTo>
                      <a:lnTo>
                        <a:pt x="316831" y="477253"/>
                      </a:lnTo>
                      <a:lnTo>
                        <a:pt x="272715" y="385011"/>
                      </a:lnTo>
                      <a:lnTo>
                        <a:pt x="212558" y="272716"/>
                      </a:lnTo>
                      <a:lnTo>
                        <a:pt x="156410" y="196516"/>
                      </a:lnTo>
                      <a:lnTo>
                        <a:pt x="108284" y="104274"/>
                      </a:lnTo>
                      <a:lnTo>
                        <a:pt x="80210" y="60158"/>
                      </a:lnTo>
                      <a:lnTo>
                        <a:pt x="0" y="1203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任意多边形 40"/>
                <p:cNvSpPr/>
                <p:nvPr/>
              </p:nvSpPr>
              <p:spPr>
                <a:xfrm>
                  <a:off x="6586622" y="1849696"/>
                  <a:ext cx="441075" cy="609998"/>
                </a:xfrm>
                <a:custGeom>
                  <a:avLst/>
                  <a:gdLst>
                    <a:gd name="connsiteX0" fmla="*/ 0 w 717884"/>
                    <a:gd name="connsiteY0" fmla="*/ 20053 h 1042737"/>
                    <a:gd name="connsiteX1" fmla="*/ 64168 w 717884"/>
                    <a:gd name="connsiteY1" fmla="*/ 140369 h 1042737"/>
                    <a:gd name="connsiteX2" fmla="*/ 100263 w 717884"/>
                    <a:gd name="connsiteY2" fmla="*/ 240632 h 1042737"/>
                    <a:gd name="connsiteX3" fmla="*/ 132347 w 717884"/>
                    <a:gd name="connsiteY3" fmla="*/ 324853 h 1042737"/>
                    <a:gd name="connsiteX4" fmla="*/ 160421 w 717884"/>
                    <a:gd name="connsiteY4" fmla="*/ 469232 h 1042737"/>
                    <a:gd name="connsiteX5" fmla="*/ 188494 w 717884"/>
                    <a:gd name="connsiteY5" fmla="*/ 569495 h 1042737"/>
                    <a:gd name="connsiteX6" fmla="*/ 216568 w 717884"/>
                    <a:gd name="connsiteY6" fmla="*/ 697832 h 1042737"/>
                    <a:gd name="connsiteX7" fmla="*/ 264694 w 717884"/>
                    <a:gd name="connsiteY7" fmla="*/ 774032 h 1042737"/>
                    <a:gd name="connsiteX8" fmla="*/ 312821 w 717884"/>
                    <a:gd name="connsiteY8" fmla="*/ 902369 h 1042737"/>
                    <a:gd name="connsiteX9" fmla="*/ 385010 w 717884"/>
                    <a:gd name="connsiteY9" fmla="*/ 982579 h 1042737"/>
                    <a:gd name="connsiteX10" fmla="*/ 493294 w 717884"/>
                    <a:gd name="connsiteY10" fmla="*/ 1038727 h 1042737"/>
                    <a:gd name="connsiteX11" fmla="*/ 597568 w 717884"/>
                    <a:gd name="connsiteY11" fmla="*/ 1042737 h 1042737"/>
                    <a:gd name="connsiteX12" fmla="*/ 697831 w 717884"/>
                    <a:gd name="connsiteY12" fmla="*/ 1014663 h 1042737"/>
                    <a:gd name="connsiteX13" fmla="*/ 717884 w 717884"/>
                    <a:gd name="connsiteY13" fmla="*/ 966537 h 1042737"/>
                    <a:gd name="connsiteX14" fmla="*/ 653716 w 717884"/>
                    <a:gd name="connsiteY14" fmla="*/ 946484 h 1042737"/>
                    <a:gd name="connsiteX15" fmla="*/ 585537 w 717884"/>
                    <a:gd name="connsiteY15" fmla="*/ 922421 h 1042737"/>
                    <a:gd name="connsiteX16" fmla="*/ 525379 w 717884"/>
                    <a:gd name="connsiteY16" fmla="*/ 838200 h 1042737"/>
                    <a:gd name="connsiteX17" fmla="*/ 481263 w 717884"/>
                    <a:gd name="connsiteY17" fmla="*/ 749969 h 1042737"/>
                    <a:gd name="connsiteX18" fmla="*/ 413084 w 717884"/>
                    <a:gd name="connsiteY18" fmla="*/ 613611 h 1042737"/>
                    <a:gd name="connsiteX19" fmla="*/ 364958 w 717884"/>
                    <a:gd name="connsiteY19" fmla="*/ 513348 h 1042737"/>
                    <a:gd name="connsiteX20" fmla="*/ 300789 w 717884"/>
                    <a:gd name="connsiteY20" fmla="*/ 381000 h 1042737"/>
                    <a:gd name="connsiteX21" fmla="*/ 236621 w 717884"/>
                    <a:gd name="connsiteY21" fmla="*/ 264695 h 1042737"/>
                    <a:gd name="connsiteX22" fmla="*/ 212558 w 717884"/>
                    <a:gd name="connsiteY22" fmla="*/ 236621 h 1042737"/>
                    <a:gd name="connsiteX23" fmla="*/ 140368 w 717884"/>
                    <a:gd name="connsiteY23" fmla="*/ 140369 h 1042737"/>
                    <a:gd name="connsiteX24" fmla="*/ 100263 w 717884"/>
                    <a:gd name="connsiteY24" fmla="*/ 68179 h 1042737"/>
                    <a:gd name="connsiteX25" fmla="*/ 48126 w 717884"/>
                    <a:gd name="connsiteY25" fmla="*/ 0 h 1042737"/>
                    <a:gd name="connsiteX26" fmla="*/ 0 w 717884"/>
                    <a:gd name="connsiteY26" fmla="*/ 20053 h 1042737"/>
                    <a:gd name="connsiteX0" fmla="*/ 0 w 753979"/>
                    <a:gd name="connsiteY0" fmla="*/ 20053 h 1042737"/>
                    <a:gd name="connsiteX1" fmla="*/ 64168 w 753979"/>
                    <a:gd name="connsiteY1" fmla="*/ 140369 h 1042737"/>
                    <a:gd name="connsiteX2" fmla="*/ 100263 w 753979"/>
                    <a:gd name="connsiteY2" fmla="*/ 240632 h 1042737"/>
                    <a:gd name="connsiteX3" fmla="*/ 132347 w 753979"/>
                    <a:gd name="connsiteY3" fmla="*/ 324853 h 1042737"/>
                    <a:gd name="connsiteX4" fmla="*/ 160421 w 753979"/>
                    <a:gd name="connsiteY4" fmla="*/ 469232 h 1042737"/>
                    <a:gd name="connsiteX5" fmla="*/ 188494 w 753979"/>
                    <a:gd name="connsiteY5" fmla="*/ 569495 h 1042737"/>
                    <a:gd name="connsiteX6" fmla="*/ 216568 w 753979"/>
                    <a:gd name="connsiteY6" fmla="*/ 697832 h 1042737"/>
                    <a:gd name="connsiteX7" fmla="*/ 264694 w 753979"/>
                    <a:gd name="connsiteY7" fmla="*/ 774032 h 1042737"/>
                    <a:gd name="connsiteX8" fmla="*/ 312821 w 753979"/>
                    <a:gd name="connsiteY8" fmla="*/ 902369 h 1042737"/>
                    <a:gd name="connsiteX9" fmla="*/ 385010 w 753979"/>
                    <a:gd name="connsiteY9" fmla="*/ 982579 h 1042737"/>
                    <a:gd name="connsiteX10" fmla="*/ 493294 w 753979"/>
                    <a:gd name="connsiteY10" fmla="*/ 1038727 h 1042737"/>
                    <a:gd name="connsiteX11" fmla="*/ 597568 w 753979"/>
                    <a:gd name="connsiteY11" fmla="*/ 1042737 h 1042737"/>
                    <a:gd name="connsiteX12" fmla="*/ 753979 w 753979"/>
                    <a:gd name="connsiteY12" fmla="*/ 978568 h 1042737"/>
                    <a:gd name="connsiteX13" fmla="*/ 717884 w 753979"/>
                    <a:gd name="connsiteY13" fmla="*/ 966537 h 1042737"/>
                    <a:gd name="connsiteX14" fmla="*/ 653716 w 753979"/>
                    <a:gd name="connsiteY14" fmla="*/ 946484 h 1042737"/>
                    <a:gd name="connsiteX15" fmla="*/ 585537 w 753979"/>
                    <a:gd name="connsiteY15" fmla="*/ 922421 h 1042737"/>
                    <a:gd name="connsiteX16" fmla="*/ 525379 w 753979"/>
                    <a:gd name="connsiteY16" fmla="*/ 838200 h 1042737"/>
                    <a:gd name="connsiteX17" fmla="*/ 481263 w 753979"/>
                    <a:gd name="connsiteY17" fmla="*/ 749969 h 1042737"/>
                    <a:gd name="connsiteX18" fmla="*/ 413084 w 753979"/>
                    <a:gd name="connsiteY18" fmla="*/ 613611 h 1042737"/>
                    <a:gd name="connsiteX19" fmla="*/ 364958 w 753979"/>
                    <a:gd name="connsiteY19" fmla="*/ 513348 h 1042737"/>
                    <a:gd name="connsiteX20" fmla="*/ 300789 w 753979"/>
                    <a:gd name="connsiteY20" fmla="*/ 381000 h 1042737"/>
                    <a:gd name="connsiteX21" fmla="*/ 236621 w 753979"/>
                    <a:gd name="connsiteY21" fmla="*/ 264695 h 1042737"/>
                    <a:gd name="connsiteX22" fmla="*/ 212558 w 753979"/>
                    <a:gd name="connsiteY22" fmla="*/ 236621 h 1042737"/>
                    <a:gd name="connsiteX23" fmla="*/ 140368 w 753979"/>
                    <a:gd name="connsiteY23" fmla="*/ 140369 h 1042737"/>
                    <a:gd name="connsiteX24" fmla="*/ 100263 w 753979"/>
                    <a:gd name="connsiteY24" fmla="*/ 68179 h 1042737"/>
                    <a:gd name="connsiteX25" fmla="*/ 48126 w 753979"/>
                    <a:gd name="connsiteY25" fmla="*/ 0 h 1042737"/>
                    <a:gd name="connsiteX26" fmla="*/ 0 w 753979"/>
                    <a:gd name="connsiteY26" fmla="*/ 20053 h 1042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53979" h="1042737">
                      <a:moveTo>
                        <a:pt x="0" y="20053"/>
                      </a:moveTo>
                      <a:lnTo>
                        <a:pt x="64168" y="140369"/>
                      </a:lnTo>
                      <a:lnTo>
                        <a:pt x="100263" y="240632"/>
                      </a:lnTo>
                      <a:lnTo>
                        <a:pt x="132347" y="324853"/>
                      </a:lnTo>
                      <a:lnTo>
                        <a:pt x="160421" y="469232"/>
                      </a:lnTo>
                      <a:lnTo>
                        <a:pt x="188494" y="569495"/>
                      </a:lnTo>
                      <a:lnTo>
                        <a:pt x="216568" y="697832"/>
                      </a:lnTo>
                      <a:lnTo>
                        <a:pt x="264694" y="774032"/>
                      </a:lnTo>
                      <a:lnTo>
                        <a:pt x="312821" y="902369"/>
                      </a:lnTo>
                      <a:lnTo>
                        <a:pt x="385010" y="982579"/>
                      </a:lnTo>
                      <a:lnTo>
                        <a:pt x="493294" y="1038727"/>
                      </a:lnTo>
                      <a:lnTo>
                        <a:pt x="597568" y="1042737"/>
                      </a:lnTo>
                      <a:lnTo>
                        <a:pt x="753979" y="978568"/>
                      </a:lnTo>
                      <a:lnTo>
                        <a:pt x="717884" y="966537"/>
                      </a:lnTo>
                      <a:lnTo>
                        <a:pt x="653716" y="946484"/>
                      </a:lnTo>
                      <a:lnTo>
                        <a:pt x="585537" y="922421"/>
                      </a:lnTo>
                      <a:lnTo>
                        <a:pt x="525379" y="838200"/>
                      </a:lnTo>
                      <a:lnTo>
                        <a:pt x="481263" y="749969"/>
                      </a:lnTo>
                      <a:lnTo>
                        <a:pt x="413084" y="613611"/>
                      </a:lnTo>
                      <a:lnTo>
                        <a:pt x="364958" y="513348"/>
                      </a:lnTo>
                      <a:lnTo>
                        <a:pt x="300789" y="381000"/>
                      </a:lnTo>
                      <a:lnTo>
                        <a:pt x="236621" y="264695"/>
                      </a:lnTo>
                      <a:lnTo>
                        <a:pt x="212558" y="236621"/>
                      </a:lnTo>
                      <a:lnTo>
                        <a:pt x="140368" y="140369"/>
                      </a:lnTo>
                      <a:lnTo>
                        <a:pt x="100263" y="68179"/>
                      </a:lnTo>
                      <a:lnTo>
                        <a:pt x="48126" y="0"/>
                      </a:lnTo>
                      <a:lnTo>
                        <a:pt x="0" y="20053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任意多边形 41"/>
                <p:cNvSpPr/>
                <p:nvPr/>
              </p:nvSpPr>
              <p:spPr>
                <a:xfrm>
                  <a:off x="6549390" y="2125980"/>
                  <a:ext cx="80010" cy="331470"/>
                </a:xfrm>
                <a:custGeom>
                  <a:avLst/>
                  <a:gdLst>
                    <a:gd name="connsiteX0" fmla="*/ 0 w 68580"/>
                    <a:gd name="connsiteY0" fmla="*/ 0 h 262890"/>
                    <a:gd name="connsiteX1" fmla="*/ 11430 w 68580"/>
                    <a:gd name="connsiteY1" fmla="*/ 262890 h 262890"/>
                    <a:gd name="connsiteX2" fmla="*/ 68580 w 68580"/>
                    <a:gd name="connsiteY2" fmla="*/ 262890 h 262890"/>
                    <a:gd name="connsiteX3" fmla="*/ 68580 w 68580"/>
                    <a:gd name="connsiteY3" fmla="*/ 22860 h 262890"/>
                    <a:gd name="connsiteX0" fmla="*/ 0 w 102870"/>
                    <a:gd name="connsiteY0" fmla="*/ 0 h 320040"/>
                    <a:gd name="connsiteX1" fmla="*/ 45720 w 102870"/>
                    <a:gd name="connsiteY1" fmla="*/ 320040 h 320040"/>
                    <a:gd name="connsiteX2" fmla="*/ 102870 w 102870"/>
                    <a:gd name="connsiteY2" fmla="*/ 320040 h 320040"/>
                    <a:gd name="connsiteX3" fmla="*/ 102870 w 102870"/>
                    <a:gd name="connsiteY3" fmla="*/ 80010 h 320040"/>
                    <a:gd name="connsiteX0" fmla="*/ 0 w 102870"/>
                    <a:gd name="connsiteY0" fmla="*/ 0 h 320040"/>
                    <a:gd name="connsiteX1" fmla="*/ 68580 w 102870"/>
                    <a:gd name="connsiteY1" fmla="*/ 320040 h 320040"/>
                    <a:gd name="connsiteX2" fmla="*/ 102870 w 102870"/>
                    <a:gd name="connsiteY2" fmla="*/ 320040 h 320040"/>
                    <a:gd name="connsiteX3" fmla="*/ 102870 w 102870"/>
                    <a:gd name="connsiteY3" fmla="*/ 80010 h 320040"/>
                    <a:gd name="connsiteX0" fmla="*/ 0 w 80010"/>
                    <a:gd name="connsiteY0" fmla="*/ 0 h 331470"/>
                    <a:gd name="connsiteX1" fmla="*/ 45720 w 80010"/>
                    <a:gd name="connsiteY1" fmla="*/ 331470 h 331470"/>
                    <a:gd name="connsiteX2" fmla="*/ 80010 w 80010"/>
                    <a:gd name="connsiteY2" fmla="*/ 331470 h 331470"/>
                    <a:gd name="connsiteX3" fmla="*/ 80010 w 80010"/>
                    <a:gd name="connsiteY3" fmla="*/ 91440 h 33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010" h="331470">
                      <a:moveTo>
                        <a:pt x="0" y="0"/>
                      </a:moveTo>
                      <a:lnTo>
                        <a:pt x="45720" y="331470"/>
                      </a:lnTo>
                      <a:lnTo>
                        <a:pt x="80010" y="331470"/>
                      </a:lnTo>
                      <a:lnTo>
                        <a:pt x="80010" y="91440"/>
                      </a:lnTo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4042548" y="4568382"/>
                <a:ext cx="274714" cy="287126"/>
                <a:chOff x="6497468" y="1835619"/>
                <a:chExt cx="778920" cy="814113"/>
              </a:xfrm>
              <a:noFill/>
            </p:grpSpPr>
            <p:sp>
              <p:nvSpPr>
                <p:cNvPr id="26" name="任意多边形 25"/>
                <p:cNvSpPr/>
                <p:nvPr/>
              </p:nvSpPr>
              <p:spPr>
                <a:xfrm>
                  <a:off x="6497468" y="1842658"/>
                  <a:ext cx="778920" cy="807074"/>
                </a:xfrm>
                <a:custGeom>
                  <a:avLst/>
                  <a:gdLst>
                    <a:gd name="connsiteX0" fmla="*/ 144379 w 1331494"/>
                    <a:gd name="connsiteY0" fmla="*/ 0 h 1379621"/>
                    <a:gd name="connsiteX1" fmla="*/ 80210 w 1331494"/>
                    <a:gd name="connsiteY1" fmla="*/ 124326 h 1379621"/>
                    <a:gd name="connsiteX2" fmla="*/ 16042 w 1331494"/>
                    <a:gd name="connsiteY2" fmla="*/ 240631 h 1379621"/>
                    <a:gd name="connsiteX3" fmla="*/ 0 w 1331494"/>
                    <a:gd name="connsiteY3" fmla="*/ 356937 h 1379621"/>
                    <a:gd name="connsiteX4" fmla="*/ 12031 w 1331494"/>
                    <a:gd name="connsiteY4" fmla="*/ 445168 h 1379621"/>
                    <a:gd name="connsiteX5" fmla="*/ 108284 w 1331494"/>
                    <a:gd name="connsiteY5" fmla="*/ 585537 h 1379621"/>
                    <a:gd name="connsiteX6" fmla="*/ 160421 w 1331494"/>
                    <a:gd name="connsiteY6" fmla="*/ 645694 h 1379621"/>
                    <a:gd name="connsiteX7" fmla="*/ 196516 w 1331494"/>
                    <a:gd name="connsiteY7" fmla="*/ 693821 h 1379621"/>
                    <a:gd name="connsiteX8" fmla="*/ 188494 w 1331494"/>
                    <a:gd name="connsiteY8" fmla="*/ 1042737 h 1379621"/>
                    <a:gd name="connsiteX9" fmla="*/ 236621 w 1331494"/>
                    <a:gd name="connsiteY9" fmla="*/ 1050758 h 1379621"/>
                    <a:gd name="connsiteX10" fmla="*/ 256673 w 1331494"/>
                    <a:gd name="connsiteY10" fmla="*/ 1046747 h 1379621"/>
                    <a:gd name="connsiteX11" fmla="*/ 248652 w 1331494"/>
                    <a:gd name="connsiteY11" fmla="*/ 986589 h 1379621"/>
                    <a:gd name="connsiteX12" fmla="*/ 240631 w 1331494"/>
                    <a:gd name="connsiteY12" fmla="*/ 866273 h 1379621"/>
                    <a:gd name="connsiteX13" fmla="*/ 248652 w 1331494"/>
                    <a:gd name="connsiteY13" fmla="*/ 749968 h 1379621"/>
                    <a:gd name="connsiteX14" fmla="*/ 280737 w 1331494"/>
                    <a:gd name="connsiteY14" fmla="*/ 818147 h 1379621"/>
                    <a:gd name="connsiteX15" fmla="*/ 312821 w 1331494"/>
                    <a:gd name="connsiteY15" fmla="*/ 870284 h 1379621"/>
                    <a:gd name="connsiteX16" fmla="*/ 348916 w 1331494"/>
                    <a:gd name="connsiteY16" fmla="*/ 958515 h 1379621"/>
                    <a:gd name="connsiteX17" fmla="*/ 372979 w 1331494"/>
                    <a:gd name="connsiteY17" fmla="*/ 1066800 h 1379621"/>
                    <a:gd name="connsiteX18" fmla="*/ 421105 w 1331494"/>
                    <a:gd name="connsiteY18" fmla="*/ 1110915 h 1379621"/>
                    <a:gd name="connsiteX19" fmla="*/ 497305 w 1331494"/>
                    <a:gd name="connsiteY19" fmla="*/ 1275347 h 1379621"/>
                    <a:gd name="connsiteX20" fmla="*/ 605589 w 1331494"/>
                    <a:gd name="connsiteY20" fmla="*/ 1319463 h 1379621"/>
                    <a:gd name="connsiteX21" fmla="*/ 725905 w 1331494"/>
                    <a:gd name="connsiteY21" fmla="*/ 1355558 h 1379621"/>
                    <a:gd name="connsiteX22" fmla="*/ 890337 w 1331494"/>
                    <a:gd name="connsiteY22" fmla="*/ 1367589 h 1379621"/>
                    <a:gd name="connsiteX23" fmla="*/ 1058779 w 1331494"/>
                    <a:gd name="connsiteY23" fmla="*/ 1363579 h 1379621"/>
                    <a:gd name="connsiteX24" fmla="*/ 1239252 w 1331494"/>
                    <a:gd name="connsiteY24" fmla="*/ 1379621 h 1379621"/>
                    <a:gd name="connsiteX25" fmla="*/ 1319463 w 1331494"/>
                    <a:gd name="connsiteY25" fmla="*/ 1339515 h 1379621"/>
                    <a:gd name="connsiteX26" fmla="*/ 1331494 w 1331494"/>
                    <a:gd name="connsiteY26" fmla="*/ 1243263 h 1379621"/>
                    <a:gd name="connsiteX27" fmla="*/ 1307431 w 1331494"/>
                    <a:gd name="connsiteY27" fmla="*/ 1102894 h 1379621"/>
                    <a:gd name="connsiteX28" fmla="*/ 1251284 w 1331494"/>
                    <a:gd name="connsiteY28" fmla="*/ 998621 h 1379621"/>
                    <a:gd name="connsiteX29" fmla="*/ 1179094 w 1331494"/>
                    <a:gd name="connsiteY29" fmla="*/ 934452 h 1379621"/>
                    <a:gd name="connsiteX30" fmla="*/ 1122947 w 1331494"/>
                    <a:gd name="connsiteY30" fmla="*/ 906379 h 1379621"/>
                    <a:gd name="connsiteX31" fmla="*/ 1078831 w 1331494"/>
                    <a:gd name="connsiteY31" fmla="*/ 902368 h 1379621"/>
                    <a:gd name="connsiteX32" fmla="*/ 1014663 w 1331494"/>
                    <a:gd name="connsiteY32" fmla="*/ 938463 h 1379621"/>
                    <a:gd name="connsiteX33" fmla="*/ 838200 w 1331494"/>
                    <a:gd name="connsiteY33" fmla="*/ 1022684 h 1379621"/>
                    <a:gd name="connsiteX34" fmla="*/ 681789 w 1331494"/>
                    <a:gd name="connsiteY34" fmla="*/ 1034715 h 1379621"/>
                    <a:gd name="connsiteX35" fmla="*/ 573505 w 1331494"/>
                    <a:gd name="connsiteY35" fmla="*/ 990600 h 1379621"/>
                    <a:gd name="connsiteX36" fmla="*/ 477252 w 1331494"/>
                    <a:gd name="connsiteY36" fmla="*/ 918410 h 1379621"/>
                    <a:gd name="connsiteX37" fmla="*/ 429126 w 1331494"/>
                    <a:gd name="connsiteY37" fmla="*/ 810126 h 1379621"/>
                    <a:gd name="connsiteX38" fmla="*/ 381000 w 1331494"/>
                    <a:gd name="connsiteY38" fmla="*/ 677779 h 1379621"/>
                    <a:gd name="connsiteX39" fmla="*/ 328863 w 1331494"/>
                    <a:gd name="connsiteY39" fmla="*/ 525379 h 1379621"/>
                    <a:gd name="connsiteX40" fmla="*/ 296779 w 1331494"/>
                    <a:gd name="connsiteY40" fmla="*/ 360947 h 1379621"/>
                    <a:gd name="connsiteX41" fmla="*/ 292768 w 1331494"/>
                    <a:gd name="connsiteY41" fmla="*/ 336884 h 1379621"/>
                    <a:gd name="connsiteX42" fmla="*/ 272716 w 1331494"/>
                    <a:gd name="connsiteY42" fmla="*/ 280737 h 1379621"/>
                    <a:gd name="connsiteX43" fmla="*/ 236621 w 1331494"/>
                    <a:gd name="connsiteY43" fmla="*/ 196515 h 1379621"/>
                    <a:gd name="connsiteX44" fmla="*/ 204537 w 1331494"/>
                    <a:gd name="connsiteY44" fmla="*/ 104273 h 1379621"/>
                    <a:gd name="connsiteX45" fmla="*/ 144379 w 1331494"/>
                    <a:gd name="connsiteY45" fmla="*/ 0 h 137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1331494" h="1379621">
                      <a:moveTo>
                        <a:pt x="144379" y="0"/>
                      </a:moveTo>
                      <a:lnTo>
                        <a:pt x="80210" y="124326"/>
                      </a:lnTo>
                      <a:lnTo>
                        <a:pt x="16042" y="240631"/>
                      </a:lnTo>
                      <a:lnTo>
                        <a:pt x="0" y="356937"/>
                      </a:lnTo>
                      <a:lnTo>
                        <a:pt x="12031" y="445168"/>
                      </a:lnTo>
                      <a:lnTo>
                        <a:pt x="108284" y="585537"/>
                      </a:lnTo>
                      <a:lnTo>
                        <a:pt x="160421" y="645694"/>
                      </a:lnTo>
                      <a:lnTo>
                        <a:pt x="196516" y="693821"/>
                      </a:lnTo>
                      <a:lnTo>
                        <a:pt x="188494" y="1042737"/>
                      </a:lnTo>
                      <a:lnTo>
                        <a:pt x="236621" y="1050758"/>
                      </a:lnTo>
                      <a:lnTo>
                        <a:pt x="256673" y="1046747"/>
                      </a:lnTo>
                      <a:lnTo>
                        <a:pt x="248652" y="986589"/>
                      </a:lnTo>
                      <a:lnTo>
                        <a:pt x="240631" y="866273"/>
                      </a:lnTo>
                      <a:lnTo>
                        <a:pt x="248652" y="749968"/>
                      </a:lnTo>
                      <a:lnTo>
                        <a:pt x="280737" y="818147"/>
                      </a:lnTo>
                      <a:lnTo>
                        <a:pt x="312821" y="870284"/>
                      </a:lnTo>
                      <a:lnTo>
                        <a:pt x="348916" y="958515"/>
                      </a:lnTo>
                      <a:lnTo>
                        <a:pt x="372979" y="1066800"/>
                      </a:lnTo>
                      <a:lnTo>
                        <a:pt x="421105" y="1110915"/>
                      </a:lnTo>
                      <a:lnTo>
                        <a:pt x="497305" y="1275347"/>
                      </a:lnTo>
                      <a:lnTo>
                        <a:pt x="605589" y="1319463"/>
                      </a:lnTo>
                      <a:lnTo>
                        <a:pt x="725905" y="1355558"/>
                      </a:lnTo>
                      <a:lnTo>
                        <a:pt x="890337" y="1367589"/>
                      </a:lnTo>
                      <a:lnTo>
                        <a:pt x="1058779" y="1363579"/>
                      </a:lnTo>
                      <a:lnTo>
                        <a:pt x="1239252" y="1379621"/>
                      </a:lnTo>
                      <a:lnTo>
                        <a:pt x="1319463" y="1339515"/>
                      </a:lnTo>
                      <a:lnTo>
                        <a:pt x="1331494" y="1243263"/>
                      </a:lnTo>
                      <a:lnTo>
                        <a:pt x="1307431" y="1102894"/>
                      </a:lnTo>
                      <a:lnTo>
                        <a:pt x="1251284" y="998621"/>
                      </a:lnTo>
                      <a:lnTo>
                        <a:pt x="1179094" y="934452"/>
                      </a:lnTo>
                      <a:lnTo>
                        <a:pt x="1122947" y="906379"/>
                      </a:lnTo>
                      <a:lnTo>
                        <a:pt x="1078831" y="902368"/>
                      </a:lnTo>
                      <a:lnTo>
                        <a:pt x="1014663" y="938463"/>
                      </a:lnTo>
                      <a:lnTo>
                        <a:pt x="838200" y="1022684"/>
                      </a:lnTo>
                      <a:lnTo>
                        <a:pt x="681789" y="1034715"/>
                      </a:lnTo>
                      <a:lnTo>
                        <a:pt x="573505" y="990600"/>
                      </a:lnTo>
                      <a:lnTo>
                        <a:pt x="477252" y="918410"/>
                      </a:lnTo>
                      <a:lnTo>
                        <a:pt x="429126" y="810126"/>
                      </a:lnTo>
                      <a:lnTo>
                        <a:pt x="381000" y="677779"/>
                      </a:lnTo>
                      <a:lnTo>
                        <a:pt x="328863" y="525379"/>
                      </a:lnTo>
                      <a:lnTo>
                        <a:pt x="296779" y="360947"/>
                      </a:lnTo>
                      <a:lnTo>
                        <a:pt x="292768" y="336884"/>
                      </a:lnTo>
                      <a:lnTo>
                        <a:pt x="272716" y="280737"/>
                      </a:lnTo>
                      <a:lnTo>
                        <a:pt x="236621" y="196515"/>
                      </a:lnTo>
                      <a:lnTo>
                        <a:pt x="204537" y="104273"/>
                      </a:lnTo>
                      <a:lnTo>
                        <a:pt x="144379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任意多边形 26"/>
                <p:cNvSpPr/>
                <p:nvPr/>
              </p:nvSpPr>
              <p:spPr>
                <a:xfrm>
                  <a:off x="6577237" y="1835619"/>
                  <a:ext cx="609997" cy="605044"/>
                </a:xfrm>
                <a:custGeom>
                  <a:avLst/>
                  <a:gdLst>
                    <a:gd name="connsiteX0" fmla="*/ 0 w 934452"/>
                    <a:gd name="connsiteY0" fmla="*/ 12032 h 1018674"/>
                    <a:gd name="connsiteX1" fmla="*/ 56147 w 934452"/>
                    <a:gd name="connsiteY1" fmla="*/ 0 h 1018674"/>
                    <a:gd name="connsiteX2" fmla="*/ 100263 w 934452"/>
                    <a:gd name="connsiteY2" fmla="*/ 0 h 1018674"/>
                    <a:gd name="connsiteX3" fmla="*/ 148389 w 934452"/>
                    <a:gd name="connsiteY3" fmla="*/ 40105 h 1018674"/>
                    <a:gd name="connsiteX4" fmla="*/ 200526 w 934452"/>
                    <a:gd name="connsiteY4" fmla="*/ 136358 h 1018674"/>
                    <a:gd name="connsiteX5" fmla="*/ 268705 w 934452"/>
                    <a:gd name="connsiteY5" fmla="*/ 212558 h 1018674"/>
                    <a:gd name="connsiteX6" fmla="*/ 324852 w 934452"/>
                    <a:gd name="connsiteY6" fmla="*/ 312821 h 1018674"/>
                    <a:gd name="connsiteX7" fmla="*/ 376989 w 934452"/>
                    <a:gd name="connsiteY7" fmla="*/ 376990 h 1018674"/>
                    <a:gd name="connsiteX8" fmla="*/ 445168 w 934452"/>
                    <a:gd name="connsiteY8" fmla="*/ 473242 h 1018674"/>
                    <a:gd name="connsiteX9" fmla="*/ 501315 w 934452"/>
                    <a:gd name="connsiteY9" fmla="*/ 557463 h 1018674"/>
                    <a:gd name="connsiteX10" fmla="*/ 557463 w 934452"/>
                    <a:gd name="connsiteY10" fmla="*/ 661737 h 1018674"/>
                    <a:gd name="connsiteX11" fmla="*/ 625642 w 934452"/>
                    <a:gd name="connsiteY11" fmla="*/ 757990 h 1018674"/>
                    <a:gd name="connsiteX12" fmla="*/ 741947 w 934452"/>
                    <a:gd name="connsiteY12" fmla="*/ 850232 h 1018674"/>
                    <a:gd name="connsiteX13" fmla="*/ 838200 w 934452"/>
                    <a:gd name="connsiteY13" fmla="*/ 898358 h 1018674"/>
                    <a:gd name="connsiteX14" fmla="*/ 878305 w 934452"/>
                    <a:gd name="connsiteY14" fmla="*/ 918411 h 1018674"/>
                    <a:gd name="connsiteX15" fmla="*/ 934452 w 934452"/>
                    <a:gd name="connsiteY15" fmla="*/ 918411 h 1018674"/>
                    <a:gd name="connsiteX16" fmla="*/ 854242 w 934452"/>
                    <a:gd name="connsiteY16" fmla="*/ 958516 h 1018674"/>
                    <a:gd name="connsiteX17" fmla="*/ 770021 w 934452"/>
                    <a:gd name="connsiteY17" fmla="*/ 998621 h 1018674"/>
                    <a:gd name="connsiteX18" fmla="*/ 665747 w 934452"/>
                    <a:gd name="connsiteY18" fmla="*/ 1018674 h 1018674"/>
                    <a:gd name="connsiteX19" fmla="*/ 585536 w 934452"/>
                    <a:gd name="connsiteY19" fmla="*/ 990600 h 1018674"/>
                    <a:gd name="connsiteX20" fmla="*/ 513347 w 934452"/>
                    <a:gd name="connsiteY20" fmla="*/ 882316 h 1018674"/>
                    <a:gd name="connsiteX21" fmla="*/ 445168 w 934452"/>
                    <a:gd name="connsiteY21" fmla="*/ 733926 h 1018674"/>
                    <a:gd name="connsiteX22" fmla="*/ 401052 w 934452"/>
                    <a:gd name="connsiteY22" fmla="*/ 625642 h 1018674"/>
                    <a:gd name="connsiteX23" fmla="*/ 316831 w 934452"/>
                    <a:gd name="connsiteY23" fmla="*/ 477253 h 1018674"/>
                    <a:gd name="connsiteX24" fmla="*/ 272715 w 934452"/>
                    <a:gd name="connsiteY24" fmla="*/ 385011 h 1018674"/>
                    <a:gd name="connsiteX25" fmla="*/ 212558 w 934452"/>
                    <a:gd name="connsiteY25" fmla="*/ 272716 h 1018674"/>
                    <a:gd name="connsiteX26" fmla="*/ 156410 w 934452"/>
                    <a:gd name="connsiteY26" fmla="*/ 196516 h 1018674"/>
                    <a:gd name="connsiteX27" fmla="*/ 108284 w 934452"/>
                    <a:gd name="connsiteY27" fmla="*/ 104274 h 1018674"/>
                    <a:gd name="connsiteX28" fmla="*/ 80210 w 934452"/>
                    <a:gd name="connsiteY28" fmla="*/ 60158 h 1018674"/>
                    <a:gd name="connsiteX29" fmla="*/ 0 w 934452"/>
                    <a:gd name="connsiteY29" fmla="*/ 12032 h 1018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934452" h="1018674">
                      <a:moveTo>
                        <a:pt x="0" y="12032"/>
                      </a:moveTo>
                      <a:lnTo>
                        <a:pt x="56147" y="0"/>
                      </a:lnTo>
                      <a:lnTo>
                        <a:pt x="100263" y="0"/>
                      </a:lnTo>
                      <a:lnTo>
                        <a:pt x="148389" y="40105"/>
                      </a:lnTo>
                      <a:lnTo>
                        <a:pt x="200526" y="136358"/>
                      </a:lnTo>
                      <a:lnTo>
                        <a:pt x="268705" y="212558"/>
                      </a:lnTo>
                      <a:lnTo>
                        <a:pt x="324852" y="312821"/>
                      </a:lnTo>
                      <a:lnTo>
                        <a:pt x="376989" y="376990"/>
                      </a:lnTo>
                      <a:lnTo>
                        <a:pt x="445168" y="473242"/>
                      </a:lnTo>
                      <a:lnTo>
                        <a:pt x="501315" y="557463"/>
                      </a:lnTo>
                      <a:lnTo>
                        <a:pt x="557463" y="661737"/>
                      </a:lnTo>
                      <a:lnTo>
                        <a:pt x="625642" y="757990"/>
                      </a:lnTo>
                      <a:lnTo>
                        <a:pt x="741947" y="850232"/>
                      </a:lnTo>
                      <a:lnTo>
                        <a:pt x="838200" y="898358"/>
                      </a:lnTo>
                      <a:lnTo>
                        <a:pt x="878305" y="918411"/>
                      </a:lnTo>
                      <a:lnTo>
                        <a:pt x="934452" y="918411"/>
                      </a:lnTo>
                      <a:lnTo>
                        <a:pt x="854242" y="958516"/>
                      </a:lnTo>
                      <a:lnTo>
                        <a:pt x="770021" y="998621"/>
                      </a:lnTo>
                      <a:lnTo>
                        <a:pt x="665747" y="1018674"/>
                      </a:lnTo>
                      <a:lnTo>
                        <a:pt x="585536" y="990600"/>
                      </a:lnTo>
                      <a:lnTo>
                        <a:pt x="513347" y="882316"/>
                      </a:lnTo>
                      <a:lnTo>
                        <a:pt x="445168" y="733926"/>
                      </a:lnTo>
                      <a:lnTo>
                        <a:pt x="401052" y="625642"/>
                      </a:lnTo>
                      <a:lnTo>
                        <a:pt x="316831" y="477253"/>
                      </a:lnTo>
                      <a:lnTo>
                        <a:pt x="272715" y="385011"/>
                      </a:lnTo>
                      <a:lnTo>
                        <a:pt x="212558" y="272716"/>
                      </a:lnTo>
                      <a:lnTo>
                        <a:pt x="156410" y="196516"/>
                      </a:lnTo>
                      <a:lnTo>
                        <a:pt x="108284" y="104274"/>
                      </a:lnTo>
                      <a:lnTo>
                        <a:pt x="80210" y="60158"/>
                      </a:lnTo>
                      <a:lnTo>
                        <a:pt x="0" y="1203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>
                  <a:off x="6586622" y="1849696"/>
                  <a:ext cx="441075" cy="609998"/>
                </a:xfrm>
                <a:custGeom>
                  <a:avLst/>
                  <a:gdLst>
                    <a:gd name="connsiteX0" fmla="*/ 0 w 717884"/>
                    <a:gd name="connsiteY0" fmla="*/ 20053 h 1042737"/>
                    <a:gd name="connsiteX1" fmla="*/ 64168 w 717884"/>
                    <a:gd name="connsiteY1" fmla="*/ 140369 h 1042737"/>
                    <a:gd name="connsiteX2" fmla="*/ 100263 w 717884"/>
                    <a:gd name="connsiteY2" fmla="*/ 240632 h 1042737"/>
                    <a:gd name="connsiteX3" fmla="*/ 132347 w 717884"/>
                    <a:gd name="connsiteY3" fmla="*/ 324853 h 1042737"/>
                    <a:gd name="connsiteX4" fmla="*/ 160421 w 717884"/>
                    <a:gd name="connsiteY4" fmla="*/ 469232 h 1042737"/>
                    <a:gd name="connsiteX5" fmla="*/ 188494 w 717884"/>
                    <a:gd name="connsiteY5" fmla="*/ 569495 h 1042737"/>
                    <a:gd name="connsiteX6" fmla="*/ 216568 w 717884"/>
                    <a:gd name="connsiteY6" fmla="*/ 697832 h 1042737"/>
                    <a:gd name="connsiteX7" fmla="*/ 264694 w 717884"/>
                    <a:gd name="connsiteY7" fmla="*/ 774032 h 1042737"/>
                    <a:gd name="connsiteX8" fmla="*/ 312821 w 717884"/>
                    <a:gd name="connsiteY8" fmla="*/ 902369 h 1042737"/>
                    <a:gd name="connsiteX9" fmla="*/ 385010 w 717884"/>
                    <a:gd name="connsiteY9" fmla="*/ 982579 h 1042737"/>
                    <a:gd name="connsiteX10" fmla="*/ 493294 w 717884"/>
                    <a:gd name="connsiteY10" fmla="*/ 1038727 h 1042737"/>
                    <a:gd name="connsiteX11" fmla="*/ 597568 w 717884"/>
                    <a:gd name="connsiteY11" fmla="*/ 1042737 h 1042737"/>
                    <a:gd name="connsiteX12" fmla="*/ 697831 w 717884"/>
                    <a:gd name="connsiteY12" fmla="*/ 1014663 h 1042737"/>
                    <a:gd name="connsiteX13" fmla="*/ 717884 w 717884"/>
                    <a:gd name="connsiteY13" fmla="*/ 966537 h 1042737"/>
                    <a:gd name="connsiteX14" fmla="*/ 653716 w 717884"/>
                    <a:gd name="connsiteY14" fmla="*/ 946484 h 1042737"/>
                    <a:gd name="connsiteX15" fmla="*/ 585537 w 717884"/>
                    <a:gd name="connsiteY15" fmla="*/ 922421 h 1042737"/>
                    <a:gd name="connsiteX16" fmla="*/ 525379 w 717884"/>
                    <a:gd name="connsiteY16" fmla="*/ 838200 h 1042737"/>
                    <a:gd name="connsiteX17" fmla="*/ 481263 w 717884"/>
                    <a:gd name="connsiteY17" fmla="*/ 749969 h 1042737"/>
                    <a:gd name="connsiteX18" fmla="*/ 413084 w 717884"/>
                    <a:gd name="connsiteY18" fmla="*/ 613611 h 1042737"/>
                    <a:gd name="connsiteX19" fmla="*/ 364958 w 717884"/>
                    <a:gd name="connsiteY19" fmla="*/ 513348 h 1042737"/>
                    <a:gd name="connsiteX20" fmla="*/ 300789 w 717884"/>
                    <a:gd name="connsiteY20" fmla="*/ 381000 h 1042737"/>
                    <a:gd name="connsiteX21" fmla="*/ 236621 w 717884"/>
                    <a:gd name="connsiteY21" fmla="*/ 264695 h 1042737"/>
                    <a:gd name="connsiteX22" fmla="*/ 212558 w 717884"/>
                    <a:gd name="connsiteY22" fmla="*/ 236621 h 1042737"/>
                    <a:gd name="connsiteX23" fmla="*/ 140368 w 717884"/>
                    <a:gd name="connsiteY23" fmla="*/ 140369 h 1042737"/>
                    <a:gd name="connsiteX24" fmla="*/ 100263 w 717884"/>
                    <a:gd name="connsiteY24" fmla="*/ 68179 h 1042737"/>
                    <a:gd name="connsiteX25" fmla="*/ 48126 w 717884"/>
                    <a:gd name="connsiteY25" fmla="*/ 0 h 1042737"/>
                    <a:gd name="connsiteX26" fmla="*/ 0 w 717884"/>
                    <a:gd name="connsiteY26" fmla="*/ 20053 h 1042737"/>
                    <a:gd name="connsiteX0" fmla="*/ 0 w 753979"/>
                    <a:gd name="connsiteY0" fmla="*/ 20053 h 1042737"/>
                    <a:gd name="connsiteX1" fmla="*/ 64168 w 753979"/>
                    <a:gd name="connsiteY1" fmla="*/ 140369 h 1042737"/>
                    <a:gd name="connsiteX2" fmla="*/ 100263 w 753979"/>
                    <a:gd name="connsiteY2" fmla="*/ 240632 h 1042737"/>
                    <a:gd name="connsiteX3" fmla="*/ 132347 w 753979"/>
                    <a:gd name="connsiteY3" fmla="*/ 324853 h 1042737"/>
                    <a:gd name="connsiteX4" fmla="*/ 160421 w 753979"/>
                    <a:gd name="connsiteY4" fmla="*/ 469232 h 1042737"/>
                    <a:gd name="connsiteX5" fmla="*/ 188494 w 753979"/>
                    <a:gd name="connsiteY5" fmla="*/ 569495 h 1042737"/>
                    <a:gd name="connsiteX6" fmla="*/ 216568 w 753979"/>
                    <a:gd name="connsiteY6" fmla="*/ 697832 h 1042737"/>
                    <a:gd name="connsiteX7" fmla="*/ 264694 w 753979"/>
                    <a:gd name="connsiteY7" fmla="*/ 774032 h 1042737"/>
                    <a:gd name="connsiteX8" fmla="*/ 312821 w 753979"/>
                    <a:gd name="connsiteY8" fmla="*/ 902369 h 1042737"/>
                    <a:gd name="connsiteX9" fmla="*/ 385010 w 753979"/>
                    <a:gd name="connsiteY9" fmla="*/ 982579 h 1042737"/>
                    <a:gd name="connsiteX10" fmla="*/ 493294 w 753979"/>
                    <a:gd name="connsiteY10" fmla="*/ 1038727 h 1042737"/>
                    <a:gd name="connsiteX11" fmla="*/ 597568 w 753979"/>
                    <a:gd name="connsiteY11" fmla="*/ 1042737 h 1042737"/>
                    <a:gd name="connsiteX12" fmla="*/ 753979 w 753979"/>
                    <a:gd name="connsiteY12" fmla="*/ 978568 h 1042737"/>
                    <a:gd name="connsiteX13" fmla="*/ 717884 w 753979"/>
                    <a:gd name="connsiteY13" fmla="*/ 966537 h 1042737"/>
                    <a:gd name="connsiteX14" fmla="*/ 653716 w 753979"/>
                    <a:gd name="connsiteY14" fmla="*/ 946484 h 1042737"/>
                    <a:gd name="connsiteX15" fmla="*/ 585537 w 753979"/>
                    <a:gd name="connsiteY15" fmla="*/ 922421 h 1042737"/>
                    <a:gd name="connsiteX16" fmla="*/ 525379 w 753979"/>
                    <a:gd name="connsiteY16" fmla="*/ 838200 h 1042737"/>
                    <a:gd name="connsiteX17" fmla="*/ 481263 w 753979"/>
                    <a:gd name="connsiteY17" fmla="*/ 749969 h 1042737"/>
                    <a:gd name="connsiteX18" fmla="*/ 413084 w 753979"/>
                    <a:gd name="connsiteY18" fmla="*/ 613611 h 1042737"/>
                    <a:gd name="connsiteX19" fmla="*/ 364958 w 753979"/>
                    <a:gd name="connsiteY19" fmla="*/ 513348 h 1042737"/>
                    <a:gd name="connsiteX20" fmla="*/ 300789 w 753979"/>
                    <a:gd name="connsiteY20" fmla="*/ 381000 h 1042737"/>
                    <a:gd name="connsiteX21" fmla="*/ 236621 w 753979"/>
                    <a:gd name="connsiteY21" fmla="*/ 264695 h 1042737"/>
                    <a:gd name="connsiteX22" fmla="*/ 212558 w 753979"/>
                    <a:gd name="connsiteY22" fmla="*/ 236621 h 1042737"/>
                    <a:gd name="connsiteX23" fmla="*/ 140368 w 753979"/>
                    <a:gd name="connsiteY23" fmla="*/ 140369 h 1042737"/>
                    <a:gd name="connsiteX24" fmla="*/ 100263 w 753979"/>
                    <a:gd name="connsiteY24" fmla="*/ 68179 h 1042737"/>
                    <a:gd name="connsiteX25" fmla="*/ 48126 w 753979"/>
                    <a:gd name="connsiteY25" fmla="*/ 0 h 1042737"/>
                    <a:gd name="connsiteX26" fmla="*/ 0 w 753979"/>
                    <a:gd name="connsiteY26" fmla="*/ 20053 h 1042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53979" h="1042737">
                      <a:moveTo>
                        <a:pt x="0" y="20053"/>
                      </a:moveTo>
                      <a:lnTo>
                        <a:pt x="64168" y="140369"/>
                      </a:lnTo>
                      <a:lnTo>
                        <a:pt x="100263" y="240632"/>
                      </a:lnTo>
                      <a:lnTo>
                        <a:pt x="132347" y="324853"/>
                      </a:lnTo>
                      <a:lnTo>
                        <a:pt x="160421" y="469232"/>
                      </a:lnTo>
                      <a:lnTo>
                        <a:pt x="188494" y="569495"/>
                      </a:lnTo>
                      <a:lnTo>
                        <a:pt x="216568" y="697832"/>
                      </a:lnTo>
                      <a:lnTo>
                        <a:pt x="264694" y="774032"/>
                      </a:lnTo>
                      <a:lnTo>
                        <a:pt x="312821" y="902369"/>
                      </a:lnTo>
                      <a:lnTo>
                        <a:pt x="385010" y="982579"/>
                      </a:lnTo>
                      <a:lnTo>
                        <a:pt x="493294" y="1038727"/>
                      </a:lnTo>
                      <a:lnTo>
                        <a:pt x="597568" y="1042737"/>
                      </a:lnTo>
                      <a:lnTo>
                        <a:pt x="753979" y="978568"/>
                      </a:lnTo>
                      <a:lnTo>
                        <a:pt x="717884" y="966537"/>
                      </a:lnTo>
                      <a:lnTo>
                        <a:pt x="653716" y="946484"/>
                      </a:lnTo>
                      <a:lnTo>
                        <a:pt x="585537" y="922421"/>
                      </a:lnTo>
                      <a:lnTo>
                        <a:pt x="525379" y="838200"/>
                      </a:lnTo>
                      <a:lnTo>
                        <a:pt x="481263" y="749969"/>
                      </a:lnTo>
                      <a:lnTo>
                        <a:pt x="413084" y="613611"/>
                      </a:lnTo>
                      <a:lnTo>
                        <a:pt x="364958" y="513348"/>
                      </a:lnTo>
                      <a:lnTo>
                        <a:pt x="300789" y="381000"/>
                      </a:lnTo>
                      <a:lnTo>
                        <a:pt x="236621" y="264695"/>
                      </a:lnTo>
                      <a:lnTo>
                        <a:pt x="212558" y="236621"/>
                      </a:lnTo>
                      <a:lnTo>
                        <a:pt x="140368" y="140369"/>
                      </a:lnTo>
                      <a:lnTo>
                        <a:pt x="100263" y="68179"/>
                      </a:lnTo>
                      <a:lnTo>
                        <a:pt x="48126" y="0"/>
                      </a:lnTo>
                      <a:lnTo>
                        <a:pt x="0" y="20053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任意多边形 34"/>
                <p:cNvSpPr/>
                <p:nvPr/>
              </p:nvSpPr>
              <p:spPr>
                <a:xfrm>
                  <a:off x="6549390" y="2125980"/>
                  <a:ext cx="80010" cy="331470"/>
                </a:xfrm>
                <a:custGeom>
                  <a:avLst/>
                  <a:gdLst>
                    <a:gd name="connsiteX0" fmla="*/ 0 w 68580"/>
                    <a:gd name="connsiteY0" fmla="*/ 0 h 262890"/>
                    <a:gd name="connsiteX1" fmla="*/ 11430 w 68580"/>
                    <a:gd name="connsiteY1" fmla="*/ 262890 h 262890"/>
                    <a:gd name="connsiteX2" fmla="*/ 68580 w 68580"/>
                    <a:gd name="connsiteY2" fmla="*/ 262890 h 262890"/>
                    <a:gd name="connsiteX3" fmla="*/ 68580 w 68580"/>
                    <a:gd name="connsiteY3" fmla="*/ 22860 h 262890"/>
                    <a:gd name="connsiteX0" fmla="*/ 0 w 102870"/>
                    <a:gd name="connsiteY0" fmla="*/ 0 h 320040"/>
                    <a:gd name="connsiteX1" fmla="*/ 45720 w 102870"/>
                    <a:gd name="connsiteY1" fmla="*/ 320040 h 320040"/>
                    <a:gd name="connsiteX2" fmla="*/ 102870 w 102870"/>
                    <a:gd name="connsiteY2" fmla="*/ 320040 h 320040"/>
                    <a:gd name="connsiteX3" fmla="*/ 102870 w 102870"/>
                    <a:gd name="connsiteY3" fmla="*/ 80010 h 320040"/>
                    <a:gd name="connsiteX0" fmla="*/ 0 w 102870"/>
                    <a:gd name="connsiteY0" fmla="*/ 0 h 320040"/>
                    <a:gd name="connsiteX1" fmla="*/ 68580 w 102870"/>
                    <a:gd name="connsiteY1" fmla="*/ 320040 h 320040"/>
                    <a:gd name="connsiteX2" fmla="*/ 102870 w 102870"/>
                    <a:gd name="connsiteY2" fmla="*/ 320040 h 320040"/>
                    <a:gd name="connsiteX3" fmla="*/ 102870 w 102870"/>
                    <a:gd name="connsiteY3" fmla="*/ 80010 h 320040"/>
                    <a:gd name="connsiteX0" fmla="*/ 0 w 80010"/>
                    <a:gd name="connsiteY0" fmla="*/ 0 h 331470"/>
                    <a:gd name="connsiteX1" fmla="*/ 45720 w 80010"/>
                    <a:gd name="connsiteY1" fmla="*/ 331470 h 331470"/>
                    <a:gd name="connsiteX2" fmla="*/ 80010 w 80010"/>
                    <a:gd name="connsiteY2" fmla="*/ 331470 h 331470"/>
                    <a:gd name="connsiteX3" fmla="*/ 80010 w 80010"/>
                    <a:gd name="connsiteY3" fmla="*/ 91440 h 33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010" h="331470">
                      <a:moveTo>
                        <a:pt x="0" y="0"/>
                      </a:moveTo>
                      <a:lnTo>
                        <a:pt x="45720" y="331470"/>
                      </a:lnTo>
                      <a:lnTo>
                        <a:pt x="80010" y="331470"/>
                      </a:lnTo>
                      <a:lnTo>
                        <a:pt x="80010" y="91440"/>
                      </a:lnTo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0" name="组合 99"/>
              <p:cNvGrpSpPr/>
              <p:nvPr/>
            </p:nvGrpSpPr>
            <p:grpSpPr>
              <a:xfrm>
                <a:off x="4252483" y="3629625"/>
                <a:ext cx="834238" cy="1143373"/>
                <a:chOff x="4277532" y="2061275"/>
                <a:chExt cx="1349936" cy="1850167"/>
              </a:xfrm>
            </p:grpSpPr>
            <p:sp>
              <p:nvSpPr>
                <p:cNvPr id="60" name="任意多边形 59"/>
                <p:cNvSpPr/>
                <p:nvPr/>
              </p:nvSpPr>
              <p:spPr>
                <a:xfrm>
                  <a:off x="5479004" y="3125824"/>
                  <a:ext cx="132999" cy="340228"/>
                </a:xfrm>
                <a:custGeom>
                  <a:avLst/>
                  <a:gdLst>
                    <a:gd name="connsiteX0" fmla="*/ 248770 w 289112"/>
                    <a:gd name="connsiteY0" fmla="*/ 739588 h 739588"/>
                    <a:gd name="connsiteX1" fmla="*/ 275665 w 289112"/>
                    <a:gd name="connsiteY1" fmla="*/ 652182 h 739588"/>
                    <a:gd name="connsiteX2" fmla="*/ 248770 w 289112"/>
                    <a:gd name="connsiteY2" fmla="*/ 490818 h 739588"/>
                    <a:gd name="connsiteX3" fmla="*/ 228600 w 289112"/>
                    <a:gd name="connsiteY3" fmla="*/ 356347 h 739588"/>
                    <a:gd name="connsiteX4" fmla="*/ 289112 w 289112"/>
                    <a:gd name="connsiteY4" fmla="*/ 114300 h 739588"/>
                    <a:gd name="connsiteX5" fmla="*/ 262217 w 289112"/>
                    <a:gd name="connsiteY5" fmla="*/ 0 h 739588"/>
                    <a:gd name="connsiteX6" fmla="*/ 168088 w 289112"/>
                    <a:gd name="connsiteY6" fmla="*/ 0 h 739588"/>
                    <a:gd name="connsiteX7" fmla="*/ 141194 w 289112"/>
                    <a:gd name="connsiteY7" fmla="*/ 80682 h 739588"/>
                    <a:gd name="connsiteX8" fmla="*/ 161365 w 289112"/>
                    <a:gd name="connsiteY8" fmla="*/ 161365 h 739588"/>
                    <a:gd name="connsiteX9" fmla="*/ 94129 w 289112"/>
                    <a:gd name="connsiteY9" fmla="*/ 94129 h 739588"/>
                    <a:gd name="connsiteX10" fmla="*/ 0 w 289112"/>
                    <a:gd name="connsiteY10" fmla="*/ 87406 h 739588"/>
                    <a:gd name="connsiteX11" fmla="*/ 20170 w 289112"/>
                    <a:gd name="connsiteY11" fmla="*/ 188259 h 739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9112" h="739588">
                      <a:moveTo>
                        <a:pt x="248770" y="739588"/>
                      </a:moveTo>
                      <a:lnTo>
                        <a:pt x="275665" y="652182"/>
                      </a:lnTo>
                      <a:lnTo>
                        <a:pt x="248770" y="490818"/>
                      </a:lnTo>
                      <a:lnTo>
                        <a:pt x="228600" y="356347"/>
                      </a:lnTo>
                      <a:lnTo>
                        <a:pt x="289112" y="114300"/>
                      </a:lnTo>
                      <a:lnTo>
                        <a:pt x="262217" y="0"/>
                      </a:lnTo>
                      <a:lnTo>
                        <a:pt x="168088" y="0"/>
                      </a:lnTo>
                      <a:lnTo>
                        <a:pt x="141194" y="80682"/>
                      </a:lnTo>
                      <a:lnTo>
                        <a:pt x="161365" y="161365"/>
                      </a:lnTo>
                      <a:lnTo>
                        <a:pt x="94129" y="94129"/>
                      </a:lnTo>
                      <a:lnTo>
                        <a:pt x="0" y="87406"/>
                      </a:lnTo>
                      <a:lnTo>
                        <a:pt x="20170" y="18825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任意多边形 60"/>
                <p:cNvSpPr/>
                <p:nvPr/>
              </p:nvSpPr>
              <p:spPr>
                <a:xfrm>
                  <a:off x="5018150" y="3224799"/>
                  <a:ext cx="609318" cy="627876"/>
                </a:xfrm>
                <a:custGeom>
                  <a:avLst/>
                  <a:gdLst>
                    <a:gd name="connsiteX0" fmla="*/ 1001806 w 1324535"/>
                    <a:gd name="connsiteY0" fmla="*/ 6723 h 1364876"/>
                    <a:gd name="connsiteX1" fmla="*/ 1015253 w 1324535"/>
                    <a:gd name="connsiteY1" fmla="*/ 67235 h 1364876"/>
                    <a:gd name="connsiteX2" fmla="*/ 1015253 w 1324535"/>
                    <a:gd name="connsiteY2" fmla="*/ 134470 h 1364876"/>
                    <a:gd name="connsiteX3" fmla="*/ 981635 w 1324535"/>
                    <a:gd name="connsiteY3" fmla="*/ 235323 h 1364876"/>
                    <a:gd name="connsiteX4" fmla="*/ 867335 w 1324535"/>
                    <a:gd name="connsiteY4" fmla="*/ 242047 h 1364876"/>
                    <a:gd name="connsiteX5" fmla="*/ 726141 w 1324535"/>
                    <a:gd name="connsiteY5" fmla="*/ 147917 h 1364876"/>
                    <a:gd name="connsiteX6" fmla="*/ 578223 w 1324535"/>
                    <a:gd name="connsiteY6" fmla="*/ 60512 h 1364876"/>
                    <a:gd name="connsiteX7" fmla="*/ 457200 w 1324535"/>
                    <a:gd name="connsiteY7" fmla="*/ 13447 h 1364876"/>
                    <a:gd name="connsiteX8" fmla="*/ 309282 w 1324535"/>
                    <a:gd name="connsiteY8" fmla="*/ 0 h 1364876"/>
                    <a:gd name="connsiteX9" fmla="*/ 127747 w 1324535"/>
                    <a:gd name="connsiteY9" fmla="*/ 13447 h 1364876"/>
                    <a:gd name="connsiteX10" fmla="*/ 94129 w 1324535"/>
                    <a:gd name="connsiteY10" fmla="*/ 40341 h 1364876"/>
                    <a:gd name="connsiteX11" fmla="*/ 40341 w 1324535"/>
                    <a:gd name="connsiteY11" fmla="*/ 114300 h 1364876"/>
                    <a:gd name="connsiteX12" fmla="*/ 0 w 1324535"/>
                    <a:gd name="connsiteY12" fmla="*/ 174812 h 1364876"/>
                    <a:gd name="connsiteX13" fmla="*/ 47065 w 1324535"/>
                    <a:gd name="connsiteY13" fmla="*/ 295835 h 1364876"/>
                    <a:gd name="connsiteX14" fmla="*/ 121023 w 1324535"/>
                    <a:gd name="connsiteY14" fmla="*/ 235323 h 1364876"/>
                    <a:gd name="connsiteX15" fmla="*/ 215153 w 1324535"/>
                    <a:gd name="connsiteY15" fmla="*/ 201706 h 1364876"/>
                    <a:gd name="connsiteX16" fmla="*/ 309282 w 1324535"/>
                    <a:gd name="connsiteY16" fmla="*/ 201706 h 1364876"/>
                    <a:gd name="connsiteX17" fmla="*/ 430306 w 1324535"/>
                    <a:gd name="connsiteY17" fmla="*/ 215153 h 1364876"/>
                    <a:gd name="connsiteX18" fmla="*/ 484094 w 1324535"/>
                    <a:gd name="connsiteY18" fmla="*/ 289112 h 1364876"/>
                    <a:gd name="connsiteX19" fmla="*/ 497541 w 1324535"/>
                    <a:gd name="connsiteY19" fmla="*/ 376517 h 1364876"/>
                    <a:gd name="connsiteX20" fmla="*/ 564776 w 1324535"/>
                    <a:gd name="connsiteY20" fmla="*/ 463923 h 1364876"/>
                    <a:gd name="connsiteX21" fmla="*/ 611841 w 1324535"/>
                    <a:gd name="connsiteY21" fmla="*/ 665629 h 1364876"/>
                    <a:gd name="connsiteX22" fmla="*/ 638735 w 1324535"/>
                    <a:gd name="connsiteY22" fmla="*/ 793376 h 1364876"/>
                    <a:gd name="connsiteX23" fmla="*/ 699247 w 1324535"/>
                    <a:gd name="connsiteY23" fmla="*/ 914400 h 1364876"/>
                    <a:gd name="connsiteX24" fmla="*/ 773206 w 1324535"/>
                    <a:gd name="connsiteY24" fmla="*/ 1035423 h 1364876"/>
                    <a:gd name="connsiteX25" fmla="*/ 833718 w 1324535"/>
                    <a:gd name="connsiteY25" fmla="*/ 1102659 h 1364876"/>
                    <a:gd name="connsiteX26" fmla="*/ 894229 w 1324535"/>
                    <a:gd name="connsiteY26" fmla="*/ 1136276 h 1364876"/>
                    <a:gd name="connsiteX27" fmla="*/ 968188 w 1324535"/>
                    <a:gd name="connsiteY27" fmla="*/ 1062317 h 1364876"/>
                    <a:gd name="connsiteX28" fmla="*/ 995082 w 1324535"/>
                    <a:gd name="connsiteY28" fmla="*/ 921123 h 1364876"/>
                    <a:gd name="connsiteX29" fmla="*/ 1069041 w 1324535"/>
                    <a:gd name="connsiteY29" fmla="*/ 826994 h 1364876"/>
                    <a:gd name="connsiteX30" fmla="*/ 1169894 w 1324535"/>
                    <a:gd name="connsiteY30" fmla="*/ 800100 h 1364876"/>
                    <a:gd name="connsiteX31" fmla="*/ 1156447 w 1324535"/>
                    <a:gd name="connsiteY31" fmla="*/ 887506 h 1364876"/>
                    <a:gd name="connsiteX32" fmla="*/ 1223682 w 1324535"/>
                    <a:gd name="connsiteY32" fmla="*/ 806823 h 1364876"/>
                    <a:gd name="connsiteX33" fmla="*/ 1223682 w 1324535"/>
                    <a:gd name="connsiteY33" fmla="*/ 806823 h 1364876"/>
                    <a:gd name="connsiteX34" fmla="*/ 1277471 w 1324535"/>
                    <a:gd name="connsiteY34" fmla="*/ 726141 h 1364876"/>
                    <a:gd name="connsiteX35" fmla="*/ 1324535 w 1324535"/>
                    <a:gd name="connsiteY35" fmla="*/ 806823 h 1364876"/>
                    <a:gd name="connsiteX36" fmla="*/ 1237129 w 1324535"/>
                    <a:gd name="connsiteY36" fmla="*/ 934570 h 1364876"/>
                    <a:gd name="connsiteX37" fmla="*/ 1143000 w 1324535"/>
                    <a:gd name="connsiteY37" fmla="*/ 1069041 h 1364876"/>
                    <a:gd name="connsiteX38" fmla="*/ 1069041 w 1324535"/>
                    <a:gd name="connsiteY38" fmla="*/ 1169894 h 1364876"/>
                    <a:gd name="connsiteX39" fmla="*/ 981635 w 1324535"/>
                    <a:gd name="connsiteY39" fmla="*/ 1364876 h 1364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24535" h="1364876">
                      <a:moveTo>
                        <a:pt x="1001806" y="6723"/>
                      </a:moveTo>
                      <a:lnTo>
                        <a:pt x="1015253" y="67235"/>
                      </a:lnTo>
                      <a:lnTo>
                        <a:pt x="1015253" y="134470"/>
                      </a:lnTo>
                      <a:lnTo>
                        <a:pt x="981635" y="235323"/>
                      </a:lnTo>
                      <a:lnTo>
                        <a:pt x="867335" y="242047"/>
                      </a:lnTo>
                      <a:lnTo>
                        <a:pt x="726141" y="147917"/>
                      </a:lnTo>
                      <a:lnTo>
                        <a:pt x="578223" y="60512"/>
                      </a:lnTo>
                      <a:lnTo>
                        <a:pt x="457200" y="13447"/>
                      </a:lnTo>
                      <a:lnTo>
                        <a:pt x="309282" y="0"/>
                      </a:lnTo>
                      <a:lnTo>
                        <a:pt x="127747" y="13447"/>
                      </a:lnTo>
                      <a:lnTo>
                        <a:pt x="94129" y="40341"/>
                      </a:lnTo>
                      <a:lnTo>
                        <a:pt x="40341" y="114300"/>
                      </a:lnTo>
                      <a:lnTo>
                        <a:pt x="0" y="174812"/>
                      </a:lnTo>
                      <a:lnTo>
                        <a:pt x="47065" y="295835"/>
                      </a:lnTo>
                      <a:lnTo>
                        <a:pt x="121023" y="235323"/>
                      </a:lnTo>
                      <a:lnTo>
                        <a:pt x="215153" y="201706"/>
                      </a:lnTo>
                      <a:lnTo>
                        <a:pt x="309282" y="201706"/>
                      </a:lnTo>
                      <a:lnTo>
                        <a:pt x="430306" y="215153"/>
                      </a:lnTo>
                      <a:lnTo>
                        <a:pt x="484094" y="289112"/>
                      </a:lnTo>
                      <a:lnTo>
                        <a:pt x="497541" y="376517"/>
                      </a:lnTo>
                      <a:lnTo>
                        <a:pt x="564776" y="463923"/>
                      </a:lnTo>
                      <a:lnTo>
                        <a:pt x="611841" y="665629"/>
                      </a:lnTo>
                      <a:lnTo>
                        <a:pt x="638735" y="793376"/>
                      </a:lnTo>
                      <a:lnTo>
                        <a:pt x="699247" y="914400"/>
                      </a:lnTo>
                      <a:lnTo>
                        <a:pt x="773206" y="1035423"/>
                      </a:lnTo>
                      <a:lnTo>
                        <a:pt x="833718" y="1102659"/>
                      </a:lnTo>
                      <a:lnTo>
                        <a:pt x="894229" y="1136276"/>
                      </a:lnTo>
                      <a:lnTo>
                        <a:pt x="968188" y="1062317"/>
                      </a:lnTo>
                      <a:lnTo>
                        <a:pt x="995082" y="921123"/>
                      </a:lnTo>
                      <a:lnTo>
                        <a:pt x="1069041" y="826994"/>
                      </a:lnTo>
                      <a:lnTo>
                        <a:pt x="1169894" y="800100"/>
                      </a:lnTo>
                      <a:lnTo>
                        <a:pt x="1156447" y="887506"/>
                      </a:lnTo>
                      <a:lnTo>
                        <a:pt x="1223682" y="806823"/>
                      </a:lnTo>
                      <a:lnTo>
                        <a:pt x="1223682" y="806823"/>
                      </a:lnTo>
                      <a:lnTo>
                        <a:pt x="1277471" y="726141"/>
                      </a:lnTo>
                      <a:lnTo>
                        <a:pt x="1324535" y="806823"/>
                      </a:lnTo>
                      <a:lnTo>
                        <a:pt x="1237129" y="934570"/>
                      </a:lnTo>
                      <a:lnTo>
                        <a:pt x="1143000" y="1069041"/>
                      </a:lnTo>
                      <a:lnTo>
                        <a:pt x="1069041" y="1169894"/>
                      </a:lnTo>
                      <a:lnTo>
                        <a:pt x="981635" y="136487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任意多边形 61"/>
                <p:cNvSpPr/>
                <p:nvPr/>
              </p:nvSpPr>
              <p:spPr>
                <a:xfrm>
                  <a:off x="5015057" y="3354705"/>
                  <a:ext cx="457762" cy="556737"/>
                </a:xfrm>
                <a:custGeom>
                  <a:avLst/>
                  <a:gdLst>
                    <a:gd name="connsiteX0" fmla="*/ 995083 w 995083"/>
                    <a:gd name="connsiteY0" fmla="*/ 1055594 h 1210235"/>
                    <a:gd name="connsiteX1" fmla="*/ 974912 w 995083"/>
                    <a:gd name="connsiteY1" fmla="*/ 1136277 h 1210235"/>
                    <a:gd name="connsiteX2" fmla="*/ 914400 w 995083"/>
                    <a:gd name="connsiteY2" fmla="*/ 1210235 h 1210235"/>
                    <a:gd name="connsiteX3" fmla="*/ 806824 w 995083"/>
                    <a:gd name="connsiteY3" fmla="*/ 1210235 h 1210235"/>
                    <a:gd name="connsiteX4" fmla="*/ 766483 w 995083"/>
                    <a:gd name="connsiteY4" fmla="*/ 1129553 h 1210235"/>
                    <a:gd name="connsiteX5" fmla="*/ 719418 w 995083"/>
                    <a:gd name="connsiteY5" fmla="*/ 954741 h 1210235"/>
                    <a:gd name="connsiteX6" fmla="*/ 685800 w 995083"/>
                    <a:gd name="connsiteY6" fmla="*/ 820271 h 1210235"/>
                    <a:gd name="connsiteX7" fmla="*/ 598395 w 995083"/>
                    <a:gd name="connsiteY7" fmla="*/ 692524 h 1210235"/>
                    <a:gd name="connsiteX8" fmla="*/ 497542 w 995083"/>
                    <a:gd name="connsiteY8" fmla="*/ 578224 h 1210235"/>
                    <a:gd name="connsiteX9" fmla="*/ 416859 w 995083"/>
                    <a:gd name="connsiteY9" fmla="*/ 443753 h 1210235"/>
                    <a:gd name="connsiteX10" fmla="*/ 356347 w 995083"/>
                    <a:gd name="connsiteY10" fmla="*/ 228600 h 1210235"/>
                    <a:gd name="connsiteX11" fmla="*/ 262218 w 995083"/>
                    <a:gd name="connsiteY11" fmla="*/ 174812 h 1210235"/>
                    <a:gd name="connsiteX12" fmla="*/ 161365 w 995083"/>
                    <a:gd name="connsiteY12" fmla="*/ 174812 h 1210235"/>
                    <a:gd name="connsiteX13" fmla="*/ 60512 w 995083"/>
                    <a:gd name="connsiteY13" fmla="*/ 221877 h 1210235"/>
                    <a:gd name="connsiteX14" fmla="*/ 0 w 995083"/>
                    <a:gd name="connsiteY14" fmla="*/ 221877 h 1210235"/>
                    <a:gd name="connsiteX15" fmla="*/ 0 w 995083"/>
                    <a:gd name="connsiteY15" fmla="*/ 161365 h 1210235"/>
                    <a:gd name="connsiteX16" fmla="*/ 13447 w 995083"/>
                    <a:gd name="connsiteY16" fmla="*/ 80682 h 1210235"/>
                    <a:gd name="connsiteX17" fmla="*/ 40342 w 995083"/>
                    <a:gd name="connsiteY17" fmla="*/ 0 h 1210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95083" h="1210235">
                      <a:moveTo>
                        <a:pt x="995083" y="1055594"/>
                      </a:moveTo>
                      <a:lnTo>
                        <a:pt x="974912" y="1136277"/>
                      </a:lnTo>
                      <a:lnTo>
                        <a:pt x="914400" y="1210235"/>
                      </a:lnTo>
                      <a:lnTo>
                        <a:pt x="806824" y="1210235"/>
                      </a:lnTo>
                      <a:lnTo>
                        <a:pt x="766483" y="1129553"/>
                      </a:lnTo>
                      <a:lnTo>
                        <a:pt x="719418" y="954741"/>
                      </a:lnTo>
                      <a:lnTo>
                        <a:pt x="685800" y="820271"/>
                      </a:lnTo>
                      <a:lnTo>
                        <a:pt x="598395" y="692524"/>
                      </a:lnTo>
                      <a:lnTo>
                        <a:pt x="497542" y="578224"/>
                      </a:lnTo>
                      <a:lnTo>
                        <a:pt x="416859" y="443753"/>
                      </a:lnTo>
                      <a:lnTo>
                        <a:pt x="356347" y="228600"/>
                      </a:lnTo>
                      <a:lnTo>
                        <a:pt x="262218" y="174812"/>
                      </a:lnTo>
                      <a:lnTo>
                        <a:pt x="161365" y="174812"/>
                      </a:lnTo>
                      <a:lnTo>
                        <a:pt x="60512" y="221877"/>
                      </a:lnTo>
                      <a:lnTo>
                        <a:pt x="0" y="221877"/>
                      </a:lnTo>
                      <a:lnTo>
                        <a:pt x="0" y="161365"/>
                      </a:lnTo>
                      <a:lnTo>
                        <a:pt x="13447" y="80682"/>
                      </a:lnTo>
                      <a:lnTo>
                        <a:pt x="40342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任意多边形 62"/>
                <p:cNvSpPr/>
                <p:nvPr/>
              </p:nvSpPr>
              <p:spPr>
                <a:xfrm>
                  <a:off x="4501621" y="2692806"/>
                  <a:ext cx="748503" cy="1088731"/>
                </a:xfrm>
                <a:custGeom>
                  <a:avLst/>
                  <a:gdLst>
                    <a:gd name="connsiteX0" fmla="*/ 1203511 w 1627094"/>
                    <a:gd name="connsiteY0" fmla="*/ 1707776 h 2366682"/>
                    <a:gd name="connsiteX1" fmla="*/ 1216958 w 1627094"/>
                    <a:gd name="connsiteY1" fmla="*/ 1775012 h 2366682"/>
                    <a:gd name="connsiteX2" fmla="*/ 1203511 w 1627094"/>
                    <a:gd name="connsiteY2" fmla="*/ 1949823 h 2366682"/>
                    <a:gd name="connsiteX3" fmla="*/ 1183341 w 1627094"/>
                    <a:gd name="connsiteY3" fmla="*/ 2097741 h 2366682"/>
                    <a:gd name="connsiteX4" fmla="*/ 1075764 w 1627094"/>
                    <a:gd name="connsiteY4" fmla="*/ 2259106 h 2366682"/>
                    <a:gd name="connsiteX5" fmla="*/ 948017 w 1627094"/>
                    <a:gd name="connsiteY5" fmla="*/ 2205317 h 2366682"/>
                    <a:gd name="connsiteX6" fmla="*/ 867335 w 1627094"/>
                    <a:gd name="connsiteY6" fmla="*/ 2124635 h 2366682"/>
                    <a:gd name="connsiteX7" fmla="*/ 699247 w 1627094"/>
                    <a:gd name="connsiteY7" fmla="*/ 2265829 h 2366682"/>
                    <a:gd name="connsiteX8" fmla="*/ 537882 w 1627094"/>
                    <a:gd name="connsiteY8" fmla="*/ 2359959 h 2366682"/>
                    <a:gd name="connsiteX9" fmla="*/ 383241 w 1627094"/>
                    <a:gd name="connsiteY9" fmla="*/ 2366682 h 2366682"/>
                    <a:gd name="connsiteX10" fmla="*/ 147917 w 1627094"/>
                    <a:gd name="connsiteY10" fmla="*/ 2272553 h 2366682"/>
                    <a:gd name="connsiteX11" fmla="*/ 47064 w 1627094"/>
                    <a:gd name="connsiteY11" fmla="*/ 2138082 h 2366682"/>
                    <a:gd name="connsiteX12" fmla="*/ 0 w 1627094"/>
                    <a:gd name="connsiteY12" fmla="*/ 2010335 h 2366682"/>
                    <a:gd name="connsiteX13" fmla="*/ 53788 w 1627094"/>
                    <a:gd name="connsiteY13" fmla="*/ 1795182 h 2366682"/>
                    <a:gd name="connsiteX14" fmla="*/ 94129 w 1627094"/>
                    <a:gd name="connsiteY14" fmla="*/ 1586753 h 2366682"/>
                    <a:gd name="connsiteX15" fmla="*/ 121023 w 1627094"/>
                    <a:gd name="connsiteY15" fmla="*/ 1364876 h 2366682"/>
                    <a:gd name="connsiteX16" fmla="*/ 154641 w 1627094"/>
                    <a:gd name="connsiteY16" fmla="*/ 1048870 h 2366682"/>
                    <a:gd name="connsiteX17" fmla="*/ 154641 w 1627094"/>
                    <a:gd name="connsiteY17" fmla="*/ 934570 h 2366682"/>
                    <a:gd name="connsiteX18" fmla="*/ 134470 w 1627094"/>
                    <a:gd name="connsiteY18" fmla="*/ 773206 h 2366682"/>
                    <a:gd name="connsiteX19" fmla="*/ 107576 w 1627094"/>
                    <a:gd name="connsiteY19" fmla="*/ 746312 h 2366682"/>
                    <a:gd name="connsiteX20" fmla="*/ 73958 w 1627094"/>
                    <a:gd name="connsiteY20" fmla="*/ 625288 h 2366682"/>
                    <a:gd name="connsiteX21" fmla="*/ 40341 w 1627094"/>
                    <a:gd name="connsiteY21" fmla="*/ 423582 h 2366682"/>
                    <a:gd name="connsiteX22" fmla="*/ 40341 w 1627094"/>
                    <a:gd name="connsiteY22" fmla="*/ 551329 h 2366682"/>
                    <a:gd name="connsiteX23" fmla="*/ 87405 w 1627094"/>
                    <a:gd name="connsiteY23" fmla="*/ 679076 h 2366682"/>
                    <a:gd name="connsiteX24" fmla="*/ 161364 w 1627094"/>
                    <a:gd name="connsiteY24" fmla="*/ 766482 h 2366682"/>
                    <a:gd name="connsiteX25" fmla="*/ 275664 w 1627094"/>
                    <a:gd name="connsiteY25" fmla="*/ 773206 h 2366682"/>
                    <a:gd name="connsiteX26" fmla="*/ 376517 w 1627094"/>
                    <a:gd name="connsiteY26" fmla="*/ 665629 h 2366682"/>
                    <a:gd name="connsiteX27" fmla="*/ 410135 w 1627094"/>
                    <a:gd name="connsiteY27" fmla="*/ 544606 h 2366682"/>
                    <a:gd name="connsiteX28" fmla="*/ 443752 w 1627094"/>
                    <a:gd name="connsiteY28" fmla="*/ 342900 h 2366682"/>
                    <a:gd name="connsiteX29" fmla="*/ 410135 w 1627094"/>
                    <a:gd name="connsiteY29" fmla="*/ 188259 h 2366682"/>
                    <a:gd name="connsiteX30" fmla="*/ 275664 w 1627094"/>
                    <a:gd name="connsiteY30" fmla="*/ 154641 h 2366682"/>
                    <a:gd name="connsiteX31" fmla="*/ 188258 w 1627094"/>
                    <a:gd name="connsiteY31" fmla="*/ 127747 h 2366682"/>
                    <a:gd name="connsiteX32" fmla="*/ 188258 w 1627094"/>
                    <a:gd name="connsiteY32" fmla="*/ 127747 h 2366682"/>
                    <a:gd name="connsiteX33" fmla="*/ 228600 w 1627094"/>
                    <a:gd name="connsiteY33" fmla="*/ 26894 h 2366682"/>
                    <a:gd name="connsiteX34" fmla="*/ 389964 w 1627094"/>
                    <a:gd name="connsiteY34" fmla="*/ 33617 h 2366682"/>
                    <a:gd name="connsiteX35" fmla="*/ 537882 w 1627094"/>
                    <a:gd name="connsiteY35" fmla="*/ 47064 h 2366682"/>
                    <a:gd name="connsiteX36" fmla="*/ 591670 w 1627094"/>
                    <a:gd name="connsiteY36" fmla="*/ 47064 h 2366682"/>
                    <a:gd name="connsiteX37" fmla="*/ 591670 w 1627094"/>
                    <a:gd name="connsiteY37" fmla="*/ 0 h 2366682"/>
                    <a:gd name="connsiteX38" fmla="*/ 658905 w 1627094"/>
                    <a:gd name="connsiteY38" fmla="*/ 87406 h 2366682"/>
                    <a:gd name="connsiteX39" fmla="*/ 705970 w 1627094"/>
                    <a:gd name="connsiteY39" fmla="*/ 174812 h 2366682"/>
                    <a:gd name="connsiteX40" fmla="*/ 753035 w 1627094"/>
                    <a:gd name="connsiteY40" fmla="*/ 329453 h 2366682"/>
                    <a:gd name="connsiteX41" fmla="*/ 867335 w 1627094"/>
                    <a:gd name="connsiteY41" fmla="*/ 389964 h 2366682"/>
                    <a:gd name="connsiteX42" fmla="*/ 995082 w 1627094"/>
                    <a:gd name="connsiteY42" fmla="*/ 356347 h 2366682"/>
                    <a:gd name="connsiteX43" fmla="*/ 1062317 w 1627094"/>
                    <a:gd name="connsiteY43" fmla="*/ 389964 h 2366682"/>
                    <a:gd name="connsiteX44" fmla="*/ 1015252 w 1627094"/>
                    <a:gd name="connsiteY44" fmla="*/ 504264 h 2366682"/>
                    <a:gd name="connsiteX45" fmla="*/ 927847 w 1627094"/>
                    <a:gd name="connsiteY45" fmla="*/ 564776 h 2366682"/>
                    <a:gd name="connsiteX46" fmla="*/ 900952 w 1627094"/>
                    <a:gd name="connsiteY46" fmla="*/ 591670 h 2366682"/>
                    <a:gd name="connsiteX47" fmla="*/ 961464 w 1627094"/>
                    <a:gd name="connsiteY47" fmla="*/ 658906 h 2366682"/>
                    <a:gd name="connsiteX48" fmla="*/ 867335 w 1627094"/>
                    <a:gd name="connsiteY48" fmla="*/ 753035 h 2366682"/>
                    <a:gd name="connsiteX49" fmla="*/ 833717 w 1627094"/>
                    <a:gd name="connsiteY49" fmla="*/ 833717 h 2366682"/>
                    <a:gd name="connsiteX50" fmla="*/ 793376 w 1627094"/>
                    <a:gd name="connsiteY50" fmla="*/ 921123 h 2366682"/>
                    <a:gd name="connsiteX51" fmla="*/ 773205 w 1627094"/>
                    <a:gd name="connsiteY51" fmla="*/ 995082 h 2366682"/>
                    <a:gd name="connsiteX52" fmla="*/ 800100 w 1627094"/>
                    <a:gd name="connsiteY52" fmla="*/ 1048870 h 2366682"/>
                    <a:gd name="connsiteX53" fmla="*/ 853888 w 1627094"/>
                    <a:gd name="connsiteY53" fmla="*/ 1109382 h 2366682"/>
                    <a:gd name="connsiteX54" fmla="*/ 988358 w 1627094"/>
                    <a:gd name="connsiteY54" fmla="*/ 1163170 h 2366682"/>
                    <a:gd name="connsiteX55" fmla="*/ 1223682 w 1627094"/>
                    <a:gd name="connsiteY55" fmla="*/ 1008529 h 2366682"/>
                    <a:gd name="connsiteX56" fmla="*/ 1237129 w 1627094"/>
                    <a:gd name="connsiteY56" fmla="*/ 833717 h 2366682"/>
                    <a:gd name="connsiteX57" fmla="*/ 1290917 w 1627094"/>
                    <a:gd name="connsiteY57" fmla="*/ 665629 h 2366682"/>
                    <a:gd name="connsiteX58" fmla="*/ 1425388 w 1627094"/>
                    <a:gd name="connsiteY58" fmla="*/ 510988 h 2366682"/>
                    <a:gd name="connsiteX59" fmla="*/ 1566582 w 1627094"/>
                    <a:gd name="connsiteY59" fmla="*/ 430306 h 2366682"/>
                    <a:gd name="connsiteX60" fmla="*/ 1627094 w 1627094"/>
                    <a:gd name="connsiteY60" fmla="*/ 490817 h 2366682"/>
                    <a:gd name="connsiteX61" fmla="*/ 1600200 w 1627094"/>
                    <a:gd name="connsiteY61" fmla="*/ 672353 h 2366682"/>
                    <a:gd name="connsiteX62" fmla="*/ 1519517 w 1627094"/>
                    <a:gd name="connsiteY62" fmla="*/ 766482 h 2366682"/>
                    <a:gd name="connsiteX63" fmla="*/ 1465729 w 1627094"/>
                    <a:gd name="connsiteY63" fmla="*/ 894229 h 2366682"/>
                    <a:gd name="connsiteX64" fmla="*/ 1398494 w 1627094"/>
                    <a:gd name="connsiteY64" fmla="*/ 1028700 h 2366682"/>
                    <a:gd name="connsiteX65" fmla="*/ 1405217 w 1627094"/>
                    <a:gd name="connsiteY65" fmla="*/ 1156447 h 2366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627094" h="2366682">
                      <a:moveTo>
                        <a:pt x="1203511" y="1707776"/>
                      </a:moveTo>
                      <a:lnTo>
                        <a:pt x="1216958" y="1775012"/>
                      </a:lnTo>
                      <a:lnTo>
                        <a:pt x="1203511" y="1949823"/>
                      </a:lnTo>
                      <a:lnTo>
                        <a:pt x="1183341" y="2097741"/>
                      </a:lnTo>
                      <a:lnTo>
                        <a:pt x="1075764" y="2259106"/>
                      </a:lnTo>
                      <a:lnTo>
                        <a:pt x="948017" y="2205317"/>
                      </a:lnTo>
                      <a:lnTo>
                        <a:pt x="867335" y="2124635"/>
                      </a:lnTo>
                      <a:lnTo>
                        <a:pt x="699247" y="2265829"/>
                      </a:lnTo>
                      <a:lnTo>
                        <a:pt x="537882" y="2359959"/>
                      </a:lnTo>
                      <a:lnTo>
                        <a:pt x="383241" y="2366682"/>
                      </a:lnTo>
                      <a:lnTo>
                        <a:pt x="147917" y="2272553"/>
                      </a:lnTo>
                      <a:lnTo>
                        <a:pt x="47064" y="2138082"/>
                      </a:lnTo>
                      <a:lnTo>
                        <a:pt x="0" y="2010335"/>
                      </a:lnTo>
                      <a:lnTo>
                        <a:pt x="53788" y="1795182"/>
                      </a:lnTo>
                      <a:lnTo>
                        <a:pt x="94129" y="1586753"/>
                      </a:lnTo>
                      <a:lnTo>
                        <a:pt x="121023" y="1364876"/>
                      </a:lnTo>
                      <a:lnTo>
                        <a:pt x="154641" y="1048870"/>
                      </a:lnTo>
                      <a:lnTo>
                        <a:pt x="154641" y="934570"/>
                      </a:lnTo>
                      <a:lnTo>
                        <a:pt x="134470" y="773206"/>
                      </a:lnTo>
                      <a:lnTo>
                        <a:pt x="107576" y="746312"/>
                      </a:lnTo>
                      <a:lnTo>
                        <a:pt x="73958" y="625288"/>
                      </a:lnTo>
                      <a:lnTo>
                        <a:pt x="40341" y="423582"/>
                      </a:lnTo>
                      <a:lnTo>
                        <a:pt x="40341" y="551329"/>
                      </a:lnTo>
                      <a:lnTo>
                        <a:pt x="87405" y="679076"/>
                      </a:lnTo>
                      <a:lnTo>
                        <a:pt x="161364" y="766482"/>
                      </a:lnTo>
                      <a:lnTo>
                        <a:pt x="275664" y="773206"/>
                      </a:lnTo>
                      <a:lnTo>
                        <a:pt x="376517" y="665629"/>
                      </a:lnTo>
                      <a:lnTo>
                        <a:pt x="410135" y="544606"/>
                      </a:lnTo>
                      <a:lnTo>
                        <a:pt x="443752" y="342900"/>
                      </a:lnTo>
                      <a:lnTo>
                        <a:pt x="410135" y="188259"/>
                      </a:lnTo>
                      <a:lnTo>
                        <a:pt x="275664" y="154641"/>
                      </a:lnTo>
                      <a:lnTo>
                        <a:pt x="188258" y="127747"/>
                      </a:lnTo>
                      <a:lnTo>
                        <a:pt x="188258" y="127747"/>
                      </a:lnTo>
                      <a:lnTo>
                        <a:pt x="228600" y="26894"/>
                      </a:lnTo>
                      <a:lnTo>
                        <a:pt x="389964" y="33617"/>
                      </a:lnTo>
                      <a:lnTo>
                        <a:pt x="537882" y="47064"/>
                      </a:lnTo>
                      <a:lnTo>
                        <a:pt x="591670" y="47064"/>
                      </a:lnTo>
                      <a:lnTo>
                        <a:pt x="591670" y="0"/>
                      </a:lnTo>
                      <a:lnTo>
                        <a:pt x="658905" y="87406"/>
                      </a:lnTo>
                      <a:lnTo>
                        <a:pt x="705970" y="174812"/>
                      </a:lnTo>
                      <a:lnTo>
                        <a:pt x="753035" y="329453"/>
                      </a:lnTo>
                      <a:lnTo>
                        <a:pt x="867335" y="389964"/>
                      </a:lnTo>
                      <a:lnTo>
                        <a:pt x="995082" y="356347"/>
                      </a:lnTo>
                      <a:lnTo>
                        <a:pt x="1062317" y="389964"/>
                      </a:lnTo>
                      <a:lnTo>
                        <a:pt x="1015252" y="504264"/>
                      </a:lnTo>
                      <a:lnTo>
                        <a:pt x="927847" y="564776"/>
                      </a:lnTo>
                      <a:lnTo>
                        <a:pt x="900952" y="591670"/>
                      </a:lnTo>
                      <a:lnTo>
                        <a:pt x="961464" y="658906"/>
                      </a:lnTo>
                      <a:lnTo>
                        <a:pt x="867335" y="753035"/>
                      </a:lnTo>
                      <a:lnTo>
                        <a:pt x="833717" y="833717"/>
                      </a:lnTo>
                      <a:lnTo>
                        <a:pt x="793376" y="921123"/>
                      </a:lnTo>
                      <a:lnTo>
                        <a:pt x="773205" y="995082"/>
                      </a:lnTo>
                      <a:lnTo>
                        <a:pt x="800100" y="1048870"/>
                      </a:lnTo>
                      <a:lnTo>
                        <a:pt x="853888" y="1109382"/>
                      </a:lnTo>
                      <a:lnTo>
                        <a:pt x="988358" y="1163170"/>
                      </a:lnTo>
                      <a:lnTo>
                        <a:pt x="1223682" y="1008529"/>
                      </a:lnTo>
                      <a:lnTo>
                        <a:pt x="1237129" y="833717"/>
                      </a:lnTo>
                      <a:lnTo>
                        <a:pt x="1290917" y="665629"/>
                      </a:lnTo>
                      <a:lnTo>
                        <a:pt x="1425388" y="510988"/>
                      </a:lnTo>
                      <a:lnTo>
                        <a:pt x="1566582" y="430306"/>
                      </a:lnTo>
                      <a:lnTo>
                        <a:pt x="1627094" y="490817"/>
                      </a:lnTo>
                      <a:lnTo>
                        <a:pt x="1600200" y="672353"/>
                      </a:lnTo>
                      <a:lnTo>
                        <a:pt x="1519517" y="766482"/>
                      </a:lnTo>
                      <a:lnTo>
                        <a:pt x="1465729" y="894229"/>
                      </a:lnTo>
                      <a:lnTo>
                        <a:pt x="1398494" y="1028700"/>
                      </a:lnTo>
                      <a:lnTo>
                        <a:pt x="1405217" y="115644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任意多边形 63"/>
                <p:cNvSpPr/>
                <p:nvPr/>
              </p:nvSpPr>
              <p:spPr>
                <a:xfrm>
                  <a:off x="5061452" y="2949524"/>
                  <a:ext cx="105162" cy="256718"/>
                </a:xfrm>
                <a:custGeom>
                  <a:avLst/>
                  <a:gdLst>
                    <a:gd name="connsiteX0" fmla="*/ 228600 w 228600"/>
                    <a:gd name="connsiteY0" fmla="*/ 0 h 558053"/>
                    <a:gd name="connsiteX1" fmla="*/ 194983 w 228600"/>
                    <a:gd name="connsiteY1" fmla="*/ 67235 h 558053"/>
                    <a:gd name="connsiteX2" fmla="*/ 107577 w 228600"/>
                    <a:gd name="connsiteY2" fmla="*/ 242047 h 558053"/>
                    <a:gd name="connsiteX3" fmla="*/ 114300 w 228600"/>
                    <a:gd name="connsiteY3" fmla="*/ 376517 h 558053"/>
                    <a:gd name="connsiteX4" fmla="*/ 60512 w 228600"/>
                    <a:gd name="connsiteY4" fmla="*/ 484094 h 558053"/>
                    <a:gd name="connsiteX5" fmla="*/ 0 w 228600"/>
                    <a:gd name="connsiteY5" fmla="*/ 558053 h 55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600" h="558053">
                      <a:moveTo>
                        <a:pt x="228600" y="0"/>
                      </a:moveTo>
                      <a:lnTo>
                        <a:pt x="194983" y="67235"/>
                      </a:lnTo>
                      <a:lnTo>
                        <a:pt x="107577" y="242047"/>
                      </a:lnTo>
                      <a:lnTo>
                        <a:pt x="114300" y="376517"/>
                      </a:lnTo>
                      <a:lnTo>
                        <a:pt x="60512" y="484094"/>
                      </a:lnTo>
                      <a:lnTo>
                        <a:pt x="0" y="558053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任意多边形 64"/>
                <p:cNvSpPr/>
                <p:nvPr/>
              </p:nvSpPr>
              <p:spPr>
                <a:xfrm>
                  <a:off x="4727409" y="3196962"/>
                  <a:ext cx="145370" cy="86604"/>
                </a:xfrm>
                <a:custGeom>
                  <a:avLst/>
                  <a:gdLst>
                    <a:gd name="connsiteX0" fmla="*/ 316006 w 316006"/>
                    <a:gd name="connsiteY0" fmla="*/ 0 h 188259"/>
                    <a:gd name="connsiteX1" fmla="*/ 248771 w 316006"/>
                    <a:gd name="connsiteY1" fmla="*/ 147918 h 188259"/>
                    <a:gd name="connsiteX2" fmla="*/ 114300 w 316006"/>
                    <a:gd name="connsiteY2" fmla="*/ 181535 h 188259"/>
                    <a:gd name="connsiteX3" fmla="*/ 0 w 316006"/>
                    <a:gd name="connsiteY3" fmla="*/ 188259 h 188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6006" h="188259">
                      <a:moveTo>
                        <a:pt x="316006" y="0"/>
                      </a:moveTo>
                      <a:lnTo>
                        <a:pt x="248771" y="147918"/>
                      </a:lnTo>
                      <a:lnTo>
                        <a:pt x="114300" y="181535"/>
                      </a:lnTo>
                      <a:lnTo>
                        <a:pt x="0" y="18825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任意多边形 65"/>
                <p:cNvSpPr/>
                <p:nvPr/>
              </p:nvSpPr>
              <p:spPr>
                <a:xfrm>
                  <a:off x="4646991" y="3299031"/>
                  <a:ext cx="148464" cy="154649"/>
                </a:xfrm>
                <a:custGeom>
                  <a:avLst/>
                  <a:gdLst>
                    <a:gd name="connsiteX0" fmla="*/ 322730 w 322730"/>
                    <a:gd name="connsiteY0" fmla="*/ 0 h 336176"/>
                    <a:gd name="connsiteX1" fmla="*/ 255495 w 322730"/>
                    <a:gd name="connsiteY1" fmla="*/ 40341 h 336176"/>
                    <a:gd name="connsiteX2" fmla="*/ 154642 w 322730"/>
                    <a:gd name="connsiteY2" fmla="*/ 80682 h 336176"/>
                    <a:gd name="connsiteX3" fmla="*/ 114300 w 322730"/>
                    <a:gd name="connsiteY3" fmla="*/ 114300 h 336176"/>
                    <a:gd name="connsiteX4" fmla="*/ 40342 w 322730"/>
                    <a:gd name="connsiteY4" fmla="*/ 215152 h 336176"/>
                    <a:gd name="connsiteX5" fmla="*/ 0 w 322730"/>
                    <a:gd name="connsiteY5" fmla="*/ 336176 h 336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730" h="336176">
                      <a:moveTo>
                        <a:pt x="322730" y="0"/>
                      </a:moveTo>
                      <a:lnTo>
                        <a:pt x="255495" y="40341"/>
                      </a:lnTo>
                      <a:lnTo>
                        <a:pt x="154642" y="80682"/>
                      </a:lnTo>
                      <a:lnTo>
                        <a:pt x="114300" y="114300"/>
                      </a:lnTo>
                      <a:lnTo>
                        <a:pt x="40342" y="215152"/>
                      </a:lnTo>
                      <a:lnTo>
                        <a:pt x="0" y="33617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任意多边形 66"/>
                <p:cNvSpPr/>
                <p:nvPr/>
              </p:nvSpPr>
              <p:spPr>
                <a:xfrm>
                  <a:off x="4696479" y="3329961"/>
                  <a:ext cx="92790" cy="163928"/>
                </a:xfrm>
                <a:custGeom>
                  <a:avLst/>
                  <a:gdLst>
                    <a:gd name="connsiteX0" fmla="*/ 201706 w 201706"/>
                    <a:gd name="connsiteY0" fmla="*/ 0 h 356347"/>
                    <a:gd name="connsiteX1" fmla="*/ 100853 w 201706"/>
                    <a:gd name="connsiteY1" fmla="*/ 53788 h 356347"/>
                    <a:gd name="connsiteX2" fmla="*/ 33618 w 201706"/>
                    <a:gd name="connsiteY2" fmla="*/ 174812 h 356347"/>
                    <a:gd name="connsiteX3" fmla="*/ 0 w 201706"/>
                    <a:gd name="connsiteY3" fmla="*/ 316006 h 356347"/>
                    <a:gd name="connsiteX4" fmla="*/ 20170 w 201706"/>
                    <a:gd name="connsiteY4" fmla="*/ 356347 h 356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706" h="356347">
                      <a:moveTo>
                        <a:pt x="201706" y="0"/>
                      </a:moveTo>
                      <a:lnTo>
                        <a:pt x="100853" y="53788"/>
                      </a:lnTo>
                      <a:lnTo>
                        <a:pt x="33618" y="174812"/>
                      </a:lnTo>
                      <a:lnTo>
                        <a:pt x="0" y="316006"/>
                      </a:lnTo>
                      <a:lnTo>
                        <a:pt x="20170" y="35634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任意多边形 67"/>
                <p:cNvSpPr/>
                <p:nvPr/>
              </p:nvSpPr>
              <p:spPr>
                <a:xfrm>
                  <a:off x="4752153" y="3317589"/>
                  <a:ext cx="55674" cy="197951"/>
                </a:xfrm>
                <a:custGeom>
                  <a:avLst/>
                  <a:gdLst>
                    <a:gd name="connsiteX0" fmla="*/ 121024 w 121024"/>
                    <a:gd name="connsiteY0" fmla="*/ 0 h 430306"/>
                    <a:gd name="connsiteX1" fmla="*/ 6724 w 121024"/>
                    <a:gd name="connsiteY1" fmla="*/ 100853 h 430306"/>
                    <a:gd name="connsiteX2" fmla="*/ 26895 w 121024"/>
                    <a:gd name="connsiteY2" fmla="*/ 208429 h 430306"/>
                    <a:gd name="connsiteX3" fmla="*/ 0 w 121024"/>
                    <a:gd name="connsiteY3" fmla="*/ 356347 h 430306"/>
                    <a:gd name="connsiteX4" fmla="*/ 13447 w 121024"/>
                    <a:gd name="connsiteY4" fmla="*/ 430306 h 43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024" h="430306">
                      <a:moveTo>
                        <a:pt x="121024" y="0"/>
                      </a:moveTo>
                      <a:lnTo>
                        <a:pt x="6724" y="100853"/>
                      </a:lnTo>
                      <a:lnTo>
                        <a:pt x="26895" y="208429"/>
                      </a:lnTo>
                      <a:lnTo>
                        <a:pt x="0" y="356347"/>
                      </a:lnTo>
                      <a:lnTo>
                        <a:pt x="13447" y="43030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1" name="组合 90"/>
                <p:cNvGrpSpPr/>
                <p:nvPr/>
              </p:nvGrpSpPr>
              <p:grpSpPr>
                <a:xfrm rot="10094547">
                  <a:off x="4527014" y="2823029"/>
                  <a:ext cx="1089070" cy="311163"/>
                  <a:chOff x="6111216" y="2467281"/>
                  <a:chExt cx="1089070" cy="311163"/>
                </a:xfrm>
              </p:grpSpPr>
              <p:sp>
                <p:nvSpPr>
                  <p:cNvPr id="69" name="任意多边形 68"/>
                  <p:cNvSpPr/>
                  <p:nvPr/>
                </p:nvSpPr>
                <p:spPr>
                  <a:xfrm>
                    <a:off x="6197650" y="2697772"/>
                    <a:ext cx="835530" cy="80672"/>
                  </a:xfrm>
                  <a:custGeom>
                    <a:avLst/>
                    <a:gdLst>
                      <a:gd name="connsiteX0" fmla="*/ 1816274 w 1816274"/>
                      <a:gd name="connsiteY0" fmla="*/ 125260 h 175364"/>
                      <a:gd name="connsiteX1" fmla="*/ 1478071 w 1816274"/>
                      <a:gd name="connsiteY1" fmla="*/ 150312 h 175364"/>
                      <a:gd name="connsiteX2" fmla="*/ 1352811 w 1816274"/>
                      <a:gd name="connsiteY2" fmla="*/ 175364 h 175364"/>
                      <a:gd name="connsiteX3" fmla="*/ 1252602 w 1816274"/>
                      <a:gd name="connsiteY3" fmla="*/ 137786 h 175364"/>
                      <a:gd name="connsiteX4" fmla="*/ 1102290 w 1816274"/>
                      <a:gd name="connsiteY4" fmla="*/ 87682 h 175364"/>
                      <a:gd name="connsiteX5" fmla="*/ 776613 w 1816274"/>
                      <a:gd name="connsiteY5" fmla="*/ 87682 h 175364"/>
                      <a:gd name="connsiteX6" fmla="*/ 576197 w 1816274"/>
                      <a:gd name="connsiteY6" fmla="*/ 12526 h 175364"/>
                      <a:gd name="connsiteX7" fmla="*/ 338202 w 1816274"/>
                      <a:gd name="connsiteY7" fmla="*/ 0 h 175364"/>
                      <a:gd name="connsiteX8" fmla="*/ 200416 w 1816274"/>
                      <a:gd name="connsiteY8" fmla="*/ 0 h 175364"/>
                      <a:gd name="connsiteX9" fmla="*/ 62630 w 1816274"/>
                      <a:gd name="connsiteY9" fmla="*/ 100208 h 175364"/>
                      <a:gd name="connsiteX10" fmla="*/ 0 w 1816274"/>
                      <a:gd name="connsiteY10" fmla="*/ 150312 h 175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816274" h="175364">
                        <a:moveTo>
                          <a:pt x="1816274" y="125260"/>
                        </a:moveTo>
                        <a:lnTo>
                          <a:pt x="1478071" y="150312"/>
                        </a:lnTo>
                        <a:lnTo>
                          <a:pt x="1352811" y="175364"/>
                        </a:lnTo>
                        <a:lnTo>
                          <a:pt x="1252602" y="137786"/>
                        </a:lnTo>
                        <a:lnTo>
                          <a:pt x="1102290" y="87682"/>
                        </a:lnTo>
                        <a:lnTo>
                          <a:pt x="776613" y="87682"/>
                        </a:lnTo>
                        <a:lnTo>
                          <a:pt x="576197" y="12526"/>
                        </a:lnTo>
                        <a:lnTo>
                          <a:pt x="338202" y="0"/>
                        </a:lnTo>
                        <a:lnTo>
                          <a:pt x="200416" y="0"/>
                        </a:lnTo>
                        <a:lnTo>
                          <a:pt x="62630" y="100208"/>
                        </a:lnTo>
                        <a:lnTo>
                          <a:pt x="0" y="150312"/>
                        </a:ln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" name="任意多边形 69"/>
                  <p:cNvSpPr/>
                  <p:nvPr/>
                </p:nvSpPr>
                <p:spPr>
                  <a:xfrm>
                    <a:off x="6111216" y="2467281"/>
                    <a:ext cx="1089070" cy="259302"/>
                  </a:xfrm>
                  <a:custGeom>
                    <a:avLst/>
                    <a:gdLst>
                      <a:gd name="connsiteX0" fmla="*/ 237995 w 2367420"/>
                      <a:gd name="connsiteY0" fmla="*/ 513567 h 563671"/>
                      <a:gd name="connsiteX1" fmla="*/ 137787 w 2367420"/>
                      <a:gd name="connsiteY1" fmla="*/ 538619 h 563671"/>
                      <a:gd name="connsiteX2" fmla="*/ 37578 w 2367420"/>
                      <a:gd name="connsiteY2" fmla="*/ 563671 h 563671"/>
                      <a:gd name="connsiteX3" fmla="*/ 87683 w 2367420"/>
                      <a:gd name="connsiteY3" fmla="*/ 513567 h 563671"/>
                      <a:gd name="connsiteX4" fmla="*/ 200417 w 2367420"/>
                      <a:gd name="connsiteY4" fmla="*/ 425885 h 563671"/>
                      <a:gd name="connsiteX5" fmla="*/ 112735 w 2367420"/>
                      <a:gd name="connsiteY5" fmla="*/ 400833 h 563671"/>
                      <a:gd name="connsiteX6" fmla="*/ 25052 w 2367420"/>
                      <a:gd name="connsiteY6" fmla="*/ 413359 h 563671"/>
                      <a:gd name="connsiteX7" fmla="*/ 0 w 2367420"/>
                      <a:gd name="connsiteY7" fmla="*/ 350728 h 563671"/>
                      <a:gd name="connsiteX8" fmla="*/ 87683 w 2367420"/>
                      <a:gd name="connsiteY8" fmla="*/ 300624 h 563671"/>
                      <a:gd name="connsiteX9" fmla="*/ 237995 w 2367420"/>
                      <a:gd name="connsiteY9" fmla="*/ 300624 h 563671"/>
                      <a:gd name="connsiteX10" fmla="*/ 162839 w 2367420"/>
                      <a:gd name="connsiteY10" fmla="*/ 225468 h 563671"/>
                      <a:gd name="connsiteX11" fmla="*/ 100209 w 2367420"/>
                      <a:gd name="connsiteY11" fmla="*/ 50104 h 563671"/>
                      <a:gd name="connsiteX12" fmla="*/ 162839 w 2367420"/>
                      <a:gd name="connsiteY12" fmla="*/ 50104 h 563671"/>
                      <a:gd name="connsiteX13" fmla="*/ 187891 w 2367420"/>
                      <a:gd name="connsiteY13" fmla="*/ 150312 h 563671"/>
                      <a:gd name="connsiteX14" fmla="*/ 275573 w 2367420"/>
                      <a:gd name="connsiteY14" fmla="*/ 237994 h 563671"/>
                      <a:gd name="connsiteX15" fmla="*/ 275573 w 2367420"/>
                      <a:gd name="connsiteY15" fmla="*/ 237994 h 563671"/>
                      <a:gd name="connsiteX16" fmla="*/ 425885 w 2367420"/>
                      <a:gd name="connsiteY16" fmla="*/ 0 h 563671"/>
                      <a:gd name="connsiteX17" fmla="*/ 425885 w 2367420"/>
                      <a:gd name="connsiteY17" fmla="*/ 0 h 563671"/>
                      <a:gd name="connsiteX18" fmla="*/ 338203 w 2367420"/>
                      <a:gd name="connsiteY18" fmla="*/ 237994 h 563671"/>
                      <a:gd name="connsiteX19" fmla="*/ 438411 w 2367420"/>
                      <a:gd name="connsiteY19" fmla="*/ 263046 h 563671"/>
                      <a:gd name="connsiteX20" fmla="*/ 526093 w 2367420"/>
                      <a:gd name="connsiteY20" fmla="*/ 288098 h 563671"/>
                      <a:gd name="connsiteX21" fmla="*/ 739036 w 2367420"/>
                      <a:gd name="connsiteY21" fmla="*/ 338202 h 563671"/>
                      <a:gd name="connsiteX22" fmla="*/ 1127343 w 2367420"/>
                      <a:gd name="connsiteY22" fmla="*/ 388306 h 563671"/>
                      <a:gd name="connsiteX23" fmla="*/ 1741118 w 2367420"/>
                      <a:gd name="connsiteY23" fmla="*/ 350728 h 563671"/>
                      <a:gd name="connsiteX24" fmla="*/ 2066795 w 2367420"/>
                      <a:gd name="connsiteY24" fmla="*/ 388306 h 563671"/>
                      <a:gd name="connsiteX25" fmla="*/ 2242159 w 2367420"/>
                      <a:gd name="connsiteY25" fmla="*/ 388306 h 563671"/>
                      <a:gd name="connsiteX26" fmla="*/ 2367420 w 2367420"/>
                      <a:gd name="connsiteY26" fmla="*/ 413359 h 563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367420" h="563671">
                        <a:moveTo>
                          <a:pt x="237995" y="513567"/>
                        </a:moveTo>
                        <a:lnTo>
                          <a:pt x="137787" y="538619"/>
                        </a:lnTo>
                        <a:lnTo>
                          <a:pt x="37578" y="563671"/>
                        </a:lnTo>
                        <a:lnTo>
                          <a:pt x="87683" y="513567"/>
                        </a:lnTo>
                        <a:lnTo>
                          <a:pt x="200417" y="425885"/>
                        </a:lnTo>
                        <a:lnTo>
                          <a:pt x="112735" y="400833"/>
                        </a:lnTo>
                        <a:lnTo>
                          <a:pt x="25052" y="413359"/>
                        </a:lnTo>
                        <a:lnTo>
                          <a:pt x="0" y="350728"/>
                        </a:lnTo>
                        <a:lnTo>
                          <a:pt x="87683" y="300624"/>
                        </a:lnTo>
                        <a:lnTo>
                          <a:pt x="237995" y="300624"/>
                        </a:lnTo>
                        <a:lnTo>
                          <a:pt x="162839" y="225468"/>
                        </a:lnTo>
                        <a:lnTo>
                          <a:pt x="100209" y="50104"/>
                        </a:lnTo>
                        <a:lnTo>
                          <a:pt x="162839" y="50104"/>
                        </a:lnTo>
                        <a:lnTo>
                          <a:pt x="187891" y="150312"/>
                        </a:lnTo>
                        <a:lnTo>
                          <a:pt x="275573" y="237994"/>
                        </a:lnTo>
                        <a:lnTo>
                          <a:pt x="275573" y="237994"/>
                        </a:lnTo>
                        <a:lnTo>
                          <a:pt x="425885" y="0"/>
                        </a:lnTo>
                        <a:lnTo>
                          <a:pt x="425885" y="0"/>
                        </a:lnTo>
                        <a:lnTo>
                          <a:pt x="338203" y="237994"/>
                        </a:lnTo>
                        <a:lnTo>
                          <a:pt x="438411" y="263046"/>
                        </a:lnTo>
                        <a:lnTo>
                          <a:pt x="526093" y="288098"/>
                        </a:lnTo>
                        <a:lnTo>
                          <a:pt x="739036" y="338202"/>
                        </a:lnTo>
                        <a:lnTo>
                          <a:pt x="1127343" y="388306"/>
                        </a:lnTo>
                        <a:lnTo>
                          <a:pt x="1741118" y="350728"/>
                        </a:lnTo>
                        <a:lnTo>
                          <a:pt x="2066795" y="388306"/>
                        </a:lnTo>
                        <a:lnTo>
                          <a:pt x="2242159" y="388306"/>
                        </a:lnTo>
                        <a:lnTo>
                          <a:pt x="2367420" y="413359"/>
                        </a:ln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71" name="任意多边形 70"/>
                <p:cNvSpPr/>
                <p:nvPr/>
              </p:nvSpPr>
              <p:spPr>
                <a:xfrm rot="9022931">
                  <a:off x="4740416" y="2533015"/>
                  <a:ext cx="633850" cy="368785"/>
                </a:xfrm>
                <a:custGeom>
                  <a:avLst/>
                  <a:gdLst>
                    <a:gd name="connsiteX0" fmla="*/ 1039660 w 1377863"/>
                    <a:gd name="connsiteY0" fmla="*/ 801665 h 801665"/>
                    <a:gd name="connsiteX1" fmla="*/ 814192 w 1377863"/>
                    <a:gd name="connsiteY1" fmla="*/ 676405 h 801665"/>
                    <a:gd name="connsiteX2" fmla="*/ 651354 w 1377863"/>
                    <a:gd name="connsiteY2" fmla="*/ 576197 h 801665"/>
                    <a:gd name="connsiteX3" fmla="*/ 488515 w 1377863"/>
                    <a:gd name="connsiteY3" fmla="*/ 513567 h 801665"/>
                    <a:gd name="connsiteX4" fmla="*/ 338203 w 1377863"/>
                    <a:gd name="connsiteY4" fmla="*/ 438411 h 801665"/>
                    <a:gd name="connsiteX5" fmla="*/ 200417 w 1377863"/>
                    <a:gd name="connsiteY5" fmla="*/ 400832 h 801665"/>
                    <a:gd name="connsiteX6" fmla="*/ 125260 w 1377863"/>
                    <a:gd name="connsiteY6" fmla="*/ 438411 h 801665"/>
                    <a:gd name="connsiteX7" fmla="*/ 12526 w 1377863"/>
                    <a:gd name="connsiteY7" fmla="*/ 413359 h 801665"/>
                    <a:gd name="connsiteX8" fmla="*/ 12526 w 1377863"/>
                    <a:gd name="connsiteY8" fmla="*/ 350728 h 801665"/>
                    <a:gd name="connsiteX9" fmla="*/ 12526 w 1377863"/>
                    <a:gd name="connsiteY9" fmla="*/ 350728 h 801665"/>
                    <a:gd name="connsiteX10" fmla="*/ 0 w 1377863"/>
                    <a:gd name="connsiteY10" fmla="*/ 200416 h 801665"/>
                    <a:gd name="connsiteX11" fmla="*/ 200417 w 1377863"/>
                    <a:gd name="connsiteY11" fmla="*/ 212942 h 801665"/>
                    <a:gd name="connsiteX12" fmla="*/ 125260 w 1377863"/>
                    <a:gd name="connsiteY12" fmla="*/ 62630 h 801665"/>
                    <a:gd name="connsiteX13" fmla="*/ 225469 w 1377863"/>
                    <a:gd name="connsiteY13" fmla="*/ 100208 h 801665"/>
                    <a:gd name="connsiteX14" fmla="*/ 375781 w 1377863"/>
                    <a:gd name="connsiteY14" fmla="*/ 0 h 801665"/>
                    <a:gd name="connsiteX15" fmla="*/ 375781 w 1377863"/>
                    <a:gd name="connsiteY15" fmla="*/ 37578 h 801665"/>
                    <a:gd name="connsiteX16" fmla="*/ 288099 w 1377863"/>
                    <a:gd name="connsiteY16" fmla="*/ 137786 h 801665"/>
                    <a:gd name="connsiteX17" fmla="*/ 363255 w 1377863"/>
                    <a:gd name="connsiteY17" fmla="*/ 288098 h 801665"/>
                    <a:gd name="connsiteX18" fmla="*/ 526093 w 1377863"/>
                    <a:gd name="connsiteY18" fmla="*/ 375780 h 801665"/>
                    <a:gd name="connsiteX19" fmla="*/ 814192 w 1377863"/>
                    <a:gd name="connsiteY19" fmla="*/ 501041 h 801665"/>
                    <a:gd name="connsiteX20" fmla="*/ 1114817 w 1377863"/>
                    <a:gd name="connsiteY20" fmla="*/ 601249 h 801665"/>
                    <a:gd name="connsiteX21" fmla="*/ 1377863 w 1377863"/>
                    <a:gd name="connsiteY21" fmla="*/ 701457 h 801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77863" h="801665">
                      <a:moveTo>
                        <a:pt x="1039660" y="801665"/>
                      </a:moveTo>
                      <a:lnTo>
                        <a:pt x="814192" y="676405"/>
                      </a:lnTo>
                      <a:lnTo>
                        <a:pt x="651354" y="576197"/>
                      </a:lnTo>
                      <a:lnTo>
                        <a:pt x="488515" y="513567"/>
                      </a:lnTo>
                      <a:lnTo>
                        <a:pt x="338203" y="438411"/>
                      </a:lnTo>
                      <a:lnTo>
                        <a:pt x="200417" y="400832"/>
                      </a:lnTo>
                      <a:lnTo>
                        <a:pt x="125260" y="438411"/>
                      </a:lnTo>
                      <a:lnTo>
                        <a:pt x="12526" y="413359"/>
                      </a:lnTo>
                      <a:lnTo>
                        <a:pt x="12526" y="350728"/>
                      </a:lnTo>
                      <a:lnTo>
                        <a:pt x="12526" y="350728"/>
                      </a:lnTo>
                      <a:lnTo>
                        <a:pt x="0" y="200416"/>
                      </a:lnTo>
                      <a:lnTo>
                        <a:pt x="200417" y="212942"/>
                      </a:lnTo>
                      <a:lnTo>
                        <a:pt x="125260" y="62630"/>
                      </a:lnTo>
                      <a:lnTo>
                        <a:pt x="225469" y="100208"/>
                      </a:lnTo>
                      <a:lnTo>
                        <a:pt x="375781" y="0"/>
                      </a:lnTo>
                      <a:lnTo>
                        <a:pt x="375781" y="37578"/>
                      </a:lnTo>
                      <a:lnTo>
                        <a:pt x="288099" y="137786"/>
                      </a:lnTo>
                      <a:lnTo>
                        <a:pt x="363255" y="288098"/>
                      </a:lnTo>
                      <a:lnTo>
                        <a:pt x="526093" y="375780"/>
                      </a:lnTo>
                      <a:lnTo>
                        <a:pt x="814192" y="501041"/>
                      </a:lnTo>
                      <a:lnTo>
                        <a:pt x="1114817" y="601249"/>
                      </a:lnTo>
                      <a:lnTo>
                        <a:pt x="1377863" y="70145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任意多边形 73"/>
                <p:cNvSpPr/>
                <p:nvPr/>
              </p:nvSpPr>
              <p:spPr>
                <a:xfrm>
                  <a:off x="4683642" y="2489220"/>
                  <a:ext cx="201680" cy="207442"/>
                </a:xfrm>
                <a:custGeom>
                  <a:avLst/>
                  <a:gdLst>
                    <a:gd name="connsiteX0" fmla="*/ 187890 w 438411"/>
                    <a:gd name="connsiteY0" fmla="*/ 450937 h 450937"/>
                    <a:gd name="connsiteX1" fmla="*/ 62630 w 438411"/>
                    <a:gd name="connsiteY1" fmla="*/ 350729 h 450937"/>
                    <a:gd name="connsiteX2" fmla="*/ 0 w 438411"/>
                    <a:gd name="connsiteY2" fmla="*/ 225469 h 450937"/>
                    <a:gd name="connsiteX3" fmla="*/ 137786 w 438411"/>
                    <a:gd name="connsiteY3" fmla="*/ 100208 h 450937"/>
                    <a:gd name="connsiteX4" fmla="*/ 350728 w 438411"/>
                    <a:gd name="connsiteY4" fmla="*/ 37578 h 450937"/>
                    <a:gd name="connsiteX5" fmla="*/ 438411 w 438411"/>
                    <a:gd name="connsiteY5" fmla="*/ 0 h 450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8411" h="450937">
                      <a:moveTo>
                        <a:pt x="187890" y="450937"/>
                      </a:moveTo>
                      <a:lnTo>
                        <a:pt x="62630" y="350729"/>
                      </a:lnTo>
                      <a:lnTo>
                        <a:pt x="0" y="225469"/>
                      </a:lnTo>
                      <a:lnTo>
                        <a:pt x="137786" y="100208"/>
                      </a:lnTo>
                      <a:lnTo>
                        <a:pt x="350728" y="37578"/>
                      </a:lnTo>
                      <a:lnTo>
                        <a:pt x="438411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任意多边形 74"/>
                <p:cNvSpPr/>
                <p:nvPr/>
              </p:nvSpPr>
              <p:spPr>
                <a:xfrm>
                  <a:off x="4823865" y="2272886"/>
                  <a:ext cx="117536" cy="201680"/>
                </a:xfrm>
                <a:custGeom>
                  <a:avLst/>
                  <a:gdLst>
                    <a:gd name="connsiteX0" fmla="*/ 50104 w 187890"/>
                    <a:gd name="connsiteY0" fmla="*/ 438411 h 438411"/>
                    <a:gd name="connsiteX1" fmla="*/ 0 w 187890"/>
                    <a:gd name="connsiteY1" fmla="*/ 388307 h 438411"/>
                    <a:gd name="connsiteX2" fmla="*/ 0 w 187890"/>
                    <a:gd name="connsiteY2" fmla="*/ 288099 h 438411"/>
                    <a:gd name="connsiteX3" fmla="*/ 50104 w 187890"/>
                    <a:gd name="connsiteY3" fmla="*/ 175365 h 438411"/>
                    <a:gd name="connsiteX4" fmla="*/ 187890 w 187890"/>
                    <a:gd name="connsiteY4" fmla="*/ 62630 h 438411"/>
                    <a:gd name="connsiteX5" fmla="*/ 0 w 187890"/>
                    <a:gd name="connsiteY5" fmla="*/ 0 h 438411"/>
                    <a:gd name="connsiteX0" fmla="*/ 50104 w 93236"/>
                    <a:gd name="connsiteY0" fmla="*/ 438411 h 438411"/>
                    <a:gd name="connsiteX1" fmla="*/ 0 w 93236"/>
                    <a:gd name="connsiteY1" fmla="*/ 388307 h 438411"/>
                    <a:gd name="connsiteX2" fmla="*/ 0 w 93236"/>
                    <a:gd name="connsiteY2" fmla="*/ 288099 h 438411"/>
                    <a:gd name="connsiteX3" fmla="*/ 50104 w 93236"/>
                    <a:gd name="connsiteY3" fmla="*/ 175365 h 438411"/>
                    <a:gd name="connsiteX4" fmla="*/ 93236 w 93236"/>
                    <a:gd name="connsiteY4" fmla="*/ 62629 h 438411"/>
                    <a:gd name="connsiteX5" fmla="*/ 0 w 93236"/>
                    <a:gd name="connsiteY5" fmla="*/ 0 h 438411"/>
                    <a:gd name="connsiteX0" fmla="*/ 212367 w 255499"/>
                    <a:gd name="connsiteY0" fmla="*/ 438411 h 438411"/>
                    <a:gd name="connsiteX1" fmla="*/ 0 w 255499"/>
                    <a:gd name="connsiteY1" fmla="*/ 428872 h 438411"/>
                    <a:gd name="connsiteX2" fmla="*/ 162263 w 255499"/>
                    <a:gd name="connsiteY2" fmla="*/ 288099 h 438411"/>
                    <a:gd name="connsiteX3" fmla="*/ 212367 w 255499"/>
                    <a:gd name="connsiteY3" fmla="*/ 175365 h 438411"/>
                    <a:gd name="connsiteX4" fmla="*/ 255499 w 255499"/>
                    <a:gd name="connsiteY4" fmla="*/ 62629 h 438411"/>
                    <a:gd name="connsiteX5" fmla="*/ 162263 w 255499"/>
                    <a:gd name="connsiteY5" fmla="*/ 0 h 438411"/>
                    <a:gd name="connsiteX0" fmla="*/ 77148 w 255499"/>
                    <a:gd name="connsiteY0" fmla="*/ 438411 h 438411"/>
                    <a:gd name="connsiteX1" fmla="*/ 0 w 255499"/>
                    <a:gd name="connsiteY1" fmla="*/ 428872 h 438411"/>
                    <a:gd name="connsiteX2" fmla="*/ 162263 w 255499"/>
                    <a:gd name="connsiteY2" fmla="*/ 288099 h 438411"/>
                    <a:gd name="connsiteX3" fmla="*/ 212367 w 255499"/>
                    <a:gd name="connsiteY3" fmla="*/ 175365 h 438411"/>
                    <a:gd name="connsiteX4" fmla="*/ 255499 w 255499"/>
                    <a:gd name="connsiteY4" fmla="*/ 62629 h 438411"/>
                    <a:gd name="connsiteX5" fmla="*/ 162263 w 255499"/>
                    <a:gd name="connsiteY5" fmla="*/ 0 h 438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5499" h="438411">
                      <a:moveTo>
                        <a:pt x="77148" y="438411"/>
                      </a:moveTo>
                      <a:lnTo>
                        <a:pt x="0" y="428872"/>
                      </a:lnTo>
                      <a:lnTo>
                        <a:pt x="162263" y="288099"/>
                      </a:lnTo>
                      <a:lnTo>
                        <a:pt x="212367" y="175365"/>
                      </a:lnTo>
                      <a:lnTo>
                        <a:pt x="255499" y="62629"/>
                      </a:lnTo>
                      <a:lnTo>
                        <a:pt x="162263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任意多边形 75"/>
                <p:cNvSpPr/>
                <p:nvPr/>
              </p:nvSpPr>
              <p:spPr>
                <a:xfrm>
                  <a:off x="4798888" y="2212631"/>
                  <a:ext cx="63385" cy="109483"/>
                </a:xfrm>
                <a:custGeom>
                  <a:avLst/>
                  <a:gdLst>
                    <a:gd name="connsiteX0" fmla="*/ 12526 w 137786"/>
                    <a:gd name="connsiteY0" fmla="*/ 25052 h 237994"/>
                    <a:gd name="connsiteX1" fmla="*/ 0 w 137786"/>
                    <a:gd name="connsiteY1" fmla="*/ 150312 h 237994"/>
                    <a:gd name="connsiteX2" fmla="*/ 62630 w 137786"/>
                    <a:gd name="connsiteY2" fmla="*/ 237994 h 237994"/>
                    <a:gd name="connsiteX3" fmla="*/ 100208 w 137786"/>
                    <a:gd name="connsiteY3" fmla="*/ 212942 h 237994"/>
                    <a:gd name="connsiteX4" fmla="*/ 137786 w 137786"/>
                    <a:gd name="connsiteY4" fmla="*/ 87682 h 237994"/>
                    <a:gd name="connsiteX5" fmla="*/ 125260 w 137786"/>
                    <a:gd name="connsiteY5" fmla="*/ 0 h 237994"/>
                    <a:gd name="connsiteX6" fmla="*/ 75156 w 137786"/>
                    <a:gd name="connsiteY6" fmla="*/ 0 h 237994"/>
                    <a:gd name="connsiteX7" fmla="*/ 12526 w 137786"/>
                    <a:gd name="connsiteY7" fmla="*/ 25052 h 237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786" h="237994">
                      <a:moveTo>
                        <a:pt x="12526" y="25052"/>
                      </a:moveTo>
                      <a:lnTo>
                        <a:pt x="0" y="150312"/>
                      </a:lnTo>
                      <a:lnTo>
                        <a:pt x="62630" y="237994"/>
                      </a:lnTo>
                      <a:lnTo>
                        <a:pt x="100208" y="212942"/>
                      </a:lnTo>
                      <a:lnTo>
                        <a:pt x="137786" y="87682"/>
                      </a:lnTo>
                      <a:lnTo>
                        <a:pt x="125260" y="0"/>
                      </a:lnTo>
                      <a:lnTo>
                        <a:pt x="75156" y="0"/>
                      </a:lnTo>
                      <a:lnTo>
                        <a:pt x="12526" y="25052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任意多边形 77"/>
                <p:cNvSpPr/>
                <p:nvPr/>
              </p:nvSpPr>
              <p:spPr>
                <a:xfrm>
                  <a:off x="4862273" y="2120434"/>
                  <a:ext cx="17287" cy="34574"/>
                </a:xfrm>
                <a:custGeom>
                  <a:avLst/>
                  <a:gdLst>
                    <a:gd name="connsiteX0" fmla="*/ 0 w 37579"/>
                    <a:gd name="connsiteY0" fmla="*/ 0 h 75157"/>
                    <a:gd name="connsiteX1" fmla="*/ 37579 w 37579"/>
                    <a:gd name="connsiteY1" fmla="*/ 62631 h 75157"/>
                    <a:gd name="connsiteX2" fmla="*/ 37579 w 37579"/>
                    <a:gd name="connsiteY2" fmla="*/ 75157 h 75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579" h="75157">
                      <a:moveTo>
                        <a:pt x="0" y="0"/>
                      </a:moveTo>
                      <a:lnTo>
                        <a:pt x="37579" y="62631"/>
                      </a:lnTo>
                      <a:lnTo>
                        <a:pt x="37579" y="7515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任意多边形 88"/>
                <p:cNvSpPr/>
                <p:nvPr/>
              </p:nvSpPr>
              <p:spPr>
                <a:xfrm>
                  <a:off x="5254109" y="3370847"/>
                  <a:ext cx="363023" cy="121008"/>
                </a:xfrm>
                <a:custGeom>
                  <a:avLst/>
                  <a:gdLst>
                    <a:gd name="connsiteX0" fmla="*/ 0 w 789140"/>
                    <a:gd name="connsiteY0" fmla="*/ 37578 h 263047"/>
                    <a:gd name="connsiteX1" fmla="*/ 112735 w 789140"/>
                    <a:gd name="connsiteY1" fmla="*/ 0 h 263047"/>
                    <a:gd name="connsiteX2" fmla="*/ 250521 w 789140"/>
                    <a:gd name="connsiteY2" fmla="*/ 12526 h 263047"/>
                    <a:gd name="connsiteX3" fmla="*/ 363255 w 789140"/>
                    <a:gd name="connsiteY3" fmla="*/ 87683 h 263047"/>
                    <a:gd name="connsiteX4" fmla="*/ 463463 w 789140"/>
                    <a:gd name="connsiteY4" fmla="*/ 125261 h 263047"/>
                    <a:gd name="connsiteX5" fmla="*/ 601250 w 789140"/>
                    <a:gd name="connsiteY5" fmla="*/ 187891 h 263047"/>
                    <a:gd name="connsiteX6" fmla="*/ 651354 w 789140"/>
                    <a:gd name="connsiteY6" fmla="*/ 263047 h 263047"/>
                    <a:gd name="connsiteX7" fmla="*/ 726510 w 789140"/>
                    <a:gd name="connsiteY7" fmla="*/ 250521 h 263047"/>
                    <a:gd name="connsiteX8" fmla="*/ 789140 w 789140"/>
                    <a:gd name="connsiteY8" fmla="*/ 137787 h 26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9140" h="263047">
                      <a:moveTo>
                        <a:pt x="0" y="37578"/>
                      </a:moveTo>
                      <a:lnTo>
                        <a:pt x="112735" y="0"/>
                      </a:lnTo>
                      <a:lnTo>
                        <a:pt x="250521" y="12526"/>
                      </a:lnTo>
                      <a:lnTo>
                        <a:pt x="363255" y="87683"/>
                      </a:lnTo>
                      <a:lnTo>
                        <a:pt x="463463" y="125261"/>
                      </a:lnTo>
                      <a:lnTo>
                        <a:pt x="601250" y="187891"/>
                      </a:lnTo>
                      <a:lnTo>
                        <a:pt x="651354" y="263047"/>
                      </a:lnTo>
                      <a:lnTo>
                        <a:pt x="726510" y="250521"/>
                      </a:lnTo>
                      <a:lnTo>
                        <a:pt x="789140" y="13778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任意多边形 92"/>
                <p:cNvSpPr/>
                <p:nvPr/>
              </p:nvSpPr>
              <p:spPr>
                <a:xfrm>
                  <a:off x="4277532" y="2061275"/>
                  <a:ext cx="433953" cy="836908"/>
                </a:xfrm>
                <a:custGeom>
                  <a:avLst/>
                  <a:gdLst>
                    <a:gd name="connsiteX0" fmla="*/ 433953 w 433953"/>
                    <a:gd name="connsiteY0" fmla="*/ 0 h 836908"/>
                    <a:gd name="connsiteX1" fmla="*/ 247973 w 433953"/>
                    <a:gd name="connsiteY1" fmla="*/ 30996 h 836908"/>
                    <a:gd name="connsiteX2" fmla="*/ 201478 w 433953"/>
                    <a:gd name="connsiteY2" fmla="*/ 61993 h 836908"/>
                    <a:gd name="connsiteX3" fmla="*/ 185980 w 433953"/>
                    <a:gd name="connsiteY3" fmla="*/ 108488 h 836908"/>
                    <a:gd name="connsiteX4" fmla="*/ 139485 w 433953"/>
                    <a:gd name="connsiteY4" fmla="*/ 139484 h 836908"/>
                    <a:gd name="connsiteX5" fmla="*/ 108488 w 433953"/>
                    <a:gd name="connsiteY5" fmla="*/ 232474 h 836908"/>
                    <a:gd name="connsiteX6" fmla="*/ 92990 w 433953"/>
                    <a:gd name="connsiteY6" fmla="*/ 278969 h 836908"/>
                    <a:gd name="connsiteX7" fmla="*/ 61993 w 433953"/>
                    <a:gd name="connsiteY7" fmla="*/ 666427 h 836908"/>
                    <a:gd name="connsiteX8" fmla="*/ 46495 w 433953"/>
                    <a:gd name="connsiteY8" fmla="*/ 759417 h 836908"/>
                    <a:gd name="connsiteX9" fmla="*/ 15499 w 433953"/>
                    <a:gd name="connsiteY9" fmla="*/ 805911 h 836908"/>
                    <a:gd name="connsiteX10" fmla="*/ 0 w 433953"/>
                    <a:gd name="connsiteY10" fmla="*/ 836908 h 836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3953" h="836908">
                      <a:moveTo>
                        <a:pt x="433953" y="0"/>
                      </a:moveTo>
                      <a:cubicBezTo>
                        <a:pt x="389762" y="4910"/>
                        <a:pt x="299900" y="5032"/>
                        <a:pt x="247973" y="30996"/>
                      </a:cubicBezTo>
                      <a:cubicBezTo>
                        <a:pt x="231313" y="39326"/>
                        <a:pt x="216976" y="51661"/>
                        <a:pt x="201478" y="61993"/>
                      </a:cubicBezTo>
                      <a:cubicBezTo>
                        <a:pt x="196312" y="77491"/>
                        <a:pt x="196185" y="95731"/>
                        <a:pt x="185980" y="108488"/>
                      </a:cubicBezTo>
                      <a:cubicBezTo>
                        <a:pt x="174344" y="123033"/>
                        <a:pt x="149357" y="123689"/>
                        <a:pt x="139485" y="139484"/>
                      </a:cubicBezTo>
                      <a:cubicBezTo>
                        <a:pt x="122168" y="167191"/>
                        <a:pt x="118820" y="201477"/>
                        <a:pt x="108488" y="232474"/>
                      </a:cubicBezTo>
                      <a:lnTo>
                        <a:pt x="92990" y="278969"/>
                      </a:lnTo>
                      <a:cubicBezTo>
                        <a:pt x="53230" y="597056"/>
                        <a:pt x="108137" y="135783"/>
                        <a:pt x="61993" y="666427"/>
                      </a:cubicBezTo>
                      <a:cubicBezTo>
                        <a:pt x="59271" y="697733"/>
                        <a:pt x="56432" y="729605"/>
                        <a:pt x="46495" y="759417"/>
                      </a:cubicBezTo>
                      <a:cubicBezTo>
                        <a:pt x="40605" y="777087"/>
                        <a:pt x="25082" y="789939"/>
                        <a:pt x="15499" y="805911"/>
                      </a:cubicBezTo>
                      <a:cubicBezTo>
                        <a:pt x="9556" y="815817"/>
                        <a:pt x="5166" y="826576"/>
                        <a:pt x="0" y="836908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" name="任意多边形 93"/>
                <p:cNvSpPr/>
                <p:nvPr/>
              </p:nvSpPr>
              <p:spPr>
                <a:xfrm>
                  <a:off x="4324027" y="2138766"/>
                  <a:ext cx="309966" cy="744945"/>
                </a:xfrm>
                <a:custGeom>
                  <a:avLst/>
                  <a:gdLst>
                    <a:gd name="connsiteX0" fmla="*/ 309966 w 309966"/>
                    <a:gd name="connsiteY0" fmla="*/ 0 h 744945"/>
                    <a:gd name="connsiteX1" fmla="*/ 247973 w 309966"/>
                    <a:gd name="connsiteY1" fmla="*/ 77492 h 744945"/>
                    <a:gd name="connsiteX2" fmla="*/ 201478 w 309966"/>
                    <a:gd name="connsiteY2" fmla="*/ 123987 h 744945"/>
                    <a:gd name="connsiteX3" fmla="*/ 170481 w 309966"/>
                    <a:gd name="connsiteY3" fmla="*/ 185980 h 744945"/>
                    <a:gd name="connsiteX4" fmla="*/ 154983 w 309966"/>
                    <a:gd name="connsiteY4" fmla="*/ 263471 h 744945"/>
                    <a:gd name="connsiteX5" fmla="*/ 139485 w 309966"/>
                    <a:gd name="connsiteY5" fmla="*/ 325465 h 744945"/>
                    <a:gd name="connsiteX6" fmla="*/ 123987 w 309966"/>
                    <a:gd name="connsiteY6" fmla="*/ 511444 h 744945"/>
                    <a:gd name="connsiteX7" fmla="*/ 92990 w 309966"/>
                    <a:gd name="connsiteY7" fmla="*/ 666427 h 744945"/>
                    <a:gd name="connsiteX8" fmla="*/ 15498 w 309966"/>
                    <a:gd name="connsiteY8" fmla="*/ 743919 h 744945"/>
                    <a:gd name="connsiteX9" fmla="*/ 0 w 309966"/>
                    <a:gd name="connsiteY9" fmla="*/ 743919 h 74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9966" h="744945">
                      <a:moveTo>
                        <a:pt x="309966" y="0"/>
                      </a:moveTo>
                      <a:cubicBezTo>
                        <a:pt x="289302" y="25831"/>
                        <a:pt x="269756" y="52597"/>
                        <a:pt x="247973" y="77492"/>
                      </a:cubicBezTo>
                      <a:cubicBezTo>
                        <a:pt x="233540" y="93987"/>
                        <a:pt x="214218" y="106152"/>
                        <a:pt x="201478" y="123987"/>
                      </a:cubicBezTo>
                      <a:cubicBezTo>
                        <a:pt x="188049" y="142787"/>
                        <a:pt x="180813" y="165316"/>
                        <a:pt x="170481" y="185980"/>
                      </a:cubicBezTo>
                      <a:cubicBezTo>
                        <a:pt x="165315" y="211810"/>
                        <a:pt x="160697" y="237756"/>
                        <a:pt x="154983" y="263471"/>
                      </a:cubicBezTo>
                      <a:cubicBezTo>
                        <a:pt x="150362" y="284264"/>
                        <a:pt x="142127" y="304329"/>
                        <a:pt x="139485" y="325465"/>
                      </a:cubicBezTo>
                      <a:cubicBezTo>
                        <a:pt x="131769" y="387193"/>
                        <a:pt x="132392" y="449807"/>
                        <a:pt x="123987" y="511444"/>
                      </a:cubicBezTo>
                      <a:cubicBezTo>
                        <a:pt x="116869" y="563645"/>
                        <a:pt x="122214" y="622591"/>
                        <a:pt x="92990" y="666427"/>
                      </a:cubicBezTo>
                      <a:cubicBezTo>
                        <a:pt x="61993" y="712922"/>
                        <a:pt x="67159" y="718088"/>
                        <a:pt x="15498" y="743919"/>
                      </a:cubicBezTo>
                      <a:cubicBezTo>
                        <a:pt x="10877" y="746229"/>
                        <a:pt x="5166" y="743919"/>
                        <a:pt x="0" y="743919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5" name="任意多边形 94"/>
                <p:cNvSpPr/>
                <p:nvPr/>
              </p:nvSpPr>
              <p:spPr>
                <a:xfrm>
                  <a:off x="4479010" y="2402237"/>
                  <a:ext cx="61993" cy="573438"/>
                </a:xfrm>
                <a:custGeom>
                  <a:avLst/>
                  <a:gdLst>
                    <a:gd name="connsiteX0" fmla="*/ 61993 w 61993"/>
                    <a:gd name="connsiteY0" fmla="*/ 0 h 573438"/>
                    <a:gd name="connsiteX1" fmla="*/ 0 w 61993"/>
                    <a:gd name="connsiteY1" fmla="*/ 573438 h 573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993" h="573438">
                      <a:moveTo>
                        <a:pt x="61993" y="0"/>
                      </a:moveTo>
                      <a:cubicBezTo>
                        <a:pt x="40762" y="191084"/>
                        <a:pt x="0" y="381178"/>
                        <a:pt x="0" y="573438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" name="任意多边形 95"/>
                <p:cNvSpPr/>
                <p:nvPr/>
              </p:nvSpPr>
              <p:spPr>
                <a:xfrm>
                  <a:off x="4300143" y="2093548"/>
                  <a:ext cx="433953" cy="836908"/>
                </a:xfrm>
                <a:custGeom>
                  <a:avLst/>
                  <a:gdLst>
                    <a:gd name="connsiteX0" fmla="*/ 433953 w 433953"/>
                    <a:gd name="connsiteY0" fmla="*/ 0 h 836908"/>
                    <a:gd name="connsiteX1" fmla="*/ 247973 w 433953"/>
                    <a:gd name="connsiteY1" fmla="*/ 30996 h 836908"/>
                    <a:gd name="connsiteX2" fmla="*/ 201478 w 433953"/>
                    <a:gd name="connsiteY2" fmla="*/ 61993 h 836908"/>
                    <a:gd name="connsiteX3" fmla="*/ 185980 w 433953"/>
                    <a:gd name="connsiteY3" fmla="*/ 108488 h 836908"/>
                    <a:gd name="connsiteX4" fmla="*/ 139485 w 433953"/>
                    <a:gd name="connsiteY4" fmla="*/ 139484 h 836908"/>
                    <a:gd name="connsiteX5" fmla="*/ 108488 w 433953"/>
                    <a:gd name="connsiteY5" fmla="*/ 232474 h 836908"/>
                    <a:gd name="connsiteX6" fmla="*/ 92990 w 433953"/>
                    <a:gd name="connsiteY6" fmla="*/ 278969 h 836908"/>
                    <a:gd name="connsiteX7" fmla="*/ 61993 w 433953"/>
                    <a:gd name="connsiteY7" fmla="*/ 666427 h 836908"/>
                    <a:gd name="connsiteX8" fmla="*/ 46495 w 433953"/>
                    <a:gd name="connsiteY8" fmla="*/ 759417 h 836908"/>
                    <a:gd name="connsiteX9" fmla="*/ 15499 w 433953"/>
                    <a:gd name="connsiteY9" fmla="*/ 805911 h 836908"/>
                    <a:gd name="connsiteX10" fmla="*/ 0 w 433953"/>
                    <a:gd name="connsiteY10" fmla="*/ 836908 h 836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3953" h="836908">
                      <a:moveTo>
                        <a:pt x="433953" y="0"/>
                      </a:moveTo>
                      <a:cubicBezTo>
                        <a:pt x="389762" y="4910"/>
                        <a:pt x="299900" y="5032"/>
                        <a:pt x="247973" y="30996"/>
                      </a:cubicBezTo>
                      <a:cubicBezTo>
                        <a:pt x="231313" y="39326"/>
                        <a:pt x="216976" y="51661"/>
                        <a:pt x="201478" y="61993"/>
                      </a:cubicBezTo>
                      <a:cubicBezTo>
                        <a:pt x="196312" y="77491"/>
                        <a:pt x="196185" y="95731"/>
                        <a:pt x="185980" y="108488"/>
                      </a:cubicBezTo>
                      <a:cubicBezTo>
                        <a:pt x="174344" y="123033"/>
                        <a:pt x="149357" y="123689"/>
                        <a:pt x="139485" y="139484"/>
                      </a:cubicBezTo>
                      <a:cubicBezTo>
                        <a:pt x="122168" y="167191"/>
                        <a:pt x="118820" y="201477"/>
                        <a:pt x="108488" y="232474"/>
                      </a:cubicBezTo>
                      <a:lnTo>
                        <a:pt x="92990" y="278969"/>
                      </a:lnTo>
                      <a:cubicBezTo>
                        <a:pt x="53230" y="597056"/>
                        <a:pt x="108137" y="135783"/>
                        <a:pt x="61993" y="666427"/>
                      </a:cubicBezTo>
                      <a:cubicBezTo>
                        <a:pt x="59271" y="697733"/>
                        <a:pt x="56432" y="729605"/>
                        <a:pt x="46495" y="759417"/>
                      </a:cubicBezTo>
                      <a:cubicBezTo>
                        <a:pt x="40605" y="777087"/>
                        <a:pt x="25082" y="789939"/>
                        <a:pt x="15499" y="805911"/>
                      </a:cubicBezTo>
                      <a:cubicBezTo>
                        <a:pt x="9556" y="815817"/>
                        <a:pt x="5166" y="826576"/>
                        <a:pt x="0" y="836908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" name="任意多边形 96"/>
                <p:cNvSpPr/>
                <p:nvPr/>
              </p:nvSpPr>
              <p:spPr>
                <a:xfrm>
                  <a:off x="4331586" y="2104374"/>
                  <a:ext cx="433953" cy="836908"/>
                </a:xfrm>
                <a:custGeom>
                  <a:avLst/>
                  <a:gdLst>
                    <a:gd name="connsiteX0" fmla="*/ 433953 w 433953"/>
                    <a:gd name="connsiteY0" fmla="*/ 0 h 836908"/>
                    <a:gd name="connsiteX1" fmla="*/ 247973 w 433953"/>
                    <a:gd name="connsiteY1" fmla="*/ 30996 h 836908"/>
                    <a:gd name="connsiteX2" fmla="*/ 201478 w 433953"/>
                    <a:gd name="connsiteY2" fmla="*/ 61993 h 836908"/>
                    <a:gd name="connsiteX3" fmla="*/ 185980 w 433953"/>
                    <a:gd name="connsiteY3" fmla="*/ 108488 h 836908"/>
                    <a:gd name="connsiteX4" fmla="*/ 139485 w 433953"/>
                    <a:gd name="connsiteY4" fmla="*/ 139484 h 836908"/>
                    <a:gd name="connsiteX5" fmla="*/ 108488 w 433953"/>
                    <a:gd name="connsiteY5" fmla="*/ 232474 h 836908"/>
                    <a:gd name="connsiteX6" fmla="*/ 92990 w 433953"/>
                    <a:gd name="connsiteY6" fmla="*/ 278969 h 836908"/>
                    <a:gd name="connsiteX7" fmla="*/ 61993 w 433953"/>
                    <a:gd name="connsiteY7" fmla="*/ 666427 h 836908"/>
                    <a:gd name="connsiteX8" fmla="*/ 46495 w 433953"/>
                    <a:gd name="connsiteY8" fmla="*/ 759417 h 836908"/>
                    <a:gd name="connsiteX9" fmla="*/ 15499 w 433953"/>
                    <a:gd name="connsiteY9" fmla="*/ 805911 h 836908"/>
                    <a:gd name="connsiteX10" fmla="*/ 0 w 433953"/>
                    <a:gd name="connsiteY10" fmla="*/ 836908 h 836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3953" h="836908">
                      <a:moveTo>
                        <a:pt x="433953" y="0"/>
                      </a:moveTo>
                      <a:cubicBezTo>
                        <a:pt x="389762" y="4910"/>
                        <a:pt x="299900" y="5032"/>
                        <a:pt x="247973" y="30996"/>
                      </a:cubicBezTo>
                      <a:cubicBezTo>
                        <a:pt x="231313" y="39326"/>
                        <a:pt x="216976" y="51661"/>
                        <a:pt x="201478" y="61993"/>
                      </a:cubicBezTo>
                      <a:cubicBezTo>
                        <a:pt x="196312" y="77491"/>
                        <a:pt x="196185" y="95731"/>
                        <a:pt x="185980" y="108488"/>
                      </a:cubicBezTo>
                      <a:cubicBezTo>
                        <a:pt x="174344" y="123033"/>
                        <a:pt x="149357" y="123689"/>
                        <a:pt x="139485" y="139484"/>
                      </a:cubicBezTo>
                      <a:cubicBezTo>
                        <a:pt x="122168" y="167191"/>
                        <a:pt x="118820" y="201477"/>
                        <a:pt x="108488" y="232474"/>
                      </a:cubicBezTo>
                      <a:lnTo>
                        <a:pt x="92990" y="278969"/>
                      </a:lnTo>
                      <a:cubicBezTo>
                        <a:pt x="53230" y="597056"/>
                        <a:pt x="108137" y="135783"/>
                        <a:pt x="61993" y="666427"/>
                      </a:cubicBezTo>
                      <a:cubicBezTo>
                        <a:pt x="59271" y="697733"/>
                        <a:pt x="56432" y="729605"/>
                        <a:pt x="46495" y="759417"/>
                      </a:cubicBezTo>
                      <a:cubicBezTo>
                        <a:pt x="40605" y="777087"/>
                        <a:pt x="25082" y="789939"/>
                        <a:pt x="15499" y="805911"/>
                      </a:cubicBezTo>
                      <a:cubicBezTo>
                        <a:pt x="9556" y="815817"/>
                        <a:pt x="5166" y="826576"/>
                        <a:pt x="0" y="836908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" name="任意多边形 97"/>
                <p:cNvSpPr/>
                <p:nvPr/>
              </p:nvSpPr>
              <p:spPr>
                <a:xfrm>
                  <a:off x="4336519" y="2168024"/>
                  <a:ext cx="504569" cy="759943"/>
                </a:xfrm>
                <a:custGeom>
                  <a:avLst/>
                  <a:gdLst>
                    <a:gd name="connsiteX0" fmla="*/ 433953 w 433953"/>
                    <a:gd name="connsiteY0" fmla="*/ 0 h 836908"/>
                    <a:gd name="connsiteX1" fmla="*/ 247973 w 433953"/>
                    <a:gd name="connsiteY1" fmla="*/ 30996 h 836908"/>
                    <a:gd name="connsiteX2" fmla="*/ 201478 w 433953"/>
                    <a:gd name="connsiteY2" fmla="*/ 61993 h 836908"/>
                    <a:gd name="connsiteX3" fmla="*/ 185980 w 433953"/>
                    <a:gd name="connsiteY3" fmla="*/ 108488 h 836908"/>
                    <a:gd name="connsiteX4" fmla="*/ 139485 w 433953"/>
                    <a:gd name="connsiteY4" fmla="*/ 139484 h 836908"/>
                    <a:gd name="connsiteX5" fmla="*/ 108488 w 433953"/>
                    <a:gd name="connsiteY5" fmla="*/ 232474 h 836908"/>
                    <a:gd name="connsiteX6" fmla="*/ 92990 w 433953"/>
                    <a:gd name="connsiteY6" fmla="*/ 278969 h 836908"/>
                    <a:gd name="connsiteX7" fmla="*/ 61993 w 433953"/>
                    <a:gd name="connsiteY7" fmla="*/ 666427 h 836908"/>
                    <a:gd name="connsiteX8" fmla="*/ 46495 w 433953"/>
                    <a:gd name="connsiteY8" fmla="*/ 759417 h 836908"/>
                    <a:gd name="connsiteX9" fmla="*/ 15499 w 433953"/>
                    <a:gd name="connsiteY9" fmla="*/ 805911 h 836908"/>
                    <a:gd name="connsiteX10" fmla="*/ 0 w 433953"/>
                    <a:gd name="connsiteY10" fmla="*/ 836908 h 836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3953" h="836908">
                      <a:moveTo>
                        <a:pt x="433953" y="0"/>
                      </a:moveTo>
                      <a:cubicBezTo>
                        <a:pt x="389762" y="4910"/>
                        <a:pt x="299900" y="5032"/>
                        <a:pt x="247973" y="30996"/>
                      </a:cubicBezTo>
                      <a:cubicBezTo>
                        <a:pt x="231313" y="39326"/>
                        <a:pt x="216976" y="51661"/>
                        <a:pt x="201478" y="61993"/>
                      </a:cubicBezTo>
                      <a:cubicBezTo>
                        <a:pt x="196312" y="77491"/>
                        <a:pt x="196185" y="95731"/>
                        <a:pt x="185980" y="108488"/>
                      </a:cubicBezTo>
                      <a:cubicBezTo>
                        <a:pt x="174344" y="123033"/>
                        <a:pt x="149357" y="123689"/>
                        <a:pt x="139485" y="139484"/>
                      </a:cubicBezTo>
                      <a:cubicBezTo>
                        <a:pt x="122168" y="167191"/>
                        <a:pt x="118820" y="201477"/>
                        <a:pt x="108488" y="232474"/>
                      </a:cubicBezTo>
                      <a:lnTo>
                        <a:pt x="92990" y="278969"/>
                      </a:lnTo>
                      <a:cubicBezTo>
                        <a:pt x="53230" y="597056"/>
                        <a:pt x="108137" y="135783"/>
                        <a:pt x="61993" y="666427"/>
                      </a:cubicBezTo>
                      <a:cubicBezTo>
                        <a:pt x="59271" y="697733"/>
                        <a:pt x="56432" y="729605"/>
                        <a:pt x="46495" y="759417"/>
                      </a:cubicBezTo>
                      <a:cubicBezTo>
                        <a:pt x="40605" y="777087"/>
                        <a:pt x="25082" y="789939"/>
                        <a:pt x="15499" y="805911"/>
                      </a:cubicBezTo>
                      <a:cubicBezTo>
                        <a:pt x="9556" y="815817"/>
                        <a:pt x="5166" y="826576"/>
                        <a:pt x="0" y="836908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9" name="任意多边形 98"/>
                <p:cNvSpPr/>
                <p:nvPr/>
              </p:nvSpPr>
              <p:spPr>
                <a:xfrm>
                  <a:off x="4593515" y="2635624"/>
                  <a:ext cx="75304" cy="64545"/>
                </a:xfrm>
                <a:custGeom>
                  <a:avLst/>
                  <a:gdLst>
                    <a:gd name="connsiteX0" fmla="*/ 0 w 75304"/>
                    <a:gd name="connsiteY0" fmla="*/ 0 h 64545"/>
                    <a:gd name="connsiteX1" fmla="*/ 75304 w 75304"/>
                    <a:gd name="connsiteY1" fmla="*/ 64545 h 64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304" h="64545">
                      <a:moveTo>
                        <a:pt x="0" y="0"/>
                      </a:moveTo>
                      <a:cubicBezTo>
                        <a:pt x="61709" y="49366"/>
                        <a:pt x="37553" y="26794"/>
                        <a:pt x="75304" y="64545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" name="文本框 9"/>
              <p:cNvSpPr txBox="1"/>
              <p:nvPr/>
            </p:nvSpPr>
            <p:spPr>
              <a:xfrm>
                <a:off x="5397351" y="3083859"/>
                <a:ext cx="5128327" cy="166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54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我从</a:t>
                </a:r>
                <a:r>
                  <a:rPr lang="en-US" altLang="zh-CN" sz="54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11</a:t>
                </a:r>
                <a:r>
                  <a:rPr lang="zh-CN" altLang="en-US" sz="54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楼跳下去</a:t>
                </a:r>
                <a:endParaRPr lang="en-US" altLang="zh-CN" sz="5400" dirty="0" smtClean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  <a:p>
                <a:r>
                  <a:rPr lang="zh-CN" altLang="en-US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才发现幸福的真相</a:t>
                </a:r>
                <a:endParaRPr lang="zh-CN" altLang="en-US" sz="4800" dirty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</p:txBody>
          </p:sp>
        </p:grpSp>
        <p:sp>
          <p:nvSpPr>
            <p:cNvPr id="6" name="任意多边形 5"/>
            <p:cNvSpPr/>
            <p:nvPr/>
          </p:nvSpPr>
          <p:spPr>
            <a:xfrm>
              <a:off x="4942626" y="2835965"/>
              <a:ext cx="5553096" cy="1948136"/>
            </a:xfrm>
            <a:custGeom>
              <a:avLst/>
              <a:gdLst>
                <a:gd name="connsiteX0" fmla="*/ 212470 w 5553096"/>
                <a:gd name="connsiteY0" fmla="*/ 887896 h 1948136"/>
                <a:gd name="connsiteX1" fmla="*/ 132957 w 5553096"/>
                <a:gd name="connsiteY1" fmla="*/ 940905 h 1948136"/>
                <a:gd name="connsiteX2" fmla="*/ 106452 w 5553096"/>
                <a:gd name="connsiteY2" fmla="*/ 967409 h 1948136"/>
                <a:gd name="connsiteX3" fmla="*/ 66696 w 5553096"/>
                <a:gd name="connsiteY3" fmla="*/ 993913 h 1948136"/>
                <a:gd name="connsiteX4" fmla="*/ 40191 w 5553096"/>
                <a:gd name="connsiteY4" fmla="*/ 1033670 h 1948136"/>
                <a:gd name="connsiteX5" fmla="*/ 435 w 5553096"/>
                <a:gd name="connsiteY5" fmla="*/ 1073426 h 1948136"/>
                <a:gd name="connsiteX6" fmla="*/ 53444 w 5553096"/>
                <a:gd name="connsiteY6" fmla="*/ 1086678 h 1948136"/>
                <a:gd name="connsiteX7" fmla="*/ 238974 w 5553096"/>
                <a:gd name="connsiteY7" fmla="*/ 1060174 h 1948136"/>
                <a:gd name="connsiteX8" fmla="*/ 344991 w 5553096"/>
                <a:gd name="connsiteY8" fmla="*/ 1033670 h 1948136"/>
                <a:gd name="connsiteX9" fmla="*/ 437757 w 5553096"/>
                <a:gd name="connsiteY9" fmla="*/ 1338470 h 1948136"/>
                <a:gd name="connsiteX10" fmla="*/ 451009 w 5553096"/>
                <a:gd name="connsiteY10" fmla="*/ 1497496 h 1948136"/>
                <a:gd name="connsiteX11" fmla="*/ 477513 w 5553096"/>
                <a:gd name="connsiteY11" fmla="*/ 1603513 h 1948136"/>
                <a:gd name="connsiteX12" fmla="*/ 490765 w 5553096"/>
                <a:gd name="connsiteY12" fmla="*/ 1749287 h 1948136"/>
                <a:gd name="connsiteX13" fmla="*/ 517270 w 5553096"/>
                <a:gd name="connsiteY13" fmla="*/ 1789044 h 1948136"/>
                <a:gd name="connsiteX14" fmla="*/ 610035 w 5553096"/>
                <a:gd name="connsiteY14" fmla="*/ 1855305 h 1948136"/>
                <a:gd name="connsiteX15" fmla="*/ 676296 w 5553096"/>
                <a:gd name="connsiteY15" fmla="*/ 1868557 h 1948136"/>
                <a:gd name="connsiteX16" fmla="*/ 755809 w 5553096"/>
                <a:gd name="connsiteY16" fmla="*/ 1881809 h 1948136"/>
                <a:gd name="connsiteX17" fmla="*/ 1418417 w 5553096"/>
                <a:gd name="connsiteY17" fmla="*/ 1895061 h 1948136"/>
                <a:gd name="connsiteX18" fmla="*/ 1922000 w 5553096"/>
                <a:gd name="connsiteY18" fmla="*/ 1921565 h 1948136"/>
                <a:gd name="connsiteX19" fmla="*/ 2584609 w 5553096"/>
                <a:gd name="connsiteY19" fmla="*/ 1934818 h 1948136"/>
                <a:gd name="connsiteX20" fmla="*/ 3392991 w 5553096"/>
                <a:gd name="connsiteY20" fmla="*/ 1934818 h 1948136"/>
                <a:gd name="connsiteX21" fmla="*/ 3949583 w 5553096"/>
                <a:gd name="connsiteY21" fmla="*/ 1948070 h 1948136"/>
                <a:gd name="connsiteX22" fmla="*/ 4824226 w 5553096"/>
                <a:gd name="connsiteY22" fmla="*/ 1934818 h 1948136"/>
                <a:gd name="connsiteX23" fmla="*/ 5102522 w 5553096"/>
                <a:gd name="connsiteY23" fmla="*/ 1908313 h 1948136"/>
                <a:gd name="connsiteX24" fmla="*/ 5394070 w 5553096"/>
                <a:gd name="connsiteY24" fmla="*/ 1895061 h 1948136"/>
                <a:gd name="connsiteX25" fmla="*/ 5447078 w 5553096"/>
                <a:gd name="connsiteY25" fmla="*/ 1855305 h 1948136"/>
                <a:gd name="connsiteX26" fmla="*/ 5500087 w 5553096"/>
                <a:gd name="connsiteY26" fmla="*/ 1828800 h 1948136"/>
                <a:gd name="connsiteX27" fmla="*/ 5539844 w 5553096"/>
                <a:gd name="connsiteY27" fmla="*/ 1789044 h 1948136"/>
                <a:gd name="connsiteX28" fmla="*/ 5526591 w 5553096"/>
                <a:gd name="connsiteY28" fmla="*/ 1497496 h 1948136"/>
                <a:gd name="connsiteX29" fmla="*/ 5513339 w 5553096"/>
                <a:gd name="connsiteY29" fmla="*/ 1245705 h 1948136"/>
                <a:gd name="connsiteX30" fmla="*/ 5526591 w 5553096"/>
                <a:gd name="connsiteY30" fmla="*/ 808383 h 1948136"/>
                <a:gd name="connsiteX31" fmla="*/ 5539844 w 5553096"/>
                <a:gd name="connsiteY31" fmla="*/ 702365 h 1948136"/>
                <a:gd name="connsiteX32" fmla="*/ 5553096 w 5553096"/>
                <a:gd name="connsiteY32" fmla="*/ 530087 h 1948136"/>
                <a:gd name="connsiteX33" fmla="*/ 5539844 w 5553096"/>
                <a:gd name="connsiteY33" fmla="*/ 198783 h 1948136"/>
                <a:gd name="connsiteX34" fmla="*/ 5513339 w 5553096"/>
                <a:gd name="connsiteY34" fmla="*/ 172278 h 1948136"/>
                <a:gd name="connsiteX35" fmla="*/ 5433826 w 5553096"/>
                <a:gd name="connsiteY35" fmla="*/ 132522 h 1948136"/>
                <a:gd name="connsiteX36" fmla="*/ 5380817 w 5553096"/>
                <a:gd name="connsiteY36" fmla="*/ 119270 h 1948136"/>
                <a:gd name="connsiteX37" fmla="*/ 5023009 w 5553096"/>
                <a:gd name="connsiteY37" fmla="*/ 106018 h 1948136"/>
                <a:gd name="connsiteX38" fmla="*/ 4983252 w 5553096"/>
                <a:gd name="connsiteY38" fmla="*/ 92765 h 1948136"/>
                <a:gd name="connsiteX39" fmla="*/ 4678452 w 5553096"/>
                <a:gd name="connsiteY39" fmla="*/ 66261 h 1948136"/>
                <a:gd name="connsiteX40" fmla="*/ 4506174 w 5553096"/>
                <a:gd name="connsiteY40" fmla="*/ 39757 h 1948136"/>
                <a:gd name="connsiteX41" fmla="*/ 4347148 w 5553096"/>
                <a:gd name="connsiteY41" fmla="*/ 13252 h 1948136"/>
                <a:gd name="connsiteX42" fmla="*/ 4201374 w 5553096"/>
                <a:gd name="connsiteY42" fmla="*/ 0 h 1948136"/>
                <a:gd name="connsiteX43" fmla="*/ 3578522 w 5553096"/>
                <a:gd name="connsiteY43" fmla="*/ 13252 h 1948136"/>
                <a:gd name="connsiteX44" fmla="*/ 3525513 w 5553096"/>
                <a:gd name="connsiteY44" fmla="*/ 26505 h 1948136"/>
                <a:gd name="connsiteX45" fmla="*/ 2915913 w 5553096"/>
                <a:gd name="connsiteY45" fmla="*/ 39757 h 1948136"/>
                <a:gd name="connsiteX46" fmla="*/ 2730383 w 5553096"/>
                <a:gd name="connsiteY46" fmla="*/ 53009 h 1948136"/>
                <a:gd name="connsiteX47" fmla="*/ 2372574 w 5553096"/>
                <a:gd name="connsiteY47" fmla="*/ 66261 h 1948136"/>
                <a:gd name="connsiteX48" fmla="*/ 2319565 w 5553096"/>
                <a:gd name="connsiteY48" fmla="*/ 79513 h 1948136"/>
                <a:gd name="connsiteX49" fmla="*/ 2081026 w 5553096"/>
                <a:gd name="connsiteY49" fmla="*/ 92765 h 1948136"/>
                <a:gd name="connsiteX50" fmla="*/ 1590696 w 5553096"/>
                <a:gd name="connsiteY50" fmla="*/ 106018 h 1948136"/>
                <a:gd name="connsiteX51" fmla="*/ 729304 w 5553096"/>
                <a:gd name="connsiteY51" fmla="*/ 145774 h 1948136"/>
                <a:gd name="connsiteX52" fmla="*/ 583531 w 5553096"/>
                <a:gd name="connsiteY52" fmla="*/ 159026 h 1948136"/>
                <a:gd name="connsiteX53" fmla="*/ 543774 w 5553096"/>
                <a:gd name="connsiteY53" fmla="*/ 172278 h 1948136"/>
                <a:gd name="connsiteX54" fmla="*/ 490765 w 5553096"/>
                <a:gd name="connsiteY54" fmla="*/ 185531 h 1948136"/>
                <a:gd name="connsiteX55" fmla="*/ 424504 w 5553096"/>
                <a:gd name="connsiteY55" fmla="*/ 212035 h 1948136"/>
                <a:gd name="connsiteX56" fmla="*/ 384748 w 5553096"/>
                <a:gd name="connsiteY56" fmla="*/ 225287 h 1948136"/>
                <a:gd name="connsiteX57" fmla="*/ 305235 w 5553096"/>
                <a:gd name="connsiteY57" fmla="*/ 331305 h 1948136"/>
                <a:gd name="connsiteX58" fmla="*/ 318487 w 5553096"/>
                <a:gd name="connsiteY58" fmla="*/ 556592 h 1948136"/>
                <a:gd name="connsiteX59" fmla="*/ 331739 w 5553096"/>
                <a:gd name="connsiteY59" fmla="*/ 609600 h 1948136"/>
                <a:gd name="connsiteX60" fmla="*/ 371496 w 5553096"/>
                <a:gd name="connsiteY60" fmla="*/ 742122 h 1948136"/>
                <a:gd name="connsiteX61" fmla="*/ 358244 w 5553096"/>
                <a:gd name="connsiteY61" fmla="*/ 834887 h 1948136"/>
                <a:gd name="connsiteX62" fmla="*/ 318487 w 5553096"/>
                <a:gd name="connsiteY62" fmla="*/ 848139 h 1948136"/>
                <a:gd name="connsiteX63" fmla="*/ 278731 w 5553096"/>
                <a:gd name="connsiteY63" fmla="*/ 874644 h 1948136"/>
                <a:gd name="connsiteX64" fmla="*/ 212470 w 5553096"/>
                <a:gd name="connsiteY64" fmla="*/ 887896 h 19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553096" h="1948136">
                  <a:moveTo>
                    <a:pt x="212470" y="887896"/>
                  </a:moveTo>
                  <a:cubicBezTo>
                    <a:pt x="188174" y="898939"/>
                    <a:pt x="158441" y="921792"/>
                    <a:pt x="132957" y="940905"/>
                  </a:cubicBezTo>
                  <a:cubicBezTo>
                    <a:pt x="122962" y="948402"/>
                    <a:pt x="116208" y="959604"/>
                    <a:pt x="106452" y="967409"/>
                  </a:cubicBezTo>
                  <a:cubicBezTo>
                    <a:pt x="94015" y="977358"/>
                    <a:pt x="79948" y="985078"/>
                    <a:pt x="66696" y="993913"/>
                  </a:cubicBezTo>
                  <a:cubicBezTo>
                    <a:pt x="57861" y="1007165"/>
                    <a:pt x="50387" y="1021434"/>
                    <a:pt x="40191" y="1033670"/>
                  </a:cubicBezTo>
                  <a:cubicBezTo>
                    <a:pt x="28193" y="1048067"/>
                    <a:pt x="-4111" y="1055244"/>
                    <a:pt x="435" y="1073426"/>
                  </a:cubicBezTo>
                  <a:cubicBezTo>
                    <a:pt x="4853" y="1091096"/>
                    <a:pt x="35774" y="1082261"/>
                    <a:pt x="53444" y="1086678"/>
                  </a:cubicBezTo>
                  <a:cubicBezTo>
                    <a:pt x="105083" y="1080223"/>
                    <a:pt x="185475" y="1071638"/>
                    <a:pt x="238974" y="1060174"/>
                  </a:cubicBezTo>
                  <a:cubicBezTo>
                    <a:pt x="274592" y="1052542"/>
                    <a:pt x="309652" y="1042505"/>
                    <a:pt x="344991" y="1033670"/>
                  </a:cubicBezTo>
                  <a:cubicBezTo>
                    <a:pt x="546984" y="1084167"/>
                    <a:pt x="437757" y="1020042"/>
                    <a:pt x="437757" y="1338470"/>
                  </a:cubicBezTo>
                  <a:cubicBezTo>
                    <a:pt x="437757" y="1391662"/>
                    <a:pt x="443119" y="1444892"/>
                    <a:pt x="451009" y="1497496"/>
                  </a:cubicBezTo>
                  <a:cubicBezTo>
                    <a:pt x="456412" y="1533520"/>
                    <a:pt x="477513" y="1603513"/>
                    <a:pt x="477513" y="1603513"/>
                  </a:cubicBezTo>
                  <a:cubicBezTo>
                    <a:pt x="481930" y="1652104"/>
                    <a:pt x="480542" y="1701578"/>
                    <a:pt x="490765" y="1749287"/>
                  </a:cubicBezTo>
                  <a:cubicBezTo>
                    <a:pt x="494102" y="1764861"/>
                    <a:pt x="507074" y="1776808"/>
                    <a:pt x="517270" y="1789044"/>
                  </a:cubicBezTo>
                  <a:cubicBezTo>
                    <a:pt x="545868" y="1823361"/>
                    <a:pt x="566751" y="1840877"/>
                    <a:pt x="610035" y="1855305"/>
                  </a:cubicBezTo>
                  <a:cubicBezTo>
                    <a:pt x="631404" y="1862428"/>
                    <a:pt x="654135" y="1864528"/>
                    <a:pt x="676296" y="1868557"/>
                  </a:cubicBezTo>
                  <a:cubicBezTo>
                    <a:pt x="702733" y="1873364"/>
                    <a:pt x="728956" y="1880850"/>
                    <a:pt x="755809" y="1881809"/>
                  </a:cubicBezTo>
                  <a:cubicBezTo>
                    <a:pt x="976582" y="1889694"/>
                    <a:pt x="1197548" y="1890644"/>
                    <a:pt x="1418417" y="1895061"/>
                  </a:cubicBezTo>
                  <a:cubicBezTo>
                    <a:pt x="1615789" y="1944403"/>
                    <a:pt x="1464829" y="1910680"/>
                    <a:pt x="1922000" y="1921565"/>
                  </a:cubicBezTo>
                  <a:lnTo>
                    <a:pt x="2584609" y="1934818"/>
                  </a:lnTo>
                  <a:cubicBezTo>
                    <a:pt x="3243861" y="1964784"/>
                    <a:pt x="2432498" y="1934818"/>
                    <a:pt x="3392991" y="1934818"/>
                  </a:cubicBezTo>
                  <a:cubicBezTo>
                    <a:pt x="3578574" y="1934818"/>
                    <a:pt x="3764052" y="1943653"/>
                    <a:pt x="3949583" y="1948070"/>
                  </a:cubicBezTo>
                  <a:lnTo>
                    <a:pt x="4824226" y="1934818"/>
                  </a:lnTo>
                  <a:cubicBezTo>
                    <a:pt x="5577540" y="1916217"/>
                    <a:pt x="4743979" y="1933923"/>
                    <a:pt x="5102522" y="1908313"/>
                  </a:cubicBezTo>
                  <a:cubicBezTo>
                    <a:pt x="5199558" y="1901382"/>
                    <a:pt x="5296887" y="1899478"/>
                    <a:pt x="5394070" y="1895061"/>
                  </a:cubicBezTo>
                  <a:cubicBezTo>
                    <a:pt x="5411739" y="1881809"/>
                    <a:pt x="5428349" y="1867011"/>
                    <a:pt x="5447078" y="1855305"/>
                  </a:cubicBezTo>
                  <a:cubicBezTo>
                    <a:pt x="5463830" y="1844835"/>
                    <a:pt x="5484011" y="1840283"/>
                    <a:pt x="5500087" y="1828800"/>
                  </a:cubicBezTo>
                  <a:cubicBezTo>
                    <a:pt x="5515338" y="1817907"/>
                    <a:pt x="5526592" y="1802296"/>
                    <a:pt x="5539844" y="1789044"/>
                  </a:cubicBezTo>
                  <a:cubicBezTo>
                    <a:pt x="5535426" y="1691861"/>
                    <a:pt x="5531331" y="1594663"/>
                    <a:pt x="5526591" y="1497496"/>
                  </a:cubicBezTo>
                  <a:cubicBezTo>
                    <a:pt x="5522496" y="1413549"/>
                    <a:pt x="5513339" y="1329751"/>
                    <a:pt x="5513339" y="1245705"/>
                  </a:cubicBezTo>
                  <a:cubicBezTo>
                    <a:pt x="5513339" y="1099864"/>
                    <a:pt x="5519485" y="954051"/>
                    <a:pt x="5526591" y="808383"/>
                  </a:cubicBezTo>
                  <a:cubicBezTo>
                    <a:pt x="5528326" y="772811"/>
                    <a:pt x="5536467" y="737819"/>
                    <a:pt x="5539844" y="702365"/>
                  </a:cubicBezTo>
                  <a:cubicBezTo>
                    <a:pt x="5545305" y="645029"/>
                    <a:pt x="5548679" y="587513"/>
                    <a:pt x="5553096" y="530087"/>
                  </a:cubicBezTo>
                  <a:cubicBezTo>
                    <a:pt x="5548679" y="419652"/>
                    <a:pt x="5552049" y="308630"/>
                    <a:pt x="5539844" y="198783"/>
                  </a:cubicBezTo>
                  <a:cubicBezTo>
                    <a:pt x="5538464" y="186365"/>
                    <a:pt x="5523096" y="180083"/>
                    <a:pt x="5513339" y="172278"/>
                  </a:cubicBezTo>
                  <a:cubicBezTo>
                    <a:pt x="5481072" y="146465"/>
                    <a:pt x="5471930" y="143408"/>
                    <a:pt x="5433826" y="132522"/>
                  </a:cubicBezTo>
                  <a:cubicBezTo>
                    <a:pt x="5416313" y="127518"/>
                    <a:pt x="5398993" y="120443"/>
                    <a:pt x="5380817" y="119270"/>
                  </a:cubicBezTo>
                  <a:cubicBezTo>
                    <a:pt x="5261714" y="111586"/>
                    <a:pt x="5142278" y="110435"/>
                    <a:pt x="5023009" y="106018"/>
                  </a:cubicBezTo>
                  <a:cubicBezTo>
                    <a:pt x="5009757" y="101600"/>
                    <a:pt x="4996950" y="95505"/>
                    <a:pt x="4983252" y="92765"/>
                  </a:cubicBezTo>
                  <a:cubicBezTo>
                    <a:pt x="4888073" y="73729"/>
                    <a:pt x="4768196" y="71870"/>
                    <a:pt x="4678452" y="66261"/>
                  </a:cubicBezTo>
                  <a:cubicBezTo>
                    <a:pt x="4568105" y="38674"/>
                    <a:pt x="4684247" y="65196"/>
                    <a:pt x="4506174" y="39757"/>
                  </a:cubicBezTo>
                  <a:cubicBezTo>
                    <a:pt x="4317859" y="12855"/>
                    <a:pt x="4588994" y="40124"/>
                    <a:pt x="4347148" y="13252"/>
                  </a:cubicBezTo>
                  <a:cubicBezTo>
                    <a:pt x="4298655" y="7864"/>
                    <a:pt x="4249965" y="4417"/>
                    <a:pt x="4201374" y="0"/>
                  </a:cubicBezTo>
                  <a:lnTo>
                    <a:pt x="3578522" y="13252"/>
                  </a:lnTo>
                  <a:cubicBezTo>
                    <a:pt x="3560322" y="13966"/>
                    <a:pt x="3543712" y="25777"/>
                    <a:pt x="3525513" y="26505"/>
                  </a:cubicBezTo>
                  <a:cubicBezTo>
                    <a:pt x="3322427" y="34629"/>
                    <a:pt x="3119113" y="35340"/>
                    <a:pt x="2915913" y="39757"/>
                  </a:cubicBezTo>
                  <a:cubicBezTo>
                    <a:pt x="2854070" y="44174"/>
                    <a:pt x="2792310" y="49988"/>
                    <a:pt x="2730383" y="53009"/>
                  </a:cubicBezTo>
                  <a:cubicBezTo>
                    <a:pt x="2611173" y="58824"/>
                    <a:pt x="2491678" y="58577"/>
                    <a:pt x="2372574" y="66261"/>
                  </a:cubicBezTo>
                  <a:cubicBezTo>
                    <a:pt x="2354398" y="67434"/>
                    <a:pt x="2337704" y="77864"/>
                    <a:pt x="2319565" y="79513"/>
                  </a:cubicBezTo>
                  <a:cubicBezTo>
                    <a:pt x="2240256" y="86723"/>
                    <a:pt x="2160609" y="89871"/>
                    <a:pt x="2081026" y="92765"/>
                  </a:cubicBezTo>
                  <a:lnTo>
                    <a:pt x="1590696" y="106018"/>
                  </a:lnTo>
                  <a:cubicBezTo>
                    <a:pt x="1384490" y="112363"/>
                    <a:pt x="908863" y="129451"/>
                    <a:pt x="729304" y="145774"/>
                  </a:cubicBezTo>
                  <a:lnTo>
                    <a:pt x="583531" y="159026"/>
                  </a:lnTo>
                  <a:cubicBezTo>
                    <a:pt x="570279" y="163443"/>
                    <a:pt x="557206" y="168440"/>
                    <a:pt x="543774" y="172278"/>
                  </a:cubicBezTo>
                  <a:cubicBezTo>
                    <a:pt x="526261" y="177282"/>
                    <a:pt x="508044" y="179771"/>
                    <a:pt x="490765" y="185531"/>
                  </a:cubicBezTo>
                  <a:cubicBezTo>
                    <a:pt x="468197" y="193054"/>
                    <a:pt x="446778" y="203682"/>
                    <a:pt x="424504" y="212035"/>
                  </a:cubicBezTo>
                  <a:cubicBezTo>
                    <a:pt x="411425" y="216940"/>
                    <a:pt x="398000" y="220870"/>
                    <a:pt x="384748" y="225287"/>
                  </a:cubicBezTo>
                  <a:cubicBezTo>
                    <a:pt x="317770" y="292265"/>
                    <a:pt x="342914" y="255945"/>
                    <a:pt x="305235" y="331305"/>
                  </a:cubicBezTo>
                  <a:cubicBezTo>
                    <a:pt x="309652" y="406401"/>
                    <a:pt x="311355" y="481705"/>
                    <a:pt x="318487" y="556592"/>
                  </a:cubicBezTo>
                  <a:cubicBezTo>
                    <a:pt x="320214" y="574723"/>
                    <a:pt x="326505" y="592155"/>
                    <a:pt x="331739" y="609600"/>
                  </a:cubicBezTo>
                  <a:cubicBezTo>
                    <a:pt x="380134" y="770913"/>
                    <a:pt x="340953" y="619946"/>
                    <a:pt x="371496" y="742122"/>
                  </a:cubicBezTo>
                  <a:cubicBezTo>
                    <a:pt x="367079" y="773044"/>
                    <a:pt x="372213" y="806949"/>
                    <a:pt x="358244" y="834887"/>
                  </a:cubicBezTo>
                  <a:cubicBezTo>
                    <a:pt x="351997" y="847381"/>
                    <a:pt x="330981" y="841892"/>
                    <a:pt x="318487" y="848139"/>
                  </a:cubicBezTo>
                  <a:cubicBezTo>
                    <a:pt x="304241" y="855262"/>
                    <a:pt x="292977" y="867521"/>
                    <a:pt x="278731" y="874644"/>
                  </a:cubicBezTo>
                  <a:cubicBezTo>
                    <a:pt x="266237" y="880891"/>
                    <a:pt x="236766" y="876853"/>
                    <a:pt x="212470" y="887896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57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C -0.07213 0.03009 -0.2388 0.05718 -0.21666 0.09005 C -0.1944 0.12176 0.13828 0.15417 0.13386 0.1919 C 0.12956 0.22986 -0.29271 0.2044 -0.24284 0.31736 C -0.13424 0.41088 -0.02956 0.49676 0.07709 0.58704 " pathEditMode="relative" rAng="0" ptsTypes="AAAAA">
                                      <p:cBhvr>
                                        <p:cTn id="10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293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1.04167E-6 -0.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840247" y="461698"/>
            <a:ext cx="9279317" cy="3713679"/>
            <a:chOff x="1840247" y="461698"/>
            <a:chExt cx="9279317" cy="3713679"/>
          </a:xfrm>
        </p:grpSpPr>
        <p:grpSp>
          <p:nvGrpSpPr>
            <p:cNvPr id="31" name="组合 30"/>
            <p:cNvGrpSpPr/>
            <p:nvPr/>
          </p:nvGrpSpPr>
          <p:grpSpPr>
            <a:xfrm>
              <a:off x="1840247" y="630847"/>
              <a:ext cx="8993817" cy="3544530"/>
              <a:chOff x="2255883" y="477760"/>
              <a:chExt cx="8993817" cy="3544530"/>
            </a:xfrm>
          </p:grpSpPr>
          <p:grpSp>
            <p:nvGrpSpPr>
              <p:cNvPr id="3" name="组合 2"/>
              <p:cNvGrpSpPr/>
              <p:nvPr/>
            </p:nvGrpSpPr>
            <p:grpSpPr>
              <a:xfrm rot="1916012">
                <a:off x="2255883" y="477760"/>
                <a:ext cx="3275726" cy="3544530"/>
                <a:chOff x="1066022" y="1127730"/>
                <a:chExt cx="4377399" cy="4736605"/>
              </a:xfrm>
            </p:grpSpPr>
            <p:sp>
              <p:nvSpPr>
                <p:cNvPr id="5" name="任意多边形 4"/>
                <p:cNvSpPr/>
                <p:nvPr/>
              </p:nvSpPr>
              <p:spPr>
                <a:xfrm>
                  <a:off x="1066022" y="3771130"/>
                  <a:ext cx="2732183" cy="2093205"/>
                </a:xfrm>
                <a:custGeom>
                  <a:avLst/>
                  <a:gdLst>
                    <a:gd name="connsiteX0" fmla="*/ 1861850 w 2732183"/>
                    <a:gd name="connsiteY0" fmla="*/ 0 h 2093205"/>
                    <a:gd name="connsiteX1" fmla="*/ 1828800 w 2732183"/>
                    <a:gd name="connsiteY1" fmla="*/ 77118 h 2093205"/>
                    <a:gd name="connsiteX2" fmla="*/ 1729648 w 2732183"/>
                    <a:gd name="connsiteY2" fmla="*/ 187287 h 2093205"/>
                    <a:gd name="connsiteX3" fmla="*/ 1685580 w 2732183"/>
                    <a:gd name="connsiteY3" fmla="*/ 396607 h 2093205"/>
                    <a:gd name="connsiteX4" fmla="*/ 1652530 w 2732183"/>
                    <a:gd name="connsiteY4" fmla="*/ 473725 h 2093205"/>
                    <a:gd name="connsiteX5" fmla="*/ 1520327 w 2732183"/>
                    <a:gd name="connsiteY5" fmla="*/ 539827 h 2093205"/>
                    <a:gd name="connsiteX6" fmla="*/ 1421176 w 2732183"/>
                    <a:gd name="connsiteY6" fmla="*/ 506776 h 2093205"/>
                    <a:gd name="connsiteX7" fmla="*/ 1266939 w 2732183"/>
                    <a:gd name="connsiteY7" fmla="*/ 616945 h 2093205"/>
                    <a:gd name="connsiteX8" fmla="*/ 1266939 w 2732183"/>
                    <a:gd name="connsiteY8" fmla="*/ 616945 h 2093205"/>
                    <a:gd name="connsiteX9" fmla="*/ 1211855 w 2732183"/>
                    <a:gd name="connsiteY9" fmla="*/ 484742 h 2093205"/>
                    <a:gd name="connsiteX10" fmla="*/ 1167788 w 2732183"/>
                    <a:gd name="connsiteY10" fmla="*/ 396607 h 2093205"/>
                    <a:gd name="connsiteX11" fmla="*/ 1035585 w 2732183"/>
                    <a:gd name="connsiteY11" fmla="*/ 341523 h 2093205"/>
                    <a:gd name="connsiteX12" fmla="*/ 881349 w 2732183"/>
                    <a:gd name="connsiteY12" fmla="*/ 319489 h 2093205"/>
                    <a:gd name="connsiteX13" fmla="*/ 837282 w 2732183"/>
                    <a:gd name="connsiteY13" fmla="*/ 319489 h 2093205"/>
                    <a:gd name="connsiteX14" fmla="*/ 892366 w 2732183"/>
                    <a:gd name="connsiteY14" fmla="*/ 539827 h 2093205"/>
                    <a:gd name="connsiteX15" fmla="*/ 936433 w 2732183"/>
                    <a:gd name="connsiteY15" fmla="*/ 749147 h 2093205"/>
                    <a:gd name="connsiteX16" fmla="*/ 947450 w 2732183"/>
                    <a:gd name="connsiteY16" fmla="*/ 903383 h 2093205"/>
                    <a:gd name="connsiteX17" fmla="*/ 947450 w 2732183"/>
                    <a:gd name="connsiteY17" fmla="*/ 1002535 h 2093205"/>
                    <a:gd name="connsiteX18" fmla="*/ 837282 w 2732183"/>
                    <a:gd name="connsiteY18" fmla="*/ 1024569 h 2093205"/>
                    <a:gd name="connsiteX19" fmla="*/ 705079 w 2732183"/>
                    <a:gd name="connsiteY19" fmla="*/ 1035586 h 2093205"/>
                    <a:gd name="connsiteX20" fmla="*/ 638978 w 2732183"/>
                    <a:gd name="connsiteY20" fmla="*/ 881349 h 2093205"/>
                    <a:gd name="connsiteX21" fmla="*/ 627961 w 2732183"/>
                    <a:gd name="connsiteY21" fmla="*/ 638978 h 2093205"/>
                    <a:gd name="connsiteX22" fmla="*/ 638978 w 2732183"/>
                    <a:gd name="connsiteY22" fmla="*/ 418641 h 2093205"/>
                    <a:gd name="connsiteX23" fmla="*/ 594910 w 2732183"/>
                    <a:gd name="connsiteY23" fmla="*/ 319489 h 2093205"/>
                    <a:gd name="connsiteX24" fmla="*/ 462708 w 2732183"/>
                    <a:gd name="connsiteY24" fmla="*/ 319489 h 2093205"/>
                    <a:gd name="connsiteX25" fmla="*/ 363556 w 2732183"/>
                    <a:gd name="connsiteY25" fmla="*/ 429658 h 2093205"/>
                    <a:gd name="connsiteX26" fmla="*/ 231354 w 2732183"/>
                    <a:gd name="connsiteY26" fmla="*/ 473725 h 2093205"/>
                    <a:gd name="connsiteX27" fmla="*/ 143219 w 2732183"/>
                    <a:gd name="connsiteY27" fmla="*/ 528810 h 2093205"/>
                    <a:gd name="connsiteX28" fmla="*/ 33050 w 2732183"/>
                    <a:gd name="connsiteY28" fmla="*/ 561860 h 2093205"/>
                    <a:gd name="connsiteX29" fmla="*/ 0 w 2732183"/>
                    <a:gd name="connsiteY29" fmla="*/ 694063 h 2093205"/>
                    <a:gd name="connsiteX30" fmla="*/ 77118 w 2732183"/>
                    <a:gd name="connsiteY30" fmla="*/ 727113 h 2093205"/>
                    <a:gd name="connsiteX31" fmla="*/ 99151 w 2732183"/>
                    <a:gd name="connsiteY31" fmla="*/ 826265 h 2093205"/>
                    <a:gd name="connsiteX32" fmla="*/ 165253 w 2732183"/>
                    <a:gd name="connsiteY32" fmla="*/ 925417 h 2093205"/>
                    <a:gd name="connsiteX33" fmla="*/ 198303 w 2732183"/>
                    <a:gd name="connsiteY33" fmla="*/ 859316 h 2093205"/>
                    <a:gd name="connsiteX34" fmla="*/ 231354 w 2732183"/>
                    <a:gd name="connsiteY34" fmla="*/ 738130 h 2093205"/>
                    <a:gd name="connsiteX35" fmla="*/ 341523 w 2732183"/>
                    <a:gd name="connsiteY35" fmla="*/ 672029 h 2093205"/>
                    <a:gd name="connsiteX36" fmla="*/ 506776 w 2732183"/>
                    <a:gd name="connsiteY36" fmla="*/ 572877 h 2093205"/>
                    <a:gd name="connsiteX37" fmla="*/ 429657 w 2732183"/>
                    <a:gd name="connsiteY37" fmla="*/ 683046 h 2093205"/>
                    <a:gd name="connsiteX38" fmla="*/ 407624 w 2732183"/>
                    <a:gd name="connsiteY38" fmla="*/ 848299 h 2093205"/>
                    <a:gd name="connsiteX39" fmla="*/ 396607 w 2732183"/>
                    <a:gd name="connsiteY39" fmla="*/ 1035586 h 2093205"/>
                    <a:gd name="connsiteX40" fmla="*/ 396607 w 2732183"/>
                    <a:gd name="connsiteY40" fmla="*/ 1200839 h 2093205"/>
                    <a:gd name="connsiteX41" fmla="*/ 473725 w 2732183"/>
                    <a:gd name="connsiteY41" fmla="*/ 1311007 h 2093205"/>
                    <a:gd name="connsiteX42" fmla="*/ 594910 w 2732183"/>
                    <a:gd name="connsiteY42" fmla="*/ 1311007 h 2093205"/>
                    <a:gd name="connsiteX43" fmla="*/ 672029 w 2732183"/>
                    <a:gd name="connsiteY43" fmla="*/ 1299990 h 2093205"/>
                    <a:gd name="connsiteX44" fmla="*/ 672029 w 2732183"/>
                    <a:gd name="connsiteY44" fmla="*/ 1366092 h 2093205"/>
                    <a:gd name="connsiteX45" fmla="*/ 749147 w 2732183"/>
                    <a:gd name="connsiteY45" fmla="*/ 1344058 h 2093205"/>
                    <a:gd name="connsiteX46" fmla="*/ 749147 w 2732183"/>
                    <a:gd name="connsiteY46" fmla="*/ 1432193 h 2093205"/>
                    <a:gd name="connsiteX47" fmla="*/ 804231 w 2732183"/>
                    <a:gd name="connsiteY47" fmla="*/ 1377108 h 2093205"/>
                    <a:gd name="connsiteX48" fmla="*/ 804231 w 2732183"/>
                    <a:gd name="connsiteY48" fmla="*/ 1377108 h 2093205"/>
                    <a:gd name="connsiteX49" fmla="*/ 870332 w 2732183"/>
                    <a:gd name="connsiteY49" fmla="*/ 1454227 h 2093205"/>
                    <a:gd name="connsiteX50" fmla="*/ 958467 w 2732183"/>
                    <a:gd name="connsiteY50" fmla="*/ 1366092 h 2093205"/>
                    <a:gd name="connsiteX51" fmla="*/ 1101686 w 2732183"/>
                    <a:gd name="connsiteY51" fmla="*/ 1233889 h 2093205"/>
                    <a:gd name="connsiteX52" fmla="*/ 1057619 w 2732183"/>
                    <a:gd name="connsiteY52" fmla="*/ 1421176 h 2093205"/>
                    <a:gd name="connsiteX53" fmla="*/ 1079653 w 2732183"/>
                    <a:gd name="connsiteY53" fmla="*/ 1597446 h 2093205"/>
                    <a:gd name="connsiteX54" fmla="*/ 1057619 w 2732183"/>
                    <a:gd name="connsiteY54" fmla="*/ 1938969 h 2093205"/>
                    <a:gd name="connsiteX55" fmla="*/ 1134737 w 2732183"/>
                    <a:gd name="connsiteY55" fmla="*/ 2038121 h 2093205"/>
                    <a:gd name="connsiteX56" fmla="*/ 1255923 w 2732183"/>
                    <a:gd name="connsiteY56" fmla="*/ 2093205 h 2093205"/>
                    <a:gd name="connsiteX57" fmla="*/ 1465243 w 2732183"/>
                    <a:gd name="connsiteY57" fmla="*/ 2005070 h 2093205"/>
                    <a:gd name="connsiteX58" fmla="*/ 1652530 w 2732183"/>
                    <a:gd name="connsiteY58" fmla="*/ 1883884 h 2093205"/>
                    <a:gd name="connsiteX59" fmla="*/ 1696597 w 2732183"/>
                    <a:gd name="connsiteY59" fmla="*/ 1861851 h 2093205"/>
                    <a:gd name="connsiteX60" fmla="*/ 1784732 w 2732183"/>
                    <a:gd name="connsiteY60" fmla="*/ 1828800 h 2093205"/>
                    <a:gd name="connsiteX61" fmla="*/ 1927951 w 2732183"/>
                    <a:gd name="connsiteY61" fmla="*/ 1828800 h 2093205"/>
                    <a:gd name="connsiteX62" fmla="*/ 1983036 w 2732183"/>
                    <a:gd name="connsiteY62" fmla="*/ 1707614 h 2093205"/>
                    <a:gd name="connsiteX63" fmla="*/ 2027103 w 2732183"/>
                    <a:gd name="connsiteY63" fmla="*/ 1586429 h 2093205"/>
                    <a:gd name="connsiteX64" fmla="*/ 2203373 w 2732183"/>
                    <a:gd name="connsiteY64" fmla="*/ 1509311 h 2093205"/>
                    <a:gd name="connsiteX65" fmla="*/ 2368626 w 2732183"/>
                    <a:gd name="connsiteY65" fmla="*/ 1399142 h 2093205"/>
                    <a:gd name="connsiteX66" fmla="*/ 2368626 w 2732183"/>
                    <a:gd name="connsiteY66" fmla="*/ 1255923 h 2093205"/>
                    <a:gd name="connsiteX67" fmla="*/ 2379643 w 2732183"/>
                    <a:gd name="connsiteY67" fmla="*/ 1068636 h 2093205"/>
                    <a:gd name="connsiteX68" fmla="*/ 2401677 w 2732183"/>
                    <a:gd name="connsiteY68" fmla="*/ 914400 h 2093205"/>
                    <a:gd name="connsiteX69" fmla="*/ 2412694 w 2732183"/>
                    <a:gd name="connsiteY69" fmla="*/ 782198 h 2093205"/>
                    <a:gd name="connsiteX70" fmla="*/ 2456761 w 2732183"/>
                    <a:gd name="connsiteY70" fmla="*/ 716096 h 2093205"/>
                    <a:gd name="connsiteX71" fmla="*/ 2489812 w 2732183"/>
                    <a:gd name="connsiteY71" fmla="*/ 661012 h 2093205"/>
                    <a:gd name="connsiteX72" fmla="*/ 2533879 w 2732183"/>
                    <a:gd name="connsiteY72" fmla="*/ 616945 h 2093205"/>
                    <a:gd name="connsiteX73" fmla="*/ 2666082 w 2732183"/>
                    <a:gd name="connsiteY73" fmla="*/ 616945 h 2093205"/>
                    <a:gd name="connsiteX74" fmla="*/ 2732183 w 2732183"/>
                    <a:gd name="connsiteY74" fmla="*/ 561860 h 2093205"/>
                    <a:gd name="connsiteX75" fmla="*/ 2732183 w 2732183"/>
                    <a:gd name="connsiteY75" fmla="*/ 462708 h 2093205"/>
                    <a:gd name="connsiteX76" fmla="*/ 2710149 w 2732183"/>
                    <a:gd name="connsiteY76" fmla="*/ 385590 h 2093205"/>
                    <a:gd name="connsiteX77" fmla="*/ 2699132 w 2732183"/>
                    <a:gd name="connsiteY77" fmla="*/ 286439 h 2093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2732183" h="2093205">
                      <a:moveTo>
                        <a:pt x="1861850" y="0"/>
                      </a:moveTo>
                      <a:lnTo>
                        <a:pt x="1828800" y="77118"/>
                      </a:lnTo>
                      <a:lnTo>
                        <a:pt x="1729648" y="187287"/>
                      </a:lnTo>
                      <a:lnTo>
                        <a:pt x="1685580" y="396607"/>
                      </a:lnTo>
                      <a:lnTo>
                        <a:pt x="1652530" y="473725"/>
                      </a:lnTo>
                      <a:lnTo>
                        <a:pt x="1520327" y="539827"/>
                      </a:lnTo>
                      <a:lnTo>
                        <a:pt x="1421176" y="506776"/>
                      </a:lnTo>
                      <a:lnTo>
                        <a:pt x="1266939" y="616945"/>
                      </a:lnTo>
                      <a:lnTo>
                        <a:pt x="1266939" y="616945"/>
                      </a:lnTo>
                      <a:lnTo>
                        <a:pt x="1211855" y="484742"/>
                      </a:lnTo>
                      <a:lnTo>
                        <a:pt x="1167788" y="396607"/>
                      </a:lnTo>
                      <a:lnTo>
                        <a:pt x="1035585" y="341523"/>
                      </a:lnTo>
                      <a:lnTo>
                        <a:pt x="881349" y="319489"/>
                      </a:lnTo>
                      <a:lnTo>
                        <a:pt x="837282" y="319489"/>
                      </a:lnTo>
                      <a:lnTo>
                        <a:pt x="892366" y="539827"/>
                      </a:lnTo>
                      <a:lnTo>
                        <a:pt x="936433" y="749147"/>
                      </a:lnTo>
                      <a:lnTo>
                        <a:pt x="947450" y="903383"/>
                      </a:lnTo>
                      <a:lnTo>
                        <a:pt x="947450" y="1002535"/>
                      </a:lnTo>
                      <a:lnTo>
                        <a:pt x="837282" y="1024569"/>
                      </a:lnTo>
                      <a:lnTo>
                        <a:pt x="705079" y="1035586"/>
                      </a:lnTo>
                      <a:lnTo>
                        <a:pt x="638978" y="881349"/>
                      </a:lnTo>
                      <a:lnTo>
                        <a:pt x="627961" y="638978"/>
                      </a:lnTo>
                      <a:lnTo>
                        <a:pt x="638978" y="418641"/>
                      </a:lnTo>
                      <a:lnTo>
                        <a:pt x="594910" y="319489"/>
                      </a:lnTo>
                      <a:lnTo>
                        <a:pt x="462708" y="319489"/>
                      </a:lnTo>
                      <a:lnTo>
                        <a:pt x="363556" y="429658"/>
                      </a:lnTo>
                      <a:lnTo>
                        <a:pt x="231354" y="473725"/>
                      </a:lnTo>
                      <a:lnTo>
                        <a:pt x="143219" y="528810"/>
                      </a:lnTo>
                      <a:lnTo>
                        <a:pt x="33050" y="561860"/>
                      </a:lnTo>
                      <a:lnTo>
                        <a:pt x="0" y="694063"/>
                      </a:lnTo>
                      <a:lnTo>
                        <a:pt x="77118" y="727113"/>
                      </a:lnTo>
                      <a:lnTo>
                        <a:pt x="99151" y="826265"/>
                      </a:lnTo>
                      <a:lnTo>
                        <a:pt x="165253" y="925417"/>
                      </a:lnTo>
                      <a:lnTo>
                        <a:pt x="198303" y="859316"/>
                      </a:lnTo>
                      <a:lnTo>
                        <a:pt x="231354" y="738130"/>
                      </a:lnTo>
                      <a:lnTo>
                        <a:pt x="341523" y="672029"/>
                      </a:lnTo>
                      <a:lnTo>
                        <a:pt x="506776" y="572877"/>
                      </a:lnTo>
                      <a:lnTo>
                        <a:pt x="429657" y="683046"/>
                      </a:lnTo>
                      <a:lnTo>
                        <a:pt x="407624" y="848299"/>
                      </a:lnTo>
                      <a:lnTo>
                        <a:pt x="396607" y="1035586"/>
                      </a:lnTo>
                      <a:lnTo>
                        <a:pt x="396607" y="1200839"/>
                      </a:lnTo>
                      <a:lnTo>
                        <a:pt x="473725" y="1311007"/>
                      </a:lnTo>
                      <a:lnTo>
                        <a:pt x="594910" y="1311007"/>
                      </a:lnTo>
                      <a:lnTo>
                        <a:pt x="672029" y="1299990"/>
                      </a:lnTo>
                      <a:lnTo>
                        <a:pt x="672029" y="1366092"/>
                      </a:lnTo>
                      <a:lnTo>
                        <a:pt x="749147" y="1344058"/>
                      </a:lnTo>
                      <a:lnTo>
                        <a:pt x="749147" y="1432193"/>
                      </a:lnTo>
                      <a:lnTo>
                        <a:pt x="804231" y="1377108"/>
                      </a:lnTo>
                      <a:lnTo>
                        <a:pt x="804231" y="1377108"/>
                      </a:lnTo>
                      <a:lnTo>
                        <a:pt x="870332" y="1454227"/>
                      </a:lnTo>
                      <a:lnTo>
                        <a:pt x="958467" y="1366092"/>
                      </a:lnTo>
                      <a:lnTo>
                        <a:pt x="1101686" y="1233889"/>
                      </a:lnTo>
                      <a:lnTo>
                        <a:pt x="1057619" y="1421176"/>
                      </a:lnTo>
                      <a:lnTo>
                        <a:pt x="1079653" y="1597446"/>
                      </a:lnTo>
                      <a:lnTo>
                        <a:pt x="1057619" y="1938969"/>
                      </a:lnTo>
                      <a:lnTo>
                        <a:pt x="1134737" y="2038121"/>
                      </a:lnTo>
                      <a:lnTo>
                        <a:pt x="1255923" y="2093205"/>
                      </a:lnTo>
                      <a:lnTo>
                        <a:pt x="1465243" y="2005070"/>
                      </a:lnTo>
                      <a:lnTo>
                        <a:pt x="1652530" y="1883884"/>
                      </a:lnTo>
                      <a:lnTo>
                        <a:pt x="1696597" y="1861851"/>
                      </a:lnTo>
                      <a:lnTo>
                        <a:pt x="1784732" y="1828800"/>
                      </a:lnTo>
                      <a:lnTo>
                        <a:pt x="1927951" y="1828800"/>
                      </a:lnTo>
                      <a:lnTo>
                        <a:pt x="1983036" y="1707614"/>
                      </a:lnTo>
                      <a:lnTo>
                        <a:pt x="2027103" y="1586429"/>
                      </a:lnTo>
                      <a:lnTo>
                        <a:pt x="2203373" y="1509311"/>
                      </a:lnTo>
                      <a:lnTo>
                        <a:pt x="2368626" y="1399142"/>
                      </a:lnTo>
                      <a:lnTo>
                        <a:pt x="2368626" y="1255923"/>
                      </a:lnTo>
                      <a:lnTo>
                        <a:pt x="2379643" y="1068636"/>
                      </a:lnTo>
                      <a:lnTo>
                        <a:pt x="2401677" y="914400"/>
                      </a:lnTo>
                      <a:lnTo>
                        <a:pt x="2412694" y="782198"/>
                      </a:lnTo>
                      <a:lnTo>
                        <a:pt x="2456761" y="716096"/>
                      </a:lnTo>
                      <a:lnTo>
                        <a:pt x="2489812" y="661012"/>
                      </a:lnTo>
                      <a:lnTo>
                        <a:pt x="2533879" y="616945"/>
                      </a:lnTo>
                      <a:lnTo>
                        <a:pt x="2666082" y="616945"/>
                      </a:lnTo>
                      <a:lnTo>
                        <a:pt x="2732183" y="561860"/>
                      </a:lnTo>
                      <a:lnTo>
                        <a:pt x="2732183" y="462708"/>
                      </a:lnTo>
                      <a:lnTo>
                        <a:pt x="2710149" y="385590"/>
                      </a:lnTo>
                      <a:lnTo>
                        <a:pt x="2699132" y="28643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>
                  <a:off x="3391784" y="3548200"/>
                  <a:ext cx="2051637" cy="1183342"/>
                </a:xfrm>
                <a:custGeom>
                  <a:avLst/>
                  <a:gdLst>
                    <a:gd name="connsiteX0" fmla="*/ 376518 w 2051637"/>
                    <a:gd name="connsiteY0" fmla="*/ 514831 h 1183342"/>
                    <a:gd name="connsiteX1" fmla="*/ 315046 w 2051637"/>
                    <a:gd name="connsiteY1" fmla="*/ 491779 h 1183342"/>
                    <a:gd name="connsiteX2" fmla="*/ 315046 w 2051637"/>
                    <a:gd name="connsiteY2" fmla="*/ 491779 h 1183342"/>
                    <a:gd name="connsiteX3" fmla="*/ 176733 w 2051637"/>
                    <a:gd name="connsiteY3" fmla="*/ 545567 h 1183342"/>
                    <a:gd name="connsiteX4" fmla="*/ 99893 w 2051637"/>
                    <a:gd name="connsiteY4" fmla="*/ 553251 h 1183342"/>
                    <a:gd name="connsiteX5" fmla="*/ 7684 w 2051637"/>
                    <a:gd name="connsiteY5" fmla="*/ 461042 h 1183342"/>
                    <a:gd name="connsiteX6" fmla="*/ 0 w 2051637"/>
                    <a:gd name="connsiteY6" fmla="*/ 315046 h 1183342"/>
                    <a:gd name="connsiteX7" fmla="*/ 0 w 2051637"/>
                    <a:gd name="connsiteY7" fmla="*/ 169049 h 1183342"/>
                    <a:gd name="connsiteX8" fmla="*/ 84525 w 2051637"/>
                    <a:gd name="connsiteY8" fmla="*/ 46105 h 1183342"/>
                    <a:gd name="connsiteX9" fmla="*/ 215153 w 2051637"/>
                    <a:gd name="connsiteY9" fmla="*/ 0 h 1183342"/>
                    <a:gd name="connsiteX10" fmla="*/ 299678 w 2051637"/>
                    <a:gd name="connsiteY10" fmla="*/ 69157 h 1183342"/>
                    <a:gd name="connsiteX11" fmla="*/ 437990 w 2051637"/>
                    <a:gd name="connsiteY11" fmla="*/ 176733 h 1183342"/>
                    <a:gd name="connsiteX12" fmla="*/ 560935 w 2051637"/>
                    <a:gd name="connsiteY12" fmla="*/ 284310 h 1183342"/>
                    <a:gd name="connsiteX13" fmla="*/ 699247 w 2051637"/>
                    <a:gd name="connsiteY13" fmla="*/ 384202 h 1183342"/>
                    <a:gd name="connsiteX14" fmla="*/ 922084 w 2051637"/>
                    <a:gd name="connsiteY14" fmla="*/ 468727 h 1183342"/>
                    <a:gd name="connsiteX15" fmla="*/ 1083449 w 2051637"/>
                    <a:gd name="connsiteY15" fmla="*/ 568619 h 1183342"/>
                    <a:gd name="connsiteX16" fmla="*/ 1260182 w 2051637"/>
                    <a:gd name="connsiteY16" fmla="*/ 637775 h 1183342"/>
                    <a:gd name="connsiteX17" fmla="*/ 1413862 w 2051637"/>
                    <a:gd name="connsiteY17" fmla="*/ 683879 h 1183342"/>
                    <a:gd name="connsiteX18" fmla="*/ 1552175 w 2051637"/>
                    <a:gd name="connsiteY18" fmla="*/ 776088 h 1183342"/>
                    <a:gd name="connsiteX19" fmla="*/ 1698172 w 2051637"/>
                    <a:gd name="connsiteY19" fmla="*/ 822192 h 1183342"/>
                    <a:gd name="connsiteX20" fmla="*/ 1759644 w 2051637"/>
                    <a:gd name="connsiteY20" fmla="*/ 791456 h 1183342"/>
                    <a:gd name="connsiteX21" fmla="*/ 1798064 w 2051637"/>
                    <a:gd name="connsiteY21" fmla="*/ 660827 h 1183342"/>
                    <a:gd name="connsiteX22" fmla="*/ 1859536 w 2051637"/>
                    <a:gd name="connsiteY22" fmla="*/ 622407 h 1183342"/>
                    <a:gd name="connsiteX23" fmla="*/ 1921009 w 2051637"/>
                    <a:gd name="connsiteY23" fmla="*/ 653143 h 1183342"/>
                    <a:gd name="connsiteX24" fmla="*/ 1897957 w 2051637"/>
                    <a:gd name="connsiteY24" fmla="*/ 722300 h 1183342"/>
                    <a:gd name="connsiteX25" fmla="*/ 1874904 w 2051637"/>
                    <a:gd name="connsiteY25" fmla="*/ 791456 h 1183342"/>
                    <a:gd name="connsiteX26" fmla="*/ 1936377 w 2051637"/>
                    <a:gd name="connsiteY26" fmla="*/ 799140 h 1183342"/>
                    <a:gd name="connsiteX27" fmla="*/ 2036269 w 2051637"/>
                    <a:gd name="connsiteY27" fmla="*/ 799140 h 1183342"/>
                    <a:gd name="connsiteX28" fmla="*/ 2051637 w 2051637"/>
                    <a:gd name="connsiteY28" fmla="*/ 845244 h 1183342"/>
                    <a:gd name="connsiteX29" fmla="*/ 1997849 w 2051637"/>
                    <a:gd name="connsiteY29" fmla="*/ 868296 h 1183342"/>
                    <a:gd name="connsiteX30" fmla="*/ 1944061 w 2051637"/>
                    <a:gd name="connsiteY30" fmla="*/ 868296 h 1183342"/>
                    <a:gd name="connsiteX31" fmla="*/ 1897957 w 2051637"/>
                    <a:gd name="connsiteY31" fmla="*/ 875980 h 1183342"/>
                    <a:gd name="connsiteX32" fmla="*/ 1936377 w 2051637"/>
                    <a:gd name="connsiteY32" fmla="*/ 937453 h 1183342"/>
                    <a:gd name="connsiteX33" fmla="*/ 1982481 w 2051637"/>
                    <a:gd name="connsiteY33" fmla="*/ 998925 h 1183342"/>
                    <a:gd name="connsiteX34" fmla="*/ 1944061 w 2051637"/>
                    <a:gd name="connsiteY34" fmla="*/ 1037345 h 1183342"/>
                    <a:gd name="connsiteX35" fmla="*/ 1874904 w 2051637"/>
                    <a:gd name="connsiteY35" fmla="*/ 1021977 h 1183342"/>
                    <a:gd name="connsiteX36" fmla="*/ 1821116 w 2051637"/>
                    <a:gd name="connsiteY36" fmla="*/ 998925 h 1183342"/>
                    <a:gd name="connsiteX37" fmla="*/ 1844168 w 2051637"/>
                    <a:gd name="connsiteY37" fmla="*/ 1068081 h 1183342"/>
                    <a:gd name="connsiteX38" fmla="*/ 1890272 w 2051637"/>
                    <a:gd name="connsiteY38" fmla="*/ 1121869 h 1183342"/>
                    <a:gd name="connsiteX39" fmla="*/ 1851852 w 2051637"/>
                    <a:gd name="connsiteY39" fmla="*/ 1183342 h 1183342"/>
                    <a:gd name="connsiteX40" fmla="*/ 1775012 w 2051637"/>
                    <a:gd name="connsiteY40" fmla="*/ 1129553 h 1183342"/>
                    <a:gd name="connsiteX41" fmla="*/ 1751960 w 2051637"/>
                    <a:gd name="connsiteY41" fmla="*/ 1045029 h 1183342"/>
                    <a:gd name="connsiteX42" fmla="*/ 1728908 w 2051637"/>
                    <a:gd name="connsiteY42" fmla="*/ 1152606 h 1183342"/>
                    <a:gd name="connsiteX43" fmla="*/ 1705856 w 2051637"/>
                    <a:gd name="connsiteY43" fmla="*/ 1152606 h 1183342"/>
                    <a:gd name="connsiteX44" fmla="*/ 1605963 w 2051637"/>
                    <a:gd name="connsiteY44" fmla="*/ 1060397 h 1183342"/>
                    <a:gd name="connsiteX45" fmla="*/ 1582911 w 2051637"/>
                    <a:gd name="connsiteY45" fmla="*/ 968189 h 1183342"/>
                    <a:gd name="connsiteX46" fmla="*/ 1352390 w 2051637"/>
                    <a:gd name="connsiteY46" fmla="*/ 875980 h 1183342"/>
                    <a:gd name="connsiteX47" fmla="*/ 929768 w 2051637"/>
                    <a:gd name="connsiteY47" fmla="*/ 706932 h 1183342"/>
                    <a:gd name="connsiteX48" fmla="*/ 645459 w 2051637"/>
                    <a:gd name="connsiteY48" fmla="*/ 599355 h 1183342"/>
                    <a:gd name="connsiteX49" fmla="*/ 453358 w 2051637"/>
                    <a:gd name="connsiteY49" fmla="*/ 507147 h 1183342"/>
                    <a:gd name="connsiteX50" fmla="*/ 376518 w 2051637"/>
                    <a:gd name="connsiteY50" fmla="*/ 514831 h 118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2051637" h="1183342">
                      <a:moveTo>
                        <a:pt x="376518" y="514831"/>
                      </a:moveTo>
                      <a:lnTo>
                        <a:pt x="315046" y="491779"/>
                      </a:lnTo>
                      <a:lnTo>
                        <a:pt x="315046" y="491779"/>
                      </a:lnTo>
                      <a:lnTo>
                        <a:pt x="176733" y="545567"/>
                      </a:lnTo>
                      <a:lnTo>
                        <a:pt x="99893" y="553251"/>
                      </a:lnTo>
                      <a:lnTo>
                        <a:pt x="7684" y="461042"/>
                      </a:lnTo>
                      <a:lnTo>
                        <a:pt x="0" y="315046"/>
                      </a:lnTo>
                      <a:lnTo>
                        <a:pt x="0" y="169049"/>
                      </a:lnTo>
                      <a:lnTo>
                        <a:pt x="84525" y="46105"/>
                      </a:lnTo>
                      <a:lnTo>
                        <a:pt x="215153" y="0"/>
                      </a:lnTo>
                      <a:lnTo>
                        <a:pt x="299678" y="69157"/>
                      </a:lnTo>
                      <a:lnTo>
                        <a:pt x="437990" y="176733"/>
                      </a:lnTo>
                      <a:lnTo>
                        <a:pt x="560935" y="284310"/>
                      </a:lnTo>
                      <a:lnTo>
                        <a:pt x="699247" y="384202"/>
                      </a:lnTo>
                      <a:lnTo>
                        <a:pt x="922084" y="468727"/>
                      </a:lnTo>
                      <a:lnTo>
                        <a:pt x="1083449" y="568619"/>
                      </a:lnTo>
                      <a:lnTo>
                        <a:pt x="1260182" y="637775"/>
                      </a:lnTo>
                      <a:lnTo>
                        <a:pt x="1413862" y="683879"/>
                      </a:lnTo>
                      <a:lnTo>
                        <a:pt x="1552175" y="776088"/>
                      </a:lnTo>
                      <a:lnTo>
                        <a:pt x="1698172" y="822192"/>
                      </a:lnTo>
                      <a:lnTo>
                        <a:pt x="1759644" y="791456"/>
                      </a:lnTo>
                      <a:lnTo>
                        <a:pt x="1798064" y="660827"/>
                      </a:lnTo>
                      <a:lnTo>
                        <a:pt x="1859536" y="622407"/>
                      </a:lnTo>
                      <a:lnTo>
                        <a:pt x="1921009" y="653143"/>
                      </a:lnTo>
                      <a:lnTo>
                        <a:pt x="1897957" y="722300"/>
                      </a:lnTo>
                      <a:lnTo>
                        <a:pt x="1874904" y="791456"/>
                      </a:lnTo>
                      <a:lnTo>
                        <a:pt x="1936377" y="799140"/>
                      </a:lnTo>
                      <a:lnTo>
                        <a:pt x="2036269" y="799140"/>
                      </a:lnTo>
                      <a:lnTo>
                        <a:pt x="2051637" y="845244"/>
                      </a:lnTo>
                      <a:lnTo>
                        <a:pt x="1997849" y="868296"/>
                      </a:lnTo>
                      <a:lnTo>
                        <a:pt x="1944061" y="868296"/>
                      </a:lnTo>
                      <a:lnTo>
                        <a:pt x="1897957" y="875980"/>
                      </a:lnTo>
                      <a:lnTo>
                        <a:pt x="1936377" y="937453"/>
                      </a:lnTo>
                      <a:lnTo>
                        <a:pt x="1982481" y="998925"/>
                      </a:lnTo>
                      <a:lnTo>
                        <a:pt x="1944061" y="1037345"/>
                      </a:lnTo>
                      <a:lnTo>
                        <a:pt x="1874904" y="1021977"/>
                      </a:lnTo>
                      <a:lnTo>
                        <a:pt x="1821116" y="998925"/>
                      </a:lnTo>
                      <a:lnTo>
                        <a:pt x="1844168" y="1068081"/>
                      </a:lnTo>
                      <a:lnTo>
                        <a:pt x="1890272" y="1121869"/>
                      </a:lnTo>
                      <a:lnTo>
                        <a:pt x="1851852" y="1183342"/>
                      </a:lnTo>
                      <a:lnTo>
                        <a:pt x="1775012" y="1129553"/>
                      </a:lnTo>
                      <a:lnTo>
                        <a:pt x="1751960" y="1045029"/>
                      </a:lnTo>
                      <a:lnTo>
                        <a:pt x="1728908" y="1152606"/>
                      </a:lnTo>
                      <a:lnTo>
                        <a:pt x="1705856" y="1152606"/>
                      </a:lnTo>
                      <a:lnTo>
                        <a:pt x="1605963" y="1060397"/>
                      </a:lnTo>
                      <a:lnTo>
                        <a:pt x="1582911" y="968189"/>
                      </a:lnTo>
                      <a:lnTo>
                        <a:pt x="1352390" y="875980"/>
                      </a:lnTo>
                      <a:lnTo>
                        <a:pt x="929768" y="706932"/>
                      </a:lnTo>
                      <a:lnTo>
                        <a:pt x="645459" y="599355"/>
                      </a:lnTo>
                      <a:lnTo>
                        <a:pt x="453358" y="507147"/>
                      </a:lnTo>
                      <a:lnTo>
                        <a:pt x="376518" y="514831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任意多边形 7"/>
                <p:cNvSpPr/>
                <p:nvPr/>
              </p:nvSpPr>
              <p:spPr>
                <a:xfrm>
                  <a:off x="1493828" y="2971898"/>
                  <a:ext cx="1644383" cy="814508"/>
                </a:xfrm>
                <a:custGeom>
                  <a:avLst/>
                  <a:gdLst>
                    <a:gd name="connsiteX0" fmla="*/ 1413862 w 1644383"/>
                    <a:gd name="connsiteY0" fmla="*/ 814508 h 814508"/>
                    <a:gd name="connsiteX1" fmla="*/ 1344706 w 1644383"/>
                    <a:gd name="connsiteY1" fmla="*/ 714615 h 814508"/>
                    <a:gd name="connsiteX2" fmla="*/ 1252497 w 1644383"/>
                    <a:gd name="connsiteY2" fmla="*/ 668511 h 814508"/>
                    <a:gd name="connsiteX3" fmla="*/ 1152605 w 1644383"/>
                    <a:gd name="connsiteY3" fmla="*/ 607039 h 814508"/>
                    <a:gd name="connsiteX4" fmla="*/ 922084 w 1644383"/>
                    <a:gd name="connsiteY4" fmla="*/ 560934 h 814508"/>
                    <a:gd name="connsiteX5" fmla="*/ 760719 w 1644383"/>
                    <a:gd name="connsiteY5" fmla="*/ 491778 h 814508"/>
                    <a:gd name="connsiteX6" fmla="*/ 591670 w 1644383"/>
                    <a:gd name="connsiteY6" fmla="*/ 430306 h 814508"/>
                    <a:gd name="connsiteX7" fmla="*/ 445674 w 1644383"/>
                    <a:gd name="connsiteY7" fmla="*/ 368834 h 814508"/>
                    <a:gd name="connsiteX8" fmla="*/ 322729 w 1644383"/>
                    <a:gd name="connsiteY8" fmla="*/ 345781 h 814508"/>
                    <a:gd name="connsiteX9" fmla="*/ 230521 w 1644383"/>
                    <a:gd name="connsiteY9" fmla="*/ 330413 h 814508"/>
                    <a:gd name="connsiteX10" fmla="*/ 192101 w 1644383"/>
                    <a:gd name="connsiteY10" fmla="*/ 330413 h 814508"/>
                    <a:gd name="connsiteX11" fmla="*/ 145997 w 1644383"/>
                    <a:gd name="connsiteY11" fmla="*/ 345781 h 814508"/>
                    <a:gd name="connsiteX12" fmla="*/ 84524 w 1644383"/>
                    <a:gd name="connsiteY12" fmla="*/ 399570 h 814508"/>
                    <a:gd name="connsiteX13" fmla="*/ 46104 w 1644383"/>
                    <a:gd name="connsiteY13" fmla="*/ 391886 h 814508"/>
                    <a:gd name="connsiteX14" fmla="*/ 46104 w 1644383"/>
                    <a:gd name="connsiteY14" fmla="*/ 368834 h 814508"/>
                    <a:gd name="connsiteX15" fmla="*/ 107576 w 1644383"/>
                    <a:gd name="connsiteY15" fmla="*/ 291993 h 814508"/>
                    <a:gd name="connsiteX16" fmla="*/ 30736 w 1644383"/>
                    <a:gd name="connsiteY16" fmla="*/ 291993 h 814508"/>
                    <a:gd name="connsiteX17" fmla="*/ 7684 w 1644383"/>
                    <a:gd name="connsiteY17" fmla="*/ 284309 h 814508"/>
                    <a:gd name="connsiteX18" fmla="*/ 7684 w 1644383"/>
                    <a:gd name="connsiteY18" fmla="*/ 284309 h 814508"/>
                    <a:gd name="connsiteX19" fmla="*/ 23052 w 1644383"/>
                    <a:gd name="connsiteY19" fmla="*/ 230521 h 814508"/>
                    <a:gd name="connsiteX20" fmla="*/ 0 w 1644383"/>
                    <a:gd name="connsiteY20" fmla="*/ 184417 h 814508"/>
                    <a:gd name="connsiteX21" fmla="*/ 0 w 1644383"/>
                    <a:gd name="connsiteY21" fmla="*/ 107576 h 814508"/>
                    <a:gd name="connsiteX22" fmla="*/ 92208 w 1644383"/>
                    <a:gd name="connsiteY22" fmla="*/ 107576 h 814508"/>
                    <a:gd name="connsiteX23" fmla="*/ 122944 w 1644383"/>
                    <a:gd name="connsiteY23" fmla="*/ 176733 h 814508"/>
                    <a:gd name="connsiteX24" fmla="*/ 161365 w 1644383"/>
                    <a:gd name="connsiteY24" fmla="*/ 192101 h 814508"/>
                    <a:gd name="connsiteX25" fmla="*/ 138313 w 1644383"/>
                    <a:gd name="connsiteY25" fmla="*/ 115260 h 814508"/>
                    <a:gd name="connsiteX26" fmla="*/ 115260 w 1644383"/>
                    <a:gd name="connsiteY26" fmla="*/ 30736 h 814508"/>
                    <a:gd name="connsiteX27" fmla="*/ 184417 w 1644383"/>
                    <a:gd name="connsiteY27" fmla="*/ 0 h 814508"/>
                    <a:gd name="connsiteX28" fmla="*/ 245889 w 1644383"/>
                    <a:gd name="connsiteY28" fmla="*/ 99892 h 814508"/>
                    <a:gd name="connsiteX29" fmla="*/ 299677 w 1644383"/>
                    <a:gd name="connsiteY29" fmla="*/ 130629 h 814508"/>
                    <a:gd name="connsiteX30" fmla="*/ 368834 w 1644383"/>
                    <a:gd name="connsiteY30" fmla="*/ 38420 h 814508"/>
                    <a:gd name="connsiteX31" fmla="*/ 391886 w 1644383"/>
                    <a:gd name="connsiteY31" fmla="*/ 38420 h 814508"/>
                    <a:gd name="connsiteX32" fmla="*/ 391886 w 1644383"/>
                    <a:gd name="connsiteY32" fmla="*/ 38420 h 814508"/>
                    <a:gd name="connsiteX33" fmla="*/ 330413 w 1644383"/>
                    <a:gd name="connsiteY33" fmla="*/ 161365 h 814508"/>
                    <a:gd name="connsiteX34" fmla="*/ 399570 w 1644383"/>
                    <a:gd name="connsiteY34" fmla="*/ 230521 h 814508"/>
                    <a:gd name="connsiteX35" fmla="*/ 653143 w 1644383"/>
                    <a:gd name="connsiteY35" fmla="*/ 268941 h 814508"/>
                    <a:gd name="connsiteX36" fmla="*/ 868296 w 1644383"/>
                    <a:gd name="connsiteY36" fmla="*/ 330413 h 814508"/>
                    <a:gd name="connsiteX37" fmla="*/ 1029660 w 1644383"/>
                    <a:gd name="connsiteY37" fmla="*/ 361150 h 814508"/>
                    <a:gd name="connsiteX38" fmla="*/ 1144921 w 1644383"/>
                    <a:gd name="connsiteY38" fmla="*/ 368834 h 814508"/>
                    <a:gd name="connsiteX39" fmla="*/ 1306286 w 1644383"/>
                    <a:gd name="connsiteY39" fmla="*/ 414938 h 814508"/>
                    <a:gd name="connsiteX40" fmla="*/ 1436914 w 1644383"/>
                    <a:gd name="connsiteY40" fmla="*/ 484094 h 814508"/>
                    <a:gd name="connsiteX41" fmla="*/ 1529123 w 1644383"/>
                    <a:gd name="connsiteY41" fmla="*/ 553250 h 814508"/>
                    <a:gd name="connsiteX42" fmla="*/ 1644383 w 1644383"/>
                    <a:gd name="connsiteY42" fmla="*/ 583987 h 814508"/>
                    <a:gd name="connsiteX43" fmla="*/ 1552175 w 1644383"/>
                    <a:gd name="connsiteY43" fmla="*/ 653143 h 814508"/>
                    <a:gd name="connsiteX44" fmla="*/ 1452282 w 1644383"/>
                    <a:gd name="connsiteY44" fmla="*/ 776087 h 814508"/>
                    <a:gd name="connsiteX45" fmla="*/ 1413862 w 1644383"/>
                    <a:gd name="connsiteY45" fmla="*/ 814508 h 814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1644383" h="814508">
                      <a:moveTo>
                        <a:pt x="1413862" y="814508"/>
                      </a:moveTo>
                      <a:lnTo>
                        <a:pt x="1344706" y="714615"/>
                      </a:lnTo>
                      <a:lnTo>
                        <a:pt x="1252497" y="668511"/>
                      </a:lnTo>
                      <a:lnTo>
                        <a:pt x="1152605" y="607039"/>
                      </a:lnTo>
                      <a:lnTo>
                        <a:pt x="922084" y="560934"/>
                      </a:lnTo>
                      <a:lnTo>
                        <a:pt x="760719" y="491778"/>
                      </a:lnTo>
                      <a:lnTo>
                        <a:pt x="591670" y="430306"/>
                      </a:lnTo>
                      <a:lnTo>
                        <a:pt x="445674" y="368834"/>
                      </a:lnTo>
                      <a:lnTo>
                        <a:pt x="322729" y="345781"/>
                      </a:lnTo>
                      <a:lnTo>
                        <a:pt x="230521" y="330413"/>
                      </a:lnTo>
                      <a:lnTo>
                        <a:pt x="192101" y="330413"/>
                      </a:lnTo>
                      <a:lnTo>
                        <a:pt x="145997" y="345781"/>
                      </a:lnTo>
                      <a:lnTo>
                        <a:pt x="84524" y="399570"/>
                      </a:lnTo>
                      <a:lnTo>
                        <a:pt x="46104" y="391886"/>
                      </a:lnTo>
                      <a:lnTo>
                        <a:pt x="46104" y="368834"/>
                      </a:lnTo>
                      <a:lnTo>
                        <a:pt x="107576" y="291993"/>
                      </a:lnTo>
                      <a:lnTo>
                        <a:pt x="30736" y="291993"/>
                      </a:lnTo>
                      <a:lnTo>
                        <a:pt x="7684" y="284309"/>
                      </a:lnTo>
                      <a:lnTo>
                        <a:pt x="7684" y="284309"/>
                      </a:lnTo>
                      <a:lnTo>
                        <a:pt x="23052" y="230521"/>
                      </a:lnTo>
                      <a:lnTo>
                        <a:pt x="0" y="184417"/>
                      </a:lnTo>
                      <a:lnTo>
                        <a:pt x="0" y="107576"/>
                      </a:lnTo>
                      <a:lnTo>
                        <a:pt x="92208" y="107576"/>
                      </a:lnTo>
                      <a:lnTo>
                        <a:pt x="122944" y="176733"/>
                      </a:lnTo>
                      <a:lnTo>
                        <a:pt x="161365" y="192101"/>
                      </a:lnTo>
                      <a:lnTo>
                        <a:pt x="138313" y="115260"/>
                      </a:lnTo>
                      <a:lnTo>
                        <a:pt x="115260" y="30736"/>
                      </a:lnTo>
                      <a:lnTo>
                        <a:pt x="184417" y="0"/>
                      </a:lnTo>
                      <a:lnTo>
                        <a:pt x="245889" y="99892"/>
                      </a:lnTo>
                      <a:lnTo>
                        <a:pt x="299677" y="130629"/>
                      </a:lnTo>
                      <a:lnTo>
                        <a:pt x="368834" y="38420"/>
                      </a:lnTo>
                      <a:lnTo>
                        <a:pt x="391886" y="38420"/>
                      </a:lnTo>
                      <a:lnTo>
                        <a:pt x="391886" y="38420"/>
                      </a:lnTo>
                      <a:lnTo>
                        <a:pt x="330413" y="161365"/>
                      </a:lnTo>
                      <a:lnTo>
                        <a:pt x="399570" y="230521"/>
                      </a:lnTo>
                      <a:lnTo>
                        <a:pt x="653143" y="268941"/>
                      </a:lnTo>
                      <a:lnTo>
                        <a:pt x="868296" y="330413"/>
                      </a:lnTo>
                      <a:lnTo>
                        <a:pt x="1029660" y="361150"/>
                      </a:lnTo>
                      <a:lnTo>
                        <a:pt x="1144921" y="368834"/>
                      </a:lnTo>
                      <a:lnTo>
                        <a:pt x="1306286" y="414938"/>
                      </a:lnTo>
                      <a:lnTo>
                        <a:pt x="1436914" y="484094"/>
                      </a:lnTo>
                      <a:lnTo>
                        <a:pt x="1529123" y="553250"/>
                      </a:lnTo>
                      <a:lnTo>
                        <a:pt x="1644383" y="583987"/>
                      </a:lnTo>
                      <a:lnTo>
                        <a:pt x="1552175" y="653143"/>
                      </a:lnTo>
                      <a:lnTo>
                        <a:pt x="1452282" y="776087"/>
                      </a:lnTo>
                      <a:lnTo>
                        <a:pt x="1413862" y="814508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任意多边形 8"/>
                <p:cNvSpPr/>
                <p:nvPr/>
              </p:nvSpPr>
              <p:spPr>
                <a:xfrm>
                  <a:off x="3599253" y="2380227"/>
                  <a:ext cx="783772" cy="1229446"/>
                </a:xfrm>
                <a:custGeom>
                  <a:avLst/>
                  <a:gdLst>
                    <a:gd name="connsiteX0" fmla="*/ 84524 w 783772"/>
                    <a:gd name="connsiteY0" fmla="*/ 1229446 h 1229446"/>
                    <a:gd name="connsiteX1" fmla="*/ 30736 w 783772"/>
                    <a:gd name="connsiteY1" fmla="*/ 1167973 h 1229446"/>
                    <a:gd name="connsiteX2" fmla="*/ 0 w 783772"/>
                    <a:gd name="connsiteY2" fmla="*/ 1083449 h 1229446"/>
                    <a:gd name="connsiteX3" fmla="*/ 69156 w 783772"/>
                    <a:gd name="connsiteY3" fmla="*/ 998925 h 1229446"/>
                    <a:gd name="connsiteX4" fmla="*/ 184417 w 783772"/>
                    <a:gd name="connsiteY4" fmla="*/ 929768 h 1229446"/>
                    <a:gd name="connsiteX5" fmla="*/ 376518 w 783772"/>
                    <a:gd name="connsiteY5" fmla="*/ 891348 h 1229446"/>
                    <a:gd name="connsiteX6" fmla="*/ 507146 w 783772"/>
                    <a:gd name="connsiteY6" fmla="*/ 829876 h 1229446"/>
                    <a:gd name="connsiteX7" fmla="*/ 622407 w 783772"/>
                    <a:gd name="connsiteY7" fmla="*/ 722300 h 1229446"/>
                    <a:gd name="connsiteX8" fmla="*/ 653143 w 783772"/>
                    <a:gd name="connsiteY8" fmla="*/ 591671 h 1229446"/>
                    <a:gd name="connsiteX9" fmla="*/ 660827 w 783772"/>
                    <a:gd name="connsiteY9" fmla="*/ 491779 h 1229446"/>
                    <a:gd name="connsiteX10" fmla="*/ 714615 w 783772"/>
                    <a:gd name="connsiteY10" fmla="*/ 384202 h 1229446"/>
                    <a:gd name="connsiteX11" fmla="*/ 783772 w 783772"/>
                    <a:gd name="connsiteY11" fmla="*/ 307362 h 1229446"/>
                    <a:gd name="connsiteX12" fmla="*/ 699247 w 783772"/>
                    <a:gd name="connsiteY12" fmla="*/ 261258 h 1229446"/>
                    <a:gd name="connsiteX13" fmla="*/ 599355 w 783772"/>
                    <a:gd name="connsiteY13" fmla="*/ 245889 h 1229446"/>
                    <a:gd name="connsiteX14" fmla="*/ 514830 w 783772"/>
                    <a:gd name="connsiteY14" fmla="*/ 215153 h 1229446"/>
                    <a:gd name="connsiteX15" fmla="*/ 445674 w 783772"/>
                    <a:gd name="connsiteY15" fmla="*/ 130629 h 1229446"/>
                    <a:gd name="connsiteX16" fmla="*/ 361150 w 783772"/>
                    <a:gd name="connsiteY16" fmla="*/ 46105 h 1229446"/>
                    <a:gd name="connsiteX17" fmla="*/ 238205 w 783772"/>
                    <a:gd name="connsiteY17" fmla="*/ 0 h 1229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3772" h="1229446">
                      <a:moveTo>
                        <a:pt x="84524" y="1229446"/>
                      </a:moveTo>
                      <a:lnTo>
                        <a:pt x="30736" y="1167973"/>
                      </a:lnTo>
                      <a:lnTo>
                        <a:pt x="0" y="1083449"/>
                      </a:lnTo>
                      <a:lnTo>
                        <a:pt x="69156" y="998925"/>
                      </a:lnTo>
                      <a:lnTo>
                        <a:pt x="184417" y="929768"/>
                      </a:lnTo>
                      <a:lnTo>
                        <a:pt x="376518" y="891348"/>
                      </a:lnTo>
                      <a:lnTo>
                        <a:pt x="507146" y="829876"/>
                      </a:lnTo>
                      <a:lnTo>
                        <a:pt x="622407" y="722300"/>
                      </a:lnTo>
                      <a:lnTo>
                        <a:pt x="653143" y="591671"/>
                      </a:lnTo>
                      <a:lnTo>
                        <a:pt x="660827" y="491779"/>
                      </a:lnTo>
                      <a:lnTo>
                        <a:pt x="714615" y="384202"/>
                      </a:lnTo>
                      <a:lnTo>
                        <a:pt x="783772" y="307362"/>
                      </a:lnTo>
                      <a:lnTo>
                        <a:pt x="699247" y="261258"/>
                      </a:lnTo>
                      <a:lnTo>
                        <a:pt x="599355" y="245889"/>
                      </a:lnTo>
                      <a:lnTo>
                        <a:pt x="514830" y="215153"/>
                      </a:lnTo>
                      <a:lnTo>
                        <a:pt x="445674" y="130629"/>
                      </a:lnTo>
                      <a:lnTo>
                        <a:pt x="361150" y="46105"/>
                      </a:lnTo>
                      <a:lnTo>
                        <a:pt x="238205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>
                  <a:off x="3653041" y="2902742"/>
                  <a:ext cx="230521" cy="276625"/>
                </a:xfrm>
                <a:custGeom>
                  <a:avLst/>
                  <a:gdLst>
                    <a:gd name="connsiteX0" fmla="*/ 92209 w 230521"/>
                    <a:gd name="connsiteY0" fmla="*/ 15368 h 276625"/>
                    <a:gd name="connsiteX1" fmla="*/ 15368 w 230521"/>
                    <a:gd name="connsiteY1" fmla="*/ 0 h 276625"/>
                    <a:gd name="connsiteX2" fmla="*/ 0 w 230521"/>
                    <a:gd name="connsiteY2" fmla="*/ 38420 h 276625"/>
                    <a:gd name="connsiteX3" fmla="*/ 46105 w 230521"/>
                    <a:gd name="connsiteY3" fmla="*/ 145996 h 276625"/>
                    <a:gd name="connsiteX4" fmla="*/ 92209 w 230521"/>
                    <a:gd name="connsiteY4" fmla="*/ 176732 h 276625"/>
                    <a:gd name="connsiteX5" fmla="*/ 215153 w 230521"/>
                    <a:gd name="connsiteY5" fmla="*/ 138312 h 276625"/>
                    <a:gd name="connsiteX6" fmla="*/ 230521 w 230521"/>
                    <a:gd name="connsiteY6" fmla="*/ 199785 h 276625"/>
                    <a:gd name="connsiteX7" fmla="*/ 215153 w 230521"/>
                    <a:gd name="connsiteY7" fmla="*/ 230521 h 276625"/>
                    <a:gd name="connsiteX8" fmla="*/ 99893 w 230521"/>
                    <a:gd name="connsiteY8" fmla="*/ 276625 h 276625"/>
                    <a:gd name="connsiteX9" fmla="*/ 38421 w 230521"/>
                    <a:gd name="connsiteY9" fmla="*/ 261257 h 276625"/>
                    <a:gd name="connsiteX10" fmla="*/ 46105 w 230521"/>
                    <a:gd name="connsiteY10" fmla="*/ 222837 h 276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0521" h="276625">
                      <a:moveTo>
                        <a:pt x="92209" y="15368"/>
                      </a:moveTo>
                      <a:lnTo>
                        <a:pt x="15368" y="0"/>
                      </a:lnTo>
                      <a:lnTo>
                        <a:pt x="0" y="38420"/>
                      </a:lnTo>
                      <a:lnTo>
                        <a:pt x="46105" y="145996"/>
                      </a:lnTo>
                      <a:lnTo>
                        <a:pt x="92209" y="176732"/>
                      </a:lnTo>
                      <a:lnTo>
                        <a:pt x="215153" y="138312"/>
                      </a:lnTo>
                      <a:lnTo>
                        <a:pt x="230521" y="199785"/>
                      </a:lnTo>
                      <a:lnTo>
                        <a:pt x="215153" y="230521"/>
                      </a:lnTo>
                      <a:lnTo>
                        <a:pt x="99893" y="276625"/>
                      </a:lnTo>
                      <a:lnTo>
                        <a:pt x="38421" y="261257"/>
                      </a:lnTo>
                      <a:lnTo>
                        <a:pt x="46105" y="22283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>
                  <a:off x="2339072" y="2257283"/>
                  <a:ext cx="1052712" cy="1221761"/>
                </a:xfrm>
                <a:custGeom>
                  <a:avLst/>
                  <a:gdLst>
                    <a:gd name="connsiteX0" fmla="*/ 338097 w 1052712"/>
                    <a:gd name="connsiteY0" fmla="*/ 1068080 h 1221761"/>
                    <a:gd name="connsiteX1" fmla="*/ 253573 w 1052712"/>
                    <a:gd name="connsiteY1" fmla="*/ 975872 h 1221761"/>
                    <a:gd name="connsiteX2" fmla="*/ 138312 w 1052712"/>
                    <a:gd name="connsiteY2" fmla="*/ 829875 h 1221761"/>
                    <a:gd name="connsiteX3" fmla="*/ 0 w 1052712"/>
                    <a:gd name="connsiteY3" fmla="*/ 699247 h 1221761"/>
                    <a:gd name="connsiteX4" fmla="*/ 115260 w 1052712"/>
                    <a:gd name="connsiteY4" fmla="*/ 691563 h 1221761"/>
                    <a:gd name="connsiteX5" fmla="*/ 253573 w 1052712"/>
                    <a:gd name="connsiteY5" fmla="*/ 745351 h 1221761"/>
                    <a:gd name="connsiteX6" fmla="*/ 153680 w 1052712"/>
                    <a:gd name="connsiteY6" fmla="*/ 522514 h 1221761"/>
                    <a:gd name="connsiteX7" fmla="*/ 169048 w 1052712"/>
                    <a:gd name="connsiteY7" fmla="*/ 276625 h 1221761"/>
                    <a:gd name="connsiteX8" fmla="*/ 161364 w 1052712"/>
                    <a:gd name="connsiteY8" fmla="*/ 0 h 1221761"/>
                    <a:gd name="connsiteX9" fmla="*/ 299677 w 1052712"/>
                    <a:gd name="connsiteY9" fmla="*/ 291993 h 1221761"/>
                    <a:gd name="connsiteX10" fmla="*/ 491778 w 1052712"/>
                    <a:gd name="connsiteY10" fmla="*/ 484094 h 1221761"/>
                    <a:gd name="connsiteX11" fmla="*/ 630090 w 1052712"/>
                    <a:gd name="connsiteY11" fmla="*/ 691563 h 1221761"/>
                    <a:gd name="connsiteX12" fmla="*/ 599354 w 1052712"/>
                    <a:gd name="connsiteY12" fmla="*/ 714615 h 1221761"/>
                    <a:gd name="connsiteX13" fmla="*/ 753035 w 1052712"/>
                    <a:gd name="connsiteY13" fmla="*/ 822191 h 1221761"/>
                    <a:gd name="connsiteX14" fmla="*/ 806823 w 1052712"/>
                    <a:gd name="connsiteY14" fmla="*/ 952820 h 1221761"/>
                    <a:gd name="connsiteX15" fmla="*/ 960504 w 1052712"/>
                    <a:gd name="connsiteY15" fmla="*/ 1121869 h 1221761"/>
                    <a:gd name="connsiteX16" fmla="*/ 1052712 w 1052712"/>
                    <a:gd name="connsiteY16" fmla="*/ 1221761 h 1221761"/>
                    <a:gd name="connsiteX17" fmla="*/ 783771 w 1052712"/>
                    <a:gd name="connsiteY17" fmla="*/ 1175657 h 1221761"/>
                    <a:gd name="connsiteX18" fmla="*/ 545566 w 1052712"/>
                    <a:gd name="connsiteY18" fmla="*/ 1098817 h 1221761"/>
                    <a:gd name="connsiteX19" fmla="*/ 468726 w 1052712"/>
                    <a:gd name="connsiteY19" fmla="*/ 975872 h 1221761"/>
                    <a:gd name="connsiteX20" fmla="*/ 345781 w 1052712"/>
                    <a:gd name="connsiteY20" fmla="*/ 791455 h 1221761"/>
                    <a:gd name="connsiteX21" fmla="*/ 253573 w 1052712"/>
                    <a:gd name="connsiteY21" fmla="*/ 653143 h 122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52712" h="1221761">
                      <a:moveTo>
                        <a:pt x="338097" y="1068080"/>
                      </a:moveTo>
                      <a:lnTo>
                        <a:pt x="253573" y="975872"/>
                      </a:lnTo>
                      <a:lnTo>
                        <a:pt x="138312" y="829875"/>
                      </a:lnTo>
                      <a:lnTo>
                        <a:pt x="0" y="699247"/>
                      </a:lnTo>
                      <a:lnTo>
                        <a:pt x="115260" y="691563"/>
                      </a:lnTo>
                      <a:lnTo>
                        <a:pt x="253573" y="745351"/>
                      </a:lnTo>
                      <a:lnTo>
                        <a:pt x="153680" y="522514"/>
                      </a:lnTo>
                      <a:lnTo>
                        <a:pt x="169048" y="276625"/>
                      </a:lnTo>
                      <a:lnTo>
                        <a:pt x="161364" y="0"/>
                      </a:lnTo>
                      <a:lnTo>
                        <a:pt x="299677" y="291993"/>
                      </a:lnTo>
                      <a:lnTo>
                        <a:pt x="491778" y="484094"/>
                      </a:lnTo>
                      <a:lnTo>
                        <a:pt x="630090" y="691563"/>
                      </a:lnTo>
                      <a:lnTo>
                        <a:pt x="599354" y="714615"/>
                      </a:lnTo>
                      <a:lnTo>
                        <a:pt x="753035" y="822191"/>
                      </a:lnTo>
                      <a:lnTo>
                        <a:pt x="806823" y="952820"/>
                      </a:lnTo>
                      <a:lnTo>
                        <a:pt x="960504" y="1121869"/>
                      </a:lnTo>
                      <a:lnTo>
                        <a:pt x="1052712" y="1221761"/>
                      </a:lnTo>
                      <a:lnTo>
                        <a:pt x="783771" y="1175657"/>
                      </a:lnTo>
                      <a:lnTo>
                        <a:pt x="545566" y="1098817"/>
                      </a:lnTo>
                      <a:lnTo>
                        <a:pt x="468726" y="975872"/>
                      </a:lnTo>
                      <a:lnTo>
                        <a:pt x="345781" y="791455"/>
                      </a:lnTo>
                      <a:lnTo>
                        <a:pt x="253573" y="653143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2800114" y="2510856"/>
                  <a:ext cx="691563" cy="906716"/>
                </a:xfrm>
                <a:custGeom>
                  <a:avLst/>
                  <a:gdLst>
                    <a:gd name="connsiteX0" fmla="*/ 645458 w 691563"/>
                    <a:gd name="connsiteY0" fmla="*/ 906716 h 906716"/>
                    <a:gd name="connsiteX1" fmla="*/ 691563 w 691563"/>
                    <a:gd name="connsiteY1" fmla="*/ 699247 h 906716"/>
                    <a:gd name="connsiteX2" fmla="*/ 553250 w 691563"/>
                    <a:gd name="connsiteY2" fmla="*/ 499462 h 906716"/>
                    <a:gd name="connsiteX3" fmla="*/ 430306 w 691563"/>
                    <a:gd name="connsiteY3" fmla="*/ 353465 h 906716"/>
                    <a:gd name="connsiteX4" fmla="*/ 230521 w 691563"/>
                    <a:gd name="connsiteY4" fmla="*/ 145997 h 906716"/>
                    <a:gd name="connsiteX5" fmla="*/ 69156 w 691563"/>
                    <a:gd name="connsiteY5" fmla="*/ 7684 h 906716"/>
                    <a:gd name="connsiteX6" fmla="*/ 0 w 691563"/>
                    <a:gd name="connsiteY6" fmla="*/ 0 h 906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1563" h="906716">
                      <a:moveTo>
                        <a:pt x="645458" y="906716"/>
                      </a:moveTo>
                      <a:lnTo>
                        <a:pt x="691563" y="699247"/>
                      </a:lnTo>
                      <a:lnTo>
                        <a:pt x="553250" y="499462"/>
                      </a:lnTo>
                      <a:lnTo>
                        <a:pt x="430306" y="353465"/>
                      </a:lnTo>
                      <a:lnTo>
                        <a:pt x="230521" y="145997"/>
                      </a:lnTo>
                      <a:lnTo>
                        <a:pt x="69156" y="768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2600329" y="1942237"/>
                  <a:ext cx="737667" cy="983557"/>
                </a:xfrm>
                <a:custGeom>
                  <a:avLst/>
                  <a:gdLst>
                    <a:gd name="connsiteX0" fmla="*/ 0 w 737667"/>
                    <a:gd name="connsiteY0" fmla="*/ 0 h 983557"/>
                    <a:gd name="connsiteX1" fmla="*/ 69156 w 737667"/>
                    <a:gd name="connsiteY1" fmla="*/ 192101 h 983557"/>
                    <a:gd name="connsiteX2" fmla="*/ 176733 w 737667"/>
                    <a:gd name="connsiteY2" fmla="*/ 384202 h 983557"/>
                    <a:gd name="connsiteX3" fmla="*/ 414938 w 737667"/>
                    <a:gd name="connsiteY3" fmla="*/ 614723 h 983557"/>
                    <a:gd name="connsiteX4" fmla="*/ 560934 w 737667"/>
                    <a:gd name="connsiteY4" fmla="*/ 768404 h 983557"/>
                    <a:gd name="connsiteX5" fmla="*/ 737667 w 737667"/>
                    <a:gd name="connsiteY5" fmla="*/ 983557 h 983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7667" h="983557">
                      <a:moveTo>
                        <a:pt x="0" y="0"/>
                      </a:moveTo>
                      <a:lnTo>
                        <a:pt x="69156" y="192101"/>
                      </a:lnTo>
                      <a:lnTo>
                        <a:pt x="176733" y="384202"/>
                      </a:lnTo>
                      <a:lnTo>
                        <a:pt x="414938" y="614723"/>
                      </a:lnTo>
                      <a:lnTo>
                        <a:pt x="560934" y="768404"/>
                      </a:lnTo>
                      <a:lnTo>
                        <a:pt x="737667" y="98355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>
                  <a:off x="2608013" y="1773189"/>
                  <a:ext cx="768403" cy="1160289"/>
                </a:xfrm>
                <a:custGeom>
                  <a:avLst/>
                  <a:gdLst>
                    <a:gd name="connsiteX0" fmla="*/ 0 w 768403"/>
                    <a:gd name="connsiteY0" fmla="*/ 0 h 1160289"/>
                    <a:gd name="connsiteX1" fmla="*/ 122944 w 768403"/>
                    <a:gd name="connsiteY1" fmla="*/ 253573 h 1160289"/>
                    <a:gd name="connsiteX2" fmla="*/ 330413 w 768403"/>
                    <a:gd name="connsiteY2" fmla="*/ 484094 h 1160289"/>
                    <a:gd name="connsiteX3" fmla="*/ 484094 w 768403"/>
                    <a:gd name="connsiteY3" fmla="*/ 714615 h 1160289"/>
                    <a:gd name="connsiteX4" fmla="*/ 622407 w 768403"/>
                    <a:gd name="connsiteY4" fmla="*/ 914400 h 1160289"/>
                    <a:gd name="connsiteX5" fmla="*/ 753035 w 768403"/>
                    <a:gd name="connsiteY5" fmla="*/ 1045028 h 1160289"/>
                    <a:gd name="connsiteX6" fmla="*/ 768403 w 768403"/>
                    <a:gd name="connsiteY6" fmla="*/ 1068080 h 1160289"/>
                    <a:gd name="connsiteX7" fmla="*/ 768403 w 768403"/>
                    <a:gd name="connsiteY7" fmla="*/ 1160289 h 1160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8403" h="1160289">
                      <a:moveTo>
                        <a:pt x="0" y="0"/>
                      </a:moveTo>
                      <a:lnTo>
                        <a:pt x="122944" y="253573"/>
                      </a:lnTo>
                      <a:lnTo>
                        <a:pt x="330413" y="484094"/>
                      </a:lnTo>
                      <a:lnTo>
                        <a:pt x="484094" y="714615"/>
                      </a:lnTo>
                      <a:lnTo>
                        <a:pt x="622407" y="914400"/>
                      </a:lnTo>
                      <a:lnTo>
                        <a:pt x="753035" y="1045028"/>
                      </a:lnTo>
                      <a:lnTo>
                        <a:pt x="768403" y="1068080"/>
                      </a:lnTo>
                      <a:lnTo>
                        <a:pt x="768403" y="116028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 14"/>
                <p:cNvSpPr/>
                <p:nvPr/>
              </p:nvSpPr>
              <p:spPr>
                <a:xfrm>
                  <a:off x="2723273" y="1634876"/>
                  <a:ext cx="607039" cy="1106501"/>
                </a:xfrm>
                <a:custGeom>
                  <a:avLst/>
                  <a:gdLst>
                    <a:gd name="connsiteX0" fmla="*/ 0 w 607039"/>
                    <a:gd name="connsiteY0" fmla="*/ 0 h 1106501"/>
                    <a:gd name="connsiteX1" fmla="*/ 107577 w 607039"/>
                    <a:gd name="connsiteY1" fmla="*/ 276625 h 1106501"/>
                    <a:gd name="connsiteX2" fmla="*/ 276625 w 607039"/>
                    <a:gd name="connsiteY2" fmla="*/ 591671 h 1106501"/>
                    <a:gd name="connsiteX3" fmla="*/ 407254 w 607039"/>
                    <a:gd name="connsiteY3" fmla="*/ 737667 h 1106501"/>
                    <a:gd name="connsiteX4" fmla="*/ 476410 w 607039"/>
                    <a:gd name="connsiteY4" fmla="*/ 914400 h 1106501"/>
                    <a:gd name="connsiteX5" fmla="*/ 553251 w 607039"/>
                    <a:gd name="connsiteY5" fmla="*/ 1106501 h 1106501"/>
                    <a:gd name="connsiteX6" fmla="*/ 607039 w 607039"/>
                    <a:gd name="connsiteY6" fmla="*/ 1106501 h 1106501"/>
                    <a:gd name="connsiteX7" fmla="*/ 560935 w 607039"/>
                    <a:gd name="connsiteY7" fmla="*/ 1098817 h 1106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7039" h="1106501">
                      <a:moveTo>
                        <a:pt x="0" y="0"/>
                      </a:moveTo>
                      <a:lnTo>
                        <a:pt x="107577" y="276625"/>
                      </a:lnTo>
                      <a:lnTo>
                        <a:pt x="276625" y="591671"/>
                      </a:lnTo>
                      <a:lnTo>
                        <a:pt x="407254" y="737667"/>
                      </a:lnTo>
                      <a:lnTo>
                        <a:pt x="476410" y="914400"/>
                      </a:lnTo>
                      <a:lnTo>
                        <a:pt x="553251" y="1106501"/>
                      </a:lnTo>
                      <a:lnTo>
                        <a:pt x="607039" y="1106501"/>
                      </a:lnTo>
                      <a:lnTo>
                        <a:pt x="560935" y="109881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2861586" y="1573404"/>
                  <a:ext cx="476410" cy="1191025"/>
                </a:xfrm>
                <a:custGeom>
                  <a:avLst/>
                  <a:gdLst>
                    <a:gd name="connsiteX0" fmla="*/ 0 w 476410"/>
                    <a:gd name="connsiteY0" fmla="*/ 0 h 1191025"/>
                    <a:gd name="connsiteX1" fmla="*/ 92208 w 476410"/>
                    <a:gd name="connsiteY1" fmla="*/ 245889 h 1191025"/>
                    <a:gd name="connsiteX2" fmla="*/ 199785 w 476410"/>
                    <a:gd name="connsiteY2" fmla="*/ 430306 h 1191025"/>
                    <a:gd name="connsiteX3" fmla="*/ 338097 w 476410"/>
                    <a:gd name="connsiteY3" fmla="*/ 799139 h 1191025"/>
                    <a:gd name="connsiteX4" fmla="*/ 422622 w 476410"/>
                    <a:gd name="connsiteY4" fmla="*/ 1006608 h 1191025"/>
                    <a:gd name="connsiteX5" fmla="*/ 476410 w 476410"/>
                    <a:gd name="connsiteY5" fmla="*/ 1191025 h 119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410" h="1191025">
                      <a:moveTo>
                        <a:pt x="0" y="0"/>
                      </a:moveTo>
                      <a:lnTo>
                        <a:pt x="92208" y="245889"/>
                      </a:lnTo>
                      <a:lnTo>
                        <a:pt x="199785" y="430306"/>
                      </a:lnTo>
                      <a:lnTo>
                        <a:pt x="338097" y="799139"/>
                      </a:lnTo>
                      <a:lnTo>
                        <a:pt x="422622" y="1006608"/>
                      </a:lnTo>
                      <a:lnTo>
                        <a:pt x="476410" y="1191025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2869270" y="1135414"/>
                  <a:ext cx="461042" cy="1567543"/>
                </a:xfrm>
                <a:custGeom>
                  <a:avLst/>
                  <a:gdLst>
                    <a:gd name="connsiteX0" fmla="*/ 0 w 461042"/>
                    <a:gd name="connsiteY0" fmla="*/ 0 h 1567543"/>
                    <a:gd name="connsiteX1" fmla="*/ 30736 w 461042"/>
                    <a:gd name="connsiteY1" fmla="*/ 238205 h 1567543"/>
                    <a:gd name="connsiteX2" fmla="*/ 122944 w 461042"/>
                    <a:gd name="connsiteY2" fmla="*/ 476410 h 1567543"/>
                    <a:gd name="connsiteX3" fmla="*/ 215153 w 461042"/>
                    <a:gd name="connsiteY3" fmla="*/ 806823 h 1567543"/>
                    <a:gd name="connsiteX4" fmla="*/ 299677 w 461042"/>
                    <a:gd name="connsiteY4" fmla="*/ 1075765 h 1567543"/>
                    <a:gd name="connsiteX5" fmla="*/ 322729 w 461042"/>
                    <a:gd name="connsiteY5" fmla="*/ 1137237 h 1567543"/>
                    <a:gd name="connsiteX6" fmla="*/ 376518 w 461042"/>
                    <a:gd name="connsiteY6" fmla="*/ 1367758 h 1567543"/>
                    <a:gd name="connsiteX7" fmla="*/ 461042 w 461042"/>
                    <a:gd name="connsiteY7" fmla="*/ 1567543 h 1567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042" h="1567543">
                      <a:moveTo>
                        <a:pt x="0" y="0"/>
                      </a:moveTo>
                      <a:lnTo>
                        <a:pt x="30736" y="238205"/>
                      </a:lnTo>
                      <a:lnTo>
                        <a:pt x="122944" y="476410"/>
                      </a:lnTo>
                      <a:lnTo>
                        <a:pt x="215153" y="806823"/>
                      </a:lnTo>
                      <a:lnTo>
                        <a:pt x="299677" y="1075765"/>
                      </a:lnTo>
                      <a:lnTo>
                        <a:pt x="322729" y="1137237"/>
                      </a:lnTo>
                      <a:lnTo>
                        <a:pt x="376518" y="1367758"/>
                      </a:lnTo>
                      <a:lnTo>
                        <a:pt x="461042" y="1567543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>
                  <a:off x="3076739" y="1135414"/>
                  <a:ext cx="291993" cy="1552175"/>
                </a:xfrm>
                <a:custGeom>
                  <a:avLst/>
                  <a:gdLst>
                    <a:gd name="connsiteX0" fmla="*/ 23052 w 291993"/>
                    <a:gd name="connsiteY0" fmla="*/ 0 h 1552175"/>
                    <a:gd name="connsiteX1" fmla="*/ 0 w 291993"/>
                    <a:gd name="connsiteY1" fmla="*/ 145997 h 1552175"/>
                    <a:gd name="connsiteX2" fmla="*/ 69156 w 291993"/>
                    <a:gd name="connsiteY2" fmla="*/ 384202 h 1552175"/>
                    <a:gd name="connsiteX3" fmla="*/ 107576 w 291993"/>
                    <a:gd name="connsiteY3" fmla="*/ 722299 h 1552175"/>
                    <a:gd name="connsiteX4" fmla="*/ 122944 w 291993"/>
                    <a:gd name="connsiteY4" fmla="*/ 991240 h 1552175"/>
                    <a:gd name="connsiteX5" fmla="*/ 153681 w 291993"/>
                    <a:gd name="connsiteY5" fmla="*/ 1137237 h 1552175"/>
                    <a:gd name="connsiteX6" fmla="*/ 245889 w 291993"/>
                    <a:gd name="connsiteY6" fmla="*/ 1390810 h 1552175"/>
                    <a:gd name="connsiteX7" fmla="*/ 291993 w 291993"/>
                    <a:gd name="connsiteY7" fmla="*/ 1552175 h 1552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1993" h="1552175">
                      <a:moveTo>
                        <a:pt x="23052" y="0"/>
                      </a:moveTo>
                      <a:lnTo>
                        <a:pt x="0" y="145997"/>
                      </a:lnTo>
                      <a:lnTo>
                        <a:pt x="69156" y="384202"/>
                      </a:lnTo>
                      <a:lnTo>
                        <a:pt x="107576" y="722299"/>
                      </a:lnTo>
                      <a:lnTo>
                        <a:pt x="122944" y="991240"/>
                      </a:lnTo>
                      <a:lnTo>
                        <a:pt x="153681" y="1137237"/>
                      </a:lnTo>
                      <a:lnTo>
                        <a:pt x="245889" y="1390810"/>
                      </a:lnTo>
                      <a:lnTo>
                        <a:pt x="291993" y="1552175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>
                  <a:off x="3245788" y="1127730"/>
                  <a:ext cx="169048" cy="1467650"/>
                </a:xfrm>
                <a:custGeom>
                  <a:avLst/>
                  <a:gdLst>
                    <a:gd name="connsiteX0" fmla="*/ 0 w 169048"/>
                    <a:gd name="connsiteY0" fmla="*/ 0 h 1467650"/>
                    <a:gd name="connsiteX1" fmla="*/ 99892 w 169048"/>
                    <a:gd name="connsiteY1" fmla="*/ 245889 h 1467650"/>
                    <a:gd name="connsiteX2" fmla="*/ 99892 w 169048"/>
                    <a:gd name="connsiteY2" fmla="*/ 576302 h 1467650"/>
                    <a:gd name="connsiteX3" fmla="*/ 76840 w 169048"/>
                    <a:gd name="connsiteY3" fmla="*/ 929768 h 1467650"/>
                    <a:gd name="connsiteX4" fmla="*/ 122944 w 169048"/>
                    <a:gd name="connsiteY4" fmla="*/ 1229445 h 1467650"/>
                    <a:gd name="connsiteX5" fmla="*/ 153680 w 169048"/>
                    <a:gd name="connsiteY5" fmla="*/ 1390810 h 1467650"/>
                    <a:gd name="connsiteX6" fmla="*/ 169048 w 169048"/>
                    <a:gd name="connsiteY6" fmla="*/ 1467650 h 1467650"/>
                    <a:gd name="connsiteX7" fmla="*/ 169048 w 169048"/>
                    <a:gd name="connsiteY7" fmla="*/ 1467650 h 146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9048" h="1467650">
                      <a:moveTo>
                        <a:pt x="0" y="0"/>
                      </a:moveTo>
                      <a:lnTo>
                        <a:pt x="99892" y="245889"/>
                      </a:lnTo>
                      <a:lnTo>
                        <a:pt x="99892" y="576302"/>
                      </a:lnTo>
                      <a:lnTo>
                        <a:pt x="76840" y="929768"/>
                      </a:lnTo>
                      <a:lnTo>
                        <a:pt x="122944" y="1229445"/>
                      </a:lnTo>
                      <a:lnTo>
                        <a:pt x="153680" y="1390810"/>
                      </a:lnTo>
                      <a:lnTo>
                        <a:pt x="169048" y="1467650"/>
                      </a:lnTo>
                      <a:lnTo>
                        <a:pt x="169048" y="146765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>
                  <a:off x="3414836" y="1166150"/>
                  <a:ext cx="138313" cy="1536807"/>
                </a:xfrm>
                <a:custGeom>
                  <a:avLst/>
                  <a:gdLst>
                    <a:gd name="connsiteX0" fmla="*/ 76841 w 138313"/>
                    <a:gd name="connsiteY0" fmla="*/ 0 h 1536807"/>
                    <a:gd name="connsiteX1" fmla="*/ 138313 w 138313"/>
                    <a:gd name="connsiteY1" fmla="*/ 161365 h 1536807"/>
                    <a:gd name="connsiteX2" fmla="*/ 92209 w 138313"/>
                    <a:gd name="connsiteY2" fmla="*/ 361150 h 1536807"/>
                    <a:gd name="connsiteX3" fmla="*/ 53789 w 138313"/>
                    <a:gd name="connsiteY3" fmla="*/ 753035 h 1536807"/>
                    <a:gd name="connsiteX4" fmla="*/ 0 w 138313"/>
                    <a:gd name="connsiteY4" fmla="*/ 1114185 h 1536807"/>
                    <a:gd name="connsiteX5" fmla="*/ 53789 w 138313"/>
                    <a:gd name="connsiteY5" fmla="*/ 1306286 h 1536807"/>
                    <a:gd name="connsiteX6" fmla="*/ 53789 w 138313"/>
                    <a:gd name="connsiteY6" fmla="*/ 1467650 h 1536807"/>
                    <a:gd name="connsiteX7" fmla="*/ 76841 w 138313"/>
                    <a:gd name="connsiteY7" fmla="*/ 1536807 h 1536807"/>
                    <a:gd name="connsiteX8" fmla="*/ 15368 w 138313"/>
                    <a:gd name="connsiteY8" fmla="*/ 1444598 h 1536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8313" h="1536807">
                      <a:moveTo>
                        <a:pt x="76841" y="0"/>
                      </a:moveTo>
                      <a:lnTo>
                        <a:pt x="138313" y="161365"/>
                      </a:lnTo>
                      <a:lnTo>
                        <a:pt x="92209" y="361150"/>
                      </a:lnTo>
                      <a:lnTo>
                        <a:pt x="53789" y="753035"/>
                      </a:lnTo>
                      <a:lnTo>
                        <a:pt x="0" y="1114185"/>
                      </a:lnTo>
                      <a:lnTo>
                        <a:pt x="53789" y="1306286"/>
                      </a:lnTo>
                      <a:lnTo>
                        <a:pt x="53789" y="1467650"/>
                      </a:lnTo>
                      <a:lnTo>
                        <a:pt x="76841" y="1536807"/>
                      </a:lnTo>
                      <a:lnTo>
                        <a:pt x="15368" y="1444598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任意多边形 20"/>
                <p:cNvSpPr/>
                <p:nvPr/>
              </p:nvSpPr>
              <p:spPr>
                <a:xfrm>
                  <a:off x="3522413" y="1412039"/>
                  <a:ext cx="145996" cy="1160289"/>
                </a:xfrm>
                <a:custGeom>
                  <a:avLst/>
                  <a:gdLst>
                    <a:gd name="connsiteX0" fmla="*/ 145996 w 145996"/>
                    <a:gd name="connsiteY0" fmla="*/ 0 h 1160289"/>
                    <a:gd name="connsiteX1" fmla="*/ 130628 w 145996"/>
                    <a:gd name="connsiteY1" fmla="*/ 199785 h 1160289"/>
                    <a:gd name="connsiteX2" fmla="*/ 92208 w 145996"/>
                    <a:gd name="connsiteY2" fmla="*/ 576303 h 1160289"/>
                    <a:gd name="connsiteX3" fmla="*/ 46104 w 145996"/>
                    <a:gd name="connsiteY3" fmla="*/ 845244 h 1160289"/>
                    <a:gd name="connsiteX4" fmla="*/ 0 w 145996"/>
                    <a:gd name="connsiteY4" fmla="*/ 1106501 h 1160289"/>
                    <a:gd name="connsiteX5" fmla="*/ 23052 w 145996"/>
                    <a:gd name="connsiteY5" fmla="*/ 1160289 h 1160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996" h="1160289">
                      <a:moveTo>
                        <a:pt x="145996" y="0"/>
                      </a:moveTo>
                      <a:lnTo>
                        <a:pt x="130628" y="199785"/>
                      </a:lnTo>
                      <a:lnTo>
                        <a:pt x="92208" y="576303"/>
                      </a:lnTo>
                      <a:lnTo>
                        <a:pt x="46104" y="845244"/>
                      </a:lnTo>
                      <a:lnTo>
                        <a:pt x="0" y="1106501"/>
                      </a:lnTo>
                      <a:lnTo>
                        <a:pt x="23052" y="116028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>
                  <a:off x="3691462" y="1727085"/>
                  <a:ext cx="92208" cy="591670"/>
                </a:xfrm>
                <a:custGeom>
                  <a:avLst/>
                  <a:gdLst>
                    <a:gd name="connsiteX0" fmla="*/ 92208 w 92208"/>
                    <a:gd name="connsiteY0" fmla="*/ 0 h 591670"/>
                    <a:gd name="connsiteX1" fmla="*/ 69156 w 92208"/>
                    <a:gd name="connsiteY1" fmla="*/ 107576 h 591670"/>
                    <a:gd name="connsiteX2" fmla="*/ 0 w 92208"/>
                    <a:gd name="connsiteY2" fmla="*/ 384201 h 591670"/>
                    <a:gd name="connsiteX3" fmla="*/ 46104 w 92208"/>
                    <a:gd name="connsiteY3" fmla="*/ 553250 h 591670"/>
                    <a:gd name="connsiteX4" fmla="*/ 69156 w 92208"/>
                    <a:gd name="connsiteY4" fmla="*/ 591670 h 591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208" h="591670">
                      <a:moveTo>
                        <a:pt x="92208" y="0"/>
                      </a:moveTo>
                      <a:lnTo>
                        <a:pt x="69156" y="107576"/>
                      </a:lnTo>
                      <a:lnTo>
                        <a:pt x="0" y="384201"/>
                      </a:lnTo>
                      <a:lnTo>
                        <a:pt x="46104" y="553250"/>
                      </a:lnTo>
                      <a:lnTo>
                        <a:pt x="69156" y="59167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任意多边形 23"/>
                <p:cNvSpPr/>
                <p:nvPr/>
              </p:nvSpPr>
              <p:spPr>
                <a:xfrm>
                  <a:off x="1977922" y="4132187"/>
                  <a:ext cx="122945" cy="445674"/>
                </a:xfrm>
                <a:custGeom>
                  <a:avLst/>
                  <a:gdLst>
                    <a:gd name="connsiteX0" fmla="*/ 0 w 122945"/>
                    <a:gd name="connsiteY0" fmla="*/ 0 h 445674"/>
                    <a:gd name="connsiteX1" fmla="*/ 92208 w 122945"/>
                    <a:gd name="connsiteY1" fmla="*/ 130629 h 445674"/>
                    <a:gd name="connsiteX2" fmla="*/ 99892 w 122945"/>
                    <a:gd name="connsiteY2" fmla="*/ 315045 h 445674"/>
                    <a:gd name="connsiteX3" fmla="*/ 115261 w 122945"/>
                    <a:gd name="connsiteY3" fmla="*/ 445674 h 445674"/>
                    <a:gd name="connsiteX4" fmla="*/ 115261 w 122945"/>
                    <a:gd name="connsiteY4" fmla="*/ 445674 h 445674"/>
                    <a:gd name="connsiteX5" fmla="*/ 122945 w 122945"/>
                    <a:gd name="connsiteY5" fmla="*/ 422622 h 445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945" h="445674">
                      <a:moveTo>
                        <a:pt x="0" y="0"/>
                      </a:moveTo>
                      <a:lnTo>
                        <a:pt x="92208" y="130629"/>
                      </a:lnTo>
                      <a:lnTo>
                        <a:pt x="99892" y="315045"/>
                      </a:lnTo>
                      <a:lnTo>
                        <a:pt x="115261" y="445674"/>
                      </a:lnTo>
                      <a:lnTo>
                        <a:pt x="115261" y="445674"/>
                      </a:lnTo>
                      <a:lnTo>
                        <a:pt x="122945" y="422622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1739717" y="4670069"/>
                  <a:ext cx="1075765" cy="968189"/>
                </a:xfrm>
                <a:custGeom>
                  <a:avLst/>
                  <a:gdLst>
                    <a:gd name="connsiteX0" fmla="*/ 0 w 1075765"/>
                    <a:gd name="connsiteY0" fmla="*/ 414938 h 968189"/>
                    <a:gd name="connsiteX1" fmla="*/ 23052 w 1075765"/>
                    <a:gd name="connsiteY1" fmla="*/ 353466 h 968189"/>
                    <a:gd name="connsiteX2" fmla="*/ 169049 w 1075765"/>
                    <a:gd name="connsiteY2" fmla="*/ 238205 h 968189"/>
                    <a:gd name="connsiteX3" fmla="*/ 268941 w 1075765"/>
                    <a:gd name="connsiteY3" fmla="*/ 161365 h 968189"/>
                    <a:gd name="connsiteX4" fmla="*/ 330413 w 1075765"/>
                    <a:gd name="connsiteY4" fmla="*/ 92209 h 968189"/>
                    <a:gd name="connsiteX5" fmla="*/ 453358 w 1075765"/>
                    <a:gd name="connsiteY5" fmla="*/ 30737 h 968189"/>
                    <a:gd name="connsiteX6" fmla="*/ 576303 w 1075765"/>
                    <a:gd name="connsiteY6" fmla="*/ 0 h 968189"/>
                    <a:gd name="connsiteX7" fmla="*/ 630091 w 1075765"/>
                    <a:gd name="connsiteY7" fmla="*/ 53789 h 968189"/>
                    <a:gd name="connsiteX8" fmla="*/ 568618 w 1075765"/>
                    <a:gd name="connsiteY8" fmla="*/ 161365 h 968189"/>
                    <a:gd name="connsiteX9" fmla="*/ 630091 w 1075765"/>
                    <a:gd name="connsiteY9" fmla="*/ 253573 h 968189"/>
                    <a:gd name="connsiteX10" fmla="*/ 576303 w 1075765"/>
                    <a:gd name="connsiteY10" fmla="*/ 353466 h 968189"/>
                    <a:gd name="connsiteX11" fmla="*/ 545566 w 1075765"/>
                    <a:gd name="connsiteY11" fmla="*/ 507147 h 968189"/>
                    <a:gd name="connsiteX12" fmla="*/ 607039 w 1075765"/>
                    <a:gd name="connsiteY12" fmla="*/ 622407 h 968189"/>
                    <a:gd name="connsiteX13" fmla="*/ 637775 w 1075765"/>
                    <a:gd name="connsiteY13" fmla="*/ 760720 h 968189"/>
                    <a:gd name="connsiteX14" fmla="*/ 653143 w 1075765"/>
                    <a:gd name="connsiteY14" fmla="*/ 822192 h 968189"/>
                    <a:gd name="connsiteX15" fmla="*/ 783771 w 1075765"/>
                    <a:gd name="connsiteY15" fmla="*/ 783772 h 968189"/>
                    <a:gd name="connsiteX16" fmla="*/ 860612 w 1075765"/>
                    <a:gd name="connsiteY16" fmla="*/ 683879 h 968189"/>
                    <a:gd name="connsiteX17" fmla="*/ 968188 w 1075765"/>
                    <a:gd name="connsiteY17" fmla="*/ 676195 h 968189"/>
                    <a:gd name="connsiteX18" fmla="*/ 998924 w 1075765"/>
                    <a:gd name="connsiteY18" fmla="*/ 691563 h 968189"/>
                    <a:gd name="connsiteX19" fmla="*/ 1068081 w 1075765"/>
                    <a:gd name="connsiteY19" fmla="*/ 760720 h 968189"/>
                    <a:gd name="connsiteX20" fmla="*/ 1052713 w 1075765"/>
                    <a:gd name="connsiteY20" fmla="*/ 868296 h 968189"/>
                    <a:gd name="connsiteX21" fmla="*/ 1075765 w 1075765"/>
                    <a:gd name="connsiteY21" fmla="*/ 937452 h 968189"/>
                    <a:gd name="connsiteX22" fmla="*/ 1075765 w 1075765"/>
                    <a:gd name="connsiteY22" fmla="*/ 968189 h 968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075765" h="968189">
                      <a:moveTo>
                        <a:pt x="0" y="414938"/>
                      </a:moveTo>
                      <a:lnTo>
                        <a:pt x="23052" y="353466"/>
                      </a:lnTo>
                      <a:lnTo>
                        <a:pt x="169049" y="238205"/>
                      </a:lnTo>
                      <a:lnTo>
                        <a:pt x="268941" y="161365"/>
                      </a:lnTo>
                      <a:lnTo>
                        <a:pt x="330413" y="92209"/>
                      </a:lnTo>
                      <a:lnTo>
                        <a:pt x="453358" y="30737"/>
                      </a:lnTo>
                      <a:lnTo>
                        <a:pt x="576303" y="0"/>
                      </a:lnTo>
                      <a:lnTo>
                        <a:pt x="630091" y="53789"/>
                      </a:lnTo>
                      <a:lnTo>
                        <a:pt x="568618" y="161365"/>
                      </a:lnTo>
                      <a:lnTo>
                        <a:pt x="630091" y="253573"/>
                      </a:lnTo>
                      <a:lnTo>
                        <a:pt x="576303" y="353466"/>
                      </a:lnTo>
                      <a:lnTo>
                        <a:pt x="545566" y="507147"/>
                      </a:lnTo>
                      <a:lnTo>
                        <a:pt x="607039" y="622407"/>
                      </a:lnTo>
                      <a:lnTo>
                        <a:pt x="637775" y="760720"/>
                      </a:lnTo>
                      <a:lnTo>
                        <a:pt x="653143" y="822192"/>
                      </a:lnTo>
                      <a:lnTo>
                        <a:pt x="783771" y="783772"/>
                      </a:lnTo>
                      <a:lnTo>
                        <a:pt x="860612" y="683879"/>
                      </a:lnTo>
                      <a:lnTo>
                        <a:pt x="968188" y="676195"/>
                      </a:lnTo>
                      <a:lnTo>
                        <a:pt x="998924" y="691563"/>
                      </a:lnTo>
                      <a:lnTo>
                        <a:pt x="1068081" y="760720"/>
                      </a:lnTo>
                      <a:lnTo>
                        <a:pt x="1052713" y="868296"/>
                      </a:lnTo>
                      <a:lnTo>
                        <a:pt x="1075765" y="937452"/>
                      </a:lnTo>
                      <a:lnTo>
                        <a:pt x="1075765" y="96818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2331388" y="4992799"/>
                  <a:ext cx="361149" cy="353465"/>
                </a:xfrm>
                <a:custGeom>
                  <a:avLst/>
                  <a:gdLst>
                    <a:gd name="connsiteX0" fmla="*/ 0 w 361149"/>
                    <a:gd name="connsiteY0" fmla="*/ 0 h 353465"/>
                    <a:gd name="connsiteX1" fmla="*/ 76840 w 361149"/>
                    <a:gd name="connsiteY1" fmla="*/ 23052 h 353465"/>
                    <a:gd name="connsiteX2" fmla="*/ 169048 w 361149"/>
                    <a:gd name="connsiteY2" fmla="*/ 61472 h 353465"/>
                    <a:gd name="connsiteX3" fmla="*/ 284309 w 361149"/>
                    <a:gd name="connsiteY3" fmla="*/ 222837 h 353465"/>
                    <a:gd name="connsiteX4" fmla="*/ 361149 w 361149"/>
                    <a:gd name="connsiteY4" fmla="*/ 353465 h 35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149" h="353465">
                      <a:moveTo>
                        <a:pt x="0" y="0"/>
                      </a:moveTo>
                      <a:lnTo>
                        <a:pt x="76840" y="23052"/>
                      </a:lnTo>
                      <a:lnTo>
                        <a:pt x="169048" y="61472"/>
                      </a:lnTo>
                      <a:lnTo>
                        <a:pt x="284309" y="222837"/>
                      </a:lnTo>
                      <a:lnTo>
                        <a:pt x="361149" y="353465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任意多边形 26"/>
                <p:cNvSpPr/>
                <p:nvPr/>
              </p:nvSpPr>
              <p:spPr>
                <a:xfrm>
                  <a:off x="2331388" y="5123427"/>
                  <a:ext cx="238205" cy="276626"/>
                </a:xfrm>
                <a:custGeom>
                  <a:avLst/>
                  <a:gdLst>
                    <a:gd name="connsiteX0" fmla="*/ 0 w 238205"/>
                    <a:gd name="connsiteY0" fmla="*/ 0 h 276626"/>
                    <a:gd name="connsiteX1" fmla="*/ 30736 w 238205"/>
                    <a:gd name="connsiteY1" fmla="*/ 76841 h 276626"/>
                    <a:gd name="connsiteX2" fmla="*/ 138312 w 238205"/>
                    <a:gd name="connsiteY2" fmla="*/ 161365 h 276626"/>
                    <a:gd name="connsiteX3" fmla="*/ 230521 w 238205"/>
                    <a:gd name="connsiteY3" fmla="*/ 222837 h 276626"/>
                    <a:gd name="connsiteX4" fmla="*/ 238205 w 238205"/>
                    <a:gd name="connsiteY4" fmla="*/ 276626 h 276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8205" h="276626">
                      <a:moveTo>
                        <a:pt x="0" y="0"/>
                      </a:moveTo>
                      <a:lnTo>
                        <a:pt x="30736" y="76841"/>
                      </a:lnTo>
                      <a:lnTo>
                        <a:pt x="138312" y="161365"/>
                      </a:lnTo>
                      <a:lnTo>
                        <a:pt x="230521" y="222837"/>
                      </a:lnTo>
                      <a:lnTo>
                        <a:pt x="238205" y="27662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" name="任意多边形 93"/>
                <p:cNvSpPr/>
                <p:nvPr/>
              </p:nvSpPr>
              <p:spPr>
                <a:xfrm>
                  <a:off x="3980659" y="2645432"/>
                  <a:ext cx="137786" cy="237994"/>
                </a:xfrm>
                <a:custGeom>
                  <a:avLst/>
                  <a:gdLst>
                    <a:gd name="connsiteX0" fmla="*/ 12526 w 137786"/>
                    <a:gd name="connsiteY0" fmla="*/ 25052 h 237994"/>
                    <a:gd name="connsiteX1" fmla="*/ 0 w 137786"/>
                    <a:gd name="connsiteY1" fmla="*/ 150312 h 237994"/>
                    <a:gd name="connsiteX2" fmla="*/ 62630 w 137786"/>
                    <a:gd name="connsiteY2" fmla="*/ 237994 h 237994"/>
                    <a:gd name="connsiteX3" fmla="*/ 100208 w 137786"/>
                    <a:gd name="connsiteY3" fmla="*/ 212942 h 237994"/>
                    <a:gd name="connsiteX4" fmla="*/ 137786 w 137786"/>
                    <a:gd name="connsiteY4" fmla="*/ 87682 h 237994"/>
                    <a:gd name="connsiteX5" fmla="*/ 125260 w 137786"/>
                    <a:gd name="connsiteY5" fmla="*/ 0 h 237994"/>
                    <a:gd name="connsiteX6" fmla="*/ 75156 w 137786"/>
                    <a:gd name="connsiteY6" fmla="*/ 0 h 237994"/>
                    <a:gd name="connsiteX7" fmla="*/ 12526 w 137786"/>
                    <a:gd name="connsiteY7" fmla="*/ 25052 h 237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786" h="237994">
                      <a:moveTo>
                        <a:pt x="12526" y="25052"/>
                      </a:moveTo>
                      <a:lnTo>
                        <a:pt x="0" y="150312"/>
                      </a:lnTo>
                      <a:lnTo>
                        <a:pt x="62630" y="237994"/>
                      </a:lnTo>
                      <a:lnTo>
                        <a:pt x="100208" y="212942"/>
                      </a:lnTo>
                      <a:lnTo>
                        <a:pt x="137786" y="87682"/>
                      </a:lnTo>
                      <a:lnTo>
                        <a:pt x="125260" y="0"/>
                      </a:lnTo>
                      <a:lnTo>
                        <a:pt x="75156" y="0"/>
                      </a:lnTo>
                      <a:lnTo>
                        <a:pt x="12526" y="25052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" name="矩形 27"/>
              <p:cNvSpPr/>
              <p:nvPr/>
            </p:nvSpPr>
            <p:spPr>
              <a:xfrm>
                <a:off x="5438494" y="669456"/>
                <a:ext cx="581120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zh-CN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我看到了</a:t>
                </a:r>
                <a:r>
                  <a:rPr lang="en-US" altLang="zh-CN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10</a:t>
                </a:r>
                <a:r>
                  <a:rPr lang="zh-CN" altLang="zh-CN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楼以</a:t>
                </a:r>
                <a:r>
                  <a:rPr lang="zh-CN" altLang="zh-CN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恩爱</a:t>
                </a:r>
                <a:endParaRPr lang="en-US" altLang="zh-CN" sz="4800" dirty="0" smtClean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  <a:p>
                <a:r>
                  <a:rPr lang="zh-CN" altLang="zh-CN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著称</a:t>
                </a:r>
                <a:r>
                  <a:rPr lang="zh-CN" altLang="zh-CN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的夫妇正在互殴</a:t>
                </a:r>
              </a:p>
            </p:txBody>
          </p:sp>
        </p:grpSp>
        <p:sp>
          <p:nvSpPr>
            <p:cNvPr id="2" name="任意多边形 1"/>
            <p:cNvSpPr/>
            <p:nvPr/>
          </p:nvSpPr>
          <p:spPr>
            <a:xfrm>
              <a:off x="4488873" y="461698"/>
              <a:ext cx="6630691" cy="2032120"/>
            </a:xfrm>
            <a:custGeom>
              <a:avLst/>
              <a:gdLst>
                <a:gd name="connsiteX0" fmla="*/ 290945 w 6630691"/>
                <a:gd name="connsiteY0" fmla="*/ 1013811 h 2032120"/>
                <a:gd name="connsiteX1" fmla="*/ 228600 w 6630691"/>
                <a:gd name="connsiteY1" fmla="*/ 1117720 h 2032120"/>
                <a:gd name="connsiteX2" fmla="*/ 207818 w 6630691"/>
                <a:gd name="connsiteY2" fmla="*/ 1180066 h 2032120"/>
                <a:gd name="connsiteX3" fmla="*/ 145472 w 6630691"/>
                <a:gd name="connsiteY3" fmla="*/ 1221629 h 2032120"/>
                <a:gd name="connsiteX4" fmla="*/ 62345 w 6630691"/>
                <a:gd name="connsiteY4" fmla="*/ 1346320 h 2032120"/>
                <a:gd name="connsiteX5" fmla="*/ 0 w 6630691"/>
                <a:gd name="connsiteY5" fmla="*/ 1471011 h 2032120"/>
                <a:gd name="connsiteX6" fmla="*/ 145472 w 6630691"/>
                <a:gd name="connsiteY6" fmla="*/ 1429447 h 2032120"/>
                <a:gd name="connsiteX7" fmla="*/ 270163 w 6630691"/>
                <a:gd name="connsiteY7" fmla="*/ 1387884 h 2032120"/>
                <a:gd name="connsiteX8" fmla="*/ 332509 w 6630691"/>
                <a:gd name="connsiteY8" fmla="*/ 1367102 h 2032120"/>
                <a:gd name="connsiteX9" fmla="*/ 457200 w 6630691"/>
                <a:gd name="connsiteY9" fmla="*/ 1387884 h 2032120"/>
                <a:gd name="connsiteX10" fmla="*/ 477982 w 6630691"/>
                <a:gd name="connsiteY10" fmla="*/ 1658047 h 2032120"/>
                <a:gd name="connsiteX11" fmla="*/ 498763 w 6630691"/>
                <a:gd name="connsiteY11" fmla="*/ 1803520 h 2032120"/>
                <a:gd name="connsiteX12" fmla="*/ 561109 w 6630691"/>
                <a:gd name="connsiteY12" fmla="*/ 1948993 h 2032120"/>
                <a:gd name="connsiteX13" fmla="*/ 706582 w 6630691"/>
                <a:gd name="connsiteY13" fmla="*/ 1990557 h 2032120"/>
                <a:gd name="connsiteX14" fmla="*/ 1246909 w 6630691"/>
                <a:gd name="connsiteY14" fmla="*/ 2032120 h 2032120"/>
                <a:gd name="connsiteX15" fmla="*/ 2182091 w 6630691"/>
                <a:gd name="connsiteY15" fmla="*/ 2011338 h 2032120"/>
                <a:gd name="connsiteX16" fmla="*/ 2431472 w 6630691"/>
                <a:gd name="connsiteY16" fmla="*/ 1990557 h 2032120"/>
                <a:gd name="connsiteX17" fmla="*/ 3886200 w 6630691"/>
                <a:gd name="connsiteY17" fmla="*/ 2011338 h 2032120"/>
                <a:gd name="connsiteX18" fmla="*/ 5299363 w 6630691"/>
                <a:gd name="connsiteY18" fmla="*/ 1990557 h 2032120"/>
                <a:gd name="connsiteX19" fmla="*/ 6005945 w 6630691"/>
                <a:gd name="connsiteY19" fmla="*/ 1990557 h 2032120"/>
                <a:gd name="connsiteX20" fmla="*/ 6338454 w 6630691"/>
                <a:gd name="connsiteY20" fmla="*/ 1969775 h 2032120"/>
                <a:gd name="connsiteX21" fmla="*/ 6400800 w 6630691"/>
                <a:gd name="connsiteY21" fmla="*/ 1948993 h 2032120"/>
                <a:gd name="connsiteX22" fmla="*/ 6483927 w 6630691"/>
                <a:gd name="connsiteY22" fmla="*/ 1824302 h 2032120"/>
                <a:gd name="connsiteX23" fmla="*/ 6567054 w 6630691"/>
                <a:gd name="connsiteY23" fmla="*/ 1678829 h 2032120"/>
                <a:gd name="connsiteX24" fmla="*/ 6608618 w 6630691"/>
                <a:gd name="connsiteY24" fmla="*/ 1512575 h 2032120"/>
                <a:gd name="connsiteX25" fmla="*/ 6608618 w 6630691"/>
                <a:gd name="connsiteY25" fmla="*/ 868338 h 2032120"/>
                <a:gd name="connsiteX26" fmla="*/ 6587836 w 6630691"/>
                <a:gd name="connsiteY26" fmla="*/ 535829 h 2032120"/>
                <a:gd name="connsiteX27" fmla="*/ 6567054 w 6630691"/>
                <a:gd name="connsiteY27" fmla="*/ 431920 h 2032120"/>
                <a:gd name="connsiteX28" fmla="*/ 6525491 w 6630691"/>
                <a:gd name="connsiteY28" fmla="*/ 369575 h 2032120"/>
                <a:gd name="connsiteX29" fmla="*/ 6463145 w 6630691"/>
                <a:gd name="connsiteY29" fmla="*/ 328011 h 2032120"/>
                <a:gd name="connsiteX30" fmla="*/ 6421582 w 6630691"/>
                <a:gd name="connsiteY30" fmla="*/ 265666 h 2032120"/>
                <a:gd name="connsiteX31" fmla="*/ 6296891 w 6630691"/>
                <a:gd name="connsiteY31" fmla="*/ 224102 h 2032120"/>
                <a:gd name="connsiteX32" fmla="*/ 5673436 w 6630691"/>
                <a:gd name="connsiteY32" fmla="*/ 203320 h 2032120"/>
                <a:gd name="connsiteX33" fmla="*/ 5133109 w 6630691"/>
                <a:gd name="connsiteY33" fmla="*/ 161757 h 2032120"/>
                <a:gd name="connsiteX34" fmla="*/ 4987636 w 6630691"/>
                <a:gd name="connsiteY34" fmla="*/ 140975 h 2032120"/>
                <a:gd name="connsiteX35" fmla="*/ 4904509 w 6630691"/>
                <a:gd name="connsiteY35" fmla="*/ 120193 h 2032120"/>
                <a:gd name="connsiteX36" fmla="*/ 4551218 w 6630691"/>
                <a:gd name="connsiteY36" fmla="*/ 99411 h 2032120"/>
                <a:gd name="connsiteX37" fmla="*/ 2202872 w 6630691"/>
                <a:gd name="connsiteY37" fmla="*/ 99411 h 2032120"/>
                <a:gd name="connsiteX38" fmla="*/ 2036618 w 6630691"/>
                <a:gd name="connsiteY38" fmla="*/ 120193 h 2032120"/>
                <a:gd name="connsiteX39" fmla="*/ 1849582 w 6630691"/>
                <a:gd name="connsiteY39" fmla="*/ 140975 h 2032120"/>
                <a:gd name="connsiteX40" fmla="*/ 1620982 w 6630691"/>
                <a:gd name="connsiteY40" fmla="*/ 161757 h 2032120"/>
                <a:gd name="connsiteX41" fmla="*/ 1454727 w 6630691"/>
                <a:gd name="connsiteY41" fmla="*/ 203320 h 2032120"/>
                <a:gd name="connsiteX42" fmla="*/ 1288472 w 6630691"/>
                <a:gd name="connsiteY42" fmla="*/ 244884 h 2032120"/>
                <a:gd name="connsiteX43" fmla="*/ 602672 w 6630691"/>
                <a:gd name="connsiteY43" fmla="*/ 265666 h 2032120"/>
                <a:gd name="connsiteX44" fmla="*/ 561109 w 6630691"/>
                <a:gd name="connsiteY44" fmla="*/ 328011 h 2032120"/>
                <a:gd name="connsiteX45" fmla="*/ 457200 w 6630691"/>
                <a:gd name="connsiteY45" fmla="*/ 452702 h 2032120"/>
                <a:gd name="connsiteX46" fmla="*/ 436418 w 6630691"/>
                <a:gd name="connsiteY46" fmla="*/ 515047 h 2032120"/>
                <a:gd name="connsiteX47" fmla="*/ 436418 w 6630691"/>
                <a:gd name="connsiteY47" fmla="*/ 889120 h 2032120"/>
                <a:gd name="connsiteX48" fmla="*/ 394854 w 6630691"/>
                <a:gd name="connsiteY48" fmla="*/ 1013811 h 2032120"/>
                <a:gd name="connsiteX49" fmla="*/ 332509 w 6630691"/>
                <a:gd name="connsiteY49" fmla="*/ 1076157 h 203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630691" h="2032120">
                  <a:moveTo>
                    <a:pt x="290945" y="1013811"/>
                  </a:moveTo>
                  <a:cubicBezTo>
                    <a:pt x="270163" y="1048447"/>
                    <a:pt x="246664" y="1081592"/>
                    <a:pt x="228600" y="1117720"/>
                  </a:cubicBezTo>
                  <a:cubicBezTo>
                    <a:pt x="218803" y="1137313"/>
                    <a:pt x="221503" y="1162960"/>
                    <a:pt x="207818" y="1180066"/>
                  </a:cubicBezTo>
                  <a:cubicBezTo>
                    <a:pt x="192215" y="1199569"/>
                    <a:pt x="166254" y="1207775"/>
                    <a:pt x="145472" y="1221629"/>
                  </a:cubicBezTo>
                  <a:cubicBezTo>
                    <a:pt x="117763" y="1263193"/>
                    <a:pt x="78142" y="1298930"/>
                    <a:pt x="62345" y="1346320"/>
                  </a:cubicBezTo>
                  <a:cubicBezTo>
                    <a:pt x="33665" y="1432361"/>
                    <a:pt x="53714" y="1390439"/>
                    <a:pt x="0" y="1471011"/>
                  </a:cubicBezTo>
                  <a:cubicBezTo>
                    <a:pt x="114302" y="1509112"/>
                    <a:pt x="14624" y="1494871"/>
                    <a:pt x="145472" y="1429447"/>
                  </a:cubicBezTo>
                  <a:cubicBezTo>
                    <a:pt x="184659" y="1409854"/>
                    <a:pt x="228599" y="1401738"/>
                    <a:pt x="270163" y="1387884"/>
                  </a:cubicBezTo>
                  <a:lnTo>
                    <a:pt x="332509" y="1367102"/>
                  </a:lnTo>
                  <a:lnTo>
                    <a:pt x="457200" y="1387884"/>
                  </a:lnTo>
                  <a:cubicBezTo>
                    <a:pt x="497593" y="1468669"/>
                    <a:pt x="468995" y="1568175"/>
                    <a:pt x="477982" y="1658047"/>
                  </a:cubicBezTo>
                  <a:cubicBezTo>
                    <a:pt x="482856" y="1706787"/>
                    <a:pt x="490001" y="1755327"/>
                    <a:pt x="498763" y="1803520"/>
                  </a:cubicBezTo>
                  <a:cubicBezTo>
                    <a:pt x="507259" y="1850251"/>
                    <a:pt x="519743" y="1915900"/>
                    <a:pt x="561109" y="1948993"/>
                  </a:cubicBezTo>
                  <a:cubicBezTo>
                    <a:pt x="574202" y="1959467"/>
                    <a:pt x="701750" y="1989678"/>
                    <a:pt x="706582" y="1990557"/>
                  </a:cubicBezTo>
                  <a:cubicBezTo>
                    <a:pt x="899301" y="2025596"/>
                    <a:pt x="1027087" y="2020550"/>
                    <a:pt x="1246909" y="2032120"/>
                  </a:cubicBezTo>
                  <a:lnTo>
                    <a:pt x="2182091" y="2011338"/>
                  </a:lnTo>
                  <a:cubicBezTo>
                    <a:pt x="2265455" y="2008413"/>
                    <a:pt x="2348057" y="1990557"/>
                    <a:pt x="2431472" y="1990557"/>
                  </a:cubicBezTo>
                  <a:cubicBezTo>
                    <a:pt x="2916431" y="1990557"/>
                    <a:pt x="3401291" y="2004411"/>
                    <a:pt x="3886200" y="2011338"/>
                  </a:cubicBezTo>
                  <a:lnTo>
                    <a:pt x="5299363" y="1990557"/>
                  </a:lnTo>
                  <a:cubicBezTo>
                    <a:pt x="5960716" y="1976180"/>
                    <a:pt x="5593631" y="1949325"/>
                    <a:pt x="6005945" y="1990557"/>
                  </a:cubicBezTo>
                  <a:cubicBezTo>
                    <a:pt x="6116781" y="1983630"/>
                    <a:pt x="6228012" y="1981401"/>
                    <a:pt x="6338454" y="1969775"/>
                  </a:cubicBezTo>
                  <a:cubicBezTo>
                    <a:pt x="6360240" y="1967482"/>
                    <a:pt x="6385310" y="1964483"/>
                    <a:pt x="6400800" y="1948993"/>
                  </a:cubicBezTo>
                  <a:cubicBezTo>
                    <a:pt x="6436122" y="1913671"/>
                    <a:pt x="6456218" y="1865866"/>
                    <a:pt x="6483927" y="1824302"/>
                  </a:cubicBezTo>
                  <a:cubicBezTo>
                    <a:pt x="6514335" y="1778690"/>
                    <a:pt x="6549474" y="1731570"/>
                    <a:pt x="6567054" y="1678829"/>
                  </a:cubicBezTo>
                  <a:cubicBezTo>
                    <a:pt x="6585118" y="1624637"/>
                    <a:pt x="6608618" y="1512575"/>
                    <a:pt x="6608618" y="1512575"/>
                  </a:cubicBezTo>
                  <a:cubicBezTo>
                    <a:pt x="6641023" y="1156121"/>
                    <a:pt x="6634918" y="1341729"/>
                    <a:pt x="6608618" y="868338"/>
                  </a:cubicBezTo>
                  <a:cubicBezTo>
                    <a:pt x="6602458" y="757456"/>
                    <a:pt x="6598365" y="646381"/>
                    <a:pt x="6587836" y="535829"/>
                  </a:cubicBezTo>
                  <a:cubicBezTo>
                    <a:pt x="6584487" y="500666"/>
                    <a:pt x="6579456" y="464993"/>
                    <a:pt x="6567054" y="431920"/>
                  </a:cubicBezTo>
                  <a:cubicBezTo>
                    <a:pt x="6558284" y="408534"/>
                    <a:pt x="6543152" y="387236"/>
                    <a:pt x="6525491" y="369575"/>
                  </a:cubicBezTo>
                  <a:cubicBezTo>
                    <a:pt x="6507830" y="351914"/>
                    <a:pt x="6483927" y="341866"/>
                    <a:pt x="6463145" y="328011"/>
                  </a:cubicBezTo>
                  <a:cubicBezTo>
                    <a:pt x="6449291" y="307229"/>
                    <a:pt x="6442762" y="278903"/>
                    <a:pt x="6421582" y="265666"/>
                  </a:cubicBezTo>
                  <a:cubicBezTo>
                    <a:pt x="6384430" y="242446"/>
                    <a:pt x="6340679" y="225562"/>
                    <a:pt x="6296891" y="224102"/>
                  </a:cubicBezTo>
                  <a:lnTo>
                    <a:pt x="5673436" y="203320"/>
                  </a:lnTo>
                  <a:cubicBezTo>
                    <a:pt x="5278846" y="153996"/>
                    <a:pt x="5796431" y="214822"/>
                    <a:pt x="5133109" y="161757"/>
                  </a:cubicBezTo>
                  <a:cubicBezTo>
                    <a:pt x="5084282" y="157851"/>
                    <a:pt x="5035829" y="149737"/>
                    <a:pt x="4987636" y="140975"/>
                  </a:cubicBezTo>
                  <a:cubicBezTo>
                    <a:pt x="4959535" y="135866"/>
                    <a:pt x="4932942" y="122901"/>
                    <a:pt x="4904509" y="120193"/>
                  </a:cubicBezTo>
                  <a:cubicBezTo>
                    <a:pt x="4787073" y="109009"/>
                    <a:pt x="4668982" y="106338"/>
                    <a:pt x="4551218" y="99411"/>
                  </a:cubicBezTo>
                  <a:cubicBezTo>
                    <a:pt x="3738105" y="-103870"/>
                    <a:pt x="4428638" y="61363"/>
                    <a:pt x="2202872" y="99411"/>
                  </a:cubicBezTo>
                  <a:cubicBezTo>
                    <a:pt x="2147031" y="100366"/>
                    <a:pt x="2092085" y="113667"/>
                    <a:pt x="2036618" y="120193"/>
                  </a:cubicBezTo>
                  <a:lnTo>
                    <a:pt x="1849582" y="140975"/>
                  </a:lnTo>
                  <a:lnTo>
                    <a:pt x="1620982" y="161757"/>
                  </a:lnTo>
                  <a:cubicBezTo>
                    <a:pt x="1501793" y="201485"/>
                    <a:pt x="1617740" y="165701"/>
                    <a:pt x="1454727" y="203320"/>
                  </a:cubicBezTo>
                  <a:cubicBezTo>
                    <a:pt x="1399066" y="216165"/>
                    <a:pt x="1345570" y="243154"/>
                    <a:pt x="1288472" y="244884"/>
                  </a:cubicBezTo>
                  <a:lnTo>
                    <a:pt x="602672" y="265666"/>
                  </a:lnTo>
                  <a:cubicBezTo>
                    <a:pt x="588818" y="286448"/>
                    <a:pt x="577098" y="308824"/>
                    <a:pt x="561109" y="328011"/>
                  </a:cubicBezTo>
                  <a:cubicBezTo>
                    <a:pt x="503656" y="396954"/>
                    <a:pt x="495899" y="375305"/>
                    <a:pt x="457200" y="452702"/>
                  </a:cubicBezTo>
                  <a:cubicBezTo>
                    <a:pt x="447403" y="472295"/>
                    <a:pt x="443345" y="494265"/>
                    <a:pt x="436418" y="515047"/>
                  </a:cubicBezTo>
                  <a:cubicBezTo>
                    <a:pt x="461224" y="688685"/>
                    <a:pt x="472252" y="686060"/>
                    <a:pt x="436418" y="889120"/>
                  </a:cubicBezTo>
                  <a:cubicBezTo>
                    <a:pt x="428804" y="932265"/>
                    <a:pt x="431308" y="989508"/>
                    <a:pt x="394854" y="1013811"/>
                  </a:cubicBezTo>
                  <a:cubicBezTo>
                    <a:pt x="326745" y="1059218"/>
                    <a:pt x="332509" y="1030398"/>
                    <a:pt x="332509" y="1076157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795655" y="2549052"/>
            <a:ext cx="4046428" cy="4468863"/>
            <a:chOff x="6795655" y="2549052"/>
            <a:chExt cx="4046428" cy="4468863"/>
          </a:xfrm>
        </p:grpSpPr>
        <p:grpSp>
          <p:nvGrpSpPr>
            <p:cNvPr id="4" name="组合 3"/>
            <p:cNvGrpSpPr/>
            <p:nvPr/>
          </p:nvGrpSpPr>
          <p:grpSpPr>
            <a:xfrm>
              <a:off x="7443023" y="3637980"/>
              <a:ext cx="2609636" cy="3379935"/>
              <a:chOff x="7336971" y="1446418"/>
              <a:chExt cx="4006532" cy="5189160"/>
            </a:xfrm>
          </p:grpSpPr>
          <p:sp>
            <p:nvSpPr>
              <p:cNvPr id="43" name="任意多边形 42"/>
              <p:cNvSpPr/>
              <p:nvPr/>
            </p:nvSpPr>
            <p:spPr>
              <a:xfrm>
                <a:off x="7336971" y="2481943"/>
                <a:ext cx="3265715" cy="4093028"/>
              </a:xfrm>
              <a:custGeom>
                <a:avLst/>
                <a:gdLst>
                  <a:gd name="connsiteX0" fmla="*/ 21772 w 3265715"/>
                  <a:gd name="connsiteY0" fmla="*/ 0 h 4093028"/>
                  <a:gd name="connsiteX1" fmla="*/ 21772 w 3265715"/>
                  <a:gd name="connsiteY1" fmla="*/ 544286 h 4093028"/>
                  <a:gd name="connsiteX2" fmla="*/ 0 w 3265715"/>
                  <a:gd name="connsiteY2" fmla="*/ 609600 h 4093028"/>
                  <a:gd name="connsiteX3" fmla="*/ 21772 w 3265715"/>
                  <a:gd name="connsiteY3" fmla="*/ 805543 h 4093028"/>
                  <a:gd name="connsiteX4" fmla="*/ 21772 w 3265715"/>
                  <a:gd name="connsiteY4" fmla="*/ 1001486 h 4093028"/>
                  <a:gd name="connsiteX5" fmla="*/ 108858 w 3265715"/>
                  <a:gd name="connsiteY5" fmla="*/ 1349828 h 4093028"/>
                  <a:gd name="connsiteX6" fmla="*/ 370115 w 3265715"/>
                  <a:gd name="connsiteY6" fmla="*/ 1545771 h 4093028"/>
                  <a:gd name="connsiteX7" fmla="*/ 696686 w 3265715"/>
                  <a:gd name="connsiteY7" fmla="*/ 1763486 h 4093028"/>
                  <a:gd name="connsiteX8" fmla="*/ 1001486 w 3265715"/>
                  <a:gd name="connsiteY8" fmla="*/ 1981200 h 4093028"/>
                  <a:gd name="connsiteX9" fmla="*/ 1175658 w 3265715"/>
                  <a:gd name="connsiteY9" fmla="*/ 2351314 h 4093028"/>
                  <a:gd name="connsiteX10" fmla="*/ 1480458 w 3265715"/>
                  <a:gd name="connsiteY10" fmla="*/ 2852057 h 4093028"/>
                  <a:gd name="connsiteX11" fmla="*/ 1415143 w 3265715"/>
                  <a:gd name="connsiteY11" fmla="*/ 3265714 h 4093028"/>
                  <a:gd name="connsiteX12" fmla="*/ 1306286 w 3265715"/>
                  <a:gd name="connsiteY12" fmla="*/ 3635828 h 4093028"/>
                  <a:gd name="connsiteX13" fmla="*/ 1045029 w 3265715"/>
                  <a:gd name="connsiteY13" fmla="*/ 4005943 h 4093028"/>
                  <a:gd name="connsiteX14" fmla="*/ 3265715 w 3265715"/>
                  <a:gd name="connsiteY14" fmla="*/ 4093028 h 4093028"/>
                  <a:gd name="connsiteX15" fmla="*/ 3222172 w 3265715"/>
                  <a:gd name="connsiteY15" fmla="*/ 3701143 h 4093028"/>
                  <a:gd name="connsiteX16" fmla="*/ 3135086 w 3265715"/>
                  <a:gd name="connsiteY16" fmla="*/ 3352800 h 4093028"/>
                  <a:gd name="connsiteX17" fmla="*/ 2895600 w 3265715"/>
                  <a:gd name="connsiteY17" fmla="*/ 3026228 h 4093028"/>
                  <a:gd name="connsiteX18" fmla="*/ 2699658 w 3265715"/>
                  <a:gd name="connsiteY18" fmla="*/ 2699657 h 4093028"/>
                  <a:gd name="connsiteX19" fmla="*/ 2677886 w 3265715"/>
                  <a:gd name="connsiteY19" fmla="*/ 2394857 h 4093028"/>
                  <a:gd name="connsiteX20" fmla="*/ 2656115 w 3265715"/>
                  <a:gd name="connsiteY20" fmla="*/ 2111828 h 4093028"/>
                  <a:gd name="connsiteX21" fmla="*/ 2612572 w 3265715"/>
                  <a:gd name="connsiteY21" fmla="*/ 2111828 h 4093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65715" h="4093028">
                    <a:moveTo>
                      <a:pt x="21772" y="0"/>
                    </a:moveTo>
                    <a:lnTo>
                      <a:pt x="21772" y="544286"/>
                    </a:lnTo>
                    <a:lnTo>
                      <a:pt x="0" y="609600"/>
                    </a:lnTo>
                    <a:lnTo>
                      <a:pt x="21772" y="805543"/>
                    </a:lnTo>
                    <a:lnTo>
                      <a:pt x="21772" y="1001486"/>
                    </a:lnTo>
                    <a:lnTo>
                      <a:pt x="108858" y="1349828"/>
                    </a:lnTo>
                    <a:lnTo>
                      <a:pt x="370115" y="1545771"/>
                    </a:lnTo>
                    <a:lnTo>
                      <a:pt x="696686" y="1763486"/>
                    </a:lnTo>
                    <a:lnTo>
                      <a:pt x="1001486" y="1981200"/>
                    </a:lnTo>
                    <a:lnTo>
                      <a:pt x="1175658" y="2351314"/>
                    </a:lnTo>
                    <a:lnTo>
                      <a:pt x="1480458" y="2852057"/>
                    </a:lnTo>
                    <a:lnTo>
                      <a:pt x="1415143" y="3265714"/>
                    </a:lnTo>
                    <a:lnTo>
                      <a:pt x="1306286" y="3635828"/>
                    </a:lnTo>
                    <a:lnTo>
                      <a:pt x="1045029" y="4005943"/>
                    </a:lnTo>
                    <a:lnTo>
                      <a:pt x="3265715" y="4093028"/>
                    </a:lnTo>
                    <a:lnTo>
                      <a:pt x="3222172" y="3701143"/>
                    </a:lnTo>
                    <a:lnTo>
                      <a:pt x="3135086" y="3352800"/>
                    </a:lnTo>
                    <a:lnTo>
                      <a:pt x="2895600" y="3026228"/>
                    </a:lnTo>
                    <a:lnTo>
                      <a:pt x="2699658" y="2699657"/>
                    </a:lnTo>
                    <a:lnTo>
                      <a:pt x="2677886" y="2394857"/>
                    </a:lnTo>
                    <a:lnTo>
                      <a:pt x="2656115" y="2111828"/>
                    </a:lnTo>
                    <a:lnTo>
                      <a:pt x="2612572" y="2111828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>
                <a:off x="7402286" y="2547257"/>
                <a:ext cx="2133600" cy="1284514"/>
              </a:xfrm>
              <a:custGeom>
                <a:avLst/>
                <a:gdLst>
                  <a:gd name="connsiteX0" fmla="*/ 0 w 2133600"/>
                  <a:gd name="connsiteY0" fmla="*/ 0 h 1284514"/>
                  <a:gd name="connsiteX1" fmla="*/ 261257 w 2133600"/>
                  <a:gd name="connsiteY1" fmla="*/ 108857 h 1284514"/>
                  <a:gd name="connsiteX2" fmla="*/ 370114 w 2133600"/>
                  <a:gd name="connsiteY2" fmla="*/ 174172 h 1284514"/>
                  <a:gd name="connsiteX3" fmla="*/ 304800 w 2133600"/>
                  <a:gd name="connsiteY3" fmla="*/ 435429 h 1284514"/>
                  <a:gd name="connsiteX4" fmla="*/ 283028 w 2133600"/>
                  <a:gd name="connsiteY4" fmla="*/ 609600 h 1284514"/>
                  <a:gd name="connsiteX5" fmla="*/ 283028 w 2133600"/>
                  <a:gd name="connsiteY5" fmla="*/ 805543 h 1284514"/>
                  <a:gd name="connsiteX6" fmla="*/ 391885 w 2133600"/>
                  <a:gd name="connsiteY6" fmla="*/ 1023257 h 1284514"/>
                  <a:gd name="connsiteX7" fmla="*/ 718457 w 2133600"/>
                  <a:gd name="connsiteY7" fmla="*/ 1153886 h 1284514"/>
                  <a:gd name="connsiteX8" fmla="*/ 957943 w 2133600"/>
                  <a:gd name="connsiteY8" fmla="*/ 1284514 h 1284514"/>
                  <a:gd name="connsiteX9" fmla="*/ 957943 w 2133600"/>
                  <a:gd name="connsiteY9" fmla="*/ 1023257 h 1284514"/>
                  <a:gd name="connsiteX10" fmla="*/ 957943 w 2133600"/>
                  <a:gd name="connsiteY10" fmla="*/ 849086 h 1284514"/>
                  <a:gd name="connsiteX11" fmla="*/ 849085 w 2133600"/>
                  <a:gd name="connsiteY11" fmla="*/ 674914 h 1284514"/>
                  <a:gd name="connsiteX12" fmla="*/ 783771 w 2133600"/>
                  <a:gd name="connsiteY12" fmla="*/ 413657 h 1284514"/>
                  <a:gd name="connsiteX13" fmla="*/ 696685 w 2133600"/>
                  <a:gd name="connsiteY13" fmla="*/ 195943 h 1284514"/>
                  <a:gd name="connsiteX14" fmla="*/ 914400 w 2133600"/>
                  <a:gd name="connsiteY14" fmla="*/ 174172 h 1284514"/>
                  <a:gd name="connsiteX15" fmla="*/ 892628 w 2133600"/>
                  <a:gd name="connsiteY15" fmla="*/ 130629 h 1284514"/>
                  <a:gd name="connsiteX16" fmla="*/ 1066800 w 2133600"/>
                  <a:gd name="connsiteY16" fmla="*/ 174172 h 1284514"/>
                  <a:gd name="connsiteX17" fmla="*/ 1066800 w 2133600"/>
                  <a:gd name="connsiteY17" fmla="*/ 152400 h 1284514"/>
                  <a:gd name="connsiteX18" fmla="*/ 1219200 w 2133600"/>
                  <a:gd name="connsiteY18" fmla="*/ 152400 h 1284514"/>
                  <a:gd name="connsiteX19" fmla="*/ 1219200 w 2133600"/>
                  <a:gd name="connsiteY19" fmla="*/ 108857 h 1284514"/>
                  <a:gd name="connsiteX20" fmla="*/ 1436914 w 2133600"/>
                  <a:gd name="connsiteY20" fmla="*/ 239486 h 1284514"/>
                  <a:gd name="connsiteX21" fmla="*/ 1436914 w 2133600"/>
                  <a:gd name="connsiteY21" fmla="*/ 87086 h 1284514"/>
                  <a:gd name="connsiteX22" fmla="*/ 1632857 w 2133600"/>
                  <a:gd name="connsiteY22" fmla="*/ 261257 h 1284514"/>
                  <a:gd name="connsiteX23" fmla="*/ 1676400 w 2133600"/>
                  <a:gd name="connsiteY23" fmla="*/ 217714 h 1284514"/>
                  <a:gd name="connsiteX24" fmla="*/ 1828800 w 2133600"/>
                  <a:gd name="connsiteY24" fmla="*/ 283029 h 1284514"/>
                  <a:gd name="connsiteX25" fmla="*/ 1872343 w 2133600"/>
                  <a:gd name="connsiteY25" fmla="*/ 348343 h 1284514"/>
                  <a:gd name="connsiteX26" fmla="*/ 1894114 w 2133600"/>
                  <a:gd name="connsiteY26" fmla="*/ 478972 h 1284514"/>
                  <a:gd name="connsiteX27" fmla="*/ 1894114 w 2133600"/>
                  <a:gd name="connsiteY27" fmla="*/ 587829 h 1284514"/>
                  <a:gd name="connsiteX28" fmla="*/ 1937657 w 2133600"/>
                  <a:gd name="connsiteY28" fmla="*/ 718457 h 1284514"/>
                  <a:gd name="connsiteX29" fmla="*/ 1959428 w 2133600"/>
                  <a:gd name="connsiteY29" fmla="*/ 762000 h 1284514"/>
                  <a:gd name="connsiteX30" fmla="*/ 2046514 w 2133600"/>
                  <a:gd name="connsiteY30" fmla="*/ 783772 h 1284514"/>
                  <a:gd name="connsiteX31" fmla="*/ 2133600 w 2133600"/>
                  <a:gd name="connsiteY31" fmla="*/ 827314 h 128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133600" h="1284514">
                    <a:moveTo>
                      <a:pt x="0" y="0"/>
                    </a:moveTo>
                    <a:lnTo>
                      <a:pt x="261257" y="108857"/>
                    </a:lnTo>
                    <a:lnTo>
                      <a:pt x="370114" y="174172"/>
                    </a:lnTo>
                    <a:lnTo>
                      <a:pt x="304800" y="435429"/>
                    </a:lnTo>
                    <a:lnTo>
                      <a:pt x="283028" y="609600"/>
                    </a:lnTo>
                    <a:lnTo>
                      <a:pt x="283028" y="805543"/>
                    </a:lnTo>
                    <a:lnTo>
                      <a:pt x="391885" y="1023257"/>
                    </a:lnTo>
                    <a:lnTo>
                      <a:pt x="718457" y="1153886"/>
                    </a:lnTo>
                    <a:lnTo>
                      <a:pt x="957943" y="1284514"/>
                    </a:lnTo>
                    <a:lnTo>
                      <a:pt x="957943" y="1023257"/>
                    </a:lnTo>
                    <a:lnTo>
                      <a:pt x="957943" y="849086"/>
                    </a:lnTo>
                    <a:lnTo>
                      <a:pt x="849085" y="674914"/>
                    </a:lnTo>
                    <a:lnTo>
                      <a:pt x="783771" y="413657"/>
                    </a:lnTo>
                    <a:lnTo>
                      <a:pt x="696685" y="195943"/>
                    </a:lnTo>
                    <a:lnTo>
                      <a:pt x="914400" y="174172"/>
                    </a:lnTo>
                    <a:lnTo>
                      <a:pt x="892628" y="130629"/>
                    </a:lnTo>
                    <a:lnTo>
                      <a:pt x="1066800" y="174172"/>
                    </a:lnTo>
                    <a:lnTo>
                      <a:pt x="1066800" y="152400"/>
                    </a:lnTo>
                    <a:lnTo>
                      <a:pt x="1219200" y="152400"/>
                    </a:lnTo>
                    <a:lnTo>
                      <a:pt x="1219200" y="108857"/>
                    </a:lnTo>
                    <a:lnTo>
                      <a:pt x="1436914" y="239486"/>
                    </a:lnTo>
                    <a:lnTo>
                      <a:pt x="1436914" y="87086"/>
                    </a:lnTo>
                    <a:lnTo>
                      <a:pt x="1632857" y="261257"/>
                    </a:lnTo>
                    <a:lnTo>
                      <a:pt x="1676400" y="217714"/>
                    </a:lnTo>
                    <a:lnTo>
                      <a:pt x="1828800" y="283029"/>
                    </a:lnTo>
                    <a:lnTo>
                      <a:pt x="1872343" y="348343"/>
                    </a:lnTo>
                    <a:lnTo>
                      <a:pt x="1894114" y="478972"/>
                    </a:lnTo>
                    <a:lnTo>
                      <a:pt x="1894114" y="587829"/>
                    </a:lnTo>
                    <a:lnTo>
                      <a:pt x="1937657" y="718457"/>
                    </a:lnTo>
                    <a:lnTo>
                      <a:pt x="1959428" y="762000"/>
                    </a:lnTo>
                    <a:lnTo>
                      <a:pt x="2046514" y="783772"/>
                    </a:lnTo>
                    <a:lnTo>
                      <a:pt x="2133600" y="827314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8340811" y="3447535"/>
                <a:ext cx="2199503" cy="1371600"/>
              </a:xfrm>
              <a:custGeom>
                <a:avLst/>
                <a:gdLst>
                  <a:gd name="connsiteX0" fmla="*/ 432486 w 2199503"/>
                  <a:gd name="connsiteY0" fmla="*/ 259492 h 1371600"/>
                  <a:gd name="connsiteX1" fmla="*/ 420130 w 2199503"/>
                  <a:gd name="connsiteY1" fmla="*/ 197708 h 1371600"/>
                  <a:gd name="connsiteX2" fmla="*/ 457200 w 2199503"/>
                  <a:gd name="connsiteY2" fmla="*/ 0 h 1371600"/>
                  <a:gd name="connsiteX3" fmla="*/ 308919 w 2199503"/>
                  <a:gd name="connsiteY3" fmla="*/ 86497 h 1371600"/>
                  <a:gd name="connsiteX4" fmla="*/ 222421 w 2199503"/>
                  <a:gd name="connsiteY4" fmla="*/ 61784 h 1371600"/>
                  <a:gd name="connsiteX5" fmla="*/ 135924 w 2199503"/>
                  <a:gd name="connsiteY5" fmla="*/ 111211 h 1371600"/>
                  <a:gd name="connsiteX6" fmla="*/ 135924 w 2199503"/>
                  <a:gd name="connsiteY6" fmla="*/ 111211 h 1371600"/>
                  <a:gd name="connsiteX7" fmla="*/ 0 w 2199503"/>
                  <a:gd name="connsiteY7" fmla="*/ 259492 h 1371600"/>
                  <a:gd name="connsiteX8" fmla="*/ 12357 w 2199503"/>
                  <a:gd name="connsiteY8" fmla="*/ 345989 h 1371600"/>
                  <a:gd name="connsiteX9" fmla="*/ 123567 w 2199503"/>
                  <a:gd name="connsiteY9" fmla="*/ 481914 h 1371600"/>
                  <a:gd name="connsiteX10" fmla="*/ 234778 w 2199503"/>
                  <a:gd name="connsiteY10" fmla="*/ 481914 h 1371600"/>
                  <a:gd name="connsiteX11" fmla="*/ 383059 w 2199503"/>
                  <a:gd name="connsiteY11" fmla="*/ 506627 h 1371600"/>
                  <a:gd name="connsiteX12" fmla="*/ 617838 w 2199503"/>
                  <a:gd name="connsiteY12" fmla="*/ 704335 h 1371600"/>
                  <a:gd name="connsiteX13" fmla="*/ 877330 w 2199503"/>
                  <a:gd name="connsiteY13" fmla="*/ 815546 h 1371600"/>
                  <a:gd name="connsiteX14" fmla="*/ 1099751 w 2199503"/>
                  <a:gd name="connsiteY14" fmla="*/ 939114 h 1371600"/>
                  <a:gd name="connsiteX15" fmla="*/ 1285103 w 2199503"/>
                  <a:gd name="connsiteY15" fmla="*/ 1037968 h 1371600"/>
                  <a:gd name="connsiteX16" fmla="*/ 1495167 w 2199503"/>
                  <a:gd name="connsiteY16" fmla="*/ 1124465 h 1371600"/>
                  <a:gd name="connsiteX17" fmla="*/ 1767016 w 2199503"/>
                  <a:gd name="connsiteY17" fmla="*/ 1248033 h 1371600"/>
                  <a:gd name="connsiteX18" fmla="*/ 1927654 w 2199503"/>
                  <a:gd name="connsiteY18" fmla="*/ 1371600 h 1371600"/>
                  <a:gd name="connsiteX19" fmla="*/ 2051221 w 2199503"/>
                  <a:gd name="connsiteY19" fmla="*/ 1346887 h 1371600"/>
                  <a:gd name="connsiteX20" fmla="*/ 2199503 w 2199503"/>
                  <a:gd name="connsiteY20" fmla="*/ 1186249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99503" h="1371600">
                    <a:moveTo>
                      <a:pt x="432486" y="259492"/>
                    </a:moveTo>
                    <a:lnTo>
                      <a:pt x="420130" y="197708"/>
                    </a:lnTo>
                    <a:lnTo>
                      <a:pt x="457200" y="0"/>
                    </a:lnTo>
                    <a:lnTo>
                      <a:pt x="308919" y="86497"/>
                    </a:lnTo>
                    <a:lnTo>
                      <a:pt x="222421" y="61784"/>
                    </a:lnTo>
                    <a:lnTo>
                      <a:pt x="135924" y="111211"/>
                    </a:lnTo>
                    <a:lnTo>
                      <a:pt x="135924" y="111211"/>
                    </a:lnTo>
                    <a:lnTo>
                      <a:pt x="0" y="259492"/>
                    </a:lnTo>
                    <a:lnTo>
                      <a:pt x="12357" y="345989"/>
                    </a:lnTo>
                    <a:lnTo>
                      <a:pt x="123567" y="481914"/>
                    </a:lnTo>
                    <a:lnTo>
                      <a:pt x="234778" y="481914"/>
                    </a:lnTo>
                    <a:lnTo>
                      <a:pt x="383059" y="506627"/>
                    </a:lnTo>
                    <a:lnTo>
                      <a:pt x="617838" y="704335"/>
                    </a:lnTo>
                    <a:lnTo>
                      <a:pt x="877330" y="815546"/>
                    </a:lnTo>
                    <a:lnTo>
                      <a:pt x="1099751" y="939114"/>
                    </a:lnTo>
                    <a:lnTo>
                      <a:pt x="1285103" y="1037968"/>
                    </a:lnTo>
                    <a:lnTo>
                      <a:pt x="1495167" y="1124465"/>
                    </a:lnTo>
                    <a:lnTo>
                      <a:pt x="1767016" y="1248033"/>
                    </a:lnTo>
                    <a:lnTo>
                      <a:pt x="1927654" y="1371600"/>
                    </a:lnTo>
                    <a:lnTo>
                      <a:pt x="2051221" y="1346887"/>
                    </a:lnTo>
                    <a:lnTo>
                      <a:pt x="2199503" y="1186249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9724769" y="1446418"/>
                <a:ext cx="568410" cy="1712418"/>
              </a:xfrm>
              <a:custGeom>
                <a:avLst/>
                <a:gdLst>
                  <a:gd name="connsiteX0" fmla="*/ 333633 w 444843"/>
                  <a:gd name="connsiteY0" fmla="*/ 271849 h 1198606"/>
                  <a:gd name="connsiteX1" fmla="*/ 432487 w 444843"/>
                  <a:gd name="connsiteY1" fmla="*/ 210065 h 1198606"/>
                  <a:gd name="connsiteX2" fmla="*/ 444843 w 444843"/>
                  <a:gd name="connsiteY2" fmla="*/ 74141 h 1198606"/>
                  <a:gd name="connsiteX3" fmla="*/ 308919 w 444843"/>
                  <a:gd name="connsiteY3" fmla="*/ 135925 h 1198606"/>
                  <a:gd name="connsiteX4" fmla="*/ 308919 w 444843"/>
                  <a:gd name="connsiteY4" fmla="*/ 37071 h 1198606"/>
                  <a:gd name="connsiteX5" fmla="*/ 284206 w 444843"/>
                  <a:gd name="connsiteY5" fmla="*/ 0 h 1198606"/>
                  <a:gd name="connsiteX6" fmla="*/ 98854 w 444843"/>
                  <a:gd name="connsiteY6" fmla="*/ 12357 h 1198606"/>
                  <a:gd name="connsiteX7" fmla="*/ 0 w 444843"/>
                  <a:gd name="connsiteY7" fmla="*/ 98854 h 1198606"/>
                  <a:gd name="connsiteX8" fmla="*/ 148281 w 444843"/>
                  <a:gd name="connsiteY8" fmla="*/ 284206 h 1198606"/>
                  <a:gd name="connsiteX9" fmla="*/ 148281 w 444843"/>
                  <a:gd name="connsiteY9" fmla="*/ 432487 h 1198606"/>
                  <a:gd name="connsiteX10" fmla="*/ 172995 w 444843"/>
                  <a:gd name="connsiteY10" fmla="*/ 617838 h 1198606"/>
                  <a:gd name="connsiteX11" fmla="*/ 172995 w 444843"/>
                  <a:gd name="connsiteY11" fmla="*/ 902043 h 1198606"/>
                  <a:gd name="connsiteX12" fmla="*/ 160638 w 444843"/>
                  <a:gd name="connsiteY12" fmla="*/ 1161535 h 1198606"/>
                  <a:gd name="connsiteX13" fmla="*/ 160638 w 444843"/>
                  <a:gd name="connsiteY13" fmla="*/ 1198606 h 119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4843" h="1198606">
                    <a:moveTo>
                      <a:pt x="333633" y="271849"/>
                    </a:moveTo>
                    <a:lnTo>
                      <a:pt x="432487" y="210065"/>
                    </a:lnTo>
                    <a:lnTo>
                      <a:pt x="444843" y="74141"/>
                    </a:lnTo>
                    <a:lnTo>
                      <a:pt x="308919" y="135925"/>
                    </a:lnTo>
                    <a:lnTo>
                      <a:pt x="308919" y="37071"/>
                    </a:lnTo>
                    <a:lnTo>
                      <a:pt x="284206" y="0"/>
                    </a:lnTo>
                    <a:lnTo>
                      <a:pt x="98854" y="12357"/>
                    </a:lnTo>
                    <a:lnTo>
                      <a:pt x="0" y="98854"/>
                    </a:lnTo>
                    <a:lnTo>
                      <a:pt x="148281" y="284206"/>
                    </a:lnTo>
                    <a:lnTo>
                      <a:pt x="148281" y="432487"/>
                    </a:lnTo>
                    <a:lnTo>
                      <a:pt x="172995" y="617838"/>
                    </a:lnTo>
                    <a:lnTo>
                      <a:pt x="172995" y="902043"/>
                    </a:lnTo>
                    <a:lnTo>
                      <a:pt x="160638" y="1161535"/>
                    </a:lnTo>
                    <a:lnTo>
                      <a:pt x="160638" y="1198606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9792288" y="3264182"/>
                <a:ext cx="463672" cy="1002021"/>
              </a:xfrm>
              <a:custGeom>
                <a:avLst/>
                <a:gdLst>
                  <a:gd name="connsiteX0" fmla="*/ 370702 w 370702"/>
                  <a:gd name="connsiteY0" fmla="*/ 24713 h 988541"/>
                  <a:gd name="connsiteX1" fmla="*/ 259491 w 370702"/>
                  <a:gd name="connsiteY1" fmla="*/ 98854 h 988541"/>
                  <a:gd name="connsiteX2" fmla="*/ 123567 w 370702"/>
                  <a:gd name="connsiteY2" fmla="*/ 74141 h 988541"/>
                  <a:gd name="connsiteX3" fmla="*/ 12356 w 370702"/>
                  <a:gd name="connsiteY3" fmla="*/ 0 h 988541"/>
                  <a:gd name="connsiteX4" fmla="*/ 123567 w 370702"/>
                  <a:gd name="connsiteY4" fmla="*/ 197708 h 988541"/>
                  <a:gd name="connsiteX5" fmla="*/ 148281 w 370702"/>
                  <a:gd name="connsiteY5" fmla="*/ 234778 h 988541"/>
                  <a:gd name="connsiteX6" fmla="*/ 148281 w 370702"/>
                  <a:gd name="connsiteY6" fmla="*/ 321276 h 988541"/>
                  <a:gd name="connsiteX7" fmla="*/ 49427 w 370702"/>
                  <a:gd name="connsiteY7" fmla="*/ 370703 h 988541"/>
                  <a:gd name="connsiteX8" fmla="*/ 98854 w 370702"/>
                  <a:gd name="connsiteY8" fmla="*/ 432486 h 988541"/>
                  <a:gd name="connsiteX9" fmla="*/ 37070 w 370702"/>
                  <a:gd name="connsiteY9" fmla="*/ 481913 h 988541"/>
                  <a:gd name="connsiteX10" fmla="*/ 0 w 370702"/>
                  <a:gd name="connsiteY10" fmla="*/ 605481 h 988541"/>
                  <a:gd name="connsiteX11" fmla="*/ 86497 w 370702"/>
                  <a:gd name="connsiteY11" fmla="*/ 679622 h 988541"/>
                  <a:gd name="connsiteX12" fmla="*/ 148281 w 370702"/>
                  <a:gd name="connsiteY12" fmla="*/ 790832 h 988541"/>
                  <a:gd name="connsiteX13" fmla="*/ 148281 w 370702"/>
                  <a:gd name="connsiteY13" fmla="*/ 790832 h 988541"/>
                  <a:gd name="connsiteX14" fmla="*/ 210064 w 370702"/>
                  <a:gd name="connsiteY14" fmla="*/ 864973 h 988541"/>
                  <a:gd name="connsiteX15" fmla="*/ 271848 w 370702"/>
                  <a:gd name="connsiteY15" fmla="*/ 988541 h 988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0702" h="988541">
                    <a:moveTo>
                      <a:pt x="370702" y="24713"/>
                    </a:moveTo>
                    <a:lnTo>
                      <a:pt x="259491" y="98854"/>
                    </a:lnTo>
                    <a:lnTo>
                      <a:pt x="123567" y="74141"/>
                    </a:lnTo>
                    <a:lnTo>
                      <a:pt x="12356" y="0"/>
                    </a:lnTo>
                    <a:lnTo>
                      <a:pt x="123567" y="197708"/>
                    </a:lnTo>
                    <a:lnTo>
                      <a:pt x="148281" y="234778"/>
                    </a:lnTo>
                    <a:lnTo>
                      <a:pt x="148281" y="321276"/>
                    </a:lnTo>
                    <a:lnTo>
                      <a:pt x="49427" y="370703"/>
                    </a:lnTo>
                    <a:lnTo>
                      <a:pt x="98854" y="432486"/>
                    </a:lnTo>
                    <a:lnTo>
                      <a:pt x="37070" y="481913"/>
                    </a:lnTo>
                    <a:lnTo>
                      <a:pt x="0" y="605481"/>
                    </a:lnTo>
                    <a:lnTo>
                      <a:pt x="86497" y="679622"/>
                    </a:lnTo>
                    <a:lnTo>
                      <a:pt x="148281" y="790832"/>
                    </a:lnTo>
                    <a:lnTo>
                      <a:pt x="148281" y="790832"/>
                    </a:lnTo>
                    <a:lnTo>
                      <a:pt x="210064" y="864973"/>
                    </a:lnTo>
                    <a:lnTo>
                      <a:pt x="271848" y="988541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9008076" y="3818238"/>
                <a:ext cx="1309816" cy="605481"/>
              </a:xfrm>
              <a:custGeom>
                <a:avLst/>
                <a:gdLst>
                  <a:gd name="connsiteX0" fmla="*/ 0 w 1309816"/>
                  <a:gd name="connsiteY0" fmla="*/ 0 h 605481"/>
                  <a:gd name="connsiteX1" fmla="*/ 123567 w 1309816"/>
                  <a:gd name="connsiteY1" fmla="*/ 86497 h 605481"/>
                  <a:gd name="connsiteX2" fmla="*/ 296562 w 1309816"/>
                  <a:gd name="connsiteY2" fmla="*/ 185351 h 605481"/>
                  <a:gd name="connsiteX3" fmla="*/ 580767 w 1309816"/>
                  <a:gd name="connsiteY3" fmla="*/ 358346 h 605481"/>
                  <a:gd name="connsiteX4" fmla="*/ 790832 w 1309816"/>
                  <a:gd name="connsiteY4" fmla="*/ 395416 h 605481"/>
                  <a:gd name="connsiteX5" fmla="*/ 1186248 w 1309816"/>
                  <a:gd name="connsiteY5" fmla="*/ 494270 h 605481"/>
                  <a:gd name="connsiteX6" fmla="*/ 1309816 w 1309816"/>
                  <a:gd name="connsiteY6" fmla="*/ 605481 h 605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9816" h="605481">
                    <a:moveTo>
                      <a:pt x="0" y="0"/>
                    </a:moveTo>
                    <a:lnTo>
                      <a:pt x="123567" y="86497"/>
                    </a:lnTo>
                    <a:lnTo>
                      <a:pt x="296562" y="185351"/>
                    </a:lnTo>
                    <a:lnTo>
                      <a:pt x="580767" y="358346"/>
                    </a:lnTo>
                    <a:lnTo>
                      <a:pt x="790832" y="395416"/>
                    </a:lnTo>
                    <a:lnTo>
                      <a:pt x="1186248" y="494270"/>
                    </a:lnTo>
                    <a:lnTo>
                      <a:pt x="1309816" y="605481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10204355" y="3095956"/>
                <a:ext cx="939113" cy="1594022"/>
              </a:xfrm>
              <a:custGeom>
                <a:avLst/>
                <a:gdLst>
                  <a:gd name="connsiteX0" fmla="*/ 284205 w 939113"/>
                  <a:gd name="connsiteY0" fmla="*/ 0 h 1594022"/>
                  <a:gd name="connsiteX1" fmla="*/ 284205 w 939113"/>
                  <a:gd name="connsiteY1" fmla="*/ 0 h 1594022"/>
                  <a:gd name="connsiteX2" fmla="*/ 284205 w 939113"/>
                  <a:gd name="connsiteY2" fmla="*/ 197708 h 1594022"/>
                  <a:gd name="connsiteX3" fmla="*/ 135924 w 939113"/>
                  <a:gd name="connsiteY3" fmla="*/ 222422 h 1594022"/>
                  <a:gd name="connsiteX4" fmla="*/ 197708 w 939113"/>
                  <a:gd name="connsiteY4" fmla="*/ 383060 h 1594022"/>
                  <a:gd name="connsiteX5" fmla="*/ 123567 w 939113"/>
                  <a:gd name="connsiteY5" fmla="*/ 444843 h 1594022"/>
                  <a:gd name="connsiteX6" fmla="*/ 210065 w 939113"/>
                  <a:gd name="connsiteY6" fmla="*/ 642552 h 1594022"/>
                  <a:gd name="connsiteX7" fmla="*/ 98854 w 939113"/>
                  <a:gd name="connsiteY7" fmla="*/ 691979 h 1594022"/>
                  <a:gd name="connsiteX8" fmla="*/ 98854 w 939113"/>
                  <a:gd name="connsiteY8" fmla="*/ 691979 h 1594022"/>
                  <a:gd name="connsiteX9" fmla="*/ 222422 w 939113"/>
                  <a:gd name="connsiteY9" fmla="*/ 852616 h 1594022"/>
                  <a:gd name="connsiteX10" fmla="*/ 0 w 939113"/>
                  <a:gd name="connsiteY10" fmla="*/ 926757 h 1594022"/>
                  <a:gd name="connsiteX11" fmla="*/ 123567 w 939113"/>
                  <a:gd name="connsiteY11" fmla="*/ 1161535 h 1594022"/>
                  <a:gd name="connsiteX12" fmla="*/ 24713 w 939113"/>
                  <a:gd name="connsiteY12" fmla="*/ 1210962 h 1594022"/>
                  <a:gd name="connsiteX13" fmla="*/ 308919 w 939113"/>
                  <a:gd name="connsiteY13" fmla="*/ 1445741 h 1594022"/>
                  <a:gd name="connsiteX14" fmla="*/ 160638 w 939113"/>
                  <a:gd name="connsiteY14" fmla="*/ 1507525 h 1594022"/>
                  <a:gd name="connsiteX15" fmla="*/ 308919 w 939113"/>
                  <a:gd name="connsiteY15" fmla="*/ 1581665 h 1594022"/>
                  <a:gd name="connsiteX16" fmla="*/ 494270 w 939113"/>
                  <a:gd name="connsiteY16" fmla="*/ 1594022 h 1594022"/>
                  <a:gd name="connsiteX17" fmla="*/ 667265 w 939113"/>
                  <a:gd name="connsiteY17" fmla="*/ 1507525 h 1594022"/>
                  <a:gd name="connsiteX18" fmla="*/ 864973 w 939113"/>
                  <a:gd name="connsiteY18" fmla="*/ 1396314 h 1594022"/>
                  <a:gd name="connsiteX19" fmla="*/ 926757 w 939113"/>
                  <a:gd name="connsiteY19" fmla="*/ 1260389 h 1594022"/>
                  <a:gd name="connsiteX20" fmla="*/ 939113 w 939113"/>
                  <a:gd name="connsiteY20" fmla="*/ 1099752 h 1594022"/>
                  <a:gd name="connsiteX21" fmla="*/ 939113 w 939113"/>
                  <a:gd name="connsiteY21" fmla="*/ 852616 h 1594022"/>
                  <a:gd name="connsiteX22" fmla="*/ 939113 w 939113"/>
                  <a:gd name="connsiteY22" fmla="*/ 617838 h 1594022"/>
                  <a:gd name="connsiteX23" fmla="*/ 852616 w 939113"/>
                  <a:gd name="connsiteY23" fmla="*/ 420130 h 1594022"/>
                  <a:gd name="connsiteX24" fmla="*/ 790832 w 939113"/>
                  <a:gd name="connsiteY24" fmla="*/ 172995 h 1594022"/>
                  <a:gd name="connsiteX25" fmla="*/ 679622 w 939113"/>
                  <a:gd name="connsiteY25" fmla="*/ 296562 h 1594022"/>
                  <a:gd name="connsiteX26" fmla="*/ 617838 w 939113"/>
                  <a:gd name="connsiteY26" fmla="*/ 123568 h 1594022"/>
                  <a:gd name="connsiteX27" fmla="*/ 531340 w 939113"/>
                  <a:gd name="connsiteY27" fmla="*/ 185352 h 1594022"/>
                  <a:gd name="connsiteX28" fmla="*/ 457200 w 939113"/>
                  <a:gd name="connsiteY28" fmla="*/ 98854 h 1594022"/>
                  <a:gd name="connsiteX29" fmla="*/ 407773 w 939113"/>
                  <a:gd name="connsiteY29" fmla="*/ 160638 h 1594022"/>
                  <a:gd name="connsiteX30" fmla="*/ 395416 w 939113"/>
                  <a:gd name="connsiteY30" fmla="*/ 49427 h 1594022"/>
                  <a:gd name="connsiteX31" fmla="*/ 321276 w 939113"/>
                  <a:gd name="connsiteY31" fmla="*/ 37070 h 159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9113" h="1594022">
                    <a:moveTo>
                      <a:pt x="284205" y="0"/>
                    </a:moveTo>
                    <a:lnTo>
                      <a:pt x="284205" y="0"/>
                    </a:lnTo>
                    <a:lnTo>
                      <a:pt x="284205" y="197708"/>
                    </a:lnTo>
                    <a:lnTo>
                      <a:pt x="135924" y="222422"/>
                    </a:lnTo>
                    <a:lnTo>
                      <a:pt x="197708" y="383060"/>
                    </a:lnTo>
                    <a:lnTo>
                      <a:pt x="123567" y="444843"/>
                    </a:lnTo>
                    <a:lnTo>
                      <a:pt x="210065" y="642552"/>
                    </a:lnTo>
                    <a:cubicBezTo>
                      <a:pt x="107527" y="693821"/>
                      <a:pt x="148052" y="691979"/>
                      <a:pt x="98854" y="691979"/>
                    </a:cubicBezTo>
                    <a:lnTo>
                      <a:pt x="98854" y="691979"/>
                    </a:lnTo>
                    <a:lnTo>
                      <a:pt x="222422" y="852616"/>
                    </a:lnTo>
                    <a:lnTo>
                      <a:pt x="0" y="926757"/>
                    </a:lnTo>
                    <a:lnTo>
                      <a:pt x="123567" y="1161535"/>
                    </a:lnTo>
                    <a:lnTo>
                      <a:pt x="24713" y="1210962"/>
                    </a:lnTo>
                    <a:lnTo>
                      <a:pt x="308919" y="1445741"/>
                    </a:lnTo>
                    <a:lnTo>
                      <a:pt x="160638" y="1507525"/>
                    </a:lnTo>
                    <a:lnTo>
                      <a:pt x="308919" y="1581665"/>
                    </a:lnTo>
                    <a:lnTo>
                      <a:pt x="494270" y="1594022"/>
                    </a:lnTo>
                    <a:lnTo>
                      <a:pt x="667265" y="1507525"/>
                    </a:lnTo>
                    <a:lnTo>
                      <a:pt x="864973" y="1396314"/>
                    </a:lnTo>
                    <a:lnTo>
                      <a:pt x="926757" y="1260389"/>
                    </a:lnTo>
                    <a:lnTo>
                      <a:pt x="939113" y="1099752"/>
                    </a:lnTo>
                    <a:lnTo>
                      <a:pt x="939113" y="852616"/>
                    </a:lnTo>
                    <a:lnTo>
                      <a:pt x="939113" y="617838"/>
                    </a:lnTo>
                    <a:lnTo>
                      <a:pt x="852616" y="420130"/>
                    </a:lnTo>
                    <a:lnTo>
                      <a:pt x="790832" y="172995"/>
                    </a:lnTo>
                    <a:lnTo>
                      <a:pt x="679622" y="296562"/>
                    </a:lnTo>
                    <a:lnTo>
                      <a:pt x="617838" y="123568"/>
                    </a:lnTo>
                    <a:lnTo>
                      <a:pt x="531340" y="185352"/>
                    </a:lnTo>
                    <a:lnTo>
                      <a:pt x="457200" y="98854"/>
                    </a:lnTo>
                    <a:lnTo>
                      <a:pt x="407773" y="160638"/>
                    </a:lnTo>
                    <a:lnTo>
                      <a:pt x="395416" y="49427"/>
                    </a:lnTo>
                    <a:lnTo>
                      <a:pt x="321276" y="3707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10132540" y="1773189"/>
                <a:ext cx="246841" cy="1229503"/>
              </a:xfrm>
              <a:custGeom>
                <a:avLst/>
                <a:gdLst>
                  <a:gd name="connsiteX0" fmla="*/ 0 w 210064"/>
                  <a:gd name="connsiteY0" fmla="*/ 0 h 902043"/>
                  <a:gd name="connsiteX1" fmla="*/ 24713 w 210064"/>
                  <a:gd name="connsiteY1" fmla="*/ 172994 h 902043"/>
                  <a:gd name="connsiteX2" fmla="*/ 37070 w 210064"/>
                  <a:gd name="connsiteY2" fmla="*/ 383059 h 902043"/>
                  <a:gd name="connsiteX3" fmla="*/ 148281 w 210064"/>
                  <a:gd name="connsiteY3" fmla="*/ 691978 h 902043"/>
                  <a:gd name="connsiteX4" fmla="*/ 210064 w 210064"/>
                  <a:gd name="connsiteY4" fmla="*/ 902043 h 90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064" h="902043">
                    <a:moveTo>
                      <a:pt x="0" y="0"/>
                    </a:moveTo>
                    <a:lnTo>
                      <a:pt x="24713" y="172994"/>
                    </a:lnTo>
                    <a:lnTo>
                      <a:pt x="37070" y="383059"/>
                    </a:lnTo>
                    <a:lnTo>
                      <a:pt x="148281" y="691978"/>
                    </a:lnTo>
                    <a:lnTo>
                      <a:pt x="210064" y="902043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10021330" y="4695568"/>
                <a:ext cx="1322173" cy="1940010"/>
              </a:xfrm>
              <a:custGeom>
                <a:avLst/>
                <a:gdLst>
                  <a:gd name="connsiteX0" fmla="*/ 840259 w 1322173"/>
                  <a:gd name="connsiteY0" fmla="*/ 172994 h 1940010"/>
                  <a:gd name="connsiteX1" fmla="*/ 840259 w 1322173"/>
                  <a:gd name="connsiteY1" fmla="*/ 308918 h 1940010"/>
                  <a:gd name="connsiteX2" fmla="*/ 877329 w 1322173"/>
                  <a:gd name="connsiteY2" fmla="*/ 395416 h 1940010"/>
                  <a:gd name="connsiteX3" fmla="*/ 939113 w 1322173"/>
                  <a:gd name="connsiteY3" fmla="*/ 469556 h 1940010"/>
                  <a:gd name="connsiteX4" fmla="*/ 1050324 w 1322173"/>
                  <a:gd name="connsiteY4" fmla="*/ 543697 h 1940010"/>
                  <a:gd name="connsiteX5" fmla="*/ 1099751 w 1322173"/>
                  <a:gd name="connsiteY5" fmla="*/ 593124 h 1940010"/>
                  <a:gd name="connsiteX6" fmla="*/ 1136821 w 1322173"/>
                  <a:gd name="connsiteY6" fmla="*/ 630194 h 1940010"/>
                  <a:gd name="connsiteX7" fmla="*/ 1223319 w 1322173"/>
                  <a:gd name="connsiteY7" fmla="*/ 729048 h 1940010"/>
                  <a:gd name="connsiteX8" fmla="*/ 1272746 w 1322173"/>
                  <a:gd name="connsiteY8" fmla="*/ 840259 h 1940010"/>
                  <a:gd name="connsiteX9" fmla="*/ 1309816 w 1322173"/>
                  <a:gd name="connsiteY9" fmla="*/ 939113 h 1940010"/>
                  <a:gd name="connsiteX10" fmla="*/ 1322173 w 1322173"/>
                  <a:gd name="connsiteY10" fmla="*/ 1087394 h 1940010"/>
                  <a:gd name="connsiteX11" fmla="*/ 1272746 w 1322173"/>
                  <a:gd name="connsiteY11" fmla="*/ 1235675 h 1940010"/>
                  <a:gd name="connsiteX12" fmla="*/ 1223319 w 1322173"/>
                  <a:gd name="connsiteY12" fmla="*/ 1408670 h 1940010"/>
                  <a:gd name="connsiteX13" fmla="*/ 1173892 w 1322173"/>
                  <a:gd name="connsiteY13" fmla="*/ 1519881 h 1940010"/>
                  <a:gd name="connsiteX14" fmla="*/ 1149178 w 1322173"/>
                  <a:gd name="connsiteY14" fmla="*/ 1705232 h 1940010"/>
                  <a:gd name="connsiteX15" fmla="*/ 1149178 w 1322173"/>
                  <a:gd name="connsiteY15" fmla="*/ 1853513 h 1940010"/>
                  <a:gd name="connsiteX16" fmla="*/ 1149178 w 1322173"/>
                  <a:gd name="connsiteY16" fmla="*/ 1853513 h 1940010"/>
                  <a:gd name="connsiteX17" fmla="*/ 1149178 w 1322173"/>
                  <a:gd name="connsiteY17" fmla="*/ 1940010 h 1940010"/>
                  <a:gd name="connsiteX18" fmla="*/ 568411 w 1322173"/>
                  <a:gd name="connsiteY18" fmla="*/ 1902940 h 1940010"/>
                  <a:gd name="connsiteX19" fmla="*/ 543697 w 1322173"/>
                  <a:gd name="connsiteY19" fmla="*/ 1668162 h 1940010"/>
                  <a:gd name="connsiteX20" fmla="*/ 506627 w 1322173"/>
                  <a:gd name="connsiteY20" fmla="*/ 1260389 h 1940010"/>
                  <a:gd name="connsiteX21" fmla="*/ 420129 w 1322173"/>
                  <a:gd name="connsiteY21" fmla="*/ 1037967 h 1940010"/>
                  <a:gd name="connsiteX22" fmla="*/ 296562 w 1322173"/>
                  <a:gd name="connsiteY22" fmla="*/ 877329 h 1940010"/>
                  <a:gd name="connsiteX23" fmla="*/ 185351 w 1322173"/>
                  <a:gd name="connsiteY23" fmla="*/ 716691 h 1940010"/>
                  <a:gd name="connsiteX24" fmla="*/ 86497 w 1322173"/>
                  <a:gd name="connsiteY24" fmla="*/ 556054 h 1940010"/>
                  <a:gd name="connsiteX25" fmla="*/ 12356 w 1322173"/>
                  <a:gd name="connsiteY25" fmla="*/ 395416 h 1940010"/>
                  <a:gd name="connsiteX26" fmla="*/ 0 w 1322173"/>
                  <a:gd name="connsiteY26" fmla="*/ 185351 h 1940010"/>
                  <a:gd name="connsiteX27" fmla="*/ 0 w 1322173"/>
                  <a:gd name="connsiteY27" fmla="*/ 0 h 194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22173" h="1940010">
                    <a:moveTo>
                      <a:pt x="840259" y="172994"/>
                    </a:moveTo>
                    <a:lnTo>
                      <a:pt x="840259" y="308918"/>
                    </a:lnTo>
                    <a:lnTo>
                      <a:pt x="877329" y="395416"/>
                    </a:lnTo>
                    <a:lnTo>
                      <a:pt x="939113" y="469556"/>
                    </a:lnTo>
                    <a:lnTo>
                      <a:pt x="1050324" y="543697"/>
                    </a:lnTo>
                    <a:lnTo>
                      <a:pt x="1099751" y="593124"/>
                    </a:lnTo>
                    <a:lnTo>
                      <a:pt x="1136821" y="630194"/>
                    </a:lnTo>
                    <a:lnTo>
                      <a:pt x="1223319" y="729048"/>
                    </a:lnTo>
                    <a:lnTo>
                      <a:pt x="1272746" y="840259"/>
                    </a:lnTo>
                    <a:lnTo>
                      <a:pt x="1309816" y="939113"/>
                    </a:lnTo>
                    <a:lnTo>
                      <a:pt x="1322173" y="1087394"/>
                    </a:lnTo>
                    <a:lnTo>
                      <a:pt x="1272746" y="1235675"/>
                    </a:lnTo>
                    <a:lnTo>
                      <a:pt x="1223319" y="1408670"/>
                    </a:lnTo>
                    <a:lnTo>
                      <a:pt x="1173892" y="1519881"/>
                    </a:lnTo>
                    <a:lnTo>
                      <a:pt x="1149178" y="1705232"/>
                    </a:lnTo>
                    <a:lnTo>
                      <a:pt x="1149178" y="1853513"/>
                    </a:lnTo>
                    <a:lnTo>
                      <a:pt x="1149178" y="1853513"/>
                    </a:lnTo>
                    <a:lnTo>
                      <a:pt x="1149178" y="1940010"/>
                    </a:lnTo>
                    <a:lnTo>
                      <a:pt x="568411" y="1902940"/>
                    </a:lnTo>
                    <a:lnTo>
                      <a:pt x="543697" y="1668162"/>
                    </a:lnTo>
                    <a:lnTo>
                      <a:pt x="506627" y="1260389"/>
                    </a:lnTo>
                    <a:lnTo>
                      <a:pt x="420129" y="1037967"/>
                    </a:lnTo>
                    <a:lnTo>
                      <a:pt x="296562" y="877329"/>
                    </a:lnTo>
                    <a:lnTo>
                      <a:pt x="185351" y="716691"/>
                    </a:lnTo>
                    <a:lnTo>
                      <a:pt x="86497" y="556054"/>
                    </a:lnTo>
                    <a:lnTo>
                      <a:pt x="12356" y="395416"/>
                    </a:lnTo>
                    <a:lnTo>
                      <a:pt x="0" y="18535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9193427" y="3398108"/>
                <a:ext cx="345989" cy="469557"/>
              </a:xfrm>
              <a:custGeom>
                <a:avLst/>
                <a:gdLst>
                  <a:gd name="connsiteX0" fmla="*/ 345989 w 345989"/>
                  <a:gd name="connsiteY0" fmla="*/ 0 h 469557"/>
                  <a:gd name="connsiteX1" fmla="*/ 197708 w 345989"/>
                  <a:gd name="connsiteY1" fmla="*/ 98854 h 469557"/>
                  <a:gd name="connsiteX2" fmla="*/ 210065 w 345989"/>
                  <a:gd name="connsiteY2" fmla="*/ 148281 h 469557"/>
                  <a:gd name="connsiteX3" fmla="*/ 271849 w 345989"/>
                  <a:gd name="connsiteY3" fmla="*/ 148281 h 469557"/>
                  <a:gd name="connsiteX4" fmla="*/ 185351 w 345989"/>
                  <a:gd name="connsiteY4" fmla="*/ 247135 h 469557"/>
                  <a:gd name="connsiteX5" fmla="*/ 333632 w 345989"/>
                  <a:gd name="connsiteY5" fmla="*/ 271849 h 469557"/>
                  <a:gd name="connsiteX6" fmla="*/ 222422 w 345989"/>
                  <a:gd name="connsiteY6" fmla="*/ 358346 h 469557"/>
                  <a:gd name="connsiteX7" fmla="*/ 197708 w 345989"/>
                  <a:gd name="connsiteY7" fmla="*/ 432487 h 469557"/>
                  <a:gd name="connsiteX8" fmla="*/ 197708 w 345989"/>
                  <a:gd name="connsiteY8" fmla="*/ 432487 h 469557"/>
                  <a:gd name="connsiteX9" fmla="*/ 0 w 345989"/>
                  <a:gd name="connsiteY9" fmla="*/ 469557 h 469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989" h="469557">
                    <a:moveTo>
                      <a:pt x="345989" y="0"/>
                    </a:moveTo>
                    <a:lnTo>
                      <a:pt x="197708" y="98854"/>
                    </a:lnTo>
                    <a:lnTo>
                      <a:pt x="210065" y="148281"/>
                    </a:lnTo>
                    <a:lnTo>
                      <a:pt x="271849" y="148281"/>
                    </a:lnTo>
                    <a:lnTo>
                      <a:pt x="185351" y="247135"/>
                    </a:lnTo>
                    <a:lnTo>
                      <a:pt x="333632" y="271849"/>
                    </a:lnTo>
                    <a:lnTo>
                      <a:pt x="222422" y="358346"/>
                    </a:lnTo>
                    <a:lnTo>
                      <a:pt x="197708" y="432487"/>
                    </a:lnTo>
                    <a:lnTo>
                      <a:pt x="197708" y="432487"/>
                    </a:lnTo>
                    <a:lnTo>
                      <a:pt x="0" y="469557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任意多边形 88"/>
              <p:cNvSpPr/>
              <p:nvPr/>
            </p:nvSpPr>
            <p:spPr>
              <a:xfrm>
                <a:off x="9047018" y="3158836"/>
                <a:ext cx="221673" cy="166255"/>
              </a:xfrm>
              <a:custGeom>
                <a:avLst/>
                <a:gdLst>
                  <a:gd name="connsiteX0" fmla="*/ 221673 w 221673"/>
                  <a:gd name="connsiteY0" fmla="*/ 13855 h 166255"/>
                  <a:gd name="connsiteX1" fmla="*/ 110837 w 221673"/>
                  <a:gd name="connsiteY1" fmla="*/ 0 h 166255"/>
                  <a:gd name="connsiteX2" fmla="*/ 0 w 221673"/>
                  <a:gd name="connsiteY2" fmla="*/ 27709 h 166255"/>
                  <a:gd name="connsiteX3" fmla="*/ 0 w 221673"/>
                  <a:gd name="connsiteY3" fmla="*/ 110837 h 166255"/>
                  <a:gd name="connsiteX4" fmla="*/ 0 w 221673"/>
                  <a:gd name="connsiteY4" fmla="*/ 110837 h 166255"/>
                  <a:gd name="connsiteX5" fmla="*/ 180109 w 221673"/>
                  <a:gd name="connsiteY5" fmla="*/ 166255 h 166255"/>
                  <a:gd name="connsiteX6" fmla="*/ 180109 w 221673"/>
                  <a:gd name="connsiteY6" fmla="*/ 96982 h 16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673" h="166255">
                    <a:moveTo>
                      <a:pt x="221673" y="13855"/>
                    </a:moveTo>
                    <a:lnTo>
                      <a:pt x="110837" y="0"/>
                    </a:lnTo>
                    <a:lnTo>
                      <a:pt x="0" y="27709"/>
                    </a:lnTo>
                    <a:lnTo>
                      <a:pt x="0" y="110837"/>
                    </a:lnTo>
                    <a:lnTo>
                      <a:pt x="0" y="110837"/>
                    </a:lnTo>
                    <a:lnTo>
                      <a:pt x="180109" y="166255"/>
                    </a:lnTo>
                    <a:lnTo>
                      <a:pt x="180109" y="96982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任意多边形 89"/>
              <p:cNvSpPr/>
              <p:nvPr/>
            </p:nvSpPr>
            <p:spPr>
              <a:xfrm>
                <a:off x="10095470" y="3378692"/>
                <a:ext cx="222422" cy="155275"/>
              </a:xfrm>
              <a:custGeom>
                <a:avLst/>
                <a:gdLst>
                  <a:gd name="connsiteX0" fmla="*/ 0 w 166255"/>
                  <a:gd name="connsiteY0" fmla="*/ 96982 h 124691"/>
                  <a:gd name="connsiteX1" fmla="*/ 166255 w 166255"/>
                  <a:gd name="connsiteY1" fmla="*/ 124691 h 124691"/>
                  <a:gd name="connsiteX2" fmla="*/ 166255 w 166255"/>
                  <a:gd name="connsiteY2" fmla="*/ 124691 h 124691"/>
                  <a:gd name="connsiteX3" fmla="*/ 124691 w 166255"/>
                  <a:gd name="connsiteY3" fmla="*/ 0 h 124691"/>
                  <a:gd name="connsiteX4" fmla="*/ 55418 w 166255"/>
                  <a:gd name="connsiteY4" fmla="*/ 13855 h 12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255" h="124691">
                    <a:moveTo>
                      <a:pt x="0" y="96982"/>
                    </a:moveTo>
                    <a:lnTo>
                      <a:pt x="166255" y="124691"/>
                    </a:lnTo>
                    <a:lnTo>
                      <a:pt x="166255" y="124691"/>
                    </a:lnTo>
                    <a:lnTo>
                      <a:pt x="124691" y="0"/>
                    </a:lnTo>
                    <a:lnTo>
                      <a:pt x="55418" y="13855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任意多边形 90"/>
              <p:cNvSpPr/>
              <p:nvPr/>
            </p:nvSpPr>
            <p:spPr>
              <a:xfrm>
                <a:off x="7342909" y="1939636"/>
                <a:ext cx="581891" cy="762000"/>
              </a:xfrm>
              <a:custGeom>
                <a:avLst/>
                <a:gdLst>
                  <a:gd name="connsiteX0" fmla="*/ 69273 w 581891"/>
                  <a:gd name="connsiteY0" fmla="*/ 581891 h 762000"/>
                  <a:gd name="connsiteX1" fmla="*/ 0 w 581891"/>
                  <a:gd name="connsiteY1" fmla="*/ 360219 h 762000"/>
                  <a:gd name="connsiteX2" fmla="*/ 83127 w 581891"/>
                  <a:gd name="connsiteY2" fmla="*/ 290946 h 762000"/>
                  <a:gd name="connsiteX3" fmla="*/ 83127 w 581891"/>
                  <a:gd name="connsiteY3" fmla="*/ 290946 h 762000"/>
                  <a:gd name="connsiteX4" fmla="*/ 180109 w 581891"/>
                  <a:gd name="connsiteY4" fmla="*/ 471055 h 762000"/>
                  <a:gd name="connsiteX5" fmla="*/ 332509 w 581891"/>
                  <a:gd name="connsiteY5" fmla="*/ 0 h 762000"/>
                  <a:gd name="connsiteX6" fmla="*/ 415636 w 581891"/>
                  <a:gd name="connsiteY6" fmla="*/ 41564 h 762000"/>
                  <a:gd name="connsiteX7" fmla="*/ 332509 w 581891"/>
                  <a:gd name="connsiteY7" fmla="*/ 332509 h 762000"/>
                  <a:gd name="connsiteX8" fmla="*/ 346364 w 581891"/>
                  <a:gd name="connsiteY8" fmla="*/ 304800 h 762000"/>
                  <a:gd name="connsiteX9" fmla="*/ 457200 w 581891"/>
                  <a:gd name="connsiteY9" fmla="*/ 55419 h 762000"/>
                  <a:gd name="connsiteX10" fmla="*/ 484909 w 581891"/>
                  <a:gd name="connsiteY10" fmla="*/ 55419 h 762000"/>
                  <a:gd name="connsiteX11" fmla="*/ 346364 w 581891"/>
                  <a:gd name="connsiteY11" fmla="*/ 512619 h 762000"/>
                  <a:gd name="connsiteX12" fmla="*/ 415636 w 581891"/>
                  <a:gd name="connsiteY12" fmla="*/ 498764 h 762000"/>
                  <a:gd name="connsiteX13" fmla="*/ 526473 w 581891"/>
                  <a:gd name="connsiteY13" fmla="*/ 180109 h 762000"/>
                  <a:gd name="connsiteX14" fmla="*/ 581891 w 581891"/>
                  <a:gd name="connsiteY14" fmla="*/ 166255 h 762000"/>
                  <a:gd name="connsiteX15" fmla="*/ 568036 w 581891"/>
                  <a:gd name="connsiteY15" fmla="*/ 277091 h 762000"/>
                  <a:gd name="connsiteX16" fmla="*/ 568036 w 581891"/>
                  <a:gd name="connsiteY16" fmla="*/ 429491 h 762000"/>
                  <a:gd name="connsiteX17" fmla="*/ 443346 w 581891"/>
                  <a:gd name="connsiteY17" fmla="*/ 595746 h 762000"/>
                  <a:gd name="connsiteX18" fmla="*/ 415636 w 581891"/>
                  <a:gd name="connsiteY18" fmla="*/ 76200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1891" h="762000">
                    <a:moveTo>
                      <a:pt x="69273" y="581891"/>
                    </a:moveTo>
                    <a:lnTo>
                      <a:pt x="0" y="360219"/>
                    </a:lnTo>
                    <a:lnTo>
                      <a:pt x="83127" y="290946"/>
                    </a:lnTo>
                    <a:lnTo>
                      <a:pt x="83127" y="290946"/>
                    </a:lnTo>
                    <a:lnTo>
                      <a:pt x="180109" y="471055"/>
                    </a:lnTo>
                    <a:lnTo>
                      <a:pt x="332509" y="0"/>
                    </a:lnTo>
                    <a:lnTo>
                      <a:pt x="415636" y="41564"/>
                    </a:lnTo>
                    <a:lnTo>
                      <a:pt x="332509" y="332509"/>
                    </a:lnTo>
                    <a:lnTo>
                      <a:pt x="346364" y="304800"/>
                    </a:lnTo>
                    <a:lnTo>
                      <a:pt x="457200" y="55419"/>
                    </a:lnTo>
                    <a:lnTo>
                      <a:pt x="484909" y="55419"/>
                    </a:lnTo>
                    <a:lnTo>
                      <a:pt x="346364" y="512619"/>
                    </a:lnTo>
                    <a:lnTo>
                      <a:pt x="415636" y="498764"/>
                    </a:lnTo>
                    <a:lnTo>
                      <a:pt x="526473" y="180109"/>
                    </a:lnTo>
                    <a:lnTo>
                      <a:pt x="581891" y="166255"/>
                    </a:lnTo>
                    <a:lnTo>
                      <a:pt x="568036" y="277091"/>
                    </a:lnTo>
                    <a:lnTo>
                      <a:pt x="568036" y="429491"/>
                    </a:lnTo>
                    <a:lnTo>
                      <a:pt x="443346" y="595746"/>
                    </a:lnTo>
                    <a:lnTo>
                      <a:pt x="415636" y="7620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任意多边形 91"/>
              <p:cNvSpPr/>
              <p:nvPr/>
            </p:nvSpPr>
            <p:spPr>
              <a:xfrm>
                <a:off x="9144000" y="3224719"/>
                <a:ext cx="53502" cy="9728"/>
              </a:xfrm>
              <a:custGeom>
                <a:avLst/>
                <a:gdLst>
                  <a:gd name="connsiteX0" fmla="*/ 0 w 53502"/>
                  <a:gd name="connsiteY0" fmla="*/ 0 h 9728"/>
                  <a:gd name="connsiteX1" fmla="*/ 0 w 53502"/>
                  <a:gd name="connsiteY1" fmla="*/ 0 h 9728"/>
                  <a:gd name="connsiteX2" fmla="*/ 53502 w 53502"/>
                  <a:gd name="connsiteY2" fmla="*/ 9728 h 9728"/>
                  <a:gd name="connsiteX3" fmla="*/ 0 w 53502"/>
                  <a:gd name="connsiteY3" fmla="*/ 0 h 9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502" h="9728">
                    <a:moveTo>
                      <a:pt x="0" y="0"/>
                    </a:moveTo>
                    <a:lnTo>
                      <a:pt x="0" y="0"/>
                    </a:lnTo>
                    <a:lnTo>
                      <a:pt x="53502" y="97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任意多边形 92"/>
              <p:cNvSpPr/>
              <p:nvPr/>
            </p:nvSpPr>
            <p:spPr>
              <a:xfrm>
                <a:off x="10132540" y="3442671"/>
                <a:ext cx="53502" cy="9728"/>
              </a:xfrm>
              <a:custGeom>
                <a:avLst/>
                <a:gdLst>
                  <a:gd name="connsiteX0" fmla="*/ 0 w 53502"/>
                  <a:gd name="connsiteY0" fmla="*/ 0 h 9728"/>
                  <a:gd name="connsiteX1" fmla="*/ 0 w 53502"/>
                  <a:gd name="connsiteY1" fmla="*/ 0 h 9728"/>
                  <a:gd name="connsiteX2" fmla="*/ 53502 w 53502"/>
                  <a:gd name="connsiteY2" fmla="*/ 9728 h 9728"/>
                  <a:gd name="connsiteX3" fmla="*/ 0 w 53502"/>
                  <a:gd name="connsiteY3" fmla="*/ 0 h 9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502" h="9728">
                    <a:moveTo>
                      <a:pt x="0" y="0"/>
                    </a:moveTo>
                    <a:lnTo>
                      <a:pt x="0" y="0"/>
                    </a:lnTo>
                    <a:lnTo>
                      <a:pt x="53502" y="97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478601" y="2549052"/>
              <a:ext cx="95891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 smtClean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10F</a:t>
              </a:r>
              <a:endParaRPr lang="zh-CN" altLang="en-US" sz="6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6795655" y="3156478"/>
              <a:ext cx="4046428" cy="3784649"/>
            </a:xfrm>
            <a:custGeom>
              <a:avLst/>
              <a:gdLst>
                <a:gd name="connsiteX0" fmla="*/ 62345 w 4046428"/>
                <a:gd name="connsiteY0" fmla="*/ 3701522 h 3784649"/>
                <a:gd name="connsiteX1" fmla="*/ 41563 w 4046428"/>
                <a:gd name="connsiteY1" fmla="*/ 3452140 h 3784649"/>
                <a:gd name="connsiteX2" fmla="*/ 0 w 4046428"/>
                <a:gd name="connsiteY2" fmla="*/ 3161195 h 3784649"/>
                <a:gd name="connsiteX3" fmla="*/ 20781 w 4046428"/>
                <a:gd name="connsiteY3" fmla="*/ 2350704 h 3784649"/>
                <a:gd name="connsiteX4" fmla="*/ 41563 w 4046428"/>
                <a:gd name="connsiteY4" fmla="*/ 2246795 h 3784649"/>
                <a:gd name="connsiteX5" fmla="*/ 83127 w 4046428"/>
                <a:gd name="connsiteY5" fmla="*/ 1893504 h 3784649"/>
                <a:gd name="connsiteX6" fmla="*/ 103909 w 4046428"/>
                <a:gd name="connsiteY6" fmla="*/ 1831158 h 3784649"/>
                <a:gd name="connsiteX7" fmla="*/ 124690 w 4046428"/>
                <a:gd name="connsiteY7" fmla="*/ 1519431 h 3784649"/>
                <a:gd name="connsiteX8" fmla="*/ 145472 w 4046428"/>
                <a:gd name="connsiteY8" fmla="*/ 1249267 h 3784649"/>
                <a:gd name="connsiteX9" fmla="*/ 228600 w 4046428"/>
                <a:gd name="connsiteY9" fmla="*/ 293304 h 3784649"/>
                <a:gd name="connsiteX10" fmla="*/ 311727 w 4046428"/>
                <a:gd name="connsiteY10" fmla="*/ 251740 h 3784649"/>
                <a:gd name="connsiteX11" fmla="*/ 1101436 w 4046428"/>
                <a:gd name="connsiteY11" fmla="*/ 272522 h 3784649"/>
                <a:gd name="connsiteX12" fmla="*/ 1163781 w 4046428"/>
                <a:gd name="connsiteY12" fmla="*/ 293304 h 3784649"/>
                <a:gd name="connsiteX13" fmla="*/ 1579418 w 4046428"/>
                <a:gd name="connsiteY13" fmla="*/ 272522 h 3784649"/>
                <a:gd name="connsiteX14" fmla="*/ 1683327 w 4046428"/>
                <a:gd name="connsiteY14" fmla="*/ 251740 h 3784649"/>
                <a:gd name="connsiteX15" fmla="*/ 1745672 w 4046428"/>
                <a:gd name="connsiteY15" fmla="*/ 230958 h 3784649"/>
                <a:gd name="connsiteX16" fmla="*/ 1891145 w 4046428"/>
                <a:gd name="connsiteY16" fmla="*/ 210177 h 3784649"/>
                <a:gd name="connsiteX17" fmla="*/ 2098963 w 4046428"/>
                <a:gd name="connsiteY17" fmla="*/ 127049 h 3784649"/>
                <a:gd name="connsiteX18" fmla="*/ 2223654 w 4046428"/>
                <a:gd name="connsiteY18" fmla="*/ 85486 h 3784649"/>
                <a:gd name="connsiteX19" fmla="*/ 2805545 w 4046428"/>
                <a:gd name="connsiteY19" fmla="*/ 43922 h 3784649"/>
                <a:gd name="connsiteX20" fmla="*/ 3158836 w 4046428"/>
                <a:gd name="connsiteY20" fmla="*/ 23140 h 3784649"/>
                <a:gd name="connsiteX21" fmla="*/ 3283527 w 4046428"/>
                <a:gd name="connsiteY21" fmla="*/ 2358 h 3784649"/>
                <a:gd name="connsiteX22" fmla="*/ 3740727 w 4046428"/>
                <a:gd name="connsiteY22" fmla="*/ 43922 h 3784649"/>
                <a:gd name="connsiteX23" fmla="*/ 3761509 w 4046428"/>
                <a:gd name="connsiteY23" fmla="*/ 127049 h 3784649"/>
                <a:gd name="connsiteX24" fmla="*/ 3719945 w 4046428"/>
                <a:gd name="connsiteY24" fmla="*/ 854413 h 3784649"/>
                <a:gd name="connsiteX25" fmla="*/ 3782290 w 4046428"/>
                <a:gd name="connsiteY25" fmla="*/ 1373958 h 3784649"/>
                <a:gd name="connsiteX26" fmla="*/ 3823854 w 4046428"/>
                <a:gd name="connsiteY26" fmla="*/ 1498649 h 3784649"/>
                <a:gd name="connsiteX27" fmla="*/ 3865418 w 4046428"/>
                <a:gd name="connsiteY27" fmla="*/ 1644122 h 3784649"/>
                <a:gd name="connsiteX28" fmla="*/ 3886200 w 4046428"/>
                <a:gd name="connsiteY28" fmla="*/ 1789595 h 3784649"/>
                <a:gd name="connsiteX29" fmla="*/ 3906981 w 4046428"/>
                <a:gd name="connsiteY29" fmla="*/ 1872722 h 3784649"/>
                <a:gd name="connsiteX30" fmla="*/ 3948545 w 4046428"/>
                <a:gd name="connsiteY30" fmla="*/ 2059758 h 3784649"/>
                <a:gd name="connsiteX31" fmla="*/ 3969327 w 4046428"/>
                <a:gd name="connsiteY31" fmla="*/ 2288358 h 3784649"/>
                <a:gd name="connsiteX32" fmla="*/ 3990109 w 4046428"/>
                <a:gd name="connsiteY32" fmla="*/ 2371486 h 3784649"/>
                <a:gd name="connsiteX33" fmla="*/ 4031672 w 4046428"/>
                <a:gd name="connsiteY33" fmla="*/ 3223540 h 3784649"/>
                <a:gd name="connsiteX34" fmla="*/ 3927763 w 4046428"/>
                <a:gd name="connsiteY34" fmla="*/ 3639177 h 3784649"/>
                <a:gd name="connsiteX35" fmla="*/ 3823854 w 4046428"/>
                <a:gd name="connsiteY35" fmla="*/ 3659958 h 3784649"/>
                <a:gd name="connsiteX36" fmla="*/ 3699163 w 4046428"/>
                <a:gd name="connsiteY36" fmla="*/ 3722304 h 3784649"/>
                <a:gd name="connsiteX37" fmla="*/ 3616036 w 4046428"/>
                <a:gd name="connsiteY37" fmla="*/ 3763867 h 3784649"/>
                <a:gd name="connsiteX38" fmla="*/ 2202872 w 4046428"/>
                <a:gd name="connsiteY38" fmla="*/ 3784649 h 3784649"/>
                <a:gd name="connsiteX39" fmla="*/ 332509 w 4046428"/>
                <a:gd name="connsiteY39" fmla="*/ 3763867 h 3784649"/>
                <a:gd name="connsiteX40" fmla="*/ 124690 w 4046428"/>
                <a:gd name="connsiteY40" fmla="*/ 3680740 h 378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46428" h="3784649">
                  <a:moveTo>
                    <a:pt x="62345" y="3701522"/>
                  </a:moveTo>
                  <a:cubicBezTo>
                    <a:pt x="55418" y="3618395"/>
                    <a:pt x="49863" y="3535141"/>
                    <a:pt x="41563" y="3452140"/>
                  </a:cubicBezTo>
                  <a:cubicBezTo>
                    <a:pt x="28560" y="3322110"/>
                    <a:pt x="20150" y="3282100"/>
                    <a:pt x="0" y="3161195"/>
                  </a:cubicBezTo>
                  <a:cubicBezTo>
                    <a:pt x="6927" y="2891031"/>
                    <a:pt x="8510" y="2620678"/>
                    <a:pt x="20781" y="2350704"/>
                  </a:cubicBezTo>
                  <a:cubicBezTo>
                    <a:pt x="22385" y="2315418"/>
                    <a:pt x="36895" y="2281807"/>
                    <a:pt x="41563" y="2246795"/>
                  </a:cubicBezTo>
                  <a:cubicBezTo>
                    <a:pt x="58051" y="2123134"/>
                    <a:pt x="58950" y="2014389"/>
                    <a:pt x="83127" y="1893504"/>
                  </a:cubicBezTo>
                  <a:cubicBezTo>
                    <a:pt x="87423" y="1872023"/>
                    <a:pt x="96982" y="1851940"/>
                    <a:pt x="103909" y="1831158"/>
                  </a:cubicBezTo>
                  <a:cubicBezTo>
                    <a:pt x="110836" y="1727249"/>
                    <a:pt x="117270" y="1623306"/>
                    <a:pt x="124690" y="1519431"/>
                  </a:cubicBezTo>
                  <a:cubicBezTo>
                    <a:pt x="131125" y="1429340"/>
                    <a:pt x="142359" y="1339534"/>
                    <a:pt x="145472" y="1249267"/>
                  </a:cubicBezTo>
                  <a:cubicBezTo>
                    <a:pt x="195644" y="-205718"/>
                    <a:pt x="-131580" y="447668"/>
                    <a:pt x="228600" y="293304"/>
                  </a:cubicBezTo>
                  <a:cubicBezTo>
                    <a:pt x="257075" y="281100"/>
                    <a:pt x="284018" y="265595"/>
                    <a:pt x="311727" y="251740"/>
                  </a:cubicBezTo>
                  <a:cubicBezTo>
                    <a:pt x="574963" y="258667"/>
                    <a:pt x="838421" y="259692"/>
                    <a:pt x="1101436" y="272522"/>
                  </a:cubicBezTo>
                  <a:cubicBezTo>
                    <a:pt x="1123316" y="273589"/>
                    <a:pt x="1141875" y="293304"/>
                    <a:pt x="1163781" y="293304"/>
                  </a:cubicBezTo>
                  <a:cubicBezTo>
                    <a:pt x="1302500" y="293304"/>
                    <a:pt x="1440872" y="279449"/>
                    <a:pt x="1579418" y="272522"/>
                  </a:cubicBezTo>
                  <a:cubicBezTo>
                    <a:pt x="1614054" y="265595"/>
                    <a:pt x="1649059" y="260307"/>
                    <a:pt x="1683327" y="251740"/>
                  </a:cubicBezTo>
                  <a:cubicBezTo>
                    <a:pt x="1704579" y="246427"/>
                    <a:pt x="1724192" y="235254"/>
                    <a:pt x="1745672" y="230958"/>
                  </a:cubicBezTo>
                  <a:cubicBezTo>
                    <a:pt x="1793704" y="221352"/>
                    <a:pt x="1842654" y="217104"/>
                    <a:pt x="1891145" y="210177"/>
                  </a:cubicBezTo>
                  <a:cubicBezTo>
                    <a:pt x="2013458" y="149020"/>
                    <a:pt x="1944883" y="178409"/>
                    <a:pt x="2098963" y="127049"/>
                  </a:cubicBezTo>
                  <a:lnTo>
                    <a:pt x="2223654" y="85486"/>
                  </a:lnTo>
                  <a:cubicBezTo>
                    <a:pt x="2538402" y="46142"/>
                    <a:pt x="2307191" y="70860"/>
                    <a:pt x="2805545" y="43922"/>
                  </a:cubicBezTo>
                  <a:lnTo>
                    <a:pt x="3158836" y="23140"/>
                  </a:lnTo>
                  <a:cubicBezTo>
                    <a:pt x="3200400" y="16213"/>
                    <a:pt x="3241390" y="2358"/>
                    <a:pt x="3283527" y="2358"/>
                  </a:cubicBezTo>
                  <a:cubicBezTo>
                    <a:pt x="3634457" y="2358"/>
                    <a:pt x="3564281" y="-14893"/>
                    <a:pt x="3740727" y="43922"/>
                  </a:cubicBezTo>
                  <a:cubicBezTo>
                    <a:pt x="3747654" y="71631"/>
                    <a:pt x="3761509" y="98487"/>
                    <a:pt x="3761509" y="127049"/>
                  </a:cubicBezTo>
                  <a:cubicBezTo>
                    <a:pt x="3761509" y="600181"/>
                    <a:pt x="3762489" y="556606"/>
                    <a:pt x="3719945" y="854413"/>
                  </a:cubicBezTo>
                  <a:cubicBezTo>
                    <a:pt x="3730196" y="1008177"/>
                    <a:pt x="3730635" y="1218996"/>
                    <a:pt x="3782290" y="1373958"/>
                  </a:cubicBezTo>
                  <a:lnTo>
                    <a:pt x="3823854" y="1498649"/>
                  </a:lnTo>
                  <a:cubicBezTo>
                    <a:pt x="3841659" y="1552064"/>
                    <a:pt x="3854980" y="1586716"/>
                    <a:pt x="3865418" y="1644122"/>
                  </a:cubicBezTo>
                  <a:cubicBezTo>
                    <a:pt x="3874180" y="1692315"/>
                    <a:pt x="3877438" y="1741402"/>
                    <a:pt x="3886200" y="1789595"/>
                  </a:cubicBezTo>
                  <a:cubicBezTo>
                    <a:pt x="3891309" y="1817696"/>
                    <a:pt x="3900785" y="1844840"/>
                    <a:pt x="3906981" y="1872722"/>
                  </a:cubicBezTo>
                  <a:cubicBezTo>
                    <a:pt x="3959737" y="2110125"/>
                    <a:pt x="3897871" y="1857066"/>
                    <a:pt x="3948545" y="2059758"/>
                  </a:cubicBezTo>
                  <a:cubicBezTo>
                    <a:pt x="3955472" y="2135958"/>
                    <a:pt x="3959215" y="2212515"/>
                    <a:pt x="3969327" y="2288358"/>
                  </a:cubicBezTo>
                  <a:cubicBezTo>
                    <a:pt x="3973102" y="2316670"/>
                    <a:pt x="3987523" y="2343041"/>
                    <a:pt x="3990109" y="2371486"/>
                  </a:cubicBezTo>
                  <a:cubicBezTo>
                    <a:pt x="4002452" y="2507259"/>
                    <a:pt x="4027538" y="3128448"/>
                    <a:pt x="4031672" y="3223540"/>
                  </a:cubicBezTo>
                  <a:cubicBezTo>
                    <a:pt x="4016581" y="3495174"/>
                    <a:pt x="4120751" y="3574848"/>
                    <a:pt x="3927763" y="3639177"/>
                  </a:cubicBezTo>
                  <a:cubicBezTo>
                    <a:pt x="3894253" y="3650347"/>
                    <a:pt x="3858490" y="3653031"/>
                    <a:pt x="3823854" y="3659958"/>
                  </a:cubicBezTo>
                  <a:cubicBezTo>
                    <a:pt x="3704046" y="3739831"/>
                    <a:pt x="3819617" y="3670681"/>
                    <a:pt x="3699163" y="3722304"/>
                  </a:cubicBezTo>
                  <a:cubicBezTo>
                    <a:pt x="3670688" y="3734507"/>
                    <a:pt x="3646989" y="3762577"/>
                    <a:pt x="3616036" y="3763867"/>
                  </a:cubicBezTo>
                  <a:cubicBezTo>
                    <a:pt x="3145339" y="3783479"/>
                    <a:pt x="2673927" y="3777722"/>
                    <a:pt x="2202872" y="3784649"/>
                  </a:cubicBezTo>
                  <a:lnTo>
                    <a:pt x="332509" y="3763867"/>
                  </a:lnTo>
                  <a:cubicBezTo>
                    <a:pt x="189173" y="3759479"/>
                    <a:pt x="192266" y="3748316"/>
                    <a:pt x="124690" y="368074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28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path" presetSubtype="0" repeatCount="2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00039 0.0379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89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6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241660" y="210360"/>
            <a:ext cx="7155294" cy="4774844"/>
            <a:chOff x="4241660" y="210360"/>
            <a:chExt cx="7155294" cy="4774844"/>
          </a:xfrm>
        </p:grpSpPr>
        <p:grpSp>
          <p:nvGrpSpPr>
            <p:cNvPr id="7" name="组合 6"/>
            <p:cNvGrpSpPr/>
            <p:nvPr/>
          </p:nvGrpSpPr>
          <p:grpSpPr>
            <a:xfrm>
              <a:off x="4326378" y="413773"/>
              <a:ext cx="7070576" cy="4571431"/>
              <a:chOff x="4066246" y="715494"/>
              <a:chExt cx="7070576" cy="4571431"/>
            </a:xfrm>
          </p:grpSpPr>
          <p:grpSp>
            <p:nvGrpSpPr>
              <p:cNvPr id="2" name="组合 1"/>
              <p:cNvGrpSpPr/>
              <p:nvPr/>
            </p:nvGrpSpPr>
            <p:grpSpPr>
              <a:xfrm rot="20758371" flipH="1">
                <a:off x="8415688" y="2054191"/>
                <a:ext cx="2721134" cy="3232734"/>
                <a:chOff x="613775" y="463463"/>
                <a:chExt cx="4469213" cy="5446519"/>
              </a:xfrm>
            </p:grpSpPr>
            <p:sp>
              <p:nvSpPr>
                <p:cNvPr id="20" name="任意多边形 19"/>
                <p:cNvSpPr/>
                <p:nvPr/>
              </p:nvSpPr>
              <p:spPr>
                <a:xfrm>
                  <a:off x="4760259" y="4202206"/>
                  <a:ext cx="289112" cy="739588"/>
                </a:xfrm>
                <a:custGeom>
                  <a:avLst/>
                  <a:gdLst>
                    <a:gd name="connsiteX0" fmla="*/ 248770 w 289112"/>
                    <a:gd name="connsiteY0" fmla="*/ 739588 h 739588"/>
                    <a:gd name="connsiteX1" fmla="*/ 275665 w 289112"/>
                    <a:gd name="connsiteY1" fmla="*/ 652182 h 739588"/>
                    <a:gd name="connsiteX2" fmla="*/ 248770 w 289112"/>
                    <a:gd name="connsiteY2" fmla="*/ 490818 h 739588"/>
                    <a:gd name="connsiteX3" fmla="*/ 228600 w 289112"/>
                    <a:gd name="connsiteY3" fmla="*/ 356347 h 739588"/>
                    <a:gd name="connsiteX4" fmla="*/ 289112 w 289112"/>
                    <a:gd name="connsiteY4" fmla="*/ 114300 h 739588"/>
                    <a:gd name="connsiteX5" fmla="*/ 262217 w 289112"/>
                    <a:gd name="connsiteY5" fmla="*/ 0 h 739588"/>
                    <a:gd name="connsiteX6" fmla="*/ 168088 w 289112"/>
                    <a:gd name="connsiteY6" fmla="*/ 0 h 739588"/>
                    <a:gd name="connsiteX7" fmla="*/ 141194 w 289112"/>
                    <a:gd name="connsiteY7" fmla="*/ 80682 h 739588"/>
                    <a:gd name="connsiteX8" fmla="*/ 161365 w 289112"/>
                    <a:gd name="connsiteY8" fmla="*/ 161365 h 739588"/>
                    <a:gd name="connsiteX9" fmla="*/ 94129 w 289112"/>
                    <a:gd name="connsiteY9" fmla="*/ 94129 h 739588"/>
                    <a:gd name="connsiteX10" fmla="*/ 0 w 289112"/>
                    <a:gd name="connsiteY10" fmla="*/ 87406 h 739588"/>
                    <a:gd name="connsiteX11" fmla="*/ 20170 w 289112"/>
                    <a:gd name="connsiteY11" fmla="*/ 188259 h 739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9112" h="739588">
                      <a:moveTo>
                        <a:pt x="248770" y="739588"/>
                      </a:moveTo>
                      <a:lnTo>
                        <a:pt x="275665" y="652182"/>
                      </a:lnTo>
                      <a:lnTo>
                        <a:pt x="248770" y="490818"/>
                      </a:lnTo>
                      <a:lnTo>
                        <a:pt x="228600" y="356347"/>
                      </a:lnTo>
                      <a:lnTo>
                        <a:pt x="289112" y="114300"/>
                      </a:lnTo>
                      <a:lnTo>
                        <a:pt x="262217" y="0"/>
                      </a:lnTo>
                      <a:lnTo>
                        <a:pt x="168088" y="0"/>
                      </a:lnTo>
                      <a:lnTo>
                        <a:pt x="141194" y="80682"/>
                      </a:lnTo>
                      <a:lnTo>
                        <a:pt x="161365" y="161365"/>
                      </a:lnTo>
                      <a:lnTo>
                        <a:pt x="94129" y="94129"/>
                      </a:lnTo>
                      <a:lnTo>
                        <a:pt x="0" y="87406"/>
                      </a:lnTo>
                      <a:lnTo>
                        <a:pt x="20170" y="18825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任意多边形 20"/>
                <p:cNvSpPr/>
                <p:nvPr/>
              </p:nvSpPr>
              <p:spPr>
                <a:xfrm>
                  <a:off x="3758453" y="4417359"/>
                  <a:ext cx="1324535" cy="1364876"/>
                </a:xfrm>
                <a:custGeom>
                  <a:avLst/>
                  <a:gdLst>
                    <a:gd name="connsiteX0" fmla="*/ 1001806 w 1324535"/>
                    <a:gd name="connsiteY0" fmla="*/ 6723 h 1364876"/>
                    <a:gd name="connsiteX1" fmla="*/ 1015253 w 1324535"/>
                    <a:gd name="connsiteY1" fmla="*/ 67235 h 1364876"/>
                    <a:gd name="connsiteX2" fmla="*/ 1015253 w 1324535"/>
                    <a:gd name="connsiteY2" fmla="*/ 134470 h 1364876"/>
                    <a:gd name="connsiteX3" fmla="*/ 981635 w 1324535"/>
                    <a:gd name="connsiteY3" fmla="*/ 235323 h 1364876"/>
                    <a:gd name="connsiteX4" fmla="*/ 867335 w 1324535"/>
                    <a:gd name="connsiteY4" fmla="*/ 242047 h 1364876"/>
                    <a:gd name="connsiteX5" fmla="*/ 726141 w 1324535"/>
                    <a:gd name="connsiteY5" fmla="*/ 147917 h 1364876"/>
                    <a:gd name="connsiteX6" fmla="*/ 578223 w 1324535"/>
                    <a:gd name="connsiteY6" fmla="*/ 60512 h 1364876"/>
                    <a:gd name="connsiteX7" fmla="*/ 457200 w 1324535"/>
                    <a:gd name="connsiteY7" fmla="*/ 13447 h 1364876"/>
                    <a:gd name="connsiteX8" fmla="*/ 309282 w 1324535"/>
                    <a:gd name="connsiteY8" fmla="*/ 0 h 1364876"/>
                    <a:gd name="connsiteX9" fmla="*/ 127747 w 1324535"/>
                    <a:gd name="connsiteY9" fmla="*/ 13447 h 1364876"/>
                    <a:gd name="connsiteX10" fmla="*/ 94129 w 1324535"/>
                    <a:gd name="connsiteY10" fmla="*/ 40341 h 1364876"/>
                    <a:gd name="connsiteX11" fmla="*/ 40341 w 1324535"/>
                    <a:gd name="connsiteY11" fmla="*/ 114300 h 1364876"/>
                    <a:gd name="connsiteX12" fmla="*/ 0 w 1324535"/>
                    <a:gd name="connsiteY12" fmla="*/ 174812 h 1364876"/>
                    <a:gd name="connsiteX13" fmla="*/ 47065 w 1324535"/>
                    <a:gd name="connsiteY13" fmla="*/ 295835 h 1364876"/>
                    <a:gd name="connsiteX14" fmla="*/ 121023 w 1324535"/>
                    <a:gd name="connsiteY14" fmla="*/ 235323 h 1364876"/>
                    <a:gd name="connsiteX15" fmla="*/ 215153 w 1324535"/>
                    <a:gd name="connsiteY15" fmla="*/ 201706 h 1364876"/>
                    <a:gd name="connsiteX16" fmla="*/ 309282 w 1324535"/>
                    <a:gd name="connsiteY16" fmla="*/ 201706 h 1364876"/>
                    <a:gd name="connsiteX17" fmla="*/ 430306 w 1324535"/>
                    <a:gd name="connsiteY17" fmla="*/ 215153 h 1364876"/>
                    <a:gd name="connsiteX18" fmla="*/ 484094 w 1324535"/>
                    <a:gd name="connsiteY18" fmla="*/ 289112 h 1364876"/>
                    <a:gd name="connsiteX19" fmla="*/ 497541 w 1324535"/>
                    <a:gd name="connsiteY19" fmla="*/ 376517 h 1364876"/>
                    <a:gd name="connsiteX20" fmla="*/ 564776 w 1324535"/>
                    <a:gd name="connsiteY20" fmla="*/ 463923 h 1364876"/>
                    <a:gd name="connsiteX21" fmla="*/ 611841 w 1324535"/>
                    <a:gd name="connsiteY21" fmla="*/ 665629 h 1364876"/>
                    <a:gd name="connsiteX22" fmla="*/ 638735 w 1324535"/>
                    <a:gd name="connsiteY22" fmla="*/ 793376 h 1364876"/>
                    <a:gd name="connsiteX23" fmla="*/ 699247 w 1324535"/>
                    <a:gd name="connsiteY23" fmla="*/ 914400 h 1364876"/>
                    <a:gd name="connsiteX24" fmla="*/ 773206 w 1324535"/>
                    <a:gd name="connsiteY24" fmla="*/ 1035423 h 1364876"/>
                    <a:gd name="connsiteX25" fmla="*/ 833718 w 1324535"/>
                    <a:gd name="connsiteY25" fmla="*/ 1102659 h 1364876"/>
                    <a:gd name="connsiteX26" fmla="*/ 894229 w 1324535"/>
                    <a:gd name="connsiteY26" fmla="*/ 1136276 h 1364876"/>
                    <a:gd name="connsiteX27" fmla="*/ 968188 w 1324535"/>
                    <a:gd name="connsiteY27" fmla="*/ 1062317 h 1364876"/>
                    <a:gd name="connsiteX28" fmla="*/ 995082 w 1324535"/>
                    <a:gd name="connsiteY28" fmla="*/ 921123 h 1364876"/>
                    <a:gd name="connsiteX29" fmla="*/ 1069041 w 1324535"/>
                    <a:gd name="connsiteY29" fmla="*/ 826994 h 1364876"/>
                    <a:gd name="connsiteX30" fmla="*/ 1169894 w 1324535"/>
                    <a:gd name="connsiteY30" fmla="*/ 800100 h 1364876"/>
                    <a:gd name="connsiteX31" fmla="*/ 1156447 w 1324535"/>
                    <a:gd name="connsiteY31" fmla="*/ 887506 h 1364876"/>
                    <a:gd name="connsiteX32" fmla="*/ 1223682 w 1324535"/>
                    <a:gd name="connsiteY32" fmla="*/ 806823 h 1364876"/>
                    <a:gd name="connsiteX33" fmla="*/ 1223682 w 1324535"/>
                    <a:gd name="connsiteY33" fmla="*/ 806823 h 1364876"/>
                    <a:gd name="connsiteX34" fmla="*/ 1277471 w 1324535"/>
                    <a:gd name="connsiteY34" fmla="*/ 726141 h 1364876"/>
                    <a:gd name="connsiteX35" fmla="*/ 1324535 w 1324535"/>
                    <a:gd name="connsiteY35" fmla="*/ 806823 h 1364876"/>
                    <a:gd name="connsiteX36" fmla="*/ 1237129 w 1324535"/>
                    <a:gd name="connsiteY36" fmla="*/ 934570 h 1364876"/>
                    <a:gd name="connsiteX37" fmla="*/ 1143000 w 1324535"/>
                    <a:gd name="connsiteY37" fmla="*/ 1069041 h 1364876"/>
                    <a:gd name="connsiteX38" fmla="*/ 1069041 w 1324535"/>
                    <a:gd name="connsiteY38" fmla="*/ 1169894 h 1364876"/>
                    <a:gd name="connsiteX39" fmla="*/ 981635 w 1324535"/>
                    <a:gd name="connsiteY39" fmla="*/ 1364876 h 1364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24535" h="1364876">
                      <a:moveTo>
                        <a:pt x="1001806" y="6723"/>
                      </a:moveTo>
                      <a:lnTo>
                        <a:pt x="1015253" y="67235"/>
                      </a:lnTo>
                      <a:lnTo>
                        <a:pt x="1015253" y="134470"/>
                      </a:lnTo>
                      <a:lnTo>
                        <a:pt x="981635" y="235323"/>
                      </a:lnTo>
                      <a:lnTo>
                        <a:pt x="867335" y="242047"/>
                      </a:lnTo>
                      <a:lnTo>
                        <a:pt x="726141" y="147917"/>
                      </a:lnTo>
                      <a:lnTo>
                        <a:pt x="578223" y="60512"/>
                      </a:lnTo>
                      <a:lnTo>
                        <a:pt x="457200" y="13447"/>
                      </a:lnTo>
                      <a:lnTo>
                        <a:pt x="309282" y="0"/>
                      </a:lnTo>
                      <a:lnTo>
                        <a:pt x="127747" y="13447"/>
                      </a:lnTo>
                      <a:lnTo>
                        <a:pt x="94129" y="40341"/>
                      </a:lnTo>
                      <a:lnTo>
                        <a:pt x="40341" y="114300"/>
                      </a:lnTo>
                      <a:lnTo>
                        <a:pt x="0" y="174812"/>
                      </a:lnTo>
                      <a:lnTo>
                        <a:pt x="47065" y="295835"/>
                      </a:lnTo>
                      <a:lnTo>
                        <a:pt x="121023" y="235323"/>
                      </a:lnTo>
                      <a:lnTo>
                        <a:pt x="215153" y="201706"/>
                      </a:lnTo>
                      <a:lnTo>
                        <a:pt x="309282" y="201706"/>
                      </a:lnTo>
                      <a:lnTo>
                        <a:pt x="430306" y="215153"/>
                      </a:lnTo>
                      <a:lnTo>
                        <a:pt x="484094" y="289112"/>
                      </a:lnTo>
                      <a:lnTo>
                        <a:pt x="497541" y="376517"/>
                      </a:lnTo>
                      <a:lnTo>
                        <a:pt x="564776" y="463923"/>
                      </a:lnTo>
                      <a:lnTo>
                        <a:pt x="611841" y="665629"/>
                      </a:lnTo>
                      <a:lnTo>
                        <a:pt x="638735" y="793376"/>
                      </a:lnTo>
                      <a:lnTo>
                        <a:pt x="699247" y="914400"/>
                      </a:lnTo>
                      <a:lnTo>
                        <a:pt x="773206" y="1035423"/>
                      </a:lnTo>
                      <a:lnTo>
                        <a:pt x="833718" y="1102659"/>
                      </a:lnTo>
                      <a:lnTo>
                        <a:pt x="894229" y="1136276"/>
                      </a:lnTo>
                      <a:lnTo>
                        <a:pt x="968188" y="1062317"/>
                      </a:lnTo>
                      <a:lnTo>
                        <a:pt x="995082" y="921123"/>
                      </a:lnTo>
                      <a:lnTo>
                        <a:pt x="1069041" y="826994"/>
                      </a:lnTo>
                      <a:lnTo>
                        <a:pt x="1169894" y="800100"/>
                      </a:lnTo>
                      <a:lnTo>
                        <a:pt x="1156447" y="887506"/>
                      </a:lnTo>
                      <a:lnTo>
                        <a:pt x="1223682" y="806823"/>
                      </a:lnTo>
                      <a:lnTo>
                        <a:pt x="1223682" y="806823"/>
                      </a:lnTo>
                      <a:lnTo>
                        <a:pt x="1277471" y="726141"/>
                      </a:lnTo>
                      <a:lnTo>
                        <a:pt x="1324535" y="806823"/>
                      </a:lnTo>
                      <a:lnTo>
                        <a:pt x="1237129" y="934570"/>
                      </a:lnTo>
                      <a:lnTo>
                        <a:pt x="1143000" y="1069041"/>
                      </a:lnTo>
                      <a:lnTo>
                        <a:pt x="1069041" y="1169894"/>
                      </a:lnTo>
                      <a:lnTo>
                        <a:pt x="981635" y="136487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>
                  <a:off x="3751729" y="4699747"/>
                  <a:ext cx="995083" cy="1210235"/>
                </a:xfrm>
                <a:custGeom>
                  <a:avLst/>
                  <a:gdLst>
                    <a:gd name="connsiteX0" fmla="*/ 995083 w 995083"/>
                    <a:gd name="connsiteY0" fmla="*/ 1055594 h 1210235"/>
                    <a:gd name="connsiteX1" fmla="*/ 974912 w 995083"/>
                    <a:gd name="connsiteY1" fmla="*/ 1136277 h 1210235"/>
                    <a:gd name="connsiteX2" fmla="*/ 914400 w 995083"/>
                    <a:gd name="connsiteY2" fmla="*/ 1210235 h 1210235"/>
                    <a:gd name="connsiteX3" fmla="*/ 806824 w 995083"/>
                    <a:gd name="connsiteY3" fmla="*/ 1210235 h 1210235"/>
                    <a:gd name="connsiteX4" fmla="*/ 766483 w 995083"/>
                    <a:gd name="connsiteY4" fmla="*/ 1129553 h 1210235"/>
                    <a:gd name="connsiteX5" fmla="*/ 719418 w 995083"/>
                    <a:gd name="connsiteY5" fmla="*/ 954741 h 1210235"/>
                    <a:gd name="connsiteX6" fmla="*/ 685800 w 995083"/>
                    <a:gd name="connsiteY6" fmla="*/ 820271 h 1210235"/>
                    <a:gd name="connsiteX7" fmla="*/ 598395 w 995083"/>
                    <a:gd name="connsiteY7" fmla="*/ 692524 h 1210235"/>
                    <a:gd name="connsiteX8" fmla="*/ 497542 w 995083"/>
                    <a:gd name="connsiteY8" fmla="*/ 578224 h 1210235"/>
                    <a:gd name="connsiteX9" fmla="*/ 416859 w 995083"/>
                    <a:gd name="connsiteY9" fmla="*/ 443753 h 1210235"/>
                    <a:gd name="connsiteX10" fmla="*/ 356347 w 995083"/>
                    <a:gd name="connsiteY10" fmla="*/ 228600 h 1210235"/>
                    <a:gd name="connsiteX11" fmla="*/ 262218 w 995083"/>
                    <a:gd name="connsiteY11" fmla="*/ 174812 h 1210235"/>
                    <a:gd name="connsiteX12" fmla="*/ 161365 w 995083"/>
                    <a:gd name="connsiteY12" fmla="*/ 174812 h 1210235"/>
                    <a:gd name="connsiteX13" fmla="*/ 60512 w 995083"/>
                    <a:gd name="connsiteY13" fmla="*/ 221877 h 1210235"/>
                    <a:gd name="connsiteX14" fmla="*/ 0 w 995083"/>
                    <a:gd name="connsiteY14" fmla="*/ 221877 h 1210235"/>
                    <a:gd name="connsiteX15" fmla="*/ 0 w 995083"/>
                    <a:gd name="connsiteY15" fmla="*/ 161365 h 1210235"/>
                    <a:gd name="connsiteX16" fmla="*/ 13447 w 995083"/>
                    <a:gd name="connsiteY16" fmla="*/ 80682 h 1210235"/>
                    <a:gd name="connsiteX17" fmla="*/ 40342 w 995083"/>
                    <a:gd name="connsiteY17" fmla="*/ 0 h 1210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95083" h="1210235">
                      <a:moveTo>
                        <a:pt x="995083" y="1055594"/>
                      </a:moveTo>
                      <a:lnTo>
                        <a:pt x="974912" y="1136277"/>
                      </a:lnTo>
                      <a:lnTo>
                        <a:pt x="914400" y="1210235"/>
                      </a:lnTo>
                      <a:lnTo>
                        <a:pt x="806824" y="1210235"/>
                      </a:lnTo>
                      <a:lnTo>
                        <a:pt x="766483" y="1129553"/>
                      </a:lnTo>
                      <a:lnTo>
                        <a:pt x="719418" y="954741"/>
                      </a:lnTo>
                      <a:lnTo>
                        <a:pt x="685800" y="820271"/>
                      </a:lnTo>
                      <a:lnTo>
                        <a:pt x="598395" y="692524"/>
                      </a:lnTo>
                      <a:lnTo>
                        <a:pt x="497542" y="578224"/>
                      </a:lnTo>
                      <a:lnTo>
                        <a:pt x="416859" y="443753"/>
                      </a:lnTo>
                      <a:lnTo>
                        <a:pt x="356347" y="228600"/>
                      </a:lnTo>
                      <a:lnTo>
                        <a:pt x="262218" y="174812"/>
                      </a:lnTo>
                      <a:lnTo>
                        <a:pt x="161365" y="174812"/>
                      </a:lnTo>
                      <a:lnTo>
                        <a:pt x="60512" y="221877"/>
                      </a:lnTo>
                      <a:lnTo>
                        <a:pt x="0" y="221877"/>
                      </a:lnTo>
                      <a:lnTo>
                        <a:pt x="0" y="161365"/>
                      </a:lnTo>
                      <a:lnTo>
                        <a:pt x="13447" y="80682"/>
                      </a:lnTo>
                      <a:lnTo>
                        <a:pt x="40342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>
                  <a:off x="2635624" y="3260912"/>
                  <a:ext cx="1627094" cy="2366682"/>
                </a:xfrm>
                <a:custGeom>
                  <a:avLst/>
                  <a:gdLst>
                    <a:gd name="connsiteX0" fmla="*/ 1203511 w 1627094"/>
                    <a:gd name="connsiteY0" fmla="*/ 1707776 h 2366682"/>
                    <a:gd name="connsiteX1" fmla="*/ 1216958 w 1627094"/>
                    <a:gd name="connsiteY1" fmla="*/ 1775012 h 2366682"/>
                    <a:gd name="connsiteX2" fmla="*/ 1203511 w 1627094"/>
                    <a:gd name="connsiteY2" fmla="*/ 1949823 h 2366682"/>
                    <a:gd name="connsiteX3" fmla="*/ 1183341 w 1627094"/>
                    <a:gd name="connsiteY3" fmla="*/ 2097741 h 2366682"/>
                    <a:gd name="connsiteX4" fmla="*/ 1075764 w 1627094"/>
                    <a:gd name="connsiteY4" fmla="*/ 2259106 h 2366682"/>
                    <a:gd name="connsiteX5" fmla="*/ 948017 w 1627094"/>
                    <a:gd name="connsiteY5" fmla="*/ 2205317 h 2366682"/>
                    <a:gd name="connsiteX6" fmla="*/ 867335 w 1627094"/>
                    <a:gd name="connsiteY6" fmla="*/ 2124635 h 2366682"/>
                    <a:gd name="connsiteX7" fmla="*/ 699247 w 1627094"/>
                    <a:gd name="connsiteY7" fmla="*/ 2265829 h 2366682"/>
                    <a:gd name="connsiteX8" fmla="*/ 537882 w 1627094"/>
                    <a:gd name="connsiteY8" fmla="*/ 2359959 h 2366682"/>
                    <a:gd name="connsiteX9" fmla="*/ 383241 w 1627094"/>
                    <a:gd name="connsiteY9" fmla="*/ 2366682 h 2366682"/>
                    <a:gd name="connsiteX10" fmla="*/ 147917 w 1627094"/>
                    <a:gd name="connsiteY10" fmla="*/ 2272553 h 2366682"/>
                    <a:gd name="connsiteX11" fmla="*/ 47064 w 1627094"/>
                    <a:gd name="connsiteY11" fmla="*/ 2138082 h 2366682"/>
                    <a:gd name="connsiteX12" fmla="*/ 0 w 1627094"/>
                    <a:gd name="connsiteY12" fmla="*/ 2010335 h 2366682"/>
                    <a:gd name="connsiteX13" fmla="*/ 53788 w 1627094"/>
                    <a:gd name="connsiteY13" fmla="*/ 1795182 h 2366682"/>
                    <a:gd name="connsiteX14" fmla="*/ 94129 w 1627094"/>
                    <a:gd name="connsiteY14" fmla="*/ 1586753 h 2366682"/>
                    <a:gd name="connsiteX15" fmla="*/ 121023 w 1627094"/>
                    <a:gd name="connsiteY15" fmla="*/ 1364876 h 2366682"/>
                    <a:gd name="connsiteX16" fmla="*/ 154641 w 1627094"/>
                    <a:gd name="connsiteY16" fmla="*/ 1048870 h 2366682"/>
                    <a:gd name="connsiteX17" fmla="*/ 154641 w 1627094"/>
                    <a:gd name="connsiteY17" fmla="*/ 934570 h 2366682"/>
                    <a:gd name="connsiteX18" fmla="*/ 134470 w 1627094"/>
                    <a:gd name="connsiteY18" fmla="*/ 773206 h 2366682"/>
                    <a:gd name="connsiteX19" fmla="*/ 107576 w 1627094"/>
                    <a:gd name="connsiteY19" fmla="*/ 746312 h 2366682"/>
                    <a:gd name="connsiteX20" fmla="*/ 73958 w 1627094"/>
                    <a:gd name="connsiteY20" fmla="*/ 625288 h 2366682"/>
                    <a:gd name="connsiteX21" fmla="*/ 40341 w 1627094"/>
                    <a:gd name="connsiteY21" fmla="*/ 423582 h 2366682"/>
                    <a:gd name="connsiteX22" fmla="*/ 40341 w 1627094"/>
                    <a:gd name="connsiteY22" fmla="*/ 551329 h 2366682"/>
                    <a:gd name="connsiteX23" fmla="*/ 87405 w 1627094"/>
                    <a:gd name="connsiteY23" fmla="*/ 679076 h 2366682"/>
                    <a:gd name="connsiteX24" fmla="*/ 161364 w 1627094"/>
                    <a:gd name="connsiteY24" fmla="*/ 766482 h 2366682"/>
                    <a:gd name="connsiteX25" fmla="*/ 275664 w 1627094"/>
                    <a:gd name="connsiteY25" fmla="*/ 773206 h 2366682"/>
                    <a:gd name="connsiteX26" fmla="*/ 376517 w 1627094"/>
                    <a:gd name="connsiteY26" fmla="*/ 665629 h 2366682"/>
                    <a:gd name="connsiteX27" fmla="*/ 410135 w 1627094"/>
                    <a:gd name="connsiteY27" fmla="*/ 544606 h 2366682"/>
                    <a:gd name="connsiteX28" fmla="*/ 443752 w 1627094"/>
                    <a:gd name="connsiteY28" fmla="*/ 342900 h 2366682"/>
                    <a:gd name="connsiteX29" fmla="*/ 410135 w 1627094"/>
                    <a:gd name="connsiteY29" fmla="*/ 188259 h 2366682"/>
                    <a:gd name="connsiteX30" fmla="*/ 275664 w 1627094"/>
                    <a:gd name="connsiteY30" fmla="*/ 154641 h 2366682"/>
                    <a:gd name="connsiteX31" fmla="*/ 188258 w 1627094"/>
                    <a:gd name="connsiteY31" fmla="*/ 127747 h 2366682"/>
                    <a:gd name="connsiteX32" fmla="*/ 188258 w 1627094"/>
                    <a:gd name="connsiteY32" fmla="*/ 127747 h 2366682"/>
                    <a:gd name="connsiteX33" fmla="*/ 228600 w 1627094"/>
                    <a:gd name="connsiteY33" fmla="*/ 26894 h 2366682"/>
                    <a:gd name="connsiteX34" fmla="*/ 389964 w 1627094"/>
                    <a:gd name="connsiteY34" fmla="*/ 33617 h 2366682"/>
                    <a:gd name="connsiteX35" fmla="*/ 537882 w 1627094"/>
                    <a:gd name="connsiteY35" fmla="*/ 47064 h 2366682"/>
                    <a:gd name="connsiteX36" fmla="*/ 591670 w 1627094"/>
                    <a:gd name="connsiteY36" fmla="*/ 47064 h 2366682"/>
                    <a:gd name="connsiteX37" fmla="*/ 591670 w 1627094"/>
                    <a:gd name="connsiteY37" fmla="*/ 0 h 2366682"/>
                    <a:gd name="connsiteX38" fmla="*/ 658905 w 1627094"/>
                    <a:gd name="connsiteY38" fmla="*/ 87406 h 2366682"/>
                    <a:gd name="connsiteX39" fmla="*/ 705970 w 1627094"/>
                    <a:gd name="connsiteY39" fmla="*/ 174812 h 2366682"/>
                    <a:gd name="connsiteX40" fmla="*/ 753035 w 1627094"/>
                    <a:gd name="connsiteY40" fmla="*/ 329453 h 2366682"/>
                    <a:gd name="connsiteX41" fmla="*/ 867335 w 1627094"/>
                    <a:gd name="connsiteY41" fmla="*/ 389964 h 2366682"/>
                    <a:gd name="connsiteX42" fmla="*/ 995082 w 1627094"/>
                    <a:gd name="connsiteY42" fmla="*/ 356347 h 2366682"/>
                    <a:gd name="connsiteX43" fmla="*/ 1062317 w 1627094"/>
                    <a:gd name="connsiteY43" fmla="*/ 389964 h 2366682"/>
                    <a:gd name="connsiteX44" fmla="*/ 1015252 w 1627094"/>
                    <a:gd name="connsiteY44" fmla="*/ 504264 h 2366682"/>
                    <a:gd name="connsiteX45" fmla="*/ 927847 w 1627094"/>
                    <a:gd name="connsiteY45" fmla="*/ 564776 h 2366682"/>
                    <a:gd name="connsiteX46" fmla="*/ 900952 w 1627094"/>
                    <a:gd name="connsiteY46" fmla="*/ 591670 h 2366682"/>
                    <a:gd name="connsiteX47" fmla="*/ 961464 w 1627094"/>
                    <a:gd name="connsiteY47" fmla="*/ 658906 h 2366682"/>
                    <a:gd name="connsiteX48" fmla="*/ 867335 w 1627094"/>
                    <a:gd name="connsiteY48" fmla="*/ 753035 h 2366682"/>
                    <a:gd name="connsiteX49" fmla="*/ 833717 w 1627094"/>
                    <a:gd name="connsiteY49" fmla="*/ 833717 h 2366682"/>
                    <a:gd name="connsiteX50" fmla="*/ 793376 w 1627094"/>
                    <a:gd name="connsiteY50" fmla="*/ 921123 h 2366682"/>
                    <a:gd name="connsiteX51" fmla="*/ 773205 w 1627094"/>
                    <a:gd name="connsiteY51" fmla="*/ 995082 h 2366682"/>
                    <a:gd name="connsiteX52" fmla="*/ 800100 w 1627094"/>
                    <a:gd name="connsiteY52" fmla="*/ 1048870 h 2366682"/>
                    <a:gd name="connsiteX53" fmla="*/ 853888 w 1627094"/>
                    <a:gd name="connsiteY53" fmla="*/ 1109382 h 2366682"/>
                    <a:gd name="connsiteX54" fmla="*/ 988358 w 1627094"/>
                    <a:gd name="connsiteY54" fmla="*/ 1163170 h 2366682"/>
                    <a:gd name="connsiteX55" fmla="*/ 1223682 w 1627094"/>
                    <a:gd name="connsiteY55" fmla="*/ 1008529 h 2366682"/>
                    <a:gd name="connsiteX56" fmla="*/ 1237129 w 1627094"/>
                    <a:gd name="connsiteY56" fmla="*/ 833717 h 2366682"/>
                    <a:gd name="connsiteX57" fmla="*/ 1290917 w 1627094"/>
                    <a:gd name="connsiteY57" fmla="*/ 665629 h 2366682"/>
                    <a:gd name="connsiteX58" fmla="*/ 1425388 w 1627094"/>
                    <a:gd name="connsiteY58" fmla="*/ 510988 h 2366682"/>
                    <a:gd name="connsiteX59" fmla="*/ 1566582 w 1627094"/>
                    <a:gd name="connsiteY59" fmla="*/ 430306 h 2366682"/>
                    <a:gd name="connsiteX60" fmla="*/ 1627094 w 1627094"/>
                    <a:gd name="connsiteY60" fmla="*/ 490817 h 2366682"/>
                    <a:gd name="connsiteX61" fmla="*/ 1600200 w 1627094"/>
                    <a:gd name="connsiteY61" fmla="*/ 672353 h 2366682"/>
                    <a:gd name="connsiteX62" fmla="*/ 1519517 w 1627094"/>
                    <a:gd name="connsiteY62" fmla="*/ 766482 h 2366682"/>
                    <a:gd name="connsiteX63" fmla="*/ 1465729 w 1627094"/>
                    <a:gd name="connsiteY63" fmla="*/ 894229 h 2366682"/>
                    <a:gd name="connsiteX64" fmla="*/ 1398494 w 1627094"/>
                    <a:gd name="connsiteY64" fmla="*/ 1028700 h 2366682"/>
                    <a:gd name="connsiteX65" fmla="*/ 1405217 w 1627094"/>
                    <a:gd name="connsiteY65" fmla="*/ 1156447 h 2366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627094" h="2366682">
                      <a:moveTo>
                        <a:pt x="1203511" y="1707776"/>
                      </a:moveTo>
                      <a:lnTo>
                        <a:pt x="1216958" y="1775012"/>
                      </a:lnTo>
                      <a:lnTo>
                        <a:pt x="1203511" y="1949823"/>
                      </a:lnTo>
                      <a:lnTo>
                        <a:pt x="1183341" y="2097741"/>
                      </a:lnTo>
                      <a:lnTo>
                        <a:pt x="1075764" y="2259106"/>
                      </a:lnTo>
                      <a:lnTo>
                        <a:pt x="948017" y="2205317"/>
                      </a:lnTo>
                      <a:lnTo>
                        <a:pt x="867335" y="2124635"/>
                      </a:lnTo>
                      <a:lnTo>
                        <a:pt x="699247" y="2265829"/>
                      </a:lnTo>
                      <a:lnTo>
                        <a:pt x="537882" y="2359959"/>
                      </a:lnTo>
                      <a:lnTo>
                        <a:pt x="383241" y="2366682"/>
                      </a:lnTo>
                      <a:lnTo>
                        <a:pt x="147917" y="2272553"/>
                      </a:lnTo>
                      <a:lnTo>
                        <a:pt x="47064" y="2138082"/>
                      </a:lnTo>
                      <a:lnTo>
                        <a:pt x="0" y="2010335"/>
                      </a:lnTo>
                      <a:lnTo>
                        <a:pt x="53788" y="1795182"/>
                      </a:lnTo>
                      <a:lnTo>
                        <a:pt x="94129" y="1586753"/>
                      </a:lnTo>
                      <a:lnTo>
                        <a:pt x="121023" y="1364876"/>
                      </a:lnTo>
                      <a:lnTo>
                        <a:pt x="154641" y="1048870"/>
                      </a:lnTo>
                      <a:lnTo>
                        <a:pt x="154641" y="934570"/>
                      </a:lnTo>
                      <a:lnTo>
                        <a:pt x="134470" y="773206"/>
                      </a:lnTo>
                      <a:lnTo>
                        <a:pt x="107576" y="746312"/>
                      </a:lnTo>
                      <a:lnTo>
                        <a:pt x="73958" y="625288"/>
                      </a:lnTo>
                      <a:lnTo>
                        <a:pt x="40341" y="423582"/>
                      </a:lnTo>
                      <a:lnTo>
                        <a:pt x="40341" y="551329"/>
                      </a:lnTo>
                      <a:lnTo>
                        <a:pt x="87405" y="679076"/>
                      </a:lnTo>
                      <a:lnTo>
                        <a:pt x="161364" y="766482"/>
                      </a:lnTo>
                      <a:lnTo>
                        <a:pt x="275664" y="773206"/>
                      </a:lnTo>
                      <a:lnTo>
                        <a:pt x="376517" y="665629"/>
                      </a:lnTo>
                      <a:lnTo>
                        <a:pt x="410135" y="544606"/>
                      </a:lnTo>
                      <a:lnTo>
                        <a:pt x="443752" y="342900"/>
                      </a:lnTo>
                      <a:lnTo>
                        <a:pt x="410135" y="188259"/>
                      </a:lnTo>
                      <a:lnTo>
                        <a:pt x="275664" y="154641"/>
                      </a:lnTo>
                      <a:lnTo>
                        <a:pt x="188258" y="127747"/>
                      </a:lnTo>
                      <a:lnTo>
                        <a:pt x="188258" y="127747"/>
                      </a:lnTo>
                      <a:lnTo>
                        <a:pt x="228600" y="26894"/>
                      </a:lnTo>
                      <a:lnTo>
                        <a:pt x="389964" y="33617"/>
                      </a:lnTo>
                      <a:lnTo>
                        <a:pt x="537882" y="47064"/>
                      </a:lnTo>
                      <a:lnTo>
                        <a:pt x="591670" y="47064"/>
                      </a:lnTo>
                      <a:lnTo>
                        <a:pt x="591670" y="0"/>
                      </a:lnTo>
                      <a:lnTo>
                        <a:pt x="658905" y="87406"/>
                      </a:lnTo>
                      <a:lnTo>
                        <a:pt x="705970" y="174812"/>
                      </a:lnTo>
                      <a:lnTo>
                        <a:pt x="753035" y="329453"/>
                      </a:lnTo>
                      <a:lnTo>
                        <a:pt x="867335" y="389964"/>
                      </a:lnTo>
                      <a:lnTo>
                        <a:pt x="995082" y="356347"/>
                      </a:lnTo>
                      <a:lnTo>
                        <a:pt x="1062317" y="389964"/>
                      </a:lnTo>
                      <a:lnTo>
                        <a:pt x="1015252" y="504264"/>
                      </a:lnTo>
                      <a:lnTo>
                        <a:pt x="927847" y="564776"/>
                      </a:lnTo>
                      <a:lnTo>
                        <a:pt x="900952" y="591670"/>
                      </a:lnTo>
                      <a:lnTo>
                        <a:pt x="961464" y="658906"/>
                      </a:lnTo>
                      <a:lnTo>
                        <a:pt x="867335" y="753035"/>
                      </a:lnTo>
                      <a:lnTo>
                        <a:pt x="833717" y="833717"/>
                      </a:lnTo>
                      <a:lnTo>
                        <a:pt x="793376" y="921123"/>
                      </a:lnTo>
                      <a:lnTo>
                        <a:pt x="773205" y="995082"/>
                      </a:lnTo>
                      <a:lnTo>
                        <a:pt x="800100" y="1048870"/>
                      </a:lnTo>
                      <a:lnTo>
                        <a:pt x="853888" y="1109382"/>
                      </a:lnTo>
                      <a:lnTo>
                        <a:pt x="988358" y="1163170"/>
                      </a:lnTo>
                      <a:lnTo>
                        <a:pt x="1223682" y="1008529"/>
                      </a:lnTo>
                      <a:lnTo>
                        <a:pt x="1237129" y="833717"/>
                      </a:lnTo>
                      <a:lnTo>
                        <a:pt x="1290917" y="665629"/>
                      </a:lnTo>
                      <a:lnTo>
                        <a:pt x="1425388" y="510988"/>
                      </a:lnTo>
                      <a:lnTo>
                        <a:pt x="1566582" y="430306"/>
                      </a:lnTo>
                      <a:lnTo>
                        <a:pt x="1627094" y="490817"/>
                      </a:lnTo>
                      <a:lnTo>
                        <a:pt x="1600200" y="672353"/>
                      </a:lnTo>
                      <a:lnTo>
                        <a:pt x="1519517" y="766482"/>
                      </a:lnTo>
                      <a:lnTo>
                        <a:pt x="1465729" y="894229"/>
                      </a:lnTo>
                      <a:lnTo>
                        <a:pt x="1398494" y="1028700"/>
                      </a:lnTo>
                      <a:lnTo>
                        <a:pt x="1405217" y="115644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任意多边形 23"/>
                <p:cNvSpPr/>
                <p:nvPr/>
              </p:nvSpPr>
              <p:spPr>
                <a:xfrm>
                  <a:off x="3852582" y="3818965"/>
                  <a:ext cx="228600" cy="558053"/>
                </a:xfrm>
                <a:custGeom>
                  <a:avLst/>
                  <a:gdLst>
                    <a:gd name="connsiteX0" fmla="*/ 228600 w 228600"/>
                    <a:gd name="connsiteY0" fmla="*/ 0 h 558053"/>
                    <a:gd name="connsiteX1" fmla="*/ 194983 w 228600"/>
                    <a:gd name="connsiteY1" fmla="*/ 67235 h 558053"/>
                    <a:gd name="connsiteX2" fmla="*/ 107577 w 228600"/>
                    <a:gd name="connsiteY2" fmla="*/ 242047 h 558053"/>
                    <a:gd name="connsiteX3" fmla="*/ 114300 w 228600"/>
                    <a:gd name="connsiteY3" fmla="*/ 376517 h 558053"/>
                    <a:gd name="connsiteX4" fmla="*/ 60512 w 228600"/>
                    <a:gd name="connsiteY4" fmla="*/ 484094 h 558053"/>
                    <a:gd name="connsiteX5" fmla="*/ 0 w 228600"/>
                    <a:gd name="connsiteY5" fmla="*/ 558053 h 55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600" h="558053">
                      <a:moveTo>
                        <a:pt x="228600" y="0"/>
                      </a:moveTo>
                      <a:lnTo>
                        <a:pt x="194983" y="67235"/>
                      </a:lnTo>
                      <a:lnTo>
                        <a:pt x="107577" y="242047"/>
                      </a:lnTo>
                      <a:lnTo>
                        <a:pt x="114300" y="376517"/>
                      </a:lnTo>
                      <a:lnTo>
                        <a:pt x="60512" y="484094"/>
                      </a:lnTo>
                      <a:lnTo>
                        <a:pt x="0" y="558053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3126441" y="4356847"/>
                  <a:ext cx="316006" cy="188259"/>
                </a:xfrm>
                <a:custGeom>
                  <a:avLst/>
                  <a:gdLst>
                    <a:gd name="connsiteX0" fmla="*/ 316006 w 316006"/>
                    <a:gd name="connsiteY0" fmla="*/ 0 h 188259"/>
                    <a:gd name="connsiteX1" fmla="*/ 248771 w 316006"/>
                    <a:gd name="connsiteY1" fmla="*/ 147918 h 188259"/>
                    <a:gd name="connsiteX2" fmla="*/ 114300 w 316006"/>
                    <a:gd name="connsiteY2" fmla="*/ 181535 h 188259"/>
                    <a:gd name="connsiteX3" fmla="*/ 0 w 316006"/>
                    <a:gd name="connsiteY3" fmla="*/ 188259 h 188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6006" h="188259">
                      <a:moveTo>
                        <a:pt x="316006" y="0"/>
                      </a:moveTo>
                      <a:lnTo>
                        <a:pt x="248771" y="147918"/>
                      </a:lnTo>
                      <a:lnTo>
                        <a:pt x="114300" y="181535"/>
                      </a:lnTo>
                      <a:lnTo>
                        <a:pt x="0" y="18825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2951629" y="4578724"/>
                  <a:ext cx="322730" cy="336176"/>
                </a:xfrm>
                <a:custGeom>
                  <a:avLst/>
                  <a:gdLst>
                    <a:gd name="connsiteX0" fmla="*/ 322730 w 322730"/>
                    <a:gd name="connsiteY0" fmla="*/ 0 h 336176"/>
                    <a:gd name="connsiteX1" fmla="*/ 255495 w 322730"/>
                    <a:gd name="connsiteY1" fmla="*/ 40341 h 336176"/>
                    <a:gd name="connsiteX2" fmla="*/ 154642 w 322730"/>
                    <a:gd name="connsiteY2" fmla="*/ 80682 h 336176"/>
                    <a:gd name="connsiteX3" fmla="*/ 114300 w 322730"/>
                    <a:gd name="connsiteY3" fmla="*/ 114300 h 336176"/>
                    <a:gd name="connsiteX4" fmla="*/ 40342 w 322730"/>
                    <a:gd name="connsiteY4" fmla="*/ 215152 h 336176"/>
                    <a:gd name="connsiteX5" fmla="*/ 0 w 322730"/>
                    <a:gd name="connsiteY5" fmla="*/ 336176 h 336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730" h="336176">
                      <a:moveTo>
                        <a:pt x="322730" y="0"/>
                      </a:moveTo>
                      <a:lnTo>
                        <a:pt x="255495" y="40341"/>
                      </a:lnTo>
                      <a:lnTo>
                        <a:pt x="154642" y="80682"/>
                      </a:lnTo>
                      <a:lnTo>
                        <a:pt x="114300" y="114300"/>
                      </a:lnTo>
                      <a:lnTo>
                        <a:pt x="40342" y="215152"/>
                      </a:lnTo>
                      <a:lnTo>
                        <a:pt x="0" y="33617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任意多边形 26"/>
                <p:cNvSpPr/>
                <p:nvPr/>
              </p:nvSpPr>
              <p:spPr>
                <a:xfrm>
                  <a:off x="3059206" y="4645959"/>
                  <a:ext cx="201706" cy="356347"/>
                </a:xfrm>
                <a:custGeom>
                  <a:avLst/>
                  <a:gdLst>
                    <a:gd name="connsiteX0" fmla="*/ 201706 w 201706"/>
                    <a:gd name="connsiteY0" fmla="*/ 0 h 356347"/>
                    <a:gd name="connsiteX1" fmla="*/ 100853 w 201706"/>
                    <a:gd name="connsiteY1" fmla="*/ 53788 h 356347"/>
                    <a:gd name="connsiteX2" fmla="*/ 33618 w 201706"/>
                    <a:gd name="connsiteY2" fmla="*/ 174812 h 356347"/>
                    <a:gd name="connsiteX3" fmla="*/ 0 w 201706"/>
                    <a:gd name="connsiteY3" fmla="*/ 316006 h 356347"/>
                    <a:gd name="connsiteX4" fmla="*/ 20170 w 201706"/>
                    <a:gd name="connsiteY4" fmla="*/ 356347 h 356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706" h="356347">
                      <a:moveTo>
                        <a:pt x="201706" y="0"/>
                      </a:moveTo>
                      <a:lnTo>
                        <a:pt x="100853" y="53788"/>
                      </a:lnTo>
                      <a:lnTo>
                        <a:pt x="33618" y="174812"/>
                      </a:lnTo>
                      <a:lnTo>
                        <a:pt x="0" y="316006"/>
                      </a:lnTo>
                      <a:lnTo>
                        <a:pt x="20170" y="35634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>
                  <a:off x="3180229" y="4619065"/>
                  <a:ext cx="121024" cy="430306"/>
                </a:xfrm>
                <a:custGeom>
                  <a:avLst/>
                  <a:gdLst>
                    <a:gd name="connsiteX0" fmla="*/ 121024 w 121024"/>
                    <a:gd name="connsiteY0" fmla="*/ 0 h 430306"/>
                    <a:gd name="connsiteX1" fmla="*/ 6724 w 121024"/>
                    <a:gd name="connsiteY1" fmla="*/ 100853 h 430306"/>
                    <a:gd name="connsiteX2" fmla="*/ 26895 w 121024"/>
                    <a:gd name="connsiteY2" fmla="*/ 208429 h 430306"/>
                    <a:gd name="connsiteX3" fmla="*/ 0 w 121024"/>
                    <a:gd name="connsiteY3" fmla="*/ 356347 h 430306"/>
                    <a:gd name="connsiteX4" fmla="*/ 13447 w 121024"/>
                    <a:gd name="connsiteY4" fmla="*/ 430306 h 43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024" h="430306">
                      <a:moveTo>
                        <a:pt x="121024" y="0"/>
                      </a:moveTo>
                      <a:lnTo>
                        <a:pt x="6724" y="100853"/>
                      </a:lnTo>
                      <a:lnTo>
                        <a:pt x="26895" y="208429"/>
                      </a:lnTo>
                      <a:lnTo>
                        <a:pt x="0" y="356347"/>
                      </a:lnTo>
                      <a:lnTo>
                        <a:pt x="13447" y="43030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>
                  <a:off x="801666" y="3532340"/>
                  <a:ext cx="1816274" cy="175364"/>
                </a:xfrm>
                <a:custGeom>
                  <a:avLst/>
                  <a:gdLst>
                    <a:gd name="connsiteX0" fmla="*/ 1816274 w 1816274"/>
                    <a:gd name="connsiteY0" fmla="*/ 125260 h 175364"/>
                    <a:gd name="connsiteX1" fmla="*/ 1478071 w 1816274"/>
                    <a:gd name="connsiteY1" fmla="*/ 150312 h 175364"/>
                    <a:gd name="connsiteX2" fmla="*/ 1352811 w 1816274"/>
                    <a:gd name="connsiteY2" fmla="*/ 175364 h 175364"/>
                    <a:gd name="connsiteX3" fmla="*/ 1252602 w 1816274"/>
                    <a:gd name="connsiteY3" fmla="*/ 137786 h 175364"/>
                    <a:gd name="connsiteX4" fmla="*/ 1102290 w 1816274"/>
                    <a:gd name="connsiteY4" fmla="*/ 87682 h 175364"/>
                    <a:gd name="connsiteX5" fmla="*/ 776613 w 1816274"/>
                    <a:gd name="connsiteY5" fmla="*/ 87682 h 175364"/>
                    <a:gd name="connsiteX6" fmla="*/ 576197 w 1816274"/>
                    <a:gd name="connsiteY6" fmla="*/ 12526 h 175364"/>
                    <a:gd name="connsiteX7" fmla="*/ 338202 w 1816274"/>
                    <a:gd name="connsiteY7" fmla="*/ 0 h 175364"/>
                    <a:gd name="connsiteX8" fmla="*/ 200416 w 1816274"/>
                    <a:gd name="connsiteY8" fmla="*/ 0 h 175364"/>
                    <a:gd name="connsiteX9" fmla="*/ 62630 w 1816274"/>
                    <a:gd name="connsiteY9" fmla="*/ 100208 h 175364"/>
                    <a:gd name="connsiteX10" fmla="*/ 0 w 1816274"/>
                    <a:gd name="connsiteY10" fmla="*/ 150312 h 175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16274" h="175364">
                      <a:moveTo>
                        <a:pt x="1816274" y="125260"/>
                      </a:moveTo>
                      <a:lnTo>
                        <a:pt x="1478071" y="150312"/>
                      </a:lnTo>
                      <a:lnTo>
                        <a:pt x="1352811" y="175364"/>
                      </a:lnTo>
                      <a:lnTo>
                        <a:pt x="1252602" y="137786"/>
                      </a:lnTo>
                      <a:lnTo>
                        <a:pt x="1102290" y="87682"/>
                      </a:lnTo>
                      <a:lnTo>
                        <a:pt x="776613" y="87682"/>
                      </a:lnTo>
                      <a:lnTo>
                        <a:pt x="576197" y="12526"/>
                      </a:lnTo>
                      <a:lnTo>
                        <a:pt x="338202" y="0"/>
                      </a:lnTo>
                      <a:lnTo>
                        <a:pt x="200416" y="0"/>
                      </a:lnTo>
                      <a:lnTo>
                        <a:pt x="62630" y="100208"/>
                      </a:lnTo>
                      <a:lnTo>
                        <a:pt x="0" y="150312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>
                  <a:off x="613775" y="3031299"/>
                  <a:ext cx="2367420" cy="563671"/>
                </a:xfrm>
                <a:custGeom>
                  <a:avLst/>
                  <a:gdLst>
                    <a:gd name="connsiteX0" fmla="*/ 237995 w 2367420"/>
                    <a:gd name="connsiteY0" fmla="*/ 513567 h 563671"/>
                    <a:gd name="connsiteX1" fmla="*/ 137787 w 2367420"/>
                    <a:gd name="connsiteY1" fmla="*/ 538619 h 563671"/>
                    <a:gd name="connsiteX2" fmla="*/ 37578 w 2367420"/>
                    <a:gd name="connsiteY2" fmla="*/ 563671 h 563671"/>
                    <a:gd name="connsiteX3" fmla="*/ 87683 w 2367420"/>
                    <a:gd name="connsiteY3" fmla="*/ 513567 h 563671"/>
                    <a:gd name="connsiteX4" fmla="*/ 200417 w 2367420"/>
                    <a:gd name="connsiteY4" fmla="*/ 425885 h 563671"/>
                    <a:gd name="connsiteX5" fmla="*/ 112735 w 2367420"/>
                    <a:gd name="connsiteY5" fmla="*/ 400833 h 563671"/>
                    <a:gd name="connsiteX6" fmla="*/ 25052 w 2367420"/>
                    <a:gd name="connsiteY6" fmla="*/ 413359 h 563671"/>
                    <a:gd name="connsiteX7" fmla="*/ 0 w 2367420"/>
                    <a:gd name="connsiteY7" fmla="*/ 350728 h 563671"/>
                    <a:gd name="connsiteX8" fmla="*/ 87683 w 2367420"/>
                    <a:gd name="connsiteY8" fmla="*/ 300624 h 563671"/>
                    <a:gd name="connsiteX9" fmla="*/ 237995 w 2367420"/>
                    <a:gd name="connsiteY9" fmla="*/ 300624 h 563671"/>
                    <a:gd name="connsiteX10" fmla="*/ 162839 w 2367420"/>
                    <a:gd name="connsiteY10" fmla="*/ 225468 h 563671"/>
                    <a:gd name="connsiteX11" fmla="*/ 100209 w 2367420"/>
                    <a:gd name="connsiteY11" fmla="*/ 50104 h 563671"/>
                    <a:gd name="connsiteX12" fmla="*/ 162839 w 2367420"/>
                    <a:gd name="connsiteY12" fmla="*/ 50104 h 563671"/>
                    <a:gd name="connsiteX13" fmla="*/ 187891 w 2367420"/>
                    <a:gd name="connsiteY13" fmla="*/ 150312 h 563671"/>
                    <a:gd name="connsiteX14" fmla="*/ 275573 w 2367420"/>
                    <a:gd name="connsiteY14" fmla="*/ 237994 h 563671"/>
                    <a:gd name="connsiteX15" fmla="*/ 275573 w 2367420"/>
                    <a:gd name="connsiteY15" fmla="*/ 237994 h 563671"/>
                    <a:gd name="connsiteX16" fmla="*/ 425885 w 2367420"/>
                    <a:gd name="connsiteY16" fmla="*/ 0 h 563671"/>
                    <a:gd name="connsiteX17" fmla="*/ 425885 w 2367420"/>
                    <a:gd name="connsiteY17" fmla="*/ 0 h 563671"/>
                    <a:gd name="connsiteX18" fmla="*/ 338203 w 2367420"/>
                    <a:gd name="connsiteY18" fmla="*/ 237994 h 563671"/>
                    <a:gd name="connsiteX19" fmla="*/ 438411 w 2367420"/>
                    <a:gd name="connsiteY19" fmla="*/ 263046 h 563671"/>
                    <a:gd name="connsiteX20" fmla="*/ 526093 w 2367420"/>
                    <a:gd name="connsiteY20" fmla="*/ 288098 h 563671"/>
                    <a:gd name="connsiteX21" fmla="*/ 739036 w 2367420"/>
                    <a:gd name="connsiteY21" fmla="*/ 338202 h 563671"/>
                    <a:gd name="connsiteX22" fmla="*/ 1127343 w 2367420"/>
                    <a:gd name="connsiteY22" fmla="*/ 388306 h 563671"/>
                    <a:gd name="connsiteX23" fmla="*/ 1741118 w 2367420"/>
                    <a:gd name="connsiteY23" fmla="*/ 350728 h 563671"/>
                    <a:gd name="connsiteX24" fmla="*/ 2066795 w 2367420"/>
                    <a:gd name="connsiteY24" fmla="*/ 388306 h 563671"/>
                    <a:gd name="connsiteX25" fmla="*/ 2242159 w 2367420"/>
                    <a:gd name="connsiteY25" fmla="*/ 388306 h 563671"/>
                    <a:gd name="connsiteX26" fmla="*/ 2367420 w 2367420"/>
                    <a:gd name="connsiteY26" fmla="*/ 413359 h 56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367420" h="563671">
                      <a:moveTo>
                        <a:pt x="237995" y="513567"/>
                      </a:moveTo>
                      <a:lnTo>
                        <a:pt x="137787" y="538619"/>
                      </a:lnTo>
                      <a:lnTo>
                        <a:pt x="37578" y="563671"/>
                      </a:lnTo>
                      <a:lnTo>
                        <a:pt x="87683" y="513567"/>
                      </a:lnTo>
                      <a:lnTo>
                        <a:pt x="200417" y="425885"/>
                      </a:lnTo>
                      <a:lnTo>
                        <a:pt x="112735" y="400833"/>
                      </a:lnTo>
                      <a:lnTo>
                        <a:pt x="25052" y="413359"/>
                      </a:lnTo>
                      <a:lnTo>
                        <a:pt x="0" y="350728"/>
                      </a:lnTo>
                      <a:lnTo>
                        <a:pt x="87683" y="300624"/>
                      </a:lnTo>
                      <a:lnTo>
                        <a:pt x="237995" y="300624"/>
                      </a:lnTo>
                      <a:lnTo>
                        <a:pt x="162839" y="225468"/>
                      </a:lnTo>
                      <a:lnTo>
                        <a:pt x="100209" y="50104"/>
                      </a:lnTo>
                      <a:lnTo>
                        <a:pt x="162839" y="50104"/>
                      </a:lnTo>
                      <a:lnTo>
                        <a:pt x="187891" y="150312"/>
                      </a:lnTo>
                      <a:lnTo>
                        <a:pt x="275573" y="237994"/>
                      </a:lnTo>
                      <a:lnTo>
                        <a:pt x="275573" y="237994"/>
                      </a:lnTo>
                      <a:lnTo>
                        <a:pt x="425885" y="0"/>
                      </a:lnTo>
                      <a:lnTo>
                        <a:pt x="425885" y="0"/>
                      </a:lnTo>
                      <a:lnTo>
                        <a:pt x="338203" y="237994"/>
                      </a:lnTo>
                      <a:lnTo>
                        <a:pt x="438411" y="263046"/>
                      </a:lnTo>
                      <a:lnTo>
                        <a:pt x="526093" y="288098"/>
                      </a:lnTo>
                      <a:lnTo>
                        <a:pt x="739036" y="338202"/>
                      </a:lnTo>
                      <a:lnTo>
                        <a:pt x="1127343" y="388306"/>
                      </a:lnTo>
                      <a:lnTo>
                        <a:pt x="1741118" y="350728"/>
                      </a:lnTo>
                      <a:lnTo>
                        <a:pt x="2066795" y="388306"/>
                      </a:lnTo>
                      <a:lnTo>
                        <a:pt x="2242159" y="388306"/>
                      </a:lnTo>
                      <a:lnTo>
                        <a:pt x="2367420" y="41335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任意多边形 30"/>
                <p:cNvSpPr/>
                <p:nvPr/>
              </p:nvSpPr>
              <p:spPr>
                <a:xfrm>
                  <a:off x="1415441" y="2567836"/>
                  <a:ext cx="1377863" cy="801665"/>
                </a:xfrm>
                <a:custGeom>
                  <a:avLst/>
                  <a:gdLst>
                    <a:gd name="connsiteX0" fmla="*/ 1039660 w 1377863"/>
                    <a:gd name="connsiteY0" fmla="*/ 801665 h 801665"/>
                    <a:gd name="connsiteX1" fmla="*/ 814192 w 1377863"/>
                    <a:gd name="connsiteY1" fmla="*/ 676405 h 801665"/>
                    <a:gd name="connsiteX2" fmla="*/ 651354 w 1377863"/>
                    <a:gd name="connsiteY2" fmla="*/ 576197 h 801665"/>
                    <a:gd name="connsiteX3" fmla="*/ 488515 w 1377863"/>
                    <a:gd name="connsiteY3" fmla="*/ 513567 h 801665"/>
                    <a:gd name="connsiteX4" fmla="*/ 338203 w 1377863"/>
                    <a:gd name="connsiteY4" fmla="*/ 438411 h 801665"/>
                    <a:gd name="connsiteX5" fmla="*/ 200417 w 1377863"/>
                    <a:gd name="connsiteY5" fmla="*/ 400832 h 801665"/>
                    <a:gd name="connsiteX6" fmla="*/ 125260 w 1377863"/>
                    <a:gd name="connsiteY6" fmla="*/ 438411 h 801665"/>
                    <a:gd name="connsiteX7" fmla="*/ 12526 w 1377863"/>
                    <a:gd name="connsiteY7" fmla="*/ 413359 h 801665"/>
                    <a:gd name="connsiteX8" fmla="*/ 12526 w 1377863"/>
                    <a:gd name="connsiteY8" fmla="*/ 350728 h 801665"/>
                    <a:gd name="connsiteX9" fmla="*/ 12526 w 1377863"/>
                    <a:gd name="connsiteY9" fmla="*/ 350728 h 801665"/>
                    <a:gd name="connsiteX10" fmla="*/ 0 w 1377863"/>
                    <a:gd name="connsiteY10" fmla="*/ 200416 h 801665"/>
                    <a:gd name="connsiteX11" fmla="*/ 200417 w 1377863"/>
                    <a:gd name="connsiteY11" fmla="*/ 212942 h 801665"/>
                    <a:gd name="connsiteX12" fmla="*/ 125260 w 1377863"/>
                    <a:gd name="connsiteY12" fmla="*/ 62630 h 801665"/>
                    <a:gd name="connsiteX13" fmla="*/ 225469 w 1377863"/>
                    <a:gd name="connsiteY13" fmla="*/ 100208 h 801665"/>
                    <a:gd name="connsiteX14" fmla="*/ 375781 w 1377863"/>
                    <a:gd name="connsiteY14" fmla="*/ 0 h 801665"/>
                    <a:gd name="connsiteX15" fmla="*/ 375781 w 1377863"/>
                    <a:gd name="connsiteY15" fmla="*/ 37578 h 801665"/>
                    <a:gd name="connsiteX16" fmla="*/ 288099 w 1377863"/>
                    <a:gd name="connsiteY16" fmla="*/ 137786 h 801665"/>
                    <a:gd name="connsiteX17" fmla="*/ 363255 w 1377863"/>
                    <a:gd name="connsiteY17" fmla="*/ 288098 h 801665"/>
                    <a:gd name="connsiteX18" fmla="*/ 526093 w 1377863"/>
                    <a:gd name="connsiteY18" fmla="*/ 375780 h 801665"/>
                    <a:gd name="connsiteX19" fmla="*/ 814192 w 1377863"/>
                    <a:gd name="connsiteY19" fmla="*/ 501041 h 801665"/>
                    <a:gd name="connsiteX20" fmla="*/ 1114817 w 1377863"/>
                    <a:gd name="connsiteY20" fmla="*/ 601249 h 801665"/>
                    <a:gd name="connsiteX21" fmla="*/ 1377863 w 1377863"/>
                    <a:gd name="connsiteY21" fmla="*/ 701457 h 801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77863" h="801665">
                      <a:moveTo>
                        <a:pt x="1039660" y="801665"/>
                      </a:moveTo>
                      <a:lnTo>
                        <a:pt x="814192" y="676405"/>
                      </a:lnTo>
                      <a:lnTo>
                        <a:pt x="651354" y="576197"/>
                      </a:lnTo>
                      <a:lnTo>
                        <a:pt x="488515" y="513567"/>
                      </a:lnTo>
                      <a:lnTo>
                        <a:pt x="338203" y="438411"/>
                      </a:lnTo>
                      <a:lnTo>
                        <a:pt x="200417" y="400832"/>
                      </a:lnTo>
                      <a:lnTo>
                        <a:pt x="125260" y="438411"/>
                      </a:lnTo>
                      <a:lnTo>
                        <a:pt x="12526" y="413359"/>
                      </a:lnTo>
                      <a:lnTo>
                        <a:pt x="12526" y="350728"/>
                      </a:lnTo>
                      <a:lnTo>
                        <a:pt x="12526" y="350728"/>
                      </a:lnTo>
                      <a:lnTo>
                        <a:pt x="0" y="200416"/>
                      </a:lnTo>
                      <a:lnTo>
                        <a:pt x="200417" y="212942"/>
                      </a:lnTo>
                      <a:lnTo>
                        <a:pt x="125260" y="62630"/>
                      </a:lnTo>
                      <a:lnTo>
                        <a:pt x="225469" y="100208"/>
                      </a:lnTo>
                      <a:lnTo>
                        <a:pt x="375781" y="0"/>
                      </a:lnTo>
                      <a:lnTo>
                        <a:pt x="375781" y="37578"/>
                      </a:lnTo>
                      <a:lnTo>
                        <a:pt x="288099" y="137786"/>
                      </a:lnTo>
                      <a:lnTo>
                        <a:pt x="363255" y="288098"/>
                      </a:lnTo>
                      <a:lnTo>
                        <a:pt x="526093" y="375780"/>
                      </a:lnTo>
                      <a:lnTo>
                        <a:pt x="814192" y="501041"/>
                      </a:lnTo>
                      <a:lnTo>
                        <a:pt x="1114817" y="601249"/>
                      </a:lnTo>
                      <a:lnTo>
                        <a:pt x="1377863" y="70145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>
                  <a:off x="1853852" y="2404997"/>
                  <a:ext cx="977030" cy="801666"/>
                </a:xfrm>
                <a:custGeom>
                  <a:avLst/>
                  <a:gdLst>
                    <a:gd name="connsiteX0" fmla="*/ 977030 w 977030"/>
                    <a:gd name="connsiteY0" fmla="*/ 801666 h 801666"/>
                    <a:gd name="connsiteX1" fmla="*/ 701458 w 977030"/>
                    <a:gd name="connsiteY1" fmla="*/ 651354 h 801666"/>
                    <a:gd name="connsiteX2" fmla="*/ 463463 w 977030"/>
                    <a:gd name="connsiteY2" fmla="*/ 576198 h 801666"/>
                    <a:gd name="connsiteX3" fmla="*/ 250521 w 977030"/>
                    <a:gd name="connsiteY3" fmla="*/ 513567 h 801666"/>
                    <a:gd name="connsiteX4" fmla="*/ 62630 w 977030"/>
                    <a:gd name="connsiteY4" fmla="*/ 300625 h 801666"/>
                    <a:gd name="connsiteX5" fmla="*/ 0 w 977030"/>
                    <a:gd name="connsiteY5" fmla="*/ 0 h 801666"/>
                    <a:gd name="connsiteX6" fmla="*/ 162838 w 977030"/>
                    <a:gd name="connsiteY6" fmla="*/ 75156 h 801666"/>
                    <a:gd name="connsiteX7" fmla="*/ 225469 w 977030"/>
                    <a:gd name="connsiteY7" fmla="*/ 263047 h 801666"/>
                    <a:gd name="connsiteX8" fmla="*/ 413359 w 977030"/>
                    <a:gd name="connsiteY8" fmla="*/ 488515 h 801666"/>
                    <a:gd name="connsiteX9" fmla="*/ 663880 w 977030"/>
                    <a:gd name="connsiteY9" fmla="*/ 601250 h 80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7030" h="801666">
                      <a:moveTo>
                        <a:pt x="977030" y="801666"/>
                      </a:moveTo>
                      <a:lnTo>
                        <a:pt x="701458" y="651354"/>
                      </a:lnTo>
                      <a:lnTo>
                        <a:pt x="463463" y="576198"/>
                      </a:lnTo>
                      <a:lnTo>
                        <a:pt x="250521" y="513567"/>
                      </a:lnTo>
                      <a:lnTo>
                        <a:pt x="62630" y="300625"/>
                      </a:lnTo>
                      <a:lnTo>
                        <a:pt x="0" y="0"/>
                      </a:lnTo>
                      <a:lnTo>
                        <a:pt x="162838" y="75156"/>
                      </a:lnTo>
                      <a:lnTo>
                        <a:pt x="225469" y="263047"/>
                      </a:lnTo>
                      <a:lnTo>
                        <a:pt x="413359" y="488515"/>
                      </a:lnTo>
                      <a:lnTo>
                        <a:pt x="663880" y="60125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>
                  <a:off x="1941534" y="2029216"/>
                  <a:ext cx="851770" cy="1164921"/>
                </a:xfrm>
                <a:custGeom>
                  <a:avLst/>
                  <a:gdLst>
                    <a:gd name="connsiteX0" fmla="*/ 37578 w 851770"/>
                    <a:gd name="connsiteY0" fmla="*/ 363255 h 1164921"/>
                    <a:gd name="connsiteX1" fmla="*/ 62630 w 851770"/>
                    <a:gd name="connsiteY1" fmla="*/ 200417 h 1164921"/>
                    <a:gd name="connsiteX2" fmla="*/ 0 w 851770"/>
                    <a:gd name="connsiteY2" fmla="*/ 0 h 1164921"/>
                    <a:gd name="connsiteX3" fmla="*/ 212943 w 851770"/>
                    <a:gd name="connsiteY3" fmla="*/ 162839 h 1164921"/>
                    <a:gd name="connsiteX4" fmla="*/ 375781 w 851770"/>
                    <a:gd name="connsiteY4" fmla="*/ 225469 h 1164921"/>
                    <a:gd name="connsiteX5" fmla="*/ 400833 w 851770"/>
                    <a:gd name="connsiteY5" fmla="*/ 413359 h 1164921"/>
                    <a:gd name="connsiteX6" fmla="*/ 551145 w 851770"/>
                    <a:gd name="connsiteY6" fmla="*/ 663880 h 1164921"/>
                    <a:gd name="connsiteX7" fmla="*/ 688932 w 851770"/>
                    <a:gd name="connsiteY7" fmla="*/ 889348 h 1164921"/>
                    <a:gd name="connsiteX8" fmla="*/ 851770 w 851770"/>
                    <a:gd name="connsiteY8" fmla="*/ 1164921 h 1164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1770" h="1164921">
                      <a:moveTo>
                        <a:pt x="37578" y="363255"/>
                      </a:moveTo>
                      <a:lnTo>
                        <a:pt x="62630" y="200417"/>
                      </a:lnTo>
                      <a:lnTo>
                        <a:pt x="0" y="0"/>
                      </a:lnTo>
                      <a:lnTo>
                        <a:pt x="212943" y="162839"/>
                      </a:lnTo>
                      <a:lnTo>
                        <a:pt x="375781" y="225469"/>
                      </a:lnTo>
                      <a:lnTo>
                        <a:pt x="400833" y="413359"/>
                      </a:lnTo>
                      <a:lnTo>
                        <a:pt x="551145" y="663880"/>
                      </a:lnTo>
                      <a:lnTo>
                        <a:pt x="688932" y="889348"/>
                      </a:lnTo>
                      <a:lnTo>
                        <a:pt x="851770" y="1164921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任意多边形 33"/>
                <p:cNvSpPr/>
                <p:nvPr/>
              </p:nvSpPr>
              <p:spPr>
                <a:xfrm>
                  <a:off x="3031299" y="2818356"/>
                  <a:ext cx="438411" cy="450937"/>
                </a:xfrm>
                <a:custGeom>
                  <a:avLst/>
                  <a:gdLst>
                    <a:gd name="connsiteX0" fmla="*/ 187890 w 438411"/>
                    <a:gd name="connsiteY0" fmla="*/ 450937 h 450937"/>
                    <a:gd name="connsiteX1" fmla="*/ 62630 w 438411"/>
                    <a:gd name="connsiteY1" fmla="*/ 350729 h 450937"/>
                    <a:gd name="connsiteX2" fmla="*/ 0 w 438411"/>
                    <a:gd name="connsiteY2" fmla="*/ 225469 h 450937"/>
                    <a:gd name="connsiteX3" fmla="*/ 137786 w 438411"/>
                    <a:gd name="connsiteY3" fmla="*/ 100208 h 450937"/>
                    <a:gd name="connsiteX4" fmla="*/ 350728 w 438411"/>
                    <a:gd name="connsiteY4" fmla="*/ 37578 h 450937"/>
                    <a:gd name="connsiteX5" fmla="*/ 438411 w 438411"/>
                    <a:gd name="connsiteY5" fmla="*/ 0 h 450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8411" h="450937">
                      <a:moveTo>
                        <a:pt x="187890" y="450937"/>
                      </a:moveTo>
                      <a:lnTo>
                        <a:pt x="62630" y="350729"/>
                      </a:lnTo>
                      <a:lnTo>
                        <a:pt x="0" y="225469"/>
                      </a:lnTo>
                      <a:lnTo>
                        <a:pt x="137786" y="100208"/>
                      </a:lnTo>
                      <a:lnTo>
                        <a:pt x="350728" y="37578"/>
                      </a:lnTo>
                      <a:lnTo>
                        <a:pt x="438411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任意多边形 34"/>
                <p:cNvSpPr/>
                <p:nvPr/>
              </p:nvSpPr>
              <p:spPr>
                <a:xfrm>
                  <a:off x="3557392" y="2367419"/>
                  <a:ext cx="187890" cy="438411"/>
                </a:xfrm>
                <a:custGeom>
                  <a:avLst/>
                  <a:gdLst>
                    <a:gd name="connsiteX0" fmla="*/ 50104 w 187890"/>
                    <a:gd name="connsiteY0" fmla="*/ 438411 h 438411"/>
                    <a:gd name="connsiteX1" fmla="*/ 0 w 187890"/>
                    <a:gd name="connsiteY1" fmla="*/ 388307 h 438411"/>
                    <a:gd name="connsiteX2" fmla="*/ 0 w 187890"/>
                    <a:gd name="connsiteY2" fmla="*/ 288099 h 438411"/>
                    <a:gd name="connsiteX3" fmla="*/ 50104 w 187890"/>
                    <a:gd name="connsiteY3" fmla="*/ 175365 h 438411"/>
                    <a:gd name="connsiteX4" fmla="*/ 187890 w 187890"/>
                    <a:gd name="connsiteY4" fmla="*/ 62630 h 438411"/>
                    <a:gd name="connsiteX5" fmla="*/ 0 w 187890"/>
                    <a:gd name="connsiteY5" fmla="*/ 0 h 438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7890" h="438411">
                      <a:moveTo>
                        <a:pt x="50104" y="438411"/>
                      </a:moveTo>
                      <a:lnTo>
                        <a:pt x="0" y="388307"/>
                      </a:lnTo>
                      <a:lnTo>
                        <a:pt x="0" y="288099"/>
                      </a:lnTo>
                      <a:lnTo>
                        <a:pt x="50104" y="175365"/>
                      </a:lnTo>
                      <a:lnTo>
                        <a:pt x="187890" y="626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任意多边形 35"/>
                <p:cNvSpPr/>
                <p:nvPr/>
              </p:nvSpPr>
              <p:spPr>
                <a:xfrm>
                  <a:off x="3281819" y="2217107"/>
                  <a:ext cx="137786" cy="237994"/>
                </a:xfrm>
                <a:custGeom>
                  <a:avLst/>
                  <a:gdLst>
                    <a:gd name="connsiteX0" fmla="*/ 12526 w 137786"/>
                    <a:gd name="connsiteY0" fmla="*/ 25052 h 237994"/>
                    <a:gd name="connsiteX1" fmla="*/ 0 w 137786"/>
                    <a:gd name="connsiteY1" fmla="*/ 150312 h 237994"/>
                    <a:gd name="connsiteX2" fmla="*/ 62630 w 137786"/>
                    <a:gd name="connsiteY2" fmla="*/ 237994 h 237994"/>
                    <a:gd name="connsiteX3" fmla="*/ 100208 w 137786"/>
                    <a:gd name="connsiteY3" fmla="*/ 212942 h 237994"/>
                    <a:gd name="connsiteX4" fmla="*/ 137786 w 137786"/>
                    <a:gd name="connsiteY4" fmla="*/ 87682 h 237994"/>
                    <a:gd name="connsiteX5" fmla="*/ 125260 w 137786"/>
                    <a:gd name="connsiteY5" fmla="*/ 0 h 237994"/>
                    <a:gd name="connsiteX6" fmla="*/ 75156 w 137786"/>
                    <a:gd name="connsiteY6" fmla="*/ 0 h 237994"/>
                    <a:gd name="connsiteX7" fmla="*/ 12526 w 137786"/>
                    <a:gd name="connsiteY7" fmla="*/ 25052 h 237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786" h="237994">
                      <a:moveTo>
                        <a:pt x="12526" y="25052"/>
                      </a:moveTo>
                      <a:lnTo>
                        <a:pt x="0" y="150312"/>
                      </a:lnTo>
                      <a:lnTo>
                        <a:pt x="62630" y="237994"/>
                      </a:lnTo>
                      <a:lnTo>
                        <a:pt x="100208" y="212942"/>
                      </a:lnTo>
                      <a:lnTo>
                        <a:pt x="137786" y="87682"/>
                      </a:lnTo>
                      <a:lnTo>
                        <a:pt x="125260" y="0"/>
                      </a:lnTo>
                      <a:lnTo>
                        <a:pt x="75156" y="0"/>
                      </a:lnTo>
                      <a:lnTo>
                        <a:pt x="12526" y="25052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任意多边形 36"/>
                <p:cNvSpPr/>
                <p:nvPr/>
              </p:nvSpPr>
              <p:spPr>
                <a:xfrm>
                  <a:off x="3194137" y="1878904"/>
                  <a:ext cx="137786" cy="50104"/>
                </a:xfrm>
                <a:custGeom>
                  <a:avLst/>
                  <a:gdLst>
                    <a:gd name="connsiteX0" fmla="*/ 0 w 137786"/>
                    <a:gd name="connsiteY0" fmla="*/ 50104 h 50104"/>
                    <a:gd name="connsiteX1" fmla="*/ 100208 w 137786"/>
                    <a:gd name="connsiteY1" fmla="*/ 0 h 50104"/>
                    <a:gd name="connsiteX2" fmla="*/ 137786 w 137786"/>
                    <a:gd name="connsiteY2" fmla="*/ 12526 h 5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7786" h="50104">
                      <a:moveTo>
                        <a:pt x="0" y="50104"/>
                      </a:moveTo>
                      <a:lnTo>
                        <a:pt x="100208" y="0"/>
                      </a:lnTo>
                      <a:lnTo>
                        <a:pt x="137786" y="1252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任意多边形 37"/>
                <p:cNvSpPr/>
                <p:nvPr/>
              </p:nvSpPr>
              <p:spPr>
                <a:xfrm>
                  <a:off x="3419605" y="2016690"/>
                  <a:ext cx="37579" cy="75157"/>
                </a:xfrm>
                <a:custGeom>
                  <a:avLst/>
                  <a:gdLst>
                    <a:gd name="connsiteX0" fmla="*/ 0 w 37579"/>
                    <a:gd name="connsiteY0" fmla="*/ 0 h 75157"/>
                    <a:gd name="connsiteX1" fmla="*/ 37579 w 37579"/>
                    <a:gd name="connsiteY1" fmla="*/ 62631 h 75157"/>
                    <a:gd name="connsiteX2" fmla="*/ 37579 w 37579"/>
                    <a:gd name="connsiteY2" fmla="*/ 75157 h 75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579" h="75157">
                      <a:moveTo>
                        <a:pt x="0" y="0"/>
                      </a:moveTo>
                      <a:lnTo>
                        <a:pt x="37579" y="62631"/>
                      </a:lnTo>
                      <a:lnTo>
                        <a:pt x="37579" y="7515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任意多边形 38"/>
                <p:cNvSpPr/>
                <p:nvPr/>
              </p:nvSpPr>
              <p:spPr>
                <a:xfrm>
                  <a:off x="2680570" y="2442575"/>
                  <a:ext cx="275572" cy="363255"/>
                </a:xfrm>
                <a:custGeom>
                  <a:avLst/>
                  <a:gdLst>
                    <a:gd name="connsiteX0" fmla="*/ 87682 w 275572"/>
                    <a:gd name="connsiteY0" fmla="*/ 0 h 363255"/>
                    <a:gd name="connsiteX1" fmla="*/ 0 w 275572"/>
                    <a:gd name="connsiteY1" fmla="*/ 112735 h 363255"/>
                    <a:gd name="connsiteX2" fmla="*/ 75156 w 275572"/>
                    <a:gd name="connsiteY2" fmla="*/ 212943 h 363255"/>
                    <a:gd name="connsiteX3" fmla="*/ 100208 w 275572"/>
                    <a:gd name="connsiteY3" fmla="*/ 363255 h 363255"/>
                    <a:gd name="connsiteX4" fmla="*/ 275572 w 275572"/>
                    <a:gd name="connsiteY4" fmla="*/ 325677 h 363255"/>
                    <a:gd name="connsiteX5" fmla="*/ 250520 w 275572"/>
                    <a:gd name="connsiteY5" fmla="*/ 225469 h 363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5572" h="363255">
                      <a:moveTo>
                        <a:pt x="87682" y="0"/>
                      </a:moveTo>
                      <a:lnTo>
                        <a:pt x="0" y="112735"/>
                      </a:lnTo>
                      <a:lnTo>
                        <a:pt x="75156" y="212943"/>
                      </a:lnTo>
                      <a:lnTo>
                        <a:pt x="100208" y="363255"/>
                      </a:lnTo>
                      <a:lnTo>
                        <a:pt x="275572" y="325677"/>
                      </a:lnTo>
                      <a:lnTo>
                        <a:pt x="250520" y="22546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任意多边形 39"/>
                <p:cNvSpPr/>
                <p:nvPr/>
              </p:nvSpPr>
              <p:spPr>
                <a:xfrm>
                  <a:off x="2079321" y="1791222"/>
                  <a:ext cx="438411" cy="688931"/>
                </a:xfrm>
                <a:custGeom>
                  <a:avLst/>
                  <a:gdLst>
                    <a:gd name="connsiteX0" fmla="*/ 0 w 438411"/>
                    <a:gd name="connsiteY0" fmla="*/ 0 h 688931"/>
                    <a:gd name="connsiteX1" fmla="*/ 112734 w 438411"/>
                    <a:gd name="connsiteY1" fmla="*/ 225468 h 688931"/>
                    <a:gd name="connsiteX2" fmla="*/ 350728 w 438411"/>
                    <a:gd name="connsiteY2" fmla="*/ 501041 h 688931"/>
                    <a:gd name="connsiteX3" fmla="*/ 438411 w 438411"/>
                    <a:gd name="connsiteY3" fmla="*/ 688931 h 688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411" h="688931">
                      <a:moveTo>
                        <a:pt x="0" y="0"/>
                      </a:moveTo>
                      <a:lnTo>
                        <a:pt x="112734" y="225468"/>
                      </a:lnTo>
                      <a:lnTo>
                        <a:pt x="350728" y="501041"/>
                      </a:lnTo>
                      <a:lnTo>
                        <a:pt x="438411" y="688931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任意多边形 40"/>
                <p:cNvSpPr/>
                <p:nvPr/>
              </p:nvSpPr>
              <p:spPr>
                <a:xfrm>
                  <a:off x="2154477" y="1290181"/>
                  <a:ext cx="450937" cy="1127342"/>
                </a:xfrm>
                <a:custGeom>
                  <a:avLst/>
                  <a:gdLst>
                    <a:gd name="connsiteX0" fmla="*/ 0 w 450937"/>
                    <a:gd name="connsiteY0" fmla="*/ 0 h 1127342"/>
                    <a:gd name="connsiteX1" fmla="*/ 100208 w 450937"/>
                    <a:gd name="connsiteY1" fmla="*/ 275572 h 1127342"/>
                    <a:gd name="connsiteX2" fmla="*/ 275572 w 450937"/>
                    <a:gd name="connsiteY2" fmla="*/ 839244 h 1127342"/>
                    <a:gd name="connsiteX3" fmla="*/ 350728 w 450937"/>
                    <a:gd name="connsiteY3" fmla="*/ 1114816 h 1127342"/>
                    <a:gd name="connsiteX4" fmla="*/ 450937 w 450937"/>
                    <a:gd name="connsiteY4" fmla="*/ 1127342 h 1127342"/>
                    <a:gd name="connsiteX5" fmla="*/ 400833 w 450937"/>
                    <a:gd name="connsiteY5" fmla="*/ 1052186 h 1127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0937" h="1127342">
                      <a:moveTo>
                        <a:pt x="0" y="0"/>
                      </a:moveTo>
                      <a:lnTo>
                        <a:pt x="100208" y="275572"/>
                      </a:lnTo>
                      <a:lnTo>
                        <a:pt x="275572" y="839244"/>
                      </a:lnTo>
                      <a:lnTo>
                        <a:pt x="350728" y="1114816"/>
                      </a:lnTo>
                      <a:lnTo>
                        <a:pt x="450937" y="1127342"/>
                      </a:lnTo>
                      <a:lnTo>
                        <a:pt x="400833" y="105218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任意多边形 41"/>
                <p:cNvSpPr/>
                <p:nvPr/>
              </p:nvSpPr>
              <p:spPr>
                <a:xfrm>
                  <a:off x="2242159" y="977030"/>
                  <a:ext cx="363255" cy="1377863"/>
                </a:xfrm>
                <a:custGeom>
                  <a:avLst/>
                  <a:gdLst>
                    <a:gd name="connsiteX0" fmla="*/ 0 w 363255"/>
                    <a:gd name="connsiteY0" fmla="*/ 0 h 1377863"/>
                    <a:gd name="connsiteX1" fmla="*/ 125260 w 363255"/>
                    <a:gd name="connsiteY1" fmla="*/ 313151 h 1377863"/>
                    <a:gd name="connsiteX2" fmla="*/ 187890 w 363255"/>
                    <a:gd name="connsiteY2" fmla="*/ 739036 h 1377863"/>
                    <a:gd name="connsiteX3" fmla="*/ 237994 w 363255"/>
                    <a:gd name="connsiteY3" fmla="*/ 1114817 h 1377863"/>
                    <a:gd name="connsiteX4" fmla="*/ 363255 w 363255"/>
                    <a:gd name="connsiteY4" fmla="*/ 1377863 h 1377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3255" h="1377863">
                      <a:moveTo>
                        <a:pt x="0" y="0"/>
                      </a:moveTo>
                      <a:lnTo>
                        <a:pt x="125260" y="313151"/>
                      </a:lnTo>
                      <a:lnTo>
                        <a:pt x="187890" y="739036"/>
                      </a:lnTo>
                      <a:lnTo>
                        <a:pt x="237994" y="1114817"/>
                      </a:lnTo>
                      <a:lnTo>
                        <a:pt x="363255" y="1377863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任意多边形 42"/>
                <p:cNvSpPr/>
                <p:nvPr/>
              </p:nvSpPr>
              <p:spPr>
                <a:xfrm>
                  <a:off x="2367419" y="663879"/>
                  <a:ext cx="225469" cy="1653436"/>
                </a:xfrm>
                <a:custGeom>
                  <a:avLst/>
                  <a:gdLst>
                    <a:gd name="connsiteX0" fmla="*/ 0 w 225469"/>
                    <a:gd name="connsiteY0" fmla="*/ 0 h 1653436"/>
                    <a:gd name="connsiteX1" fmla="*/ 25052 w 225469"/>
                    <a:gd name="connsiteY1" fmla="*/ 313151 h 1653436"/>
                    <a:gd name="connsiteX2" fmla="*/ 175365 w 225469"/>
                    <a:gd name="connsiteY2" fmla="*/ 814192 h 1653436"/>
                    <a:gd name="connsiteX3" fmla="*/ 200417 w 225469"/>
                    <a:gd name="connsiteY3" fmla="*/ 1089765 h 1653436"/>
                    <a:gd name="connsiteX4" fmla="*/ 150313 w 225469"/>
                    <a:gd name="connsiteY4" fmla="*/ 1453020 h 1653436"/>
                    <a:gd name="connsiteX5" fmla="*/ 225469 w 225469"/>
                    <a:gd name="connsiteY5" fmla="*/ 1653436 h 1653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5469" h="1653436">
                      <a:moveTo>
                        <a:pt x="0" y="0"/>
                      </a:moveTo>
                      <a:lnTo>
                        <a:pt x="25052" y="313151"/>
                      </a:lnTo>
                      <a:lnTo>
                        <a:pt x="175365" y="814192"/>
                      </a:lnTo>
                      <a:lnTo>
                        <a:pt x="200417" y="1089765"/>
                      </a:lnTo>
                      <a:lnTo>
                        <a:pt x="150313" y="1453020"/>
                      </a:lnTo>
                      <a:lnTo>
                        <a:pt x="225469" y="165343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任意多边形 43"/>
                <p:cNvSpPr/>
                <p:nvPr/>
              </p:nvSpPr>
              <p:spPr>
                <a:xfrm>
                  <a:off x="2617940" y="613775"/>
                  <a:ext cx="125260" cy="1478072"/>
                </a:xfrm>
                <a:custGeom>
                  <a:avLst/>
                  <a:gdLst>
                    <a:gd name="connsiteX0" fmla="*/ 0 w 125260"/>
                    <a:gd name="connsiteY0" fmla="*/ 0 h 1478072"/>
                    <a:gd name="connsiteX1" fmla="*/ 25052 w 125260"/>
                    <a:gd name="connsiteY1" fmla="*/ 275573 h 1478072"/>
                    <a:gd name="connsiteX2" fmla="*/ 62630 w 125260"/>
                    <a:gd name="connsiteY2" fmla="*/ 563672 h 1478072"/>
                    <a:gd name="connsiteX3" fmla="*/ 12526 w 125260"/>
                    <a:gd name="connsiteY3" fmla="*/ 989557 h 1478072"/>
                    <a:gd name="connsiteX4" fmla="*/ 12526 w 125260"/>
                    <a:gd name="connsiteY4" fmla="*/ 1114817 h 1478072"/>
                    <a:gd name="connsiteX5" fmla="*/ 0 w 125260"/>
                    <a:gd name="connsiteY5" fmla="*/ 1277655 h 1478072"/>
                    <a:gd name="connsiteX6" fmla="*/ 125260 w 125260"/>
                    <a:gd name="connsiteY6" fmla="*/ 1478072 h 147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260" h="1478072">
                      <a:moveTo>
                        <a:pt x="0" y="0"/>
                      </a:moveTo>
                      <a:lnTo>
                        <a:pt x="25052" y="275573"/>
                      </a:lnTo>
                      <a:lnTo>
                        <a:pt x="62630" y="563672"/>
                      </a:lnTo>
                      <a:lnTo>
                        <a:pt x="12526" y="989557"/>
                      </a:lnTo>
                      <a:lnTo>
                        <a:pt x="12526" y="1114817"/>
                      </a:lnTo>
                      <a:lnTo>
                        <a:pt x="0" y="1277655"/>
                      </a:lnTo>
                      <a:lnTo>
                        <a:pt x="125260" y="1478072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任意多边形 44"/>
                <p:cNvSpPr/>
                <p:nvPr/>
              </p:nvSpPr>
              <p:spPr>
                <a:xfrm>
                  <a:off x="2818356" y="601249"/>
                  <a:ext cx="37578" cy="1377863"/>
                </a:xfrm>
                <a:custGeom>
                  <a:avLst/>
                  <a:gdLst>
                    <a:gd name="connsiteX0" fmla="*/ 0 w 37578"/>
                    <a:gd name="connsiteY0" fmla="*/ 0 h 1377863"/>
                    <a:gd name="connsiteX1" fmla="*/ 0 w 37578"/>
                    <a:gd name="connsiteY1" fmla="*/ 187891 h 1377863"/>
                    <a:gd name="connsiteX2" fmla="*/ 12526 w 37578"/>
                    <a:gd name="connsiteY2" fmla="*/ 526093 h 1377863"/>
                    <a:gd name="connsiteX3" fmla="*/ 0 w 37578"/>
                    <a:gd name="connsiteY3" fmla="*/ 839244 h 1377863"/>
                    <a:gd name="connsiteX4" fmla="*/ 37578 w 37578"/>
                    <a:gd name="connsiteY4" fmla="*/ 1152395 h 1377863"/>
                    <a:gd name="connsiteX5" fmla="*/ 12526 w 37578"/>
                    <a:gd name="connsiteY5" fmla="*/ 1377863 h 1377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578" h="1377863">
                      <a:moveTo>
                        <a:pt x="0" y="0"/>
                      </a:moveTo>
                      <a:lnTo>
                        <a:pt x="0" y="187891"/>
                      </a:lnTo>
                      <a:lnTo>
                        <a:pt x="12526" y="526093"/>
                      </a:lnTo>
                      <a:lnTo>
                        <a:pt x="0" y="839244"/>
                      </a:lnTo>
                      <a:lnTo>
                        <a:pt x="37578" y="1152395"/>
                      </a:lnTo>
                      <a:lnTo>
                        <a:pt x="12526" y="1377863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任意多边形 45"/>
                <p:cNvSpPr/>
                <p:nvPr/>
              </p:nvSpPr>
              <p:spPr>
                <a:xfrm>
                  <a:off x="2943616" y="463463"/>
                  <a:ext cx="100209" cy="1440493"/>
                </a:xfrm>
                <a:custGeom>
                  <a:avLst/>
                  <a:gdLst>
                    <a:gd name="connsiteX0" fmla="*/ 75157 w 100209"/>
                    <a:gd name="connsiteY0" fmla="*/ 0 h 1440493"/>
                    <a:gd name="connsiteX1" fmla="*/ 100209 w 100209"/>
                    <a:gd name="connsiteY1" fmla="*/ 325677 h 1440493"/>
                    <a:gd name="connsiteX2" fmla="*/ 87683 w 100209"/>
                    <a:gd name="connsiteY2" fmla="*/ 751562 h 1440493"/>
                    <a:gd name="connsiteX3" fmla="*/ 62631 w 100209"/>
                    <a:gd name="connsiteY3" fmla="*/ 951978 h 1440493"/>
                    <a:gd name="connsiteX4" fmla="*/ 62631 w 100209"/>
                    <a:gd name="connsiteY4" fmla="*/ 1064712 h 1440493"/>
                    <a:gd name="connsiteX5" fmla="*/ 62631 w 100209"/>
                    <a:gd name="connsiteY5" fmla="*/ 1302707 h 1440493"/>
                    <a:gd name="connsiteX6" fmla="*/ 0 w 100209"/>
                    <a:gd name="connsiteY6" fmla="*/ 1440493 h 144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209" h="1440493">
                      <a:moveTo>
                        <a:pt x="75157" y="0"/>
                      </a:moveTo>
                      <a:lnTo>
                        <a:pt x="100209" y="325677"/>
                      </a:lnTo>
                      <a:lnTo>
                        <a:pt x="87683" y="751562"/>
                      </a:lnTo>
                      <a:lnTo>
                        <a:pt x="62631" y="951978"/>
                      </a:lnTo>
                      <a:lnTo>
                        <a:pt x="62631" y="1064712"/>
                      </a:lnTo>
                      <a:lnTo>
                        <a:pt x="62631" y="1302707"/>
                      </a:lnTo>
                      <a:lnTo>
                        <a:pt x="0" y="1440493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任意多边形 46"/>
                <p:cNvSpPr/>
                <p:nvPr/>
              </p:nvSpPr>
              <p:spPr>
                <a:xfrm>
                  <a:off x="3093929" y="526093"/>
                  <a:ext cx="137786" cy="1177447"/>
                </a:xfrm>
                <a:custGeom>
                  <a:avLst/>
                  <a:gdLst>
                    <a:gd name="connsiteX0" fmla="*/ 125260 w 137786"/>
                    <a:gd name="connsiteY0" fmla="*/ 0 h 1177447"/>
                    <a:gd name="connsiteX1" fmla="*/ 137786 w 137786"/>
                    <a:gd name="connsiteY1" fmla="*/ 288099 h 1177447"/>
                    <a:gd name="connsiteX2" fmla="*/ 25052 w 137786"/>
                    <a:gd name="connsiteY2" fmla="*/ 764088 h 1177447"/>
                    <a:gd name="connsiteX3" fmla="*/ 0 w 137786"/>
                    <a:gd name="connsiteY3" fmla="*/ 964504 h 1177447"/>
                    <a:gd name="connsiteX4" fmla="*/ 12526 w 137786"/>
                    <a:gd name="connsiteY4" fmla="*/ 1177447 h 1177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86" h="1177447">
                      <a:moveTo>
                        <a:pt x="125260" y="0"/>
                      </a:moveTo>
                      <a:lnTo>
                        <a:pt x="137786" y="288099"/>
                      </a:lnTo>
                      <a:lnTo>
                        <a:pt x="25052" y="764088"/>
                      </a:lnTo>
                      <a:lnTo>
                        <a:pt x="0" y="964504"/>
                      </a:lnTo>
                      <a:lnTo>
                        <a:pt x="12526" y="117744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任意多边形 47"/>
                <p:cNvSpPr/>
                <p:nvPr/>
              </p:nvSpPr>
              <p:spPr>
                <a:xfrm>
                  <a:off x="3056351" y="977030"/>
                  <a:ext cx="363254" cy="739036"/>
                </a:xfrm>
                <a:custGeom>
                  <a:avLst/>
                  <a:gdLst>
                    <a:gd name="connsiteX0" fmla="*/ 363254 w 363254"/>
                    <a:gd name="connsiteY0" fmla="*/ 0 h 739036"/>
                    <a:gd name="connsiteX1" fmla="*/ 275572 w 363254"/>
                    <a:gd name="connsiteY1" fmla="*/ 162838 h 739036"/>
                    <a:gd name="connsiteX2" fmla="*/ 237994 w 363254"/>
                    <a:gd name="connsiteY2" fmla="*/ 388307 h 739036"/>
                    <a:gd name="connsiteX3" fmla="*/ 162838 w 363254"/>
                    <a:gd name="connsiteY3" fmla="*/ 551145 h 739036"/>
                    <a:gd name="connsiteX4" fmla="*/ 0 w 363254"/>
                    <a:gd name="connsiteY4" fmla="*/ 739036 h 739036"/>
                    <a:gd name="connsiteX5" fmla="*/ 62630 w 363254"/>
                    <a:gd name="connsiteY5" fmla="*/ 739036 h 739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3254" h="739036">
                      <a:moveTo>
                        <a:pt x="363254" y="0"/>
                      </a:moveTo>
                      <a:lnTo>
                        <a:pt x="275572" y="162838"/>
                      </a:lnTo>
                      <a:lnTo>
                        <a:pt x="237994" y="388307"/>
                      </a:lnTo>
                      <a:lnTo>
                        <a:pt x="162838" y="551145"/>
                      </a:lnTo>
                      <a:lnTo>
                        <a:pt x="0" y="739036"/>
                      </a:lnTo>
                      <a:lnTo>
                        <a:pt x="62630" y="73903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任意多边形 48"/>
                <p:cNvSpPr/>
                <p:nvPr/>
              </p:nvSpPr>
              <p:spPr>
                <a:xfrm>
                  <a:off x="4271375" y="4734838"/>
                  <a:ext cx="789140" cy="263047"/>
                </a:xfrm>
                <a:custGeom>
                  <a:avLst/>
                  <a:gdLst>
                    <a:gd name="connsiteX0" fmla="*/ 0 w 789140"/>
                    <a:gd name="connsiteY0" fmla="*/ 37578 h 263047"/>
                    <a:gd name="connsiteX1" fmla="*/ 112735 w 789140"/>
                    <a:gd name="connsiteY1" fmla="*/ 0 h 263047"/>
                    <a:gd name="connsiteX2" fmla="*/ 250521 w 789140"/>
                    <a:gd name="connsiteY2" fmla="*/ 12526 h 263047"/>
                    <a:gd name="connsiteX3" fmla="*/ 363255 w 789140"/>
                    <a:gd name="connsiteY3" fmla="*/ 87683 h 263047"/>
                    <a:gd name="connsiteX4" fmla="*/ 463463 w 789140"/>
                    <a:gd name="connsiteY4" fmla="*/ 125261 h 263047"/>
                    <a:gd name="connsiteX5" fmla="*/ 601250 w 789140"/>
                    <a:gd name="connsiteY5" fmla="*/ 187891 h 263047"/>
                    <a:gd name="connsiteX6" fmla="*/ 651354 w 789140"/>
                    <a:gd name="connsiteY6" fmla="*/ 263047 h 263047"/>
                    <a:gd name="connsiteX7" fmla="*/ 726510 w 789140"/>
                    <a:gd name="connsiteY7" fmla="*/ 250521 h 263047"/>
                    <a:gd name="connsiteX8" fmla="*/ 789140 w 789140"/>
                    <a:gd name="connsiteY8" fmla="*/ 137787 h 26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9140" h="263047">
                      <a:moveTo>
                        <a:pt x="0" y="37578"/>
                      </a:moveTo>
                      <a:lnTo>
                        <a:pt x="112735" y="0"/>
                      </a:lnTo>
                      <a:lnTo>
                        <a:pt x="250521" y="12526"/>
                      </a:lnTo>
                      <a:lnTo>
                        <a:pt x="363255" y="87683"/>
                      </a:lnTo>
                      <a:lnTo>
                        <a:pt x="463463" y="125261"/>
                      </a:lnTo>
                      <a:lnTo>
                        <a:pt x="601250" y="187891"/>
                      </a:lnTo>
                      <a:lnTo>
                        <a:pt x="651354" y="263047"/>
                      </a:lnTo>
                      <a:lnTo>
                        <a:pt x="726510" y="250521"/>
                      </a:lnTo>
                      <a:lnTo>
                        <a:pt x="789140" y="13778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" name="矩形 3"/>
              <p:cNvSpPr/>
              <p:nvPr/>
            </p:nvSpPr>
            <p:spPr>
              <a:xfrm>
                <a:off x="4066246" y="715494"/>
                <a:ext cx="612058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我看到了</a:t>
                </a:r>
                <a:r>
                  <a:rPr lang="en-US" altLang="zh-CN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9</a:t>
                </a:r>
                <a:r>
                  <a:rPr lang="zh-CN" altLang="en-US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楼平常坚强</a:t>
                </a:r>
                <a:endParaRPr lang="en-US" altLang="zh-CN" sz="4800" dirty="0" smtClean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  <a:p>
                <a:r>
                  <a:rPr lang="zh-CN" altLang="en-US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的</a:t>
                </a:r>
                <a:r>
                  <a:rPr lang="en-US" altLang="zh-CN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Peter</a:t>
                </a:r>
                <a:r>
                  <a:rPr lang="zh-CN" altLang="en-US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正在偷偷哭泣</a:t>
                </a:r>
              </a:p>
            </p:txBody>
          </p:sp>
        </p:grpSp>
        <p:sp>
          <p:nvSpPr>
            <p:cNvPr id="6" name="任意多边形 5"/>
            <p:cNvSpPr/>
            <p:nvPr/>
          </p:nvSpPr>
          <p:spPr>
            <a:xfrm>
              <a:off x="4241660" y="210360"/>
              <a:ext cx="6421582" cy="2429109"/>
            </a:xfrm>
            <a:custGeom>
              <a:avLst/>
              <a:gdLst>
                <a:gd name="connsiteX0" fmla="*/ 4904509 w 6421582"/>
                <a:gd name="connsiteY0" fmla="*/ 1882815 h 2346092"/>
                <a:gd name="connsiteX1" fmla="*/ 4946072 w 6421582"/>
                <a:gd name="connsiteY1" fmla="*/ 2007506 h 2346092"/>
                <a:gd name="connsiteX2" fmla="*/ 4987636 w 6421582"/>
                <a:gd name="connsiteY2" fmla="*/ 2090634 h 2346092"/>
                <a:gd name="connsiteX3" fmla="*/ 5029200 w 6421582"/>
                <a:gd name="connsiteY3" fmla="*/ 2215324 h 2346092"/>
                <a:gd name="connsiteX4" fmla="*/ 5049982 w 6421582"/>
                <a:gd name="connsiteY4" fmla="*/ 2277670 h 2346092"/>
                <a:gd name="connsiteX5" fmla="*/ 5091545 w 6421582"/>
                <a:gd name="connsiteY5" fmla="*/ 2340015 h 2346092"/>
                <a:gd name="connsiteX6" fmla="*/ 5029200 w 6421582"/>
                <a:gd name="connsiteY6" fmla="*/ 2319234 h 2346092"/>
                <a:gd name="connsiteX7" fmla="*/ 4842163 w 6421582"/>
                <a:gd name="connsiteY7" fmla="*/ 2236106 h 2346092"/>
                <a:gd name="connsiteX8" fmla="*/ 4779818 w 6421582"/>
                <a:gd name="connsiteY8" fmla="*/ 2215324 h 2346092"/>
                <a:gd name="connsiteX9" fmla="*/ 4717472 w 6421582"/>
                <a:gd name="connsiteY9" fmla="*/ 2194543 h 2346092"/>
                <a:gd name="connsiteX10" fmla="*/ 4468091 w 6421582"/>
                <a:gd name="connsiteY10" fmla="*/ 1986724 h 2346092"/>
                <a:gd name="connsiteX11" fmla="*/ 4405745 w 6421582"/>
                <a:gd name="connsiteY11" fmla="*/ 1965943 h 2346092"/>
                <a:gd name="connsiteX12" fmla="*/ 4281054 w 6421582"/>
                <a:gd name="connsiteY12" fmla="*/ 1903597 h 2346092"/>
                <a:gd name="connsiteX13" fmla="*/ 4156363 w 6421582"/>
                <a:gd name="connsiteY13" fmla="*/ 1841252 h 2346092"/>
                <a:gd name="connsiteX14" fmla="*/ 4094018 w 6421582"/>
                <a:gd name="connsiteY14" fmla="*/ 1799688 h 2346092"/>
                <a:gd name="connsiteX15" fmla="*/ 4031672 w 6421582"/>
                <a:gd name="connsiteY15" fmla="*/ 1778906 h 2346092"/>
                <a:gd name="connsiteX16" fmla="*/ 2826327 w 6421582"/>
                <a:gd name="connsiteY16" fmla="*/ 1758124 h 2346092"/>
                <a:gd name="connsiteX17" fmla="*/ 2431472 w 6421582"/>
                <a:gd name="connsiteY17" fmla="*/ 1716561 h 2346092"/>
                <a:gd name="connsiteX18" fmla="*/ 1932709 w 6421582"/>
                <a:gd name="connsiteY18" fmla="*/ 1695779 h 2346092"/>
                <a:gd name="connsiteX19" fmla="*/ 1392382 w 6421582"/>
                <a:gd name="connsiteY19" fmla="*/ 1654215 h 2346092"/>
                <a:gd name="connsiteX20" fmla="*/ 332509 w 6421582"/>
                <a:gd name="connsiteY20" fmla="*/ 1674997 h 2346092"/>
                <a:gd name="connsiteX21" fmla="*/ 62345 w 6421582"/>
                <a:gd name="connsiteY21" fmla="*/ 1654215 h 2346092"/>
                <a:gd name="connsiteX22" fmla="*/ 20782 w 6421582"/>
                <a:gd name="connsiteY22" fmla="*/ 1529524 h 2346092"/>
                <a:gd name="connsiteX23" fmla="*/ 0 w 6421582"/>
                <a:gd name="connsiteY23" fmla="*/ 1467179 h 2346092"/>
                <a:gd name="connsiteX24" fmla="*/ 20782 w 6421582"/>
                <a:gd name="connsiteY24" fmla="*/ 739815 h 2346092"/>
                <a:gd name="connsiteX25" fmla="*/ 62345 w 6421582"/>
                <a:gd name="connsiteY25" fmla="*/ 531997 h 2346092"/>
                <a:gd name="connsiteX26" fmla="*/ 103909 w 6421582"/>
                <a:gd name="connsiteY26" fmla="*/ 344961 h 2346092"/>
                <a:gd name="connsiteX27" fmla="*/ 145472 w 6421582"/>
                <a:gd name="connsiteY27" fmla="*/ 220270 h 2346092"/>
                <a:gd name="connsiteX28" fmla="*/ 166254 w 6421582"/>
                <a:gd name="connsiteY28" fmla="*/ 157924 h 2346092"/>
                <a:gd name="connsiteX29" fmla="*/ 228600 w 6421582"/>
                <a:gd name="connsiteY29" fmla="*/ 116361 h 2346092"/>
                <a:gd name="connsiteX30" fmla="*/ 415636 w 6421582"/>
                <a:gd name="connsiteY30" fmla="*/ 74797 h 2346092"/>
                <a:gd name="connsiteX31" fmla="*/ 748145 w 6421582"/>
                <a:gd name="connsiteY31" fmla="*/ 33234 h 2346092"/>
                <a:gd name="connsiteX32" fmla="*/ 893618 w 6421582"/>
                <a:gd name="connsiteY32" fmla="*/ 54015 h 2346092"/>
                <a:gd name="connsiteX33" fmla="*/ 955963 w 6421582"/>
                <a:gd name="connsiteY33" fmla="*/ 74797 h 2346092"/>
                <a:gd name="connsiteX34" fmla="*/ 1371600 w 6421582"/>
                <a:gd name="connsiteY34" fmla="*/ 95579 h 2346092"/>
                <a:gd name="connsiteX35" fmla="*/ 6296891 w 6421582"/>
                <a:gd name="connsiteY35" fmla="*/ 157924 h 2346092"/>
                <a:gd name="connsiteX36" fmla="*/ 6380018 w 6421582"/>
                <a:gd name="connsiteY36" fmla="*/ 282615 h 2346092"/>
                <a:gd name="connsiteX37" fmla="*/ 6421582 w 6421582"/>
                <a:gd name="connsiteY37" fmla="*/ 407306 h 2346092"/>
                <a:gd name="connsiteX38" fmla="*/ 6380018 w 6421582"/>
                <a:gd name="connsiteY38" fmla="*/ 1009979 h 2346092"/>
                <a:gd name="connsiteX39" fmla="*/ 6338454 w 6421582"/>
                <a:gd name="connsiteY39" fmla="*/ 1134670 h 2346092"/>
                <a:gd name="connsiteX40" fmla="*/ 6317672 w 6421582"/>
                <a:gd name="connsiteY40" fmla="*/ 1197015 h 2346092"/>
                <a:gd name="connsiteX41" fmla="*/ 6276109 w 6421582"/>
                <a:gd name="connsiteY41" fmla="*/ 1529524 h 2346092"/>
                <a:gd name="connsiteX42" fmla="*/ 6234545 w 6421582"/>
                <a:gd name="connsiteY42" fmla="*/ 1591870 h 2346092"/>
                <a:gd name="connsiteX43" fmla="*/ 6109854 w 6421582"/>
                <a:gd name="connsiteY43" fmla="*/ 1633434 h 2346092"/>
                <a:gd name="connsiteX44" fmla="*/ 6047509 w 6421582"/>
                <a:gd name="connsiteY44" fmla="*/ 1654215 h 2346092"/>
                <a:gd name="connsiteX45" fmla="*/ 5985163 w 6421582"/>
                <a:gd name="connsiteY45" fmla="*/ 1674997 h 2346092"/>
                <a:gd name="connsiteX46" fmla="*/ 5299363 w 6421582"/>
                <a:gd name="connsiteY46" fmla="*/ 1716561 h 2346092"/>
                <a:gd name="connsiteX47" fmla="*/ 5174672 w 6421582"/>
                <a:gd name="connsiteY47" fmla="*/ 1799688 h 2346092"/>
                <a:gd name="connsiteX48" fmla="*/ 5112327 w 6421582"/>
                <a:gd name="connsiteY48" fmla="*/ 1841252 h 2346092"/>
                <a:gd name="connsiteX49" fmla="*/ 5070763 w 6421582"/>
                <a:gd name="connsiteY49" fmla="*/ 1903597 h 2346092"/>
                <a:gd name="connsiteX50" fmla="*/ 4904509 w 6421582"/>
                <a:gd name="connsiteY50" fmla="*/ 1945161 h 2346092"/>
                <a:gd name="connsiteX0" fmla="*/ 4904509 w 6421582"/>
                <a:gd name="connsiteY0" fmla="*/ 1849581 h 2312858"/>
                <a:gd name="connsiteX1" fmla="*/ 4946072 w 6421582"/>
                <a:gd name="connsiteY1" fmla="*/ 1974272 h 2312858"/>
                <a:gd name="connsiteX2" fmla="*/ 4987636 w 6421582"/>
                <a:gd name="connsiteY2" fmla="*/ 2057400 h 2312858"/>
                <a:gd name="connsiteX3" fmla="*/ 5029200 w 6421582"/>
                <a:gd name="connsiteY3" fmla="*/ 2182090 h 2312858"/>
                <a:gd name="connsiteX4" fmla="*/ 5049982 w 6421582"/>
                <a:gd name="connsiteY4" fmla="*/ 2244436 h 2312858"/>
                <a:gd name="connsiteX5" fmla="*/ 5091545 w 6421582"/>
                <a:gd name="connsiteY5" fmla="*/ 2306781 h 2312858"/>
                <a:gd name="connsiteX6" fmla="*/ 5029200 w 6421582"/>
                <a:gd name="connsiteY6" fmla="*/ 2286000 h 2312858"/>
                <a:gd name="connsiteX7" fmla="*/ 4842163 w 6421582"/>
                <a:gd name="connsiteY7" fmla="*/ 2202872 h 2312858"/>
                <a:gd name="connsiteX8" fmla="*/ 4779818 w 6421582"/>
                <a:gd name="connsiteY8" fmla="*/ 2182090 h 2312858"/>
                <a:gd name="connsiteX9" fmla="*/ 4717472 w 6421582"/>
                <a:gd name="connsiteY9" fmla="*/ 2161309 h 2312858"/>
                <a:gd name="connsiteX10" fmla="*/ 4468091 w 6421582"/>
                <a:gd name="connsiteY10" fmla="*/ 1953490 h 2312858"/>
                <a:gd name="connsiteX11" fmla="*/ 4405745 w 6421582"/>
                <a:gd name="connsiteY11" fmla="*/ 1932709 h 2312858"/>
                <a:gd name="connsiteX12" fmla="*/ 4281054 w 6421582"/>
                <a:gd name="connsiteY12" fmla="*/ 1870363 h 2312858"/>
                <a:gd name="connsiteX13" fmla="*/ 4156363 w 6421582"/>
                <a:gd name="connsiteY13" fmla="*/ 1808018 h 2312858"/>
                <a:gd name="connsiteX14" fmla="*/ 4094018 w 6421582"/>
                <a:gd name="connsiteY14" fmla="*/ 1766454 h 2312858"/>
                <a:gd name="connsiteX15" fmla="*/ 4031672 w 6421582"/>
                <a:gd name="connsiteY15" fmla="*/ 1745672 h 2312858"/>
                <a:gd name="connsiteX16" fmla="*/ 2826327 w 6421582"/>
                <a:gd name="connsiteY16" fmla="*/ 1724890 h 2312858"/>
                <a:gd name="connsiteX17" fmla="*/ 2431472 w 6421582"/>
                <a:gd name="connsiteY17" fmla="*/ 1683327 h 2312858"/>
                <a:gd name="connsiteX18" fmla="*/ 1932709 w 6421582"/>
                <a:gd name="connsiteY18" fmla="*/ 1662545 h 2312858"/>
                <a:gd name="connsiteX19" fmla="*/ 1392382 w 6421582"/>
                <a:gd name="connsiteY19" fmla="*/ 1620981 h 2312858"/>
                <a:gd name="connsiteX20" fmla="*/ 332509 w 6421582"/>
                <a:gd name="connsiteY20" fmla="*/ 1641763 h 2312858"/>
                <a:gd name="connsiteX21" fmla="*/ 62345 w 6421582"/>
                <a:gd name="connsiteY21" fmla="*/ 1620981 h 2312858"/>
                <a:gd name="connsiteX22" fmla="*/ 20782 w 6421582"/>
                <a:gd name="connsiteY22" fmla="*/ 1496290 h 2312858"/>
                <a:gd name="connsiteX23" fmla="*/ 0 w 6421582"/>
                <a:gd name="connsiteY23" fmla="*/ 1433945 h 2312858"/>
                <a:gd name="connsiteX24" fmla="*/ 20782 w 6421582"/>
                <a:gd name="connsiteY24" fmla="*/ 706581 h 2312858"/>
                <a:gd name="connsiteX25" fmla="*/ 62345 w 6421582"/>
                <a:gd name="connsiteY25" fmla="*/ 498763 h 2312858"/>
                <a:gd name="connsiteX26" fmla="*/ 103909 w 6421582"/>
                <a:gd name="connsiteY26" fmla="*/ 311727 h 2312858"/>
                <a:gd name="connsiteX27" fmla="*/ 145472 w 6421582"/>
                <a:gd name="connsiteY27" fmla="*/ 187036 h 2312858"/>
                <a:gd name="connsiteX28" fmla="*/ 166254 w 6421582"/>
                <a:gd name="connsiteY28" fmla="*/ 124690 h 2312858"/>
                <a:gd name="connsiteX29" fmla="*/ 228600 w 6421582"/>
                <a:gd name="connsiteY29" fmla="*/ 83127 h 2312858"/>
                <a:gd name="connsiteX30" fmla="*/ 415636 w 6421582"/>
                <a:gd name="connsiteY30" fmla="*/ 41563 h 2312858"/>
                <a:gd name="connsiteX31" fmla="*/ 748145 w 6421582"/>
                <a:gd name="connsiteY31" fmla="*/ 0 h 2312858"/>
                <a:gd name="connsiteX32" fmla="*/ 893618 w 6421582"/>
                <a:gd name="connsiteY32" fmla="*/ 20781 h 2312858"/>
                <a:gd name="connsiteX33" fmla="*/ 955963 w 6421582"/>
                <a:gd name="connsiteY33" fmla="*/ 41563 h 2312858"/>
                <a:gd name="connsiteX34" fmla="*/ 1371600 w 6421582"/>
                <a:gd name="connsiteY34" fmla="*/ 62345 h 2312858"/>
                <a:gd name="connsiteX35" fmla="*/ 2325395 w 6421582"/>
                <a:gd name="connsiteY35" fmla="*/ 116303 h 2312858"/>
                <a:gd name="connsiteX36" fmla="*/ 6296891 w 6421582"/>
                <a:gd name="connsiteY36" fmla="*/ 124690 h 2312858"/>
                <a:gd name="connsiteX37" fmla="*/ 6380018 w 6421582"/>
                <a:gd name="connsiteY37" fmla="*/ 249381 h 2312858"/>
                <a:gd name="connsiteX38" fmla="*/ 6421582 w 6421582"/>
                <a:gd name="connsiteY38" fmla="*/ 374072 h 2312858"/>
                <a:gd name="connsiteX39" fmla="*/ 6380018 w 6421582"/>
                <a:gd name="connsiteY39" fmla="*/ 976745 h 2312858"/>
                <a:gd name="connsiteX40" fmla="*/ 6338454 w 6421582"/>
                <a:gd name="connsiteY40" fmla="*/ 1101436 h 2312858"/>
                <a:gd name="connsiteX41" fmla="*/ 6317672 w 6421582"/>
                <a:gd name="connsiteY41" fmla="*/ 1163781 h 2312858"/>
                <a:gd name="connsiteX42" fmla="*/ 6276109 w 6421582"/>
                <a:gd name="connsiteY42" fmla="*/ 1496290 h 2312858"/>
                <a:gd name="connsiteX43" fmla="*/ 6234545 w 6421582"/>
                <a:gd name="connsiteY43" fmla="*/ 1558636 h 2312858"/>
                <a:gd name="connsiteX44" fmla="*/ 6109854 w 6421582"/>
                <a:gd name="connsiteY44" fmla="*/ 1600200 h 2312858"/>
                <a:gd name="connsiteX45" fmla="*/ 6047509 w 6421582"/>
                <a:gd name="connsiteY45" fmla="*/ 1620981 h 2312858"/>
                <a:gd name="connsiteX46" fmla="*/ 5985163 w 6421582"/>
                <a:gd name="connsiteY46" fmla="*/ 1641763 h 2312858"/>
                <a:gd name="connsiteX47" fmla="*/ 5299363 w 6421582"/>
                <a:gd name="connsiteY47" fmla="*/ 1683327 h 2312858"/>
                <a:gd name="connsiteX48" fmla="*/ 5174672 w 6421582"/>
                <a:gd name="connsiteY48" fmla="*/ 1766454 h 2312858"/>
                <a:gd name="connsiteX49" fmla="*/ 5112327 w 6421582"/>
                <a:gd name="connsiteY49" fmla="*/ 1808018 h 2312858"/>
                <a:gd name="connsiteX50" fmla="*/ 5070763 w 6421582"/>
                <a:gd name="connsiteY50" fmla="*/ 1870363 h 2312858"/>
                <a:gd name="connsiteX51" fmla="*/ 4904509 w 6421582"/>
                <a:gd name="connsiteY51" fmla="*/ 1911927 h 23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421582" h="2312858">
                  <a:moveTo>
                    <a:pt x="4904509" y="1849581"/>
                  </a:moveTo>
                  <a:cubicBezTo>
                    <a:pt x="4918363" y="1891145"/>
                    <a:pt x="4929801" y="1933594"/>
                    <a:pt x="4946072" y="1974272"/>
                  </a:cubicBezTo>
                  <a:cubicBezTo>
                    <a:pt x="4957578" y="2003036"/>
                    <a:pt x="4976130" y="2028636"/>
                    <a:pt x="4987636" y="2057400"/>
                  </a:cubicBezTo>
                  <a:cubicBezTo>
                    <a:pt x="5003907" y="2098078"/>
                    <a:pt x="5015345" y="2140527"/>
                    <a:pt x="5029200" y="2182090"/>
                  </a:cubicBezTo>
                  <a:cubicBezTo>
                    <a:pt x="5036127" y="2202872"/>
                    <a:pt x="5037831" y="2226209"/>
                    <a:pt x="5049982" y="2244436"/>
                  </a:cubicBezTo>
                  <a:cubicBezTo>
                    <a:pt x="5063836" y="2265218"/>
                    <a:pt x="5102715" y="2284441"/>
                    <a:pt x="5091545" y="2306781"/>
                  </a:cubicBezTo>
                  <a:cubicBezTo>
                    <a:pt x="5081748" y="2326374"/>
                    <a:pt x="5049982" y="2292927"/>
                    <a:pt x="5029200" y="2286000"/>
                  </a:cubicBezTo>
                  <a:cubicBezTo>
                    <a:pt x="4930400" y="2220133"/>
                    <a:pt x="4990550" y="2252335"/>
                    <a:pt x="4842163" y="2202872"/>
                  </a:cubicBezTo>
                  <a:lnTo>
                    <a:pt x="4779818" y="2182090"/>
                  </a:lnTo>
                  <a:lnTo>
                    <a:pt x="4717472" y="2161309"/>
                  </a:lnTo>
                  <a:cubicBezTo>
                    <a:pt x="4659598" y="2103435"/>
                    <a:pt x="4554888" y="1982421"/>
                    <a:pt x="4468091" y="1953490"/>
                  </a:cubicBezTo>
                  <a:lnTo>
                    <a:pt x="4405745" y="1932709"/>
                  </a:lnTo>
                  <a:cubicBezTo>
                    <a:pt x="4227083" y="1813599"/>
                    <a:pt x="4453126" y="1956398"/>
                    <a:pt x="4281054" y="1870363"/>
                  </a:cubicBezTo>
                  <a:cubicBezTo>
                    <a:pt x="4119909" y="1789791"/>
                    <a:pt x="4313073" y="1860255"/>
                    <a:pt x="4156363" y="1808018"/>
                  </a:cubicBezTo>
                  <a:cubicBezTo>
                    <a:pt x="4135581" y="1794163"/>
                    <a:pt x="4116358" y="1777624"/>
                    <a:pt x="4094018" y="1766454"/>
                  </a:cubicBezTo>
                  <a:cubicBezTo>
                    <a:pt x="4074425" y="1756657"/>
                    <a:pt x="4053566" y="1746390"/>
                    <a:pt x="4031672" y="1745672"/>
                  </a:cubicBezTo>
                  <a:cubicBezTo>
                    <a:pt x="3630046" y="1732504"/>
                    <a:pt x="3228109" y="1731817"/>
                    <a:pt x="2826327" y="1724890"/>
                  </a:cubicBezTo>
                  <a:cubicBezTo>
                    <a:pt x="2642192" y="1688064"/>
                    <a:pt x="2716044" y="1698305"/>
                    <a:pt x="2431472" y="1683327"/>
                  </a:cubicBezTo>
                  <a:cubicBezTo>
                    <a:pt x="2265303" y="1674581"/>
                    <a:pt x="2098963" y="1669472"/>
                    <a:pt x="1932709" y="1662545"/>
                  </a:cubicBezTo>
                  <a:cubicBezTo>
                    <a:pt x="1745513" y="1641745"/>
                    <a:pt x="1588104" y="1620981"/>
                    <a:pt x="1392382" y="1620981"/>
                  </a:cubicBezTo>
                  <a:cubicBezTo>
                    <a:pt x="1039023" y="1620981"/>
                    <a:pt x="685800" y="1634836"/>
                    <a:pt x="332509" y="1641763"/>
                  </a:cubicBezTo>
                  <a:cubicBezTo>
                    <a:pt x="242454" y="1634836"/>
                    <a:pt x="144192" y="1659176"/>
                    <a:pt x="62345" y="1620981"/>
                  </a:cubicBezTo>
                  <a:cubicBezTo>
                    <a:pt x="22643" y="1602454"/>
                    <a:pt x="34636" y="1537854"/>
                    <a:pt x="20782" y="1496290"/>
                  </a:cubicBezTo>
                  <a:lnTo>
                    <a:pt x="0" y="1433945"/>
                  </a:lnTo>
                  <a:cubicBezTo>
                    <a:pt x="6927" y="1191490"/>
                    <a:pt x="8964" y="948847"/>
                    <a:pt x="20782" y="706581"/>
                  </a:cubicBezTo>
                  <a:cubicBezTo>
                    <a:pt x="24600" y="628310"/>
                    <a:pt x="46024" y="572207"/>
                    <a:pt x="62345" y="498763"/>
                  </a:cubicBezTo>
                  <a:cubicBezTo>
                    <a:pt x="79297" y="422481"/>
                    <a:pt x="82186" y="384136"/>
                    <a:pt x="103909" y="311727"/>
                  </a:cubicBezTo>
                  <a:cubicBezTo>
                    <a:pt x="116498" y="269763"/>
                    <a:pt x="131618" y="228600"/>
                    <a:pt x="145472" y="187036"/>
                  </a:cubicBezTo>
                  <a:cubicBezTo>
                    <a:pt x="152399" y="166254"/>
                    <a:pt x="148027" y="136841"/>
                    <a:pt x="166254" y="124690"/>
                  </a:cubicBezTo>
                  <a:cubicBezTo>
                    <a:pt x="187036" y="110836"/>
                    <a:pt x="205643" y="92966"/>
                    <a:pt x="228600" y="83127"/>
                  </a:cubicBezTo>
                  <a:cubicBezTo>
                    <a:pt x="255892" y="71431"/>
                    <a:pt x="395150" y="46116"/>
                    <a:pt x="415636" y="41563"/>
                  </a:cubicBezTo>
                  <a:cubicBezTo>
                    <a:pt x="612498" y="-2184"/>
                    <a:pt x="374478" y="31138"/>
                    <a:pt x="748145" y="0"/>
                  </a:cubicBezTo>
                  <a:cubicBezTo>
                    <a:pt x="796636" y="6927"/>
                    <a:pt x="845586" y="11175"/>
                    <a:pt x="893618" y="20781"/>
                  </a:cubicBezTo>
                  <a:cubicBezTo>
                    <a:pt x="915098" y="25077"/>
                    <a:pt x="934140" y="39665"/>
                    <a:pt x="955963" y="41563"/>
                  </a:cubicBezTo>
                  <a:cubicBezTo>
                    <a:pt x="1094160" y="53580"/>
                    <a:pt x="1233054" y="55418"/>
                    <a:pt x="1371600" y="62345"/>
                  </a:cubicBezTo>
                  <a:cubicBezTo>
                    <a:pt x="1592911" y="91291"/>
                    <a:pt x="1504513" y="105912"/>
                    <a:pt x="2325395" y="116303"/>
                  </a:cubicBezTo>
                  <a:cubicBezTo>
                    <a:pt x="3146277" y="126694"/>
                    <a:pt x="5614193" y="119000"/>
                    <a:pt x="6296891" y="124690"/>
                  </a:cubicBezTo>
                  <a:cubicBezTo>
                    <a:pt x="6324600" y="166254"/>
                    <a:pt x="6364221" y="201991"/>
                    <a:pt x="6380018" y="249381"/>
                  </a:cubicBezTo>
                  <a:lnTo>
                    <a:pt x="6421582" y="374072"/>
                  </a:lnTo>
                  <a:cubicBezTo>
                    <a:pt x="6418817" y="432143"/>
                    <a:pt x="6410936" y="832460"/>
                    <a:pt x="6380018" y="976745"/>
                  </a:cubicBezTo>
                  <a:cubicBezTo>
                    <a:pt x="6370838" y="1019584"/>
                    <a:pt x="6352309" y="1059872"/>
                    <a:pt x="6338454" y="1101436"/>
                  </a:cubicBezTo>
                  <a:lnTo>
                    <a:pt x="6317672" y="1163781"/>
                  </a:lnTo>
                  <a:cubicBezTo>
                    <a:pt x="6313705" y="1215351"/>
                    <a:pt x="6320968" y="1406573"/>
                    <a:pt x="6276109" y="1496290"/>
                  </a:cubicBezTo>
                  <a:cubicBezTo>
                    <a:pt x="6264939" y="1518630"/>
                    <a:pt x="6255725" y="1545398"/>
                    <a:pt x="6234545" y="1558636"/>
                  </a:cubicBezTo>
                  <a:cubicBezTo>
                    <a:pt x="6197393" y="1581856"/>
                    <a:pt x="6151418" y="1586346"/>
                    <a:pt x="6109854" y="1600200"/>
                  </a:cubicBezTo>
                  <a:lnTo>
                    <a:pt x="6047509" y="1620981"/>
                  </a:lnTo>
                  <a:cubicBezTo>
                    <a:pt x="6026727" y="1627908"/>
                    <a:pt x="6006849" y="1638665"/>
                    <a:pt x="5985163" y="1641763"/>
                  </a:cubicBezTo>
                  <a:cubicBezTo>
                    <a:pt x="5661260" y="1688035"/>
                    <a:pt x="5888638" y="1660662"/>
                    <a:pt x="5299363" y="1683327"/>
                  </a:cubicBezTo>
                  <a:lnTo>
                    <a:pt x="5174672" y="1766454"/>
                  </a:lnTo>
                  <a:lnTo>
                    <a:pt x="5112327" y="1808018"/>
                  </a:lnTo>
                  <a:cubicBezTo>
                    <a:pt x="5098472" y="1828800"/>
                    <a:pt x="5091943" y="1857125"/>
                    <a:pt x="5070763" y="1870363"/>
                  </a:cubicBezTo>
                  <a:cubicBezTo>
                    <a:pt x="4997250" y="1916308"/>
                    <a:pt x="4969544" y="1911927"/>
                    <a:pt x="4904509" y="1911927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974273" y="2367859"/>
            <a:ext cx="3325392" cy="4635615"/>
            <a:chOff x="1974273" y="2222385"/>
            <a:chExt cx="3325392" cy="4635615"/>
          </a:xfrm>
        </p:grpSpPr>
        <p:grpSp>
          <p:nvGrpSpPr>
            <p:cNvPr id="5" name="组合 4"/>
            <p:cNvGrpSpPr/>
            <p:nvPr/>
          </p:nvGrpSpPr>
          <p:grpSpPr>
            <a:xfrm>
              <a:off x="2099709" y="2222385"/>
              <a:ext cx="2292263" cy="4453531"/>
              <a:chOff x="1525961" y="2103898"/>
              <a:chExt cx="2292263" cy="4453531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1525961" y="3288136"/>
                <a:ext cx="2292263" cy="3269293"/>
                <a:chOff x="1272806" y="3175752"/>
                <a:chExt cx="2292263" cy="3269293"/>
              </a:xfrm>
            </p:grpSpPr>
            <p:sp>
              <p:nvSpPr>
                <p:cNvPr id="50" name="任意多边形 49"/>
                <p:cNvSpPr/>
                <p:nvPr/>
              </p:nvSpPr>
              <p:spPr>
                <a:xfrm>
                  <a:off x="1272806" y="4290568"/>
                  <a:ext cx="2267211" cy="2154477"/>
                </a:xfrm>
                <a:custGeom>
                  <a:avLst/>
                  <a:gdLst>
                    <a:gd name="connsiteX0" fmla="*/ 1903956 w 2267211"/>
                    <a:gd name="connsiteY0" fmla="*/ 2154477 h 2154477"/>
                    <a:gd name="connsiteX1" fmla="*/ 1903956 w 2267211"/>
                    <a:gd name="connsiteY1" fmla="*/ 1991639 h 2154477"/>
                    <a:gd name="connsiteX2" fmla="*/ 1828800 w 2267211"/>
                    <a:gd name="connsiteY2" fmla="*/ 1828800 h 2154477"/>
                    <a:gd name="connsiteX3" fmla="*/ 1716066 w 2267211"/>
                    <a:gd name="connsiteY3" fmla="*/ 1828800 h 2154477"/>
                    <a:gd name="connsiteX4" fmla="*/ 1528175 w 2267211"/>
                    <a:gd name="connsiteY4" fmla="*/ 1853852 h 2154477"/>
                    <a:gd name="connsiteX5" fmla="*/ 1365337 w 2267211"/>
                    <a:gd name="connsiteY5" fmla="*/ 1891431 h 2154477"/>
                    <a:gd name="connsiteX6" fmla="*/ 1277655 w 2267211"/>
                    <a:gd name="connsiteY6" fmla="*/ 1891431 h 2154477"/>
                    <a:gd name="connsiteX7" fmla="*/ 1052186 w 2267211"/>
                    <a:gd name="connsiteY7" fmla="*/ 1878905 h 2154477"/>
                    <a:gd name="connsiteX8" fmla="*/ 588723 w 2267211"/>
                    <a:gd name="connsiteY8" fmla="*/ 1891431 h 2154477"/>
                    <a:gd name="connsiteX9" fmla="*/ 350729 w 2267211"/>
                    <a:gd name="connsiteY9" fmla="*/ 1853852 h 2154477"/>
                    <a:gd name="connsiteX10" fmla="*/ 100208 w 2267211"/>
                    <a:gd name="connsiteY10" fmla="*/ 1828800 h 2154477"/>
                    <a:gd name="connsiteX11" fmla="*/ 0 w 2267211"/>
                    <a:gd name="connsiteY11" fmla="*/ 1741118 h 2154477"/>
                    <a:gd name="connsiteX12" fmla="*/ 12526 w 2267211"/>
                    <a:gd name="connsiteY12" fmla="*/ 1515650 h 2154477"/>
                    <a:gd name="connsiteX13" fmla="*/ 137786 w 2267211"/>
                    <a:gd name="connsiteY13" fmla="*/ 1290181 h 2154477"/>
                    <a:gd name="connsiteX14" fmla="*/ 288099 w 2267211"/>
                    <a:gd name="connsiteY14" fmla="*/ 1077239 h 2154477"/>
                    <a:gd name="connsiteX15" fmla="*/ 463463 w 2267211"/>
                    <a:gd name="connsiteY15" fmla="*/ 839244 h 2154477"/>
                    <a:gd name="connsiteX16" fmla="*/ 663879 w 2267211"/>
                    <a:gd name="connsiteY16" fmla="*/ 551146 h 2154477"/>
                    <a:gd name="connsiteX17" fmla="*/ 739036 w 2267211"/>
                    <a:gd name="connsiteY17" fmla="*/ 325677 h 2154477"/>
                    <a:gd name="connsiteX18" fmla="*/ 876822 w 2267211"/>
                    <a:gd name="connsiteY18" fmla="*/ 125261 h 2154477"/>
                    <a:gd name="connsiteX19" fmla="*/ 1089764 w 2267211"/>
                    <a:gd name="connsiteY19" fmla="*/ 0 h 2154477"/>
                    <a:gd name="connsiteX20" fmla="*/ 1177447 w 2267211"/>
                    <a:gd name="connsiteY20" fmla="*/ 0 h 2154477"/>
                    <a:gd name="connsiteX21" fmla="*/ 1290181 w 2267211"/>
                    <a:gd name="connsiteY21" fmla="*/ 0 h 2154477"/>
                    <a:gd name="connsiteX22" fmla="*/ 1390389 w 2267211"/>
                    <a:gd name="connsiteY22" fmla="*/ 100209 h 2154477"/>
                    <a:gd name="connsiteX23" fmla="*/ 1490597 w 2267211"/>
                    <a:gd name="connsiteY23" fmla="*/ 212943 h 2154477"/>
                    <a:gd name="connsiteX24" fmla="*/ 1540701 w 2267211"/>
                    <a:gd name="connsiteY24" fmla="*/ 350729 h 2154477"/>
                    <a:gd name="connsiteX25" fmla="*/ 1590805 w 2267211"/>
                    <a:gd name="connsiteY25" fmla="*/ 551146 h 2154477"/>
                    <a:gd name="connsiteX26" fmla="*/ 1603331 w 2267211"/>
                    <a:gd name="connsiteY26" fmla="*/ 739036 h 2154477"/>
                    <a:gd name="connsiteX27" fmla="*/ 1615857 w 2267211"/>
                    <a:gd name="connsiteY27" fmla="*/ 989557 h 2154477"/>
                    <a:gd name="connsiteX28" fmla="*/ 1628384 w 2267211"/>
                    <a:gd name="connsiteY28" fmla="*/ 1215025 h 2154477"/>
                    <a:gd name="connsiteX29" fmla="*/ 1691014 w 2267211"/>
                    <a:gd name="connsiteY29" fmla="*/ 1240077 h 2154477"/>
                    <a:gd name="connsiteX30" fmla="*/ 1665962 w 2267211"/>
                    <a:gd name="connsiteY30" fmla="*/ 1064713 h 2154477"/>
                    <a:gd name="connsiteX31" fmla="*/ 1691014 w 2267211"/>
                    <a:gd name="connsiteY31" fmla="*/ 776614 h 2154477"/>
                    <a:gd name="connsiteX32" fmla="*/ 1691014 w 2267211"/>
                    <a:gd name="connsiteY32" fmla="*/ 475989 h 2154477"/>
                    <a:gd name="connsiteX33" fmla="*/ 1728592 w 2267211"/>
                    <a:gd name="connsiteY33" fmla="*/ 363255 h 2154477"/>
                    <a:gd name="connsiteX34" fmla="*/ 1816274 w 2267211"/>
                    <a:gd name="connsiteY34" fmla="*/ 350729 h 2154477"/>
                    <a:gd name="connsiteX35" fmla="*/ 1916482 w 2267211"/>
                    <a:gd name="connsiteY35" fmla="*/ 413359 h 2154477"/>
                    <a:gd name="connsiteX36" fmla="*/ 1929008 w 2267211"/>
                    <a:gd name="connsiteY36" fmla="*/ 501041 h 2154477"/>
                    <a:gd name="connsiteX37" fmla="*/ 1916482 w 2267211"/>
                    <a:gd name="connsiteY37" fmla="*/ 776614 h 2154477"/>
                    <a:gd name="connsiteX38" fmla="*/ 1903956 w 2267211"/>
                    <a:gd name="connsiteY38" fmla="*/ 964505 h 2154477"/>
                    <a:gd name="connsiteX39" fmla="*/ 1916482 w 2267211"/>
                    <a:gd name="connsiteY39" fmla="*/ 1202499 h 2154477"/>
                    <a:gd name="connsiteX40" fmla="*/ 1828800 w 2267211"/>
                    <a:gd name="connsiteY40" fmla="*/ 1377863 h 2154477"/>
                    <a:gd name="connsiteX41" fmla="*/ 1653436 w 2267211"/>
                    <a:gd name="connsiteY41" fmla="*/ 1453020 h 2154477"/>
                    <a:gd name="connsiteX42" fmla="*/ 1453019 w 2267211"/>
                    <a:gd name="connsiteY42" fmla="*/ 1415441 h 2154477"/>
                    <a:gd name="connsiteX43" fmla="*/ 1390389 w 2267211"/>
                    <a:gd name="connsiteY43" fmla="*/ 1215025 h 2154477"/>
                    <a:gd name="connsiteX44" fmla="*/ 1327759 w 2267211"/>
                    <a:gd name="connsiteY44" fmla="*/ 939452 h 2154477"/>
                    <a:gd name="connsiteX45" fmla="*/ 1377863 w 2267211"/>
                    <a:gd name="connsiteY45" fmla="*/ 1127343 h 2154477"/>
                    <a:gd name="connsiteX46" fmla="*/ 1415441 w 2267211"/>
                    <a:gd name="connsiteY46" fmla="*/ 1365337 h 2154477"/>
                    <a:gd name="connsiteX47" fmla="*/ 1402915 w 2267211"/>
                    <a:gd name="connsiteY47" fmla="*/ 1565754 h 2154477"/>
                    <a:gd name="connsiteX48" fmla="*/ 1615857 w 2267211"/>
                    <a:gd name="connsiteY48" fmla="*/ 1565754 h 2154477"/>
                    <a:gd name="connsiteX49" fmla="*/ 1853852 w 2267211"/>
                    <a:gd name="connsiteY49" fmla="*/ 1553228 h 2154477"/>
                    <a:gd name="connsiteX50" fmla="*/ 2016690 w 2267211"/>
                    <a:gd name="connsiteY50" fmla="*/ 1528176 h 2154477"/>
                    <a:gd name="connsiteX51" fmla="*/ 2154477 w 2267211"/>
                    <a:gd name="connsiteY51" fmla="*/ 1590806 h 2154477"/>
                    <a:gd name="connsiteX52" fmla="*/ 2204581 w 2267211"/>
                    <a:gd name="connsiteY52" fmla="*/ 1778696 h 2154477"/>
                    <a:gd name="connsiteX53" fmla="*/ 2254685 w 2267211"/>
                    <a:gd name="connsiteY53" fmla="*/ 1941535 h 2154477"/>
                    <a:gd name="connsiteX54" fmla="*/ 2267211 w 2267211"/>
                    <a:gd name="connsiteY54" fmla="*/ 2141951 h 2154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2267211" h="2154477">
                      <a:moveTo>
                        <a:pt x="1903956" y="2154477"/>
                      </a:moveTo>
                      <a:lnTo>
                        <a:pt x="1903956" y="1991639"/>
                      </a:lnTo>
                      <a:lnTo>
                        <a:pt x="1828800" y="1828800"/>
                      </a:lnTo>
                      <a:lnTo>
                        <a:pt x="1716066" y="1828800"/>
                      </a:lnTo>
                      <a:lnTo>
                        <a:pt x="1528175" y="1853852"/>
                      </a:lnTo>
                      <a:lnTo>
                        <a:pt x="1365337" y="1891431"/>
                      </a:lnTo>
                      <a:lnTo>
                        <a:pt x="1277655" y="1891431"/>
                      </a:lnTo>
                      <a:lnTo>
                        <a:pt x="1052186" y="1878905"/>
                      </a:lnTo>
                      <a:lnTo>
                        <a:pt x="588723" y="1891431"/>
                      </a:lnTo>
                      <a:lnTo>
                        <a:pt x="350729" y="1853852"/>
                      </a:lnTo>
                      <a:lnTo>
                        <a:pt x="100208" y="1828800"/>
                      </a:lnTo>
                      <a:lnTo>
                        <a:pt x="0" y="1741118"/>
                      </a:lnTo>
                      <a:lnTo>
                        <a:pt x="12526" y="1515650"/>
                      </a:lnTo>
                      <a:lnTo>
                        <a:pt x="137786" y="1290181"/>
                      </a:lnTo>
                      <a:lnTo>
                        <a:pt x="288099" y="1077239"/>
                      </a:lnTo>
                      <a:lnTo>
                        <a:pt x="463463" y="839244"/>
                      </a:lnTo>
                      <a:lnTo>
                        <a:pt x="663879" y="551146"/>
                      </a:lnTo>
                      <a:lnTo>
                        <a:pt x="739036" y="325677"/>
                      </a:lnTo>
                      <a:lnTo>
                        <a:pt x="876822" y="125261"/>
                      </a:lnTo>
                      <a:lnTo>
                        <a:pt x="1089764" y="0"/>
                      </a:lnTo>
                      <a:lnTo>
                        <a:pt x="1177447" y="0"/>
                      </a:lnTo>
                      <a:lnTo>
                        <a:pt x="1290181" y="0"/>
                      </a:lnTo>
                      <a:lnTo>
                        <a:pt x="1390389" y="100209"/>
                      </a:lnTo>
                      <a:lnTo>
                        <a:pt x="1490597" y="212943"/>
                      </a:lnTo>
                      <a:lnTo>
                        <a:pt x="1540701" y="350729"/>
                      </a:lnTo>
                      <a:lnTo>
                        <a:pt x="1590805" y="551146"/>
                      </a:lnTo>
                      <a:lnTo>
                        <a:pt x="1603331" y="739036"/>
                      </a:lnTo>
                      <a:lnTo>
                        <a:pt x="1615857" y="989557"/>
                      </a:lnTo>
                      <a:lnTo>
                        <a:pt x="1628384" y="1215025"/>
                      </a:lnTo>
                      <a:lnTo>
                        <a:pt x="1691014" y="1240077"/>
                      </a:lnTo>
                      <a:lnTo>
                        <a:pt x="1665962" y="1064713"/>
                      </a:lnTo>
                      <a:lnTo>
                        <a:pt x="1691014" y="776614"/>
                      </a:lnTo>
                      <a:lnTo>
                        <a:pt x="1691014" y="475989"/>
                      </a:lnTo>
                      <a:lnTo>
                        <a:pt x="1728592" y="363255"/>
                      </a:lnTo>
                      <a:lnTo>
                        <a:pt x="1816274" y="350729"/>
                      </a:lnTo>
                      <a:lnTo>
                        <a:pt x="1916482" y="413359"/>
                      </a:lnTo>
                      <a:lnTo>
                        <a:pt x="1929008" y="501041"/>
                      </a:lnTo>
                      <a:lnTo>
                        <a:pt x="1916482" y="776614"/>
                      </a:lnTo>
                      <a:lnTo>
                        <a:pt x="1903956" y="964505"/>
                      </a:lnTo>
                      <a:lnTo>
                        <a:pt x="1916482" y="1202499"/>
                      </a:lnTo>
                      <a:lnTo>
                        <a:pt x="1828800" y="1377863"/>
                      </a:lnTo>
                      <a:lnTo>
                        <a:pt x="1653436" y="1453020"/>
                      </a:lnTo>
                      <a:lnTo>
                        <a:pt x="1453019" y="1415441"/>
                      </a:lnTo>
                      <a:lnTo>
                        <a:pt x="1390389" y="1215025"/>
                      </a:lnTo>
                      <a:lnTo>
                        <a:pt x="1327759" y="939452"/>
                      </a:lnTo>
                      <a:lnTo>
                        <a:pt x="1377863" y="1127343"/>
                      </a:lnTo>
                      <a:lnTo>
                        <a:pt x="1415441" y="1365337"/>
                      </a:lnTo>
                      <a:lnTo>
                        <a:pt x="1402915" y="1565754"/>
                      </a:lnTo>
                      <a:lnTo>
                        <a:pt x="1615857" y="1565754"/>
                      </a:lnTo>
                      <a:lnTo>
                        <a:pt x="1853852" y="1553228"/>
                      </a:lnTo>
                      <a:lnTo>
                        <a:pt x="2016690" y="1528176"/>
                      </a:lnTo>
                      <a:lnTo>
                        <a:pt x="2154477" y="1590806"/>
                      </a:lnTo>
                      <a:lnTo>
                        <a:pt x="2204581" y="1778696"/>
                      </a:lnTo>
                      <a:lnTo>
                        <a:pt x="2254685" y="1941535"/>
                      </a:lnTo>
                      <a:lnTo>
                        <a:pt x="2267211" y="2141951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任意多边形 50"/>
                <p:cNvSpPr/>
                <p:nvPr/>
              </p:nvSpPr>
              <p:spPr>
                <a:xfrm>
                  <a:off x="3076554" y="4353199"/>
                  <a:ext cx="450937" cy="300624"/>
                </a:xfrm>
                <a:custGeom>
                  <a:avLst/>
                  <a:gdLst>
                    <a:gd name="connsiteX0" fmla="*/ 0 w 450937"/>
                    <a:gd name="connsiteY0" fmla="*/ 275572 h 300624"/>
                    <a:gd name="connsiteX1" fmla="*/ 50104 w 450937"/>
                    <a:gd name="connsiteY1" fmla="*/ 212942 h 300624"/>
                    <a:gd name="connsiteX2" fmla="*/ 75156 w 450937"/>
                    <a:gd name="connsiteY2" fmla="*/ 200416 h 300624"/>
                    <a:gd name="connsiteX3" fmla="*/ 137786 w 450937"/>
                    <a:gd name="connsiteY3" fmla="*/ 100208 h 300624"/>
                    <a:gd name="connsiteX4" fmla="*/ 225468 w 450937"/>
                    <a:gd name="connsiteY4" fmla="*/ 75156 h 300624"/>
                    <a:gd name="connsiteX5" fmla="*/ 187890 w 450937"/>
                    <a:gd name="connsiteY5" fmla="*/ 187890 h 300624"/>
                    <a:gd name="connsiteX6" fmla="*/ 263046 w 450937"/>
                    <a:gd name="connsiteY6" fmla="*/ 150312 h 300624"/>
                    <a:gd name="connsiteX7" fmla="*/ 325677 w 450937"/>
                    <a:gd name="connsiteY7" fmla="*/ 75156 h 300624"/>
                    <a:gd name="connsiteX8" fmla="*/ 450937 w 450937"/>
                    <a:gd name="connsiteY8" fmla="*/ 0 h 300624"/>
                    <a:gd name="connsiteX9" fmla="*/ 413359 w 450937"/>
                    <a:gd name="connsiteY9" fmla="*/ 125260 h 300624"/>
                    <a:gd name="connsiteX10" fmla="*/ 325677 w 450937"/>
                    <a:gd name="connsiteY10" fmla="*/ 200416 h 300624"/>
                    <a:gd name="connsiteX11" fmla="*/ 200416 w 450937"/>
                    <a:gd name="connsiteY11" fmla="*/ 250520 h 300624"/>
                    <a:gd name="connsiteX12" fmla="*/ 75156 w 450937"/>
                    <a:gd name="connsiteY12" fmla="*/ 300624 h 300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50937" h="300624">
                      <a:moveTo>
                        <a:pt x="0" y="275572"/>
                      </a:moveTo>
                      <a:lnTo>
                        <a:pt x="50104" y="212942"/>
                      </a:lnTo>
                      <a:lnTo>
                        <a:pt x="75156" y="200416"/>
                      </a:lnTo>
                      <a:lnTo>
                        <a:pt x="137786" y="100208"/>
                      </a:lnTo>
                      <a:lnTo>
                        <a:pt x="225468" y="75156"/>
                      </a:lnTo>
                      <a:lnTo>
                        <a:pt x="187890" y="187890"/>
                      </a:lnTo>
                      <a:lnTo>
                        <a:pt x="263046" y="150312"/>
                      </a:lnTo>
                      <a:lnTo>
                        <a:pt x="325677" y="75156"/>
                      </a:lnTo>
                      <a:lnTo>
                        <a:pt x="450937" y="0"/>
                      </a:lnTo>
                      <a:lnTo>
                        <a:pt x="413359" y="125260"/>
                      </a:lnTo>
                      <a:lnTo>
                        <a:pt x="325677" y="200416"/>
                      </a:lnTo>
                      <a:lnTo>
                        <a:pt x="200416" y="250520"/>
                      </a:lnTo>
                      <a:lnTo>
                        <a:pt x="75156" y="300624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任意多边形 51"/>
                <p:cNvSpPr/>
                <p:nvPr/>
              </p:nvSpPr>
              <p:spPr>
                <a:xfrm>
                  <a:off x="2425200" y="3614163"/>
                  <a:ext cx="413359" cy="638827"/>
                </a:xfrm>
                <a:custGeom>
                  <a:avLst/>
                  <a:gdLst>
                    <a:gd name="connsiteX0" fmla="*/ 0 w 413359"/>
                    <a:gd name="connsiteY0" fmla="*/ 638827 h 638827"/>
                    <a:gd name="connsiteX1" fmla="*/ 37579 w 413359"/>
                    <a:gd name="connsiteY1" fmla="*/ 501041 h 638827"/>
                    <a:gd name="connsiteX2" fmla="*/ 100209 w 413359"/>
                    <a:gd name="connsiteY2" fmla="*/ 338203 h 638827"/>
                    <a:gd name="connsiteX3" fmla="*/ 237995 w 413359"/>
                    <a:gd name="connsiteY3" fmla="*/ 137786 h 638827"/>
                    <a:gd name="connsiteX4" fmla="*/ 413359 w 413359"/>
                    <a:gd name="connsiteY4" fmla="*/ 0 h 638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3359" h="638827">
                      <a:moveTo>
                        <a:pt x="0" y="638827"/>
                      </a:moveTo>
                      <a:lnTo>
                        <a:pt x="37579" y="501041"/>
                      </a:lnTo>
                      <a:lnTo>
                        <a:pt x="100209" y="338203"/>
                      </a:lnTo>
                      <a:lnTo>
                        <a:pt x="237995" y="137786"/>
                      </a:lnTo>
                      <a:lnTo>
                        <a:pt x="413359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任意多边形 52"/>
                <p:cNvSpPr/>
                <p:nvPr/>
              </p:nvSpPr>
              <p:spPr>
                <a:xfrm>
                  <a:off x="2888663" y="3288486"/>
                  <a:ext cx="125261" cy="237995"/>
                </a:xfrm>
                <a:custGeom>
                  <a:avLst/>
                  <a:gdLst>
                    <a:gd name="connsiteX0" fmla="*/ 0 w 125261"/>
                    <a:gd name="connsiteY0" fmla="*/ 0 h 237995"/>
                    <a:gd name="connsiteX1" fmla="*/ 62631 w 125261"/>
                    <a:gd name="connsiteY1" fmla="*/ 112734 h 237995"/>
                    <a:gd name="connsiteX2" fmla="*/ 125261 w 125261"/>
                    <a:gd name="connsiteY2" fmla="*/ 237995 h 237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5261" h="237995">
                      <a:moveTo>
                        <a:pt x="0" y="0"/>
                      </a:moveTo>
                      <a:lnTo>
                        <a:pt x="62631" y="112734"/>
                      </a:lnTo>
                      <a:lnTo>
                        <a:pt x="125261" y="237995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任意多边形 53"/>
                <p:cNvSpPr/>
                <p:nvPr/>
              </p:nvSpPr>
              <p:spPr>
                <a:xfrm>
                  <a:off x="3013924" y="3213330"/>
                  <a:ext cx="150312" cy="438411"/>
                </a:xfrm>
                <a:custGeom>
                  <a:avLst/>
                  <a:gdLst>
                    <a:gd name="connsiteX0" fmla="*/ 0 w 150312"/>
                    <a:gd name="connsiteY0" fmla="*/ 0 h 438411"/>
                    <a:gd name="connsiteX1" fmla="*/ 87682 w 150312"/>
                    <a:gd name="connsiteY1" fmla="*/ 112734 h 438411"/>
                    <a:gd name="connsiteX2" fmla="*/ 125260 w 150312"/>
                    <a:gd name="connsiteY2" fmla="*/ 275573 h 438411"/>
                    <a:gd name="connsiteX3" fmla="*/ 150312 w 150312"/>
                    <a:gd name="connsiteY3" fmla="*/ 438411 h 438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312" h="438411">
                      <a:moveTo>
                        <a:pt x="0" y="0"/>
                      </a:moveTo>
                      <a:lnTo>
                        <a:pt x="87682" y="112734"/>
                      </a:lnTo>
                      <a:lnTo>
                        <a:pt x="125260" y="275573"/>
                      </a:lnTo>
                      <a:lnTo>
                        <a:pt x="150312" y="438411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任意多边形 54"/>
                <p:cNvSpPr/>
                <p:nvPr/>
              </p:nvSpPr>
              <p:spPr>
                <a:xfrm>
                  <a:off x="3201814" y="3175752"/>
                  <a:ext cx="150312" cy="576197"/>
                </a:xfrm>
                <a:custGeom>
                  <a:avLst/>
                  <a:gdLst>
                    <a:gd name="connsiteX0" fmla="*/ 0 w 150312"/>
                    <a:gd name="connsiteY0" fmla="*/ 0 h 576197"/>
                    <a:gd name="connsiteX1" fmla="*/ 87682 w 150312"/>
                    <a:gd name="connsiteY1" fmla="*/ 225468 h 576197"/>
                    <a:gd name="connsiteX2" fmla="*/ 125260 w 150312"/>
                    <a:gd name="connsiteY2" fmla="*/ 463463 h 576197"/>
                    <a:gd name="connsiteX3" fmla="*/ 150312 w 150312"/>
                    <a:gd name="connsiteY3" fmla="*/ 576197 h 576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312" h="576197">
                      <a:moveTo>
                        <a:pt x="0" y="0"/>
                      </a:moveTo>
                      <a:lnTo>
                        <a:pt x="87682" y="225468"/>
                      </a:lnTo>
                      <a:lnTo>
                        <a:pt x="125260" y="463463"/>
                      </a:lnTo>
                      <a:lnTo>
                        <a:pt x="150312" y="57619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任意多边形 55"/>
                <p:cNvSpPr/>
                <p:nvPr/>
              </p:nvSpPr>
              <p:spPr>
                <a:xfrm>
                  <a:off x="3389705" y="3275960"/>
                  <a:ext cx="50104" cy="488515"/>
                </a:xfrm>
                <a:custGeom>
                  <a:avLst/>
                  <a:gdLst>
                    <a:gd name="connsiteX0" fmla="*/ 0 w 50104"/>
                    <a:gd name="connsiteY0" fmla="*/ 0 h 488515"/>
                    <a:gd name="connsiteX1" fmla="*/ 0 w 50104"/>
                    <a:gd name="connsiteY1" fmla="*/ 162839 h 488515"/>
                    <a:gd name="connsiteX2" fmla="*/ 37578 w 50104"/>
                    <a:gd name="connsiteY2" fmla="*/ 325677 h 488515"/>
                    <a:gd name="connsiteX3" fmla="*/ 50104 w 50104"/>
                    <a:gd name="connsiteY3" fmla="*/ 488515 h 488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104" h="488515">
                      <a:moveTo>
                        <a:pt x="0" y="0"/>
                      </a:moveTo>
                      <a:lnTo>
                        <a:pt x="0" y="162839"/>
                      </a:lnTo>
                      <a:lnTo>
                        <a:pt x="37578" y="325677"/>
                      </a:lnTo>
                      <a:lnTo>
                        <a:pt x="50104" y="488515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任意多边形 56"/>
                <p:cNvSpPr/>
                <p:nvPr/>
              </p:nvSpPr>
              <p:spPr>
                <a:xfrm>
                  <a:off x="3452335" y="3777001"/>
                  <a:ext cx="112734" cy="601250"/>
                </a:xfrm>
                <a:custGeom>
                  <a:avLst/>
                  <a:gdLst>
                    <a:gd name="connsiteX0" fmla="*/ 62630 w 112734"/>
                    <a:gd name="connsiteY0" fmla="*/ 0 h 601250"/>
                    <a:gd name="connsiteX1" fmla="*/ 112734 w 112734"/>
                    <a:gd name="connsiteY1" fmla="*/ 200417 h 601250"/>
                    <a:gd name="connsiteX2" fmla="*/ 100208 w 112734"/>
                    <a:gd name="connsiteY2" fmla="*/ 363255 h 601250"/>
                    <a:gd name="connsiteX3" fmla="*/ 75156 w 112734"/>
                    <a:gd name="connsiteY3" fmla="*/ 551145 h 601250"/>
                    <a:gd name="connsiteX4" fmla="*/ 0 w 112734"/>
                    <a:gd name="connsiteY4" fmla="*/ 601250 h 60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734" h="601250">
                      <a:moveTo>
                        <a:pt x="62630" y="0"/>
                      </a:moveTo>
                      <a:lnTo>
                        <a:pt x="112734" y="200417"/>
                      </a:lnTo>
                      <a:lnTo>
                        <a:pt x="100208" y="363255"/>
                      </a:lnTo>
                      <a:lnTo>
                        <a:pt x="75156" y="551145"/>
                      </a:lnTo>
                      <a:lnTo>
                        <a:pt x="0" y="60125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任意多边形 57"/>
                <p:cNvSpPr/>
                <p:nvPr/>
              </p:nvSpPr>
              <p:spPr>
                <a:xfrm>
                  <a:off x="3051502" y="4278042"/>
                  <a:ext cx="162838" cy="125261"/>
                </a:xfrm>
                <a:custGeom>
                  <a:avLst/>
                  <a:gdLst>
                    <a:gd name="connsiteX0" fmla="*/ 162838 w 162838"/>
                    <a:gd name="connsiteY0" fmla="*/ 0 h 125261"/>
                    <a:gd name="connsiteX1" fmla="*/ 37578 w 162838"/>
                    <a:gd name="connsiteY1" fmla="*/ 25052 h 125261"/>
                    <a:gd name="connsiteX2" fmla="*/ 25052 w 162838"/>
                    <a:gd name="connsiteY2" fmla="*/ 62631 h 125261"/>
                    <a:gd name="connsiteX3" fmla="*/ 0 w 162838"/>
                    <a:gd name="connsiteY3" fmla="*/ 100209 h 125261"/>
                    <a:gd name="connsiteX4" fmla="*/ 37578 w 162838"/>
                    <a:gd name="connsiteY4" fmla="*/ 112735 h 125261"/>
                    <a:gd name="connsiteX5" fmla="*/ 62630 w 162838"/>
                    <a:gd name="connsiteY5" fmla="*/ 125261 h 125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838" h="125261">
                      <a:moveTo>
                        <a:pt x="162838" y="0"/>
                      </a:moveTo>
                      <a:lnTo>
                        <a:pt x="37578" y="25052"/>
                      </a:lnTo>
                      <a:lnTo>
                        <a:pt x="25052" y="62631"/>
                      </a:lnTo>
                      <a:lnTo>
                        <a:pt x="0" y="100209"/>
                      </a:lnTo>
                      <a:lnTo>
                        <a:pt x="37578" y="112735"/>
                      </a:lnTo>
                      <a:lnTo>
                        <a:pt x="62630" y="125261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5" name="文本框 64"/>
              <p:cNvSpPr txBox="1"/>
              <p:nvPr/>
            </p:nvSpPr>
            <p:spPr>
              <a:xfrm>
                <a:off x="2770988" y="2103898"/>
                <a:ext cx="78418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chemeClr val="bg1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rPr>
                  <a:t>9</a:t>
                </a:r>
                <a:r>
                  <a:rPr lang="en-US" altLang="zh-CN" sz="6000" dirty="0" smtClean="0">
                    <a:solidFill>
                      <a:schemeClr val="bg1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rPr>
                  <a:t>F</a:t>
                </a:r>
                <a:endParaRPr lang="zh-CN" altLang="en-US" sz="6000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  <p:sp>
          <p:nvSpPr>
            <p:cNvPr id="8" name="任意多边形 7"/>
            <p:cNvSpPr/>
            <p:nvPr/>
          </p:nvSpPr>
          <p:spPr>
            <a:xfrm>
              <a:off x="1974273" y="2972110"/>
              <a:ext cx="3325392" cy="3885890"/>
            </a:xfrm>
            <a:custGeom>
              <a:avLst/>
              <a:gdLst>
                <a:gd name="connsiteX0" fmla="*/ 2119745 w 3325392"/>
                <a:gd name="connsiteY0" fmla="*/ 3781981 h 3885890"/>
                <a:gd name="connsiteX1" fmla="*/ 2015836 w 3325392"/>
                <a:gd name="connsiteY1" fmla="*/ 3761199 h 3885890"/>
                <a:gd name="connsiteX2" fmla="*/ 1039091 w 3325392"/>
                <a:gd name="connsiteY2" fmla="*/ 3802763 h 3885890"/>
                <a:gd name="connsiteX3" fmla="*/ 976745 w 3325392"/>
                <a:gd name="connsiteY3" fmla="*/ 3823545 h 3885890"/>
                <a:gd name="connsiteX4" fmla="*/ 623454 w 3325392"/>
                <a:gd name="connsiteY4" fmla="*/ 3781981 h 3885890"/>
                <a:gd name="connsiteX5" fmla="*/ 498763 w 3325392"/>
                <a:gd name="connsiteY5" fmla="*/ 3740417 h 3885890"/>
                <a:gd name="connsiteX6" fmla="*/ 436418 w 3325392"/>
                <a:gd name="connsiteY6" fmla="*/ 3719635 h 3885890"/>
                <a:gd name="connsiteX7" fmla="*/ 145472 w 3325392"/>
                <a:gd name="connsiteY7" fmla="*/ 3678072 h 3885890"/>
                <a:gd name="connsiteX8" fmla="*/ 83127 w 3325392"/>
                <a:gd name="connsiteY8" fmla="*/ 3636508 h 3885890"/>
                <a:gd name="connsiteX9" fmla="*/ 0 w 3325392"/>
                <a:gd name="connsiteY9" fmla="*/ 3511817 h 3885890"/>
                <a:gd name="connsiteX10" fmla="*/ 20782 w 3325392"/>
                <a:gd name="connsiteY10" fmla="*/ 2909145 h 3885890"/>
                <a:gd name="connsiteX11" fmla="*/ 83127 w 3325392"/>
                <a:gd name="connsiteY11" fmla="*/ 2597417 h 3885890"/>
                <a:gd name="connsiteX12" fmla="*/ 124691 w 3325392"/>
                <a:gd name="connsiteY12" fmla="*/ 2348035 h 3885890"/>
                <a:gd name="connsiteX13" fmla="*/ 145472 w 3325392"/>
                <a:gd name="connsiteY13" fmla="*/ 2264908 h 3885890"/>
                <a:gd name="connsiteX14" fmla="*/ 166254 w 3325392"/>
                <a:gd name="connsiteY14" fmla="*/ 1579108 h 3885890"/>
                <a:gd name="connsiteX15" fmla="*/ 207818 w 3325392"/>
                <a:gd name="connsiteY15" fmla="*/ 1246599 h 3885890"/>
                <a:gd name="connsiteX16" fmla="*/ 228600 w 3325392"/>
                <a:gd name="connsiteY16" fmla="*/ 810181 h 3885890"/>
                <a:gd name="connsiteX17" fmla="*/ 187036 w 3325392"/>
                <a:gd name="connsiteY17" fmla="*/ 249072 h 3885890"/>
                <a:gd name="connsiteX18" fmla="*/ 207818 w 3325392"/>
                <a:gd name="connsiteY18" fmla="*/ 124381 h 3885890"/>
                <a:gd name="connsiteX19" fmla="*/ 270163 w 3325392"/>
                <a:gd name="connsiteY19" fmla="*/ 103599 h 3885890"/>
                <a:gd name="connsiteX20" fmla="*/ 477982 w 3325392"/>
                <a:gd name="connsiteY20" fmla="*/ 62035 h 3885890"/>
                <a:gd name="connsiteX21" fmla="*/ 581891 w 3325392"/>
                <a:gd name="connsiteY21" fmla="*/ 41254 h 3885890"/>
                <a:gd name="connsiteX22" fmla="*/ 1246909 w 3325392"/>
                <a:gd name="connsiteY22" fmla="*/ 62035 h 3885890"/>
                <a:gd name="connsiteX23" fmla="*/ 2805545 w 3325392"/>
                <a:gd name="connsiteY23" fmla="*/ 20472 h 3885890"/>
                <a:gd name="connsiteX24" fmla="*/ 3241963 w 3325392"/>
                <a:gd name="connsiteY24" fmla="*/ 103599 h 3885890"/>
                <a:gd name="connsiteX25" fmla="*/ 3262745 w 3325392"/>
                <a:gd name="connsiteY25" fmla="*/ 269854 h 3885890"/>
                <a:gd name="connsiteX26" fmla="*/ 3283527 w 3325392"/>
                <a:gd name="connsiteY26" fmla="*/ 394545 h 3885890"/>
                <a:gd name="connsiteX27" fmla="*/ 3304309 w 3325392"/>
                <a:gd name="connsiteY27" fmla="*/ 3678072 h 3885890"/>
                <a:gd name="connsiteX28" fmla="*/ 3304309 w 3325392"/>
                <a:gd name="connsiteY28" fmla="*/ 3844326 h 3885890"/>
                <a:gd name="connsiteX29" fmla="*/ 3221182 w 3325392"/>
                <a:gd name="connsiteY29" fmla="*/ 3885890 h 3885890"/>
                <a:gd name="connsiteX30" fmla="*/ 2888672 w 3325392"/>
                <a:gd name="connsiteY30" fmla="*/ 3844326 h 3885890"/>
                <a:gd name="connsiteX31" fmla="*/ 2639291 w 3325392"/>
                <a:gd name="connsiteY31" fmla="*/ 3781981 h 3885890"/>
                <a:gd name="connsiteX32" fmla="*/ 2556163 w 3325392"/>
                <a:gd name="connsiteY32" fmla="*/ 3761199 h 3885890"/>
                <a:gd name="connsiteX33" fmla="*/ 1911927 w 3325392"/>
                <a:gd name="connsiteY33" fmla="*/ 3740417 h 388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25392" h="3885890">
                  <a:moveTo>
                    <a:pt x="2119745" y="3781981"/>
                  </a:moveTo>
                  <a:cubicBezTo>
                    <a:pt x="2085109" y="3775054"/>
                    <a:pt x="2051158" y="3761199"/>
                    <a:pt x="2015836" y="3761199"/>
                  </a:cubicBezTo>
                  <a:cubicBezTo>
                    <a:pt x="1654029" y="3761199"/>
                    <a:pt x="1357558" y="3711772"/>
                    <a:pt x="1039091" y="3802763"/>
                  </a:cubicBezTo>
                  <a:cubicBezTo>
                    <a:pt x="1018028" y="3808781"/>
                    <a:pt x="997527" y="3816618"/>
                    <a:pt x="976745" y="3823545"/>
                  </a:cubicBezTo>
                  <a:cubicBezTo>
                    <a:pt x="860566" y="3813863"/>
                    <a:pt x="737848" y="3813180"/>
                    <a:pt x="623454" y="3781981"/>
                  </a:cubicBezTo>
                  <a:cubicBezTo>
                    <a:pt x="581186" y="3770453"/>
                    <a:pt x="540327" y="3754272"/>
                    <a:pt x="498763" y="3740417"/>
                  </a:cubicBezTo>
                  <a:cubicBezTo>
                    <a:pt x="477981" y="3733490"/>
                    <a:pt x="458155" y="3722352"/>
                    <a:pt x="436418" y="3719635"/>
                  </a:cubicBezTo>
                  <a:cubicBezTo>
                    <a:pt x="228351" y="3693628"/>
                    <a:pt x="325253" y="3708036"/>
                    <a:pt x="145472" y="3678072"/>
                  </a:cubicBezTo>
                  <a:cubicBezTo>
                    <a:pt x="124690" y="3664217"/>
                    <a:pt x="99574" y="3655305"/>
                    <a:pt x="83127" y="3636508"/>
                  </a:cubicBezTo>
                  <a:cubicBezTo>
                    <a:pt x="50233" y="3598914"/>
                    <a:pt x="0" y="3511817"/>
                    <a:pt x="0" y="3511817"/>
                  </a:cubicBezTo>
                  <a:cubicBezTo>
                    <a:pt x="6927" y="3310926"/>
                    <a:pt x="6113" y="3109619"/>
                    <a:pt x="20782" y="2909145"/>
                  </a:cubicBezTo>
                  <a:cubicBezTo>
                    <a:pt x="49003" y="2523462"/>
                    <a:pt x="40100" y="2769526"/>
                    <a:pt x="83127" y="2597417"/>
                  </a:cubicBezTo>
                  <a:cubicBezTo>
                    <a:pt x="111844" y="2482551"/>
                    <a:pt x="101232" y="2477062"/>
                    <a:pt x="124691" y="2348035"/>
                  </a:cubicBezTo>
                  <a:cubicBezTo>
                    <a:pt x="129800" y="2319934"/>
                    <a:pt x="138545" y="2292617"/>
                    <a:pt x="145472" y="2264908"/>
                  </a:cubicBezTo>
                  <a:cubicBezTo>
                    <a:pt x="152399" y="2036308"/>
                    <a:pt x="155376" y="1807554"/>
                    <a:pt x="166254" y="1579108"/>
                  </a:cubicBezTo>
                  <a:cubicBezTo>
                    <a:pt x="169996" y="1500536"/>
                    <a:pt x="195695" y="1331459"/>
                    <a:pt x="207818" y="1246599"/>
                  </a:cubicBezTo>
                  <a:cubicBezTo>
                    <a:pt x="214745" y="1101126"/>
                    <a:pt x="228600" y="955819"/>
                    <a:pt x="228600" y="810181"/>
                  </a:cubicBezTo>
                  <a:cubicBezTo>
                    <a:pt x="228600" y="354611"/>
                    <a:pt x="257583" y="460709"/>
                    <a:pt x="187036" y="249072"/>
                  </a:cubicBezTo>
                  <a:cubicBezTo>
                    <a:pt x="193963" y="207508"/>
                    <a:pt x="186912" y="160966"/>
                    <a:pt x="207818" y="124381"/>
                  </a:cubicBezTo>
                  <a:cubicBezTo>
                    <a:pt x="218686" y="105361"/>
                    <a:pt x="249100" y="109617"/>
                    <a:pt x="270163" y="103599"/>
                  </a:cubicBezTo>
                  <a:cubicBezTo>
                    <a:pt x="366648" y="76032"/>
                    <a:pt x="365720" y="82446"/>
                    <a:pt x="477982" y="62035"/>
                  </a:cubicBezTo>
                  <a:cubicBezTo>
                    <a:pt x="512734" y="55716"/>
                    <a:pt x="547255" y="48181"/>
                    <a:pt x="581891" y="41254"/>
                  </a:cubicBezTo>
                  <a:cubicBezTo>
                    <a:pt x="803564" y="48181"/>
                    <a:pt x="1025128" y="62035"/>
                    <a:pt x="1246909" y="62035"/>
                  </a:cubicBezTo>
                  <a:cubicBezTo>
                    <a:pt x="1896123" y="62035"/>
                    <a:pt x="2225454" y="44643"/>
                    <a:pt x="2805545" y="20472"/>
                  </a:cubicBezTo>
                  <a:cubicBezTo>
                    <a:pt x="2862560" y="23473"/>
                    <a:pt x="3196038" y="-64793"/>
                    <a:pt x="3241963" y="103599"/>
                  </a:cubicBezTo>
                  <a:cubicBezTo>
                    <a:pt x="3256658" y="157481"/>
                    <a:pt x="3254847" y="214566"/>
                    <a:pt x="3262745" y="269854"/>
                  </a:cubicBezTo>
                  <a:cubicBezTo>
                    <a:pt x="3268704" y="311567"/>
                    <a:pt x="3276600" y="352981"/>
                    <a:pt x="3283527" y="394545"/>
                  </a:cubicBezTo>
                  <a:cubicBezTo>
                    <a:pt x="3290454" y="1489054"/>
                    <a:pt x="3290880" y="2583623"/>
                    <a:pt x="3304309" y="3678072"/>
                  </a:cubicBezTo>
                  <a:cubicBezTo>
                    <a:pt x="3304884" y="3724924"/>
                    <a:pt x="3351457" y="3797178"/>
                    <a:pt x="3304309" y="3844326"/>
                  </a:cubicBezTo>
                  <a:cubicBezTo>
                    <a:pt x="3282403" y="3866232"/>
                    <a:pt x="3248891" y="3872035"/>
                    <a:pt x="3221182" y="3885890"/>
                  </a:cubicBezTo>
                  <a:cubicBezTo>
                    <a:pt x="3110345" y="3872035"/>
                    <a:pt x="2998851" y="3862689"/>
                    <a:pt x="2888672" y="3844326"/>
                  </a:cubicBezTo>
                  <a:cubicBezTo>
                    <a:pt x="2888657" y="3844323"/>
                    <a:pt x="2680862" y="3792374"/>
                    <a:pt x="2639291" y="3781981"/>
                  </a:cubicBezTo>
                  <a:cubicBezTo>
                    <a:pt x="2611582" y="3775054"/>
                    <a:pt x="2584641" y="3763390"/>
                    <a:pt x="2556163" y="3761199"/>
                  </a:cubicBezTo>
                  <a:cubicBezTo>
                    <a:pt x="2161676" y="3730854"/>
                    <a:pt x="2376320" y="3740417"/>
                    <a:pt x="1911927" y="374041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36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path" presetSubtype="0" repeatCount="2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00039 0.0379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89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6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70"/>
          <p:cNvGrpSpPr/>
          <p:nvPr/>
        </p:nvGrpSpPr>
        <p:grpSpPr>
          <a:xfrm>
            <a:off x="4345567" y="151976"/>
            <a:ext cx="6774873" cy="4379634"/>
            <a:chOff x="4345567" y="151976"/>
            <a:chExt cx="6774873" cy="4379634"/>
          </a:xfrm>
        </p:grpSpPr>
        <p:grpSp>
          <p:nvGrpSpPr>
            <p:cNvPr id="68" name="组合 67"/>
            <p:cNvGrpSpPr/>
            <p:nvPr/>
          </p:nvGrpSpPr>
          <p:grpSpPr>
            <a:xfrm>
              <a:off x="4475303" y="292447"/>
              <a:ext cx="6340197" cy="4239163"/>
              <a:chOff x="4056536" y="634243"/>
              <a:chExt cx="6340197" cy="4239163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6199765" y="2391173"/>
                <a:ext cx="3053943" cy="2482233"/>
                <a:chOff x="6468577" y="1520522"/>
                <a:chExt cx="5285983" cy="4296427"/>
              </a:xfrm>
            </p:grpSpPr>
            <p:sp>
              <p:nvSpPr>
                <p:cNvPr id="5" name="任意多边形 4"/>
                <p:cNvSpPr/>
                <p:nvPr/>
              </p:nvSpPr>
              <p:spPr>
                <a:xfrm>
                  <a:off x="6468577" y="2710495"/>
                  <a:ext cx="2430049" cy="1340285"/>
                </a:xfrm>
                <a:custGeom>
                  <a:avLst/>
                  <a:gdLst>
                    <a:gd name="connsiteX0" fmla="*/ 2379945 w 2430049"/>
                    <a:gd name="connsiteY0" fmla="*/ 977030 h 1340285"/>
                    <a:gd name="connsiteX1" fmla="*/ 2254685 w 2430049"/>
                    <a:gd name="connsiteY1" fmla="*/ 851769 h 1340285"/>
                    <a:gd name="connsiteX2" fmla="*/ 1903956 w 2430049"/>
                    <a:gd name="connsiteY2" fmla="*/ 701457 h 1340285"/>
                    <a:gd name="connsiteX3" fmla="*/ 1503123 w 2430049"/>
                    <a:gd name="connsiteY3" fmla="*/ 613775 h 1340285"/>
                    <a:gd name="connsiteX4" fmla="*/ 1277654 w 2430049"/>
                    <a:gd name="connsiteY4" fmla="*/ 501041 h 1340285"/>
                    <a:gd name="connsiteX5" fmla="*/ 1014608 w 2430049"/>
                    <a:gd name="connsiteY5" fmla="*/ 375780 h 1340285"/>
                    <a:gd name="connsiteX6" fmla="*/ 751561 w 2430049"/>
                    <a:gd name="connsiteY6" fmla="*/ 300624 h 1340285"/>
                    <a:gd name="connsiteX7" fmla="*/ 501041 w 2430049"/>
                    <a:gd name="connsiteY7" fmla="*/ 225468 h 1340285"/>
                    <a:gd name="connsiteX8" fmla="*/ 363254 w 2430049"/>
                    <a:gd name="connsiteY8" fmla="*/ 187890 h 1340285"/>
                    <a:gd name="connsiteX9" fmla="*/ 488515 w 2430049"/>
                    <a:gd name="connsiteY9" fmla="*/ 37578 h 1340285"/>
                    <a:gd name="connsiteX10" fmla="*/ 375780 w 2430049"/>
                    <a:gd name="connsiteY10" fmla="*/ 0 h 1340285"/>
                    <a:gd name="connsiteX11" fmla="*/ 288098 w 2430049"/>
                    <a:gd name="connsiteY11" fmla="*/ 112734 h 1340285"/>
                    <a:gd name="connsiteX12" fmla="*/ 175364 w 2430049"/>
                    <a:gd name="connsiteY12" fmla="*/ 25052 h 1340285"/>
                    <a:gd name="connsiteX13" fmla="*/ 12526 w 2430049"/>
                    <a:gd name="connsiteY13" fmla="*/ 37578 h 1340285"/>
                    <a:gd name="connsiteX14" fmla="*/ 137786 w 2430049"/>
                    <a:gd name="connsiteY14" fmla="*/ 150312 h 1340285"/>
                    <a:gd name="connsiteX15" fmla="*/ 0 w 2430049"/>
                    <a:gd name="connsiteY15" fmla="*/ 175364 h 1340285"/>
                    <a:gd name="connsiteX16" fmla="*/ 0 w 2430049"/>
                    <a:gd name="connsiteY16" fmla="*/ 212942 h 1340285"/>
                    <a:gd name="connsiteX17" fmla="*/ 150312 w 2430049"/>
                    <a:gd name="connsiteY17" fmla="*/ 250520 h 1340285"/>
                    <a:gd name="connsiteX18" fmla="*/ 62630 w 2430049"/>
                    <a:gd name="connsiteY18" fmla="*/ 300624 h 1340285"/>
                    <a:gd name="connsiteX19" fmla="*/ 75156 w 2430049"/>
                    <a:gd name="connsiteY19" fmla="*/ 388306 h 1340285"/>
                    <a:gd name="connsiteX20" fmla="*/ 225468 w 2430049"/>
                    <a:gd name="connsiteY20" fmla="*/ 338202 h 1340285"/>
                    <a:gd name="connsiteX21" fmla="*/ 237994 w 2430049"/>
                    <a:gd name="connsiteY21" fmla="*/ 363254 h 1340285"/>
                    <a:gd name="connsiteX22" fmla="*/ 150312 w 2430049"/>
                    <a:gd name="connsiteY22" fmla="*/ 475989 h 1340285"/>
                    <a:gd name="connsiteX23" fmla="*/ 225468 w 2430049"/>
                    <a:gd name="connsiteY23" fmla="*/ 463463 h 1340285"/>
                    <a:gd name="connsiteX24" fmla="*/ 325676 w 2430049"/>
                    <a:gd name="connsiteY24" fmla="*/ 400832 h 1340285"/>
                    <a:gd name="connsiteX25" fmla="*/ 463463 w 2430049"/>
                    <a:gd name="connsiteY25" fmla="*/ 463463 h 1340285"/>
                    <a:gd name="connsiteX26" fmla="*/ 588723 w 2430049"/>
                    <a:gd name="connsiteY26" fmla="*/ 501041 h 1340285"/>
                    <a:gd name="connsiteX27" fmla="*/ 889348 w 2430049"/>
                    <a:gd name="connsiteY27" fmla="*/ 576197 h 1340285"/>
                    <a:gd name="connsiteX28" fmla="*/ 1077238 w 2430049"/>
                    <a:gd name="connsiteY28" fmla="*/ 601249 h 1340285"/>
                    <a:gd name="connsiteX29" fmla="*/ 1189972 w 2430049"/>
                    <a:gd name="connsiteY29" fmla="*/ 688931 h 1340285"/>
                    <a:gd name="connsiteX30" fmla="*/ 1340285 w 2430049"/>
                    <a:gd name="connsiteY30" fmla="*/ 751561 h 1340285"/>
                    <a:gd name="connsiteX31" fmla="*/ 1603331 w 2430049"/>
                    <a:gd name="connsiteY31" fmla="*/ 839243 h 1340285"/>
                    <a:gd name="connsiteX32" fmla="*/ 1828800 w 2430049"/>
                    <a:gd name="connsiteY32" fmla="*/ 939452 h 1340285"/>
                    <a:gd name="connsiteX33" fmla="*/ 2066794 w 2430049"/>
                    <a:gd name="connsiteY33" fmla="*/ 1127342 h 1340285"/>
                    <a:gd name="connsiteX34" fmla="*/ 2217106 w 2430049"/>
                    <a:gd name="connsiteY34" fmla="*/ 1202498 h 1340285"/>
                    <a:gd name="connsiteX35" fmla="*/ 2329841 w 2430049"/>
                    <a:gd name="connsiteY35" fmla="*/ 1340285 h 1340285"/>
                    <a:gd name="connsiteX36" fmla="*/ 2430049 w 2430049"/>
                    <a:gd name="connsiteY36" fmla="*/ 1302706 h 1340285"/>
                    <a:gd name="connsiteX37" fmla="*/ 2430049 w 2430049"/>
                    <a:gd name="connsiteY37" fmla="*/ 1139868 h 1340285"/>
                    <a:gd name="connsiteX38" fmla="*/ 2379945 w 2430049"/>
                    <a:gd name="connsiteY38" fmla="*/ 977030 h 1340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430049" h="1340285">
                      <a:moveTo>
                        <a:pt x="2379945" y="977030"/>
                      </a:moveTo>
                      <a:lnTo>
                        <a:pt x="2254685" y="851769"/>
                      </a:lnTo>
                      <a:lnTo>
                        <a:pt x="1903956" y="701457"/>
                      </a:lnTo>
                      <a:lnTo>
                        <a:pt x="1503123" y="613775"/>
                      </a:lnTo>
                      <a:lnTo>
                        <a:pt x="1277654" y="501041"/>
                      </a:lnTo>
                      <a:lnTo>
                        <a:pt x="1014608" y="375780"/>
                      </a:lnTo>
                      <a:lnTo>
                        <a:pt x="751561" y="300624"/>
                      </a:lnTo>
                      <a:lnTo>
                        <a:pt x="501041" y="225468"/>
                      </a:lnTo>
                      <a:lnTo>
                        <a:pt x="363254" y="187890"/>
                      </a:lnTo>
                      <a:lnTo>
                        <a:pt x="488515" y="37578"/>
                      </a:lnTo>
                      <a:lnTo>
                        <a:pt x="375780" y="0"/>
                      </a:lnTo>
                      <a:lnTo>
                        <a:pt x="288098" y="112734"/>
                      </a:lnTo>
                      <a:lnTo>
                        <a:pt x="175364" y="25052"/>
                      </a:lnTo>
                      <a:lnTo>
                        <a:pt x="12526" y="37578"/>
                      </a:lnTo>
                      <a:lnTo>
                        <a:pt x="137786" y="150312"/>
                      </a:lnTo>
                      <a:lnTo>
                        <a:pt x="0" y="175364"/>
                      </a:lnTo>
                      <a:lnTo>
                        <a:pt x="0" y="212942"/>
                      </a:lnTo>
                      <a:lnTo>
                        <a:pt x="150312" y="250520"/>
                      </a:lnTo>
                      <a:lnTo>
                        <a:pt x="62630" y="300624"/>
                      </a:lnTo>
                      <a:lnTo>
                        <a:pt x="75156" y="388306"/>
                      </a:lnTo>
                      <a:lnTo>
                        <a:pt x="225468" y="338202"/>
                      </a:lnTo>
                      <a:lnTo>
                        <a:pt x="237994" y="363254"/>
                      </a:lnTo>
                      <a:lnTo>
                        <a:pt x="150312" y="475989"/>
                      </a:lnTo>
                      <a:lnTo>
                        <a:pt x="225468" y="463463"/>
                      </a:lnTo>
                      <a:lnTo>
                        <a:pt x="325676" y="400832"/>
                      </a:lnTo>
                      <a:lnTo>
                        <a:pt x="463463" y="463463"/>
                      </a:lnTo>
                      <a:lnTo>
                        <a:pt x="588723" y="501041"/>
                      </a:lnTo>
                      <a:lnTo>
                        <a:pt x="889348" y="576197"/>
                      </a:lnTo>
                      <a:lnTo>
                        <a:pt x="1077238" y="601249"/>
                      </a:lnTo>
                      <a:lnTo>
                        <a:pt x="1189972" y="688931"/>
                      </a:lnTo>
                      <a:lnTo>
                        <a:pt x="1340285" y="751561"/>
                      </a:lnTo>
                      <a:lnTo>
                        <a:pt x="1603331" y="839243"/>
                      </a:lnTo>
                      <a:lnTo>
                        <a:pt x="1828800" y="939452"/>
                      </a:lnTo>
                      <a:lnTo>
                        <a:pt x="2066794" y="1127342"/>
                      </a:lnTo>
                      <a:lnTo>
                        <a:pt x="2217106" y="1202498"/>
                      </a:lnTo>
                      <a:lnTo>
                        <a:pt x="2329841" y="1340285"/>
                      </a:lnTo>
                      <a:lnTo>
                        <a:pt x="2430049" y="1302706"/>
                      </a:lnTo>
                      <a:lnTo>
                        <a:pt x="2430049" y="1139868"/>
                      </a:lnTo>
                      <a:lnTo>
                        <a:pt x="2379945" y="97703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任意多边形 5"/>
                <p:cNvSpPr/>
                <p:nvPr/>
              </p:nvSpPr>
              <p:spPr>
                <a:xfrm>
                  <a:off x="8748314" y="3311744"/>
                  <a:ext cx="2141950" cy="2116899"/>
                </a:xfrm>
                <a:custGeom>
                  <a:avLst/>
                  <a:gdLst>
                    <a:gd name="connsiteX0" fmla="*/ 50104 w 2141950"/>
                    <a:gd name="connsiteY0" fmla="*/ 739036 h 2116899"/>
                    <a:gd name="connsiteX1" fmla="*/ 0 w 2141950"/>
                    <a:gd name="connsiteY1" fmla="*/ 814192 h 2116899"/>
                    <a:gd name="connsiteX2" fmla="*/ 0 w 2141950"/>
                    <a:gd name="connsiteY2" fmla="*/ 914400 h 2116899"/>
                    <a:gd name="connsiteX3" fmla="*/ 62630 w 2141950"/>
                    <a:gd name="connsiteY3" fmla="*/ 1064712 h 2116899"/>
                    <a:gd name="connsiteX4" fmla="*/ 187890 w 2141950"/>
                    <a:gd name="connsiteY4" fmla="*/ 1064712 h 2116899"/>
                    <a:gd name="connsiteX5" fmla="*/ 187890 w 2141950"/>
                    <a:gd name="connsiteY5" fmla="*/ 951978 h 2116899"/>
                    <a:gd name="connsiteX6" fmla="*/ 187890 w 2141950"/>
                    <a:gd name="connsiteY6" fmla="*/ 951978 h 2116899"/>
                    <a:gd name="connsiteX7" fmla="*/ 263046 w 2141950"/>
                    <a:gd name="connsiteY7" fmla="*/ 1127342 h 2116899"/>
                    <a:gd name="connsiteX8" fmla="*/ 325676 w 2141950"/>
                    <a:gd name="connsiteY8" fmla="*/ 1290181 h 2116899"/>
                    <a:gd name="connsiteX9" fmla="*/ 400832 w 2141950"/>
                    <a:gd name="connsiteY9" fmla="*/ 1415441 h 2116899"/>
                    <a:gd name="connsiteX10" fmla="*/ 501041 w 2141950"/>
                    <a:gd name="connsiteY10" fmla="*/ 1540701 h 2116899"/>
                    <a:gd name="connsiteX11" fmla="*/ 501041 w 2141950"/>
                    <a:gd name="connsiteY11" fmla="*/ 1640909 h 2116899"/>
                    <a:gd name="connsiteX12" fmla="*/ 538619 w 2141950"/>
                    <a:gd name="connsiteY12" fmla="*/ 1803748 h 2116899"/>
                    <a:gd name="connsiteX13" fmla="*/ 588723 w 2141950"/>
                    <a:gd name="connsiteY13" fmla="*/ 1966586 h 2116899"/>
                    <a:gd name="connsiteX14" fmla="*/ 789139 w 2141950"/>
                    <a:gd name="connsiteY14" fmla="*/ 2091846 h 2116899"/>
                    <a:gd name="connsiteX15" fmla="*/ 1039660 w 2141950"/>
                    <a:gd name="connsiteY15" fmla="*/ 2116899 h 2116899"/>
                    <a:gd name="connsiteX16" fmla="*/ 1064712 w 2141950"/>
                    <a:gd name="connsiteY16" fmla="*/ 2029216 h 2116899"/>
                    <a:gd name="connsiteX17" fmla="*/ 1064712 w 2141950"/>
                    <a:gd name="connsiteY17" fmla="*/ 1791222 h 2116899"/>
                    <a:gd name="connsiteX18" fmla="*/ 1152394 w 2141950"/>
                    <a:gd name="connsiteY18" fmla="*/ 1553227 h 2116899"/>
                    <a:gd name="connsiteX19" fmla="*/ 1315232 w 2141950"/>
                    <a:gd name="connsiteY19" fmla="*/ 1340285 h 2116899"/>
                    <a:gd name="connsiteX20" fmla="*/ 1427967 w 2141950"/>
                    <a:gd name="connsiteY20" fmla="*/ 1215025 h 2116899"/>
                    <a:gd name="connsiteX21" fmla="*/ 1615857 w 2141950"/>
                    <a:gd name="connsiteY21" fmla="*/ 1102290 h 2116899"/>
                    <a:gd name="connsiteX22" fmla="*/ 1678487 w 2141950"/>
                    <a:gd name="connsiteY22" fmla="*/ 1014608 h 2116899"/>
                    <a:gd name="connsiteX23" fmla="*/ 1678487 w 2141950"/>
                    <a:gd name="connsiteY23" fmla="*/ 1189973 h 2116899"/>
                    <a:gd name="connsiteX24" fmla="*/ 1841326 w 2141950"/>
                    <a:gd name="connsiteY24" fmla="*/ 1077238 h 2116899"/>
                    <a:gd name="connsiteX25" fmla="*/ 1866378 w 2141950"/>
                    <a:gd name="connsiteY25" fmla="*/ 864296 h 2116899"/>
                    <a:gd name="connsiteX26" fmla="*/ 1878904 w 2141950"/>
                    <a:gd name="connsiteY26" fmla="*/ 676405 h 2116899"/>
                    <a:gd name="connsiteX27" fmla="*/ 1966586 w 2141950"/>
                    <a:gd name="connsiteY27" fmla="*/ 488515 h 2116899"/>
                    <a:gd name="connsiteX28" fmla="*/ 2141950 w 2141950"/>
                    <a:gd name="connsiteY28" fmla="*/ 325677 h 2116899"/>
                    <a:gd name="connsiteX29" fmla="*/ 2129424 w 2141950"/>
                    <a:gd name="connsiteY29" fmla="*/ 112734 h 2116899"/>
                    <a:gd name="connsiteX30" fmla="*/ 2004164 w 2141950"/>
                    <a:gd name="connsiteY30" fmla="*/ 87682 h 2116899"/>
                    <a:gd name="connsiteX31" fmla="*/ 1878904 w 2141950"/>
                    <a:gd name="connsiteY31" fmla="*/ 187890 h 2116899"/>
                    <a:gd name="connsiteX32" fmla="*/ 1766169 w 2141950"/>
                    <a:gd name="connsiteY32" fmla="*/ 350729 h 2116899"/>
                    <a:gd name="connsiteX33" fmla="*/ 1603331 w 2141950"/>
                    <a:gd name="connsiteY33" fmla="*/ 551145 h 2116899"/>
                    <a:gd name="connsiteX34" fmla="*/ 1490597 w 2141950"/>
                    <a:gd name="connsiteY34" fmla="*/ 713983 h 2116899"/>
                    <a:gd name="connsiteX35" fmla="*/ 1377863 w 2141950"/>
                    <a:gd name="connsiteY35" fmla="*/ 851770 h 2116899"/>
                    <a:gd name="connsiteX36" fmla="*/ 1189972 w 2141950"/>
                    <a:gd name="connsiteY36" fmla="*/ 977030 h 2116899"/>
                    <a:gd name="connsiteX37" fmla="*/ 1465545 w 2141950"/>
                    <a:gd name="connsiteY37" fmla="*/ 751562 h 2116899"/>
                    <a:gd name="connsiteX38" fmla="*/ 1277654 w 2141950"/>
                    <a:gd name="connsiteY38" fmla="*/ 776614 h 2116899"/>
                    <a:gd name="connsiteX39" fmla="*/ 1265128 w 2141950"/>
                    <a:gd name="connsiteY39" fmla="*/ 663879 h 2116899"/>
                    <a:gd name="connsiteX40" fmla="*/ 1189972 w 2141950"/>
                    <a:gd name="connsiteY40" fmla="*/ 475989 h 2116899"/>
                    <a:gd name="connsiteX41" fmla="*/ 1114816 w 2141950"/>
                    <a:gd name="connsiteY41" fmla="*/ 325677 h 2116899"/>
                    <a:gd name="connsiteX42" fmla="*/ 1027134 w 2141950"/>
                    <a:gd name="connsiteY42" fmla="*/ 150312 h 2116899"/>
                    <a:gd name="connsiteX43" fmla="*/ 939452 w 2141950"/>
                    <a:gd name="connsiteY43" fmla="*/ 112734 h 2116899"/>
                    <a:gd name="connsiteX44" fmla="*/ 776613 w 2141950"/>
                    <a:gd name="connsiteY44" fmla="*/ 112734 h 2116899"/>
                    <a:gd name="connsiteX45" fmla="*/ 576197 w 2141950"/>
                    <a:gd name="connsiteY45" fmla="*/ 112734 h 2116899"/>
                    <a:gd name="connsiteX46" fmla="*/ 513567 w 2141950"/>
                    <a:gd name="connsiteY46" fmla="*/ 125260 h 2116899"/>
                    <a:gd name="connsiteX47" fmla="*/ 651353 w 2141950"/>
                    <a:gd name="connsiteY47" fmla="*/ 75156 h 2116899"/>
                    <a:gd name="connsiteX48" fmla="*/ 588723 w 2141950"/>
                    <a:gd name="connsiteY48" fmla="*/ 12526 h 2116899"/>
                    <a:gd name="connsiteX49" fmla="*/ 526093 w 2141950"/>
                    <a:gd name="connsiteY49" fmla="*/ 0 h 2116899"/>
                    <a:gd name="connsiteX50" fmla="*/ 350728 w 2141950"/>
                    <a:gd name="connsiteY50" fmla="*/ 25052 h 2116899"/>
                    <a:gd name="connsiteX51" fmla="*/ 237994 w 2141950"/>
                    <a:gd name="connsiteY51" fmla="*/ 125260 h 2116899"/>
                    <a:gd name="connsiteX52" fmla="*/ 75156 w 2141950"/>
                    <a:gd name="connsiteY52" fmla="*/ 237994 h 2116899"/>
                    <a:gd name="connsiteX53" fmla="*/ 300624 w 2141950"/>
                    <a:gd name="connsiteY53" fmla="*/ 150312 h 2116899"/>
                    <a:gd name="connsiteX54" fmla="*/ 526093 w 2141950"/>
                    <a:gd name="connsiteY54" fmla="*/ 125260 h 2116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2141950" h="2116899">
                      <a:moveTo>
                        <a:pt x="50104" y="739036"/>
                      </a:moveTo>
                      <a:lnTo>
                        <a:pt x="0" y="814192"/>
                      </a:lnTo>
                      <a:lnTo>
                        <a:pt x="0" y="914400"/>
                      </a:lnTo>
                      <a:lnTo>
                        <a:pt x="62630" y="1064712"/>
                      </a:lnTo>
                      <a:lnTo>
                        <a:pt x="187890" y="1064712"/>
                      </a:lnTo>
                      <a:lnTo>
                        <a:pt x="187890" y="951978"/>
                      </a:lnTo>
                      <a:lnTo>
                        <a:pt x="187890" y="951978"/>
                      </a:lnTo>
                      <a:lnTo>
                        <a:pt x="263046" y="1127342"/>
                      </a:lnTo>
                      <a:lnTo>
                        <a:pt x="325676" y="1290181"/>
                      </a:lnTo>
                      <a:lnTo>
                        <a:pt x="400832" y="1415441"/>
                      </a:lnTo>
                      <a:lnTo>
                        <a:pt x="501041" y="1540701"/>
                      </a:lnTo>
                      <a:lnTo>
                        <a:pt x="501041" y="1640909"/>
                      </a:lnTo>
                      <a:lnTo>
                        <a:pt x="538619" y="1803748"/>
                      </a:lnTo>
                      <a:lnTo>
                        <a:pt x="588723" y="1966586"/>
                      </a:lnTo>
                      <a:lnTo>
                        <a:pt x="789139" y="2091846"/>
                      </a:lnTo>
                      <a:lnTo>
                        <a:pt x="1039660" y="2116899"/>
                      </a:lnTo>
                      <a:lnTo>
                        <a:pt x="1064712" y="2029216"/>
                      </a:lnTo>
                      <a:lnTo>
                        <a:pt x="1064712" y="1791222"/>
                      </a:lnTo>
                      <a:lnTo>
                        <a:pt x="1152394" y="1553227"/>
                      </a:lnTo>
                      <a:lnTo>
                        <a:pt x="1315232" y="1340285"/>
                      </a:lnTo>
                      <a:lnTo>
                        <a:pt x="1427967" y="1215025"/>
                      </a:lnTo>
                      <a:lnTo>
                        <a:pt x="1615857" y="1102290"/>
                      </a:lnTo>
                      <a:lnTo>
                        <a:pt x="1678487" y="1014608"/>
                      </a:lnTo>
                      <a:lnTo>
                        <a:pt x="1678487" y="1189973"/>
                      </a:lnTo>
                      <a:lnTo>
                        <a:pt x="1841326" y="1077238"/>
                      </a:lnTo>
                      <a:lnTo>
                        <a:pt x="1866378" y="864296"/>
                      </a:lnTo>
                      <a:lnTo>
                        <a:pt x="1878904" y="676405"/>
                      </a:lnTo>
                      <a:lnTo>
                        <a:pt x="1966586" y="488515"/>
                      </a:lnTo>
                      <a:lnTo>
                        <a:pt x="2141950" y="325677"/>
                      </a:lnTo>
                      <a:lnTo>
                        <a:pt x="2129424" y="112734"/>
                      </a:lnTo>
                      <a:lnTo>
                        <a:pt x="2004164" y="87682"/>
                      </a:lnTo>
                      <a:lnTo>
                        <a:pt x="1878904" y="187890"/>
                      </a:lnTo>
                      <a:lnTo>
                        <a:pt x="1766169" y="350729"/>
                      </a:lnTo>
                      <a:lnTo>
                        <a:pt x="1603331" y="551145"/>
                      </a:lnTo>
                      <a:lnTo>
                        <a:pt x="1490597" y="713983"/>
                      </a:lnTo>
                      <a:lnTo>
                        <a:pt x="1377863" y="851770"/>
                      </a:lnTo>
                      <a:lnTo>
                        <a:pt x="1189972" y="977030"/>
                      </a:lnTo>
                      <a:lnTo>
                        <a:pt x="1465545" y="751562"/>
                      </a:lnTo>
                      <a:lnTo>
                        <a:pt x="1277654" y="776614"/>
                      </a:lnTo>
                      <a:lnTo>
                        <a:pt x="1265128" y="663879"/>
                      </a:lnTo>
                      <a:lnTo>
                        <a:pt x="1189972" y="475989"/>
                      </a:lnTo>
                      <a:lnTo>
                        <a:pt x="1114816" y="325677"/>
                      </a:lnTo>
                      <a:lnTo>
                        <a:pt x="1027134" y="150312"/>
                      </a:lnTo>
                      <a:lnTo>
                        <a:pt x="939452" y="112734"/>
                      </a:lnTo>
                      <a:lnTo>
                        <a:pt x="776613" y="112734"/>
                      </a:lnTo>
                      <a:lnTo>
                        <a:pt x="576197" y="112734"/>
                      </a:lnTo>
                      <a:lnTo>
                        <a:pt x="513567" y="125260"/>
                      </a:lnTo>
                      <a:lnTo>
                        <a:pt x="651353" y="75156"/>
                      </a:lnTo>
                      <a:lnTo>
                        <a:pt x="588723" y="12526"/>
                      </a:lnTo>
                      <a:lnTo>
                        <a:pt x="526093" y="0"/>
                      </a:lnTo>
                      <a:lnTo>
                        <a:pt x="350728" y="25052"/>
                      </a:lnTo>
                      <a:lnTo>
                        <a:pt x="237994" y="125260"/>
                      </a:lnTo>
                      <a:lnTo>
                        <a:pt x="75156" y="237994"/>
                      </a:lnTo>
                      <a:lnTo>
                        <a:pt x="300624" y="150312"/>
                      </a:lnTo>
                      <a:lnTo>
                        <a:pt x="526093" y="12526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>
                  <a:off x="9813026" y="4376456"/>
                  <a:ext cx="388307" cy="475989"/>
                </a:xfrm>
                <a:custGeom>
                  <a:avLst/>
                  <a:gdLst>
                    <a:gd name="connsiteX0" fmla="*/ 0 w 388307"/>
                    <a:gd name="connsiteY0" fmla="*/ 475989 h 475989"/>
                    <a:gd name="connsiteX1" fmla="*/ 112734 w 388307"/>
                    <a:gd name="connsiteY1" fmla="*/ 250521 h 475989"/>
                    <a:gd name="connsiteX2" fmla="*/ 162838 w 388307"/>
                    <a:gd name="connsiteY2" fmla="*/ 137787 h 475989"/>
                    <a:gd name="connsiteX3" fmla="*/ 388307 w 388307"/>
                    <a:gd name="connsiteY3" fmla="*/ 0 h 475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8307" h="475989">
                      <a:moveTo>
                        <a:pt x="0" y="475989"/>
                      </a:moveTo>
                      <a:lnTo>
                        <a:pt x="112734" y="250521"/>
                      </a:lnTo>
                      <a:lnTo>
                        <a:pt x="162838" y="137787"/>
                      </a:lnTo>
                      <a:lnTo>
                        <a:pt x="388307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任意多边形 7"/>
                <p:cNvSpPr/>
                <p:nvPr/>
              </p:nvSpPr>
              <p:spPr>
                <a:xfrm>
                  <a:off x="10464379" y="3537212"/>
                  <a:ext cx="275573" cy="713984"/>
                </a:xfrm>
                <a:custGeom>
                  <a:avLst/>
                  <a:gdLst>
                    <a:gd name="connsiteX0" fmla="*/ 275573 w 275573"/>
                    <a:gd name="connsiteY0" fmla="*/ 0 h 713984"/>
                    <a:gd name="connsiteX1" fmla="*/ 175365 w 275573"/>
                    <a:gd name="connsiteY1" fmla="*/ 62631 h 713984"/>
                    <a:gd name="connsiteX2" fmla="*/ 112735 w 275573"/>
                    <a:gd name="connsiteY2" fmla="*/ 175365 h 713984"/>
                    <a:gd name="connsiteX3" fmla="*/ 12526 w 275573"/>
                    <a:gd name="connsiteY3" fmla="*/ 350729 h 713984"/>
                    <a:gd name="connsiteX4" fmla="*/ 25052 w 275573"/>
                    <a:gd name="connsiteY4" fmla="*/ 475989 h 713984"/>
                    <a:gd name="connsiteX5" fmla="*/ 0 w 275573"/>
                    <a:gd name="connsiteY5" fmla="*/ 713984 h 713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5573" h="713984">
                      <a:moveTo>
                        <a:pt x="275573" y="0"/>
                      </a:moveTo>
                      <a:lnTo>
                        <a:pt x="175365" y="62631"/>
                      </a:lnTo>
                      <a:lnTo>
                        <a:pt x="112735" y="175365"/>
                      </a:lnTo>
                      <a:lnTo>
                        <a:pt x="12526" y="350729"/>
                      </a:lnTo>
                      <a:lnTo>
                        <a:pt x="25052" y="475989"/>
                      </a:lnTo>
                      <a:lnTo>
                        <a:pt x="0" y="713984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任意多边形 8"/>
                <p:cNvSpPr/>
                <p:nvPr/>
              </p:nvSpPr>
              <p:spPr>
                <a:xfrm>
                  <a:off x="9787974" y="4890023"/>
                  <a:ext cx="1189972" cy="926926"/>
                </a:xfrm>
                <a:custGeom>
                  <a:avLst/>
                  <a:gdLst>
                    <a:gd name="connsiteX0" fmla="*/ 0 w 1189972"/>
                    <a:gd name="connsiteY0" fmla="*/ 488515 h 926926"/>
                    <a:gd name="connsiteX1" fmla="*/ 125260 w 1189972"/>
                    <a:gd name="connsiteY1" fmla="*/ 563672 h 926926"/>
                    <a:gd name="connsiteX2" fmla="*/ 350729 w 1189972"/>
                    <a:gd name="connsiteY2" fmla="*/ 751562 h 926926"/>
                    <a:gd name="connsiteX3" fmla="*/ 676405 w 1189972"/>
                    <a:gd name="connsiteY3" fmla="*/ 801666 h 926926"/>
                    <a:gd name="connsiteX4" fmla="*/ 864296 w 1189972"/>
                    <a:gd name="connsiteY4" fmla="*/ 926926 h 926926"/>
                    <a:gd name="connsiteX5" fmla="*/ 939452 w 1189972"/>
                    <a:gd name="connsiteY5" fmla="*/ 789140 h 926926"/>
                    <a:gd name="connsiteX6" fmla="*/ 914400 w 1189972"/>
                    <a:gd name="connsiteY6" fmla="*/ 601250 h 926926"/>
                    <a:gd name="connsiteX7" fmla="*/ 914400 w 1189972"/>
                    <a:gd name="connsiteY7" fmla="*/ 425885 h 926926"/>
                    <a:gd name="connsiteX8" fmla="*/ 901874 w 1189972"/>
                    <a:gd name="connsiteY8" fmla="*/ 187891 h 926926"/>
                    <a:gd name="connsiteX9" fmla="*/ 889348 w 1189972"/>
                    <a:gd name="connsiteY9" fmla="*/ 0 h 926926"/>
                    <a:gd name="connsiteX10" fmla="*/ 1027134 w 1189972"/>
                    <a:gd name="connsiteY10" fmla="*/ 0 h 926926"/>
                    <a:gd name="connsiteX11" fmla="*/ 1064712 w 1189972"/>
                    <a:gd name="connsiteY11" fmla="*/ 25052 h 926926"/>
                    <a:gd name="connsiteX12" fmla="*/ 1127342 w 1189972"/>
                    <a:gd name="connsiteY12" fmla="*/ 150313 h 926926"/>
                    <a:gd name="connsiteX13" fmla="*/ 1152394 w 1189972"/>
                    <a:gd name="connsiteY13" fmla="*/ 225469 h 926926"/>
                    <a:gd name="connsiteX14" fmla="*/ 1189972 w 1189972"/>
                    <a:gd name="connsiteY14" fmla="*/ 263047 h 926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89972" h="926926">
                      <a:moveTo>
                        <a:pt x="0" y="488515"/>
                      </a:moveTo>
                      <a:lnTo>
                        <a:pt x="125260" y="563672"/>
                      </a:lnTo>
                      <a:lnTo>
                        <a:pt x="350729" y="751562"/>
                      </a:lnTo>
                      <a:lnTo>
                        <a:pt x="676405" y="801666"/>
                      </a:lnTo>
                      <a:lnTo>
                        <a:pt x="864296" y="926926"/>
                      </a:lnTo>
                      <a:lnTo>
                        <a:pt x="939452" y="789140"/>
                      </a:lnTo>
                      <a:lnTo>
                        <a:pt x="914400" y="601250"/>
                      </a:lnTo>
                      <a:lnTo>
                        <a:pt x="914400" y="425885"/>
                      </a:lnTo>
                      <a:lnTo>
                        <a:pt x="901874" y="187891"/>
                      </a:lnTo>
                      <a:lnTo>
                        <a:pt x="889348" y="0"/>
                      </a:lnTo>
                      <a:lnTo>
                        <a:pt x="1027134" y="0"/>
                      </a:lnTo>
                      <a:lnTo>
                        <a:pt x="1064712" y="25052"/>
                      </a:lnTo>
                      <a:lnTo>
                        <a:pt x="1127342" y="150313"/>
                      </a:lnTo>
                      <a:lnTo>
                        <a:pt x="1152394" y="225469"/>
                      </a:lnTo>
                      <a:lnTo>
                        <a:pt x="1189972" y="26304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>
                  <a:off x="10552062" y="4526769"/>
                  <a:ext cx="538619" cy="613775"/>
                </a:xfrm>
                <a:custGeom>
                  <a:avLst/>
                  <a:gdLst>
                    <a:gd name="connsiteX0" fmla="*/ 400832 w 538619"/>
                    <a:gd name="connsiteY0" fmla="*/ 613775 h 613775"/>
                    <a:gd name="connsiteX1" fmla="*/ 425884 w 538619"/>
                    <a:gd name="connsiteY1" fmla="*/ 538619 h 613775"/>
                    <a:gd name="connsiteX2" fmla="*/ 501041 w 538619"/>
                    <a:gd name="connsiteY2" fmla="*/ 475989 h 613775"/>
                    <a:gd name="connsiteX3" fmla="*/ 538619 w 538619"/>
                    <a:gd name="connsiteY3" fmla="*/ 388306 h 613775"/>
                    <a:gd name="connsiteX4" fmla="*/ 538619 w 538619"/>
                    <a:gd name="connsiteY4" fmla="*/ 388306 h 613775"/>
                    <a:gd name="connsiteX5" fmla="*/ 400832 w 538619"/>
                    <a:gd name="connsiteY5" fmla="*/ 263046 h 613775"/>
                    <a:gd name="connsiteX6" fmla="*/ 288098 w 538619"/>
                    <a:gd name="connsiteY6" fmla="*/ 137786 h 613775"/>
                    <a:gd name="connsiteX7" fmla="*/ 162838 w 538619"/>
                    <a:gd name="connsiteY7" fmla="*/ 37578 h 613775"/>
                    <a:gd name="connsiteX8" fmla="*/ 75156 w 538619"/>
                    <a:gd name="connsiteY8" fmla="*/ 0 h 613775"/>
                    <a:gd name="connsiteX9" fmla="*/ 0 w 538619"/>
                    <a:gd name="connsiteY9" fmla="*/ 0 h 613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8619" h="613775">
                      <a:moveTo>
                        <a:pt x="400832" y="613775"/>
                      </a:moveTo>
                      <a:lnTo>
                        <a:pt x="425884" y="538619"/>
                      </a:lnTo>
                      <a:lnTo>
                        <a:pt x="501041" y="475989"/>
                      </a:lnTo>
                      <a:lnTo>
                        <a:pt x="538619" y="388306"/>
                      </a:lnTo>
                      <a:lnTo>
                        <a:pt x="538619" y="388306"/>
                      </a:lnTo>
                      <a:lnTo>
                        <a:pt x="400832" y="263046"/>
                      </a:lnTo>
                      <a:lnTo>
                        <a:pt x="288098" y="137786"/>
                      </a:lnTo>
                      <a:lnTo>
                        <a:pt x="162838" y="37578"/>
                      </a:lnTo>
                      <a:lnTo>
                        <a:pt x="7515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>
                  <a:off x="9900708" y="4526769"/>
                  <a:ext cx="651354" cy="964504"/>
                </a:xfrm>
                <a:custGeom>
                  <a:avLst/>
                  <a:gdLst>
                    <a:gd name="connsiteX0" fmla="*/ 651354 w 651354"/>
                    <a:gd name="connsiteY0" fmla="*/ 0 h 964504"/>
                    <a:gd name="connsiteX1" fmla="*/ 576197 w 651354"/>
                    <a:gd name="connsiteY1" fmla="*/ 37578 h 964504"/>
                    <a:gd name="connsiteX2" fmla="*/ 576197 w 651354"/>
                    <a:gd name="connsiteY2" fmla="*/ 75156 h 964504"/>
                    <a:gd name="connsiteX3" fmla="*/ 601249 w 651354"/>
                    <a:gd name="connsiteY3" fmla="*/ 150312 h 964504"/>
                    <a:gd name="connsiteX4" fmla="*/ 613775 w 651354"/>
                    <a:gd name="connsiteY4" fmla="*/ 275572 h 964504"/>
                    <a:gd name="connsiteX5" fmla="*/ 638827 w 651354"/>
                    <a:gd name="connsiteY5" fmla="*/ 363254 h 964504"/>
                    <a:gd name="connsiteX6" fmla="*/ 651354 w 651354"/>
                    <a:gd name="connsiteY6" fmla="*/ 551145 h 964504"/>
                    <a:gd name="connsiteX7" fmla="*/ 576197 w 651354"/>
                    <a:gd name="connsiteY7" fmla="*/ 688931 h 964504"/>
                    <a:gd name="connsiteX8" fmla="*/ 538619 w 651354"/>
                    <a:gd name="connsiteY8" fmla="*/ 964504 h 964504"/>
                    <a:gd name="connsiteX9" fmla="*/ 513567 w 651354"/>
                    <a:gd name="connsiteY9" fmla="*/ 801665 h 964504"/>
                    <a:gd name="connsiteX10" fmla="*/ 475989 w 651354"/>
                    <a:gd name="connsiteY10" fmla="*/ 776613 h 964504"/>
                    <a:gd name="connsiteX11" fmla="*/ 363255 w 651354"/>
                    <a:gd name="connsiteY11" fmla="*/ 613775 h 964504"/>
                    <a:gd name="connsiteX12" fmla="*/ 237995 w 651354"/>
                    <a:gd name="connsiteY12" fmla="*/ 463463 h 964504"/>
                    <a:gd name="connsiteX13" fmla="*/ 0 w 651354"/>
                    <a:gd name="connsiteY13" fmla="*/ 413358 h 964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51354" h="964504">
                      <a:moveTo>
                        <a:pt x="651354" y="0"/>
                      </a:moveTo>
                      <a:lnTo>
                        <a:pt x="576197" y="37578"/>
                      </a:lnTo>
                      <a:lnTo>
                        <a:pt x="576197" y="75156"/>
                      </a:lnTo>
                      <a:lnTo>
                        <a:pt x="601249" y="150312"/>
                      </a:lnTo>
                      <a:lnTo>
                        <a:pt x="613775" y="275572"/>
                      </a:lnTo>
                      <a:lnTo>
                        <a:pt x="638827" y="363254"/>
                      </a:lnTo>
                      <a:lnTo>
                        <a:pt x="651354" y="551145"/>
                      </a:lnTo>
                      <a:lnTo>
                        <a:pt x="576197" y="688931"/>
                      </a:lnTo>
                      <a:lnTo>
                        <a:pt x="538619" y="964504"/>
                      </a:lnTo>
                      <a:lnTo>
                        <a:pt x="513567" y="801665"/>
                      </a:lnTo>
                      <a:lnTo>
                        <a:pt x="475989" y="776613"/>
                      </a:lnTo>
                      <a:lnTo>
                        <a:pt x="363255" y="613775"/>
                      </a:lnTo>
                      <a:lnTo>
                        <a:pt x="237995" y="463463"/>
                      </a:lnTo>
                      <a:lnTo>
                        <a:pt x="0" y="413358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10251437" y="4451612"/>
                  <a:ext cx="212942" cy="651354"/>
                </a:xfrm>
                <a:custGeom>
                  <a:avLst/>
                  <a:gdLst>
                    <a:gd name="connsiteX0" fmla="*/ 0 w 212942"/>
                    <a:gd name="connsiteY0" fmla="*/ 651354 h 651354"/>
                    <a:gd name="connsiteX1" fmla="*/ 150312 w 212942"/>
                    <a:gd name="connsiteY1" fmla="*/ 513568 h 651354"/>
                    <a:gd name="connsiteX2" fmla="*/ 187890 w 212942"/>
                    <a:gd name="connsiteY2" fmla="*/ 438411 h 651354"/>
                    <a:gd name="connsiteX3" fmla="*/ 212942 w 212942"/>
                    <a:gd name="connsiteY3" fmla="*/ 363255 h 651354"/>
                    <a:gd name="connsiteX4" fmla="*/ 200416 w 212942"/>
                    <a:gd name="connsiteY4" fmla="*/ 212943 h 651354"/>
                    <a:gd name="connsiteX5" fmla="*/ 100208 w 212942"/>
                    <a:gd name="connsiteY5" fmla="*/ 0 h 651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2942" h="651354">
                      <a:moveTo>
                        <a:pt x="0" y="651354"/>
                      </a:moveTo>
                      <a:lnTo>
                        <a:pt x="150312" y="513568"/>
                      </a:lnTo>
                      <a:lnTo>
                        <a:pt x="187890" y="438411"/>
                      </a:lnTo>
                      <a:lnTo>
                        <a:pt x="212942" y="363255"/>
                      </a:lnTo>
                      <a:lnTo>
                        <a:pt x="200416" y="212943"/>
                      </a:lnTo>
                      <a:lnTo>
                        <a:pt x="100208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10689848" y="3938045"/>
                  <a:ext cx="1064712" cy="1352811"/>
                </a:xfrm>
                <a:custGeom>
                  <a:avLst/>
                  <a:gdLst>
                    <a:gd name="connsiteX0" fmla="*/ 263046 w 1064712"/>
                    <a:gd name="connsiteY0" fmla="*/ 839244 h 1352811"/>
                    <a:gd name="connsiteX1" fmla="*/ 375781 w 1064712"/>
                    <a:gd name="connsiteY1" fmla="*/ 688932 h 1352811"/>
                    <a:gd name="connsiteX2" fmla="*/ 375781 w 1064712"/>
                    <a:gd name="connsiteY2" fmla="*/ 513567 h 1352811"/>
                    <a:gd name="connsiteX3" fmla="*/ 413359 w 1064712"/>
                    <a:gd name="connsiteY3" fmla="*/ 325677 h 1352811"/>
                    <a:gd name="connsiteX4" fmla="*/ 463463 w 1064712"/>
                    <a:gd name="connsiteY4" fmla="*/ 100208 h 1352811"/>
                    <a:gd name="connsiteX5" fmla="*/ 551145 w 1064712"/>
                    <a:gd name="connsiteY5" fmla="*/ 0 h 1352811"/>
                    <a:gd name="connsiteX6" fmla="*/ 638827 w 1064712"/>
                    <a:gd name="connsiteY6" fmla="*/ 50104 h 1352811"/>
                    <a:gd name="connsiteX7" fmla="*/ 776614 w 1064712"/>
                    <a:gd name="connsiteY7" fmla="*/ 187891 h 1352811"/>
                    <a:gd name="connsiteX8" fmla="*/ 901874 w 1064712"/>
                    <a:gd name="connsiteY8" fmla="*/ 375781 h 1352811"/>
                    <a:gd name="connsiteX9" fmla="*/ 1064712 w 1064712"/>
                    <a:gd name="connsiteY9" fmla="*/ 363255 h 1352811"/>
                    <a:gd name="connsiteX10" fmla="*/ 1064712 w 1064712"/>
                    <a:gd name="connsiteY10" fmla="*/ 363255 h 1352811"/>
                    <a:gd name="connsiteX11" fmla="*/ 901874 w 1064712"/>
                    <a:gd name="connsiteY11" fmla="*/ 463463 h 1352811"/>
                    <a:gd name="connsiteX12" fmla="*/ 814192 w 1064712"/>
                    <a:gd name="connsiteY12" fmla="*/ 501041 h 1352811"/>
                    <a:gd name="connsiteX13" fmla="*/ 789140 w 1064712"/>
                    <a:gd name="connsiteY13" fmla="*/ 526093 h 1352811"/>
                    <a:gd name="connsiteX14" fmla="*/ 688931 w 1064712"/>
                    <a:gd name="connsiteY14" fmla="*/ 601250 h 1352811"/>
                    <a:gd name="connsiteX15" fmla="*/ 688931 w 1064712"/>
                    <a:gd name="connsiteY15" fmla="*/ 501041 h 1352811"/>
                    <a:gd name="connsiteX16" fmla="*/ 701457 w 1064712"/>
                    <a:gd name="connsiteY16" fmla="*/ 388307 h 1352811"/>
                    <a:gd name="connsiteX17" fmla="*/ 688931 w 1064712"/>
                    <a:gd name="connsiteY17" fmla="*/ 363255 h 1352811"/>
                    <a:gd name="connsiteX18" fmla="*/ 538619 w 1064712"/>
                    <a:gd name="connsiteY18" fmla="*/ 300625 h 1352811"/>
                    <a:gd name="connsiteX19" fmla="*/ 526093 w 1064712"/>
                    <a:gd name="connsiteY19" fmla="*/ 413359 h 1352811"/>
                    <a:gd name="connsiteX20" fmla="*/ 526093 w 1064712"/>
                    <a:gd name="connsiteY20" fmla="*/ 701458 h 1352811"/>
                    <a:gd name="connsiteX21" fmla="*/ 551145 w 1064712"/>
                    <a:gd name="connsiteY21" fmla="*/ 914400 h 1352811"/>
                    <a:gd name="connsiteX22" fmla="*/ 563671 w 1064712"/>
                    <a:gd name="connsiteY22" fmla="*/ 1127343 h 1352811"/>
                    <a:gd name="connsiteX23" fmla="*/ 538619 w 1064712"/>
                    <a:gd name="connsiteY23" fmla="*/ 1240077 h 1352811"/>
                    <a:gd name="connsiteX24" fmla="*/ 501041 w 1064712"/>
                    <a:gd name="connsiteY24" fmla="*/ 1290181 h 1352811"/>
                    <a:gd name="connsiteX25" fmla="*/ 388307 w 1064712"/>
                    <a:gd name="connsiteY25" fmla="*/ 1340285 h 1352811"/>
                    <a:gd name="connsiteX26" fmla="*/ 250520 w 1064712"/>
                    <a:gd name="connsiteY26" fmla="*/ 1352811 h 1352811"/>
                    <a:gd name="connsiteX27" fmla="*/ 112734 w 1064712"/>
                    <a:gd name="connsiteY27" fmla="*/ 1290181 h 1352811"/>
                    <a:gd name="connsiteX28" fmla="*/ 0 w 1064712"/>
                    <a:gd name="connsiteY28" fmla="*/ 1215025 h 1352811"/>
                    <a:gd name="connsiteX0" fmla="*/ 263046 w 1064712"/>
                    <a:gd name="connsiteY0" fmla="*/ 839244 h 1352811"/>
                    <a:gd name="connsiteX1" fmla="*/ 375781 w 1064712"/>
                    <a:gd name="connsiteY1" fmla="*/ 688932 h 1352811"/>
                    <a:gd name="connsiteX2" fmla="*/ 375781 w 1064712"/>
                    <a:gd name="connsiteY2" fmla="*/ 513567 h 1352811"/>
                    <a:gd name="connsiteX3" fmla="*/ 413359 w 1064712"/>
                    <a:gd name="connsiteY3" fmla="*/ 325677 h 1352811"/>
                    <a:gd name="connsiteX4" fmla="*/ 463463 w 1064712"/>
                    <a:gd name="connsiteY4" fmla="*/ 100208 h 1352811"/>
                    <a:gd name="connsiteX5" fmla="*/ 551145 w 1064712"/>
                    <a:gd name="connsiteY5" fmla="*/ 0 h 1352811"/>
                    <a:gd name="connsiteX6" fmla="*/ 638827 w 1064712"/>
                    <a:gd name="connsiteY6" fmla="*/ 50104 h 1352811"/>
                    <a:gd name="connsiteX7" fmla="*/ 776614 w 1064712"/>
                    <a:gd name="connsiteY7" fmla="*/ 187891 h 1352811"/>
                    <a:gd name="connsiteX8" fmla="*/ 901874 w 1064712"/>
                    <a:gd name="connsiteY8" fmla="*/ 375781 h 1352811"/>
                    <a:gd name="connsiteX9" fmla="*/ 1064712 w 1064712"/>
                    <a:gd name="connsiteY9" fmla="*/ 363255 h 1352811"/>
                    <a:gd name="connsiteX10" fmla="*/ 1064712 w 1064712"/>
                    <a:gd name="connsiteY10" fmla="*/ 363255 h 1352811"/>
                    <a:gd name="connsiteX11" fmla="*/ 901874 w 1064712"/>
                    <a:gd name="connsiteY11" fmla="*/ 463463 h 1352811"/>
                    <a:gd name="connsiteX12" fmla="*/ 851770 w 1064712"/>
                    <a:gd name="connsiteY12" fmla="*/ 526093 h 1352811"/>
                    <a:gd name="connsiteX13" fmla="*/ 789140 w 1064712"/>
                    <a:gd name="connsiteY13" fmla="*/ 526093 h 1352811"/>
                    <a:gd name="connsiteX14" fmla="*/ 688931 w 1064712"/>
                    <a:gd name="connsiteY14" fmla="*/ 601250 h 1352811"/>
                    <a:gd name="connsiteX15" fmla="*/ 688931 w 1064712"/>
                    <a:gd name="connsiteY15" fmla="*/ 501041 h 1352811"/>
                    <a:gd name="connsiteX16" fmla="*/ 701457 w 1064712"/>
                    <a:gd name="connsiteY16" fmla="*/ 388307 h 1352811"/>
                    <a:gd name="connsiteX17" fmla="*/ 688931 w 1064712"/>
                    <a:gd name="connsiteY17" fmla="*/ 363255 h 1352811"/>
                    <a:gd name="connsiteX18" fmla="*/ 538619 w 1064712"/>
                    <a:gd name="connsiteY18" fmla="*/ 300625 h 1352811"/>
                    <a:gd name="connsiteX19" fmla="*/ 526093 w 1064712"/>
                    <a:gd name="connsiteY19" fmla="*/ 413359 h 1352811"/>
                    <a:gd name="connsiteX20" fmla="*/ 526093 w 1064712"/>
                    <a:gd name="connsiteY20" fmla="*/ 701458 h 1352811"/>
                    <a:gd name="connsiteX21" fmla="*/ 551145 w 1064712"/>
                    <a:gd name="connsiteY21" fmla="*/ 914400 h 1352811"/>
                    <a:gd name="connsiteX22" fmla="*/ 563671 w 1064712"/>
                    <a:gd name="connsiteY22" fmla="*/ 1127343 h 1352811"/>
                    <a:gd name="connsiteX23" fmla="*/ 538619 w 1064712"/>
                    <a:gd name="connsiteY23" fmla="*/ 1240077 h 1352811"/>
                    <a:gd name="connsiteX24" fmla="*/ 501041 w 1064712"/>
                    <a:gd name="connsiteY24" fmla="*/ 1290181 h 1352811"/>
                    <a:gd name="connsiteX25" fmla="*/ 388307 w 1064712"/>
                    <a:gd name="connsiteY25" fmla="*/ 1340285 h 1352811"/>
                    <a:gd name="connsiteX26" fmla="*/ 250520 w 1064712"/>
                    <a:gd name="connsiteY26" fmla="*/ 1352811 h 1352811"/>
                    <a:gd name="connsiteX27" fmla="*/ 112734 w 1064712"/>
                    <a:gd name="connsiteY27" fmla="*/ 1290181 h 1352811"/>
                    <a:gd name="connsiteX28" fmla="*/ 0 w 1064712"/>
                    <a:gd name="connsiteY28" fmla="*/ 1215025 h 1352811"/>
                    <a:gd name="connsiteX0" fmla="*/ 263046 w 1064712"/>
                    <a:gd name="connsiteY0" fmla="*/ 839244 h 1352811"/>
                    <a:gd name="connsiteX1" fmla="*/ 375781 w 1064712"/>
                    <a:gd name="connsiteY1" fmla="*/ 688932 h 1352811"/>
                    <a:gd name="connsiteX2" fmla="*/ 375781 w 1064712"/>
                    <a:gd name="connsiteY2" fmla="*/ 513567 h 1352811"/>
                    <a:gd name="connsiteX3" fmla="*/ 413359 w 1064712"/>
                    <a:gd name="connsiteY3" fmla="*/ 325677 h 1352811"/>
                    <a:gd name="connsiteX4" fmla="*/ 463463 w 1064712"/>
                    <a:gd name="connsiteY4" fmla="*/ 100208 h 1352811"/>
                    <a:gd name="connsiteX5" fmla="*/ 551145 w 1064712"/>
                    <a:gd name="connsiteY5" fmla="*/ 0 h 1352811"/>
                    <a:gd name="connsiteX6" fmla="*/ 638827 w 1064712"/>
                    <a:gd name="connsiteY6" fmla="*/ 50104 h 1352811"/>
                    <a:gd name="connsiteX7" fmla="*/ 776614 w 1064712"/>
                    <a:gd name="connsiteY7" fmla="*/ 187891 h 1352811"/>
                    <a:gd name="connsiteX8" fmla="*/ 901874 w 1064712"/>
                    <a:gd name="connsiteY8" fmla="*/ 375781 h 1352811"/>
                    <a:gd name="connsiteX9" fmla="*/ 1064712 w 1064712"/>
                    <a:gd name="connsiteY9" fmla="*/ 363255 h 1352811"/>
                    <a:gd name="connsiteX10" fmla="*/ 1064712 w 1064712"/>
                    <a:gd name="connsiteY10" fmla="*/ 363255 h 1352811"/>
                    <a:gd name="connsiteX11" fmla="*/ 901874 w 1064712"/>
                    <a:gd name="connsiteY11" fmla="*/ 463463 h 1352811"/>
                    <a:gd name="connsiteX12" fmla="*/ 851770 w 1064712"/>
                    <a:gd name="connsiteY12" fmla="*/ 526093 h 1352811"/>
                    <a:gd name="connsiteX13" fmla="*/ 826718 w 1064712"/>
                    <a:gd name="connsiteY13" fmla="*/ 588724 h 1352811"/>
                    <a:gd name="connsiteX14" fmla="*/ 688931 w 1064712"/>
                    <a:gd name="connsiteY14" fmla="*/ 601250 h 1352811"/>
                    <a:gd name="connsiteX15" fmla="*/ 688931 w 1064712"/>
                    <a:gd name="connsiteY15" fmla="*/ 501041 h 1352811"/>
                    <a:gd name="connsiteX16" fmla="*/ 701457 w 1064712"/>
                    <a:gd name="connsiteY16" fmla="*/ 388307 h 1352811"/>
                    <a:gd name="connsiteX17" fmla="*/ 688931 w 1064712"/>
                    <a:gd name="connsiteY17" fmla="*/ 363255 h 1352811"/>
                    <a:gd name="connsiteX18" fmla="*/ 538619 w 1064712"/>
                    <a:gd name="connsiteY18" fmla="*/ 300625 h 1352811"/>
                    <a:gd name="connsiteX19" fmla="*/ 526093 w 1064712"/>
                    <a:gd name="connsiteY19" fmla="*/ 413359 h 1352811"/>
                    <a:gd name="connsiteX20" fmla="*/ 526093 w 1064712"/>
                    <a:gd name="connsiteY20" fmla="*/ 701458 h 1352811"/>
                    <a:gd name="connsiteX21" fmla="*/ 551145 w 1064712"/>
                    <a:gd name="connsiteY21" fmla="*/ 914400 h 1352811"/>
                    <a:gd name="connsiteX22" fmla="*/ 563671 w 1064712"/>
                    <a:gd name="connsiteY22" fmla="*/ 1127343 h 1352811"/>
                    <a:gd name="connsiteX23" fmla="*/ 538619 w 1064712"/>
                    <a:gd name="connsiteY23" fmla="*/ 1240077 h 1352811"/>
                    <a:gd name="connsiteX24" fmla="*/ 501041 w 1064712"/>
                    <a:gd name="connsiteY24" fmla="*/ 1290181 h 1352811"/>
                    <a:gd name="connsiteX25" fmla="*/ 388307 w 1064712"/>
                    <a:gd name="connsiteY25" fmla="*/ 1340285 h 1352811"/>
                    <a:gd name="connsiteX26" fmla="*/ 250520 w 1064712"/>
                    <a:gd name="connsiteY26" fmla="*/ 1352811 h 1352811"/>
                    <a:gd name="connsiteX27" fmla="*/ 112734 w 1064712"/>
                    <a:gd name="connsiteY27" fmla="*/ 1290181 h 1352811"/>
                    <a:gd name="connsiteX28" fmla="*/ 0 w 1064712"/>
                    <a:gd name="connsiteY28" fmla="*/ 1215025 h 1352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64712" h="1352811">
                      <a:moveTo>
                        <a:pt x="263046" y="839244"/>
                      </a:moveTo>
                      <a:lnTo>
                        <a:pt x="375781" y="688932"/>
                      </a:lnTo>
                      <a:lnTo>
                        <a:pt x="375781" y="513567"/>
                      </a:lnTo>
                      <a:lnTo>
                        <a:pt x="413359" y="325677"/>
                      </a:lnTo>
                      <a:lnTo>
                        <a:pt x="463463" y="100208"/>
                      </a:lnTo>
                      <a:lnTo>
                        <a:pt x="551145" y="0"/>
                      </a:lnTo>
                      <a:lnTo>
                        <a:pt x="638827" y="50104"/>
                      </a:lnTo>
                      <a:lnTo>
                        <a:pt x="776614" y="187891"/>
                      </a:lnTo>
                      <a:lnTo>
                        <a:pt x="901874" y="375781"/>
                      </a:lnTo>
                      <a:lnTo>
                        <a:pt x="1064712" y="363255"/>
                      </a:lnTo>
                      <a:lnTo>
                        <a:pt x="1064712" y="363255"/>
                      </a:lnTo>
                      <a:lnTo>
                        <a:pt x="901874" y="463463"/>
                      </a:lnTo>
                      <a:lnTo>
                        <a:pt x="851770" y="526093"/>
                      </a:lnTo>
                      <a:lnTo>
                        <a:pt x="826718" y="588724"/>
                      </a:lnTo>
                      <a:lnTo>
                        <a:pt x="688931" y="601250"/>
                      </a:lnTo>
                      <a:lnTo>
                        <a:pt x="688931" y="501041"/>
                      </a:lnTo>
                      <a:lnTo>
                        <a:pt x="701457" y="388307"/>
                      </a:lnTo>
                      <a:lnTo>
                        <a:pt x="688931" y="363255"/>
                      </a:lnTo>
                      <a:lnTo>
                        <a:pt x="538619" y="300625"/>
                      </a:lnTo>
                      <a:lnTo>
                        <a:pt x="526093" y="413359"/>
                      </a:lnTo>
                      <a:lnTo>
                        <a:pt x="526093" y="701458"/>
                      </a:lnTo>
                      <a:lnTo>
                        <a:pt x="551145" y="914400"/>
                      </a:lnTo>
                      <a:lnTo>
                        <a:pt x="563671" y="1127343"/>
                      </a:lnTo>
                      <a:lnTo>
                        <a:pt x="538619" y="1240077"/>
                      </a:lnTo>
                      <a:lnTo>
                        <a:pt x="501041" y="1290181"/>
                      </a:lnTo>
                      <a:lnTo>
                        <a:pt x="388307" y="1340285"/>
                      </a:lnTo>
                      <a:lnTo>
                        <a:pt x="250520" y="1352811"/>
                      </a:lnTo>
                      <a:lnTo>
                        <a:pt x="112734" y="1290181"/>
                      </a:lnTo>
                      <a:lnTo>
                        <a:pt x="0" y="1215025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>
                  <a:off x="10426801" y="5002758"/>
                  <a:ext cx="75156" cy="75156"/>
                </a:xfrm>
                <a:custGeom>
                  <a:avLst/>
                  <a:gdLst>
                    <a:gd name="connsiteX0" fmla="*/ 0 w 75156"/>
                    <a:gd name="connsiteY0" fmla="*/ 0 h 75156"/>
                    <a:gd name="connsiteX1" fmla="*/ 75156 w 75156"/>
                    <a:gd name="connsiteY1" fmla="*/ 75156 h 75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156" h="75156">
                      <a:moveTo>
                        <a:pt x="0" y="0"/>
                      </a:moveTo>
                      <a:lnTo>
                        <a:pt x="75156" y="7515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 14"/>
                <p:cNvSpPr/>
                <p:nvPr/>
              </p:nvSpPr>
              <p:spPr>
                <a:xfrm>
                  <a:off x="9675240" y="1670834"/>
                  <a:ext cx="1766169" cy="2004165"/>
                </a:xfrm>
                <a:custGeom>
                  <a:avLst/>
                  <a:gdLst>
                    <a:gd name="connsiteX0" fmla="*/ 0 w 1766169"/>
                    <a:gd name="connsiteY0" fmla="*/ 1703540 h 2004165"/>
                    <a:gd name="connsiteX1" fmla="*/ 275572 w 1766169"/>
                    <a:gd name="connsiteY1" fmla="*/ 1427967 h 2004165"/>
                    <a:gd name="connsiteX2" fmla="*/ 576197 w 1766169"/>
                    <a:gd name="connsiteY2" fmla="*/ 1039661 h 2004165"/>
                    <a:gd name="connsiteX3" fmla="*/ 939452 w 1766169"/>
                    <a:gd name="connsiteY3" fmla="*/ 651354 h 2004165"/>
                    <a:gd name="connsiteX4" fmla="*/ 1290180 w 1766169"/>
                    <a:gd name="connsiteY4" fmla="*/ 275573 h 2004165"/>
                    <a:gd name="connsiteX5" fmla="*/ 1227550 w 1766169"/>
                    <a:gd name="connsiteY5" fmla="*/ 162839 h 2004165"/>
                    <a:gd name="connsiteX6" fmla="*/ 1215024 w 1766169"/>
                    <a:gd name="connsiteY6" fmla="*/ 75156 h 2004165"/>
                    <a:gd name="connsiteX7" fmla="*/ 1252602 w 1766169"/>
                    <a:gd name="connsiteY7" fmla="*/ 50104 h 2004165"/>
                    <a:gd name="connsiteX8" fmla="*/ 1315232 w 1766169"/>
                    <a:gd name="connsiteY8" fmla="*/ 162839 h 2004165"/>
                    <a:gd name="connsiteX9" fmla="*/ 1415441 w 1766169"/>
                    <a:gd name="connsiteY9" fmla="*/ 62630 h 2004165"/>
                    <a:gd name="connsiteX10" fmla="*/ 1465545 w 1766169"/>
                    <a:gd name="connsiteY10" fmla="*/ 0 h 2004165"/>
                    <a:gd name="connsiteX11" fmla="*/ 1503123 w 1766169"/>
                    <a:gd name="connsiteY11" fmla="*/ 125261 h 2004165"/>
                    <a:gd name="connsiteX12" fmla="*/ 1503123 w 1766169"/>
                    <a:gd name="connsiteY12" fmla="*/ 150313 h 2004165"/>
                    <a:gd name="connsiteX13" fmla="*/ 1665961 w 1766169"/>
                    <a:gd name="connsiteY13" fmla="*/ 25052 h 2004165"/>
                    <a:gd name="connsiteX14" fmla="*/ 1665961 w 1766169"/>
                    <a:gd name="connsiteY14" fmla="*/ 25052 h 2004165"/>
                    <a:gd name="connsiteX15" fmla="*/ 1528175 w 1766169"/>
                    <a:gd name="connsiteY15" fmla="*/ 162839 h 2004165"/>
                    <a:gd name="connsiteX16" fmla="*/ 1528175 w 1766169"/>
                    <a:gd name="connsiteY16" fmla="*/ 200417 h 2004165"/>
                    <a:gd name="connsiteX17" fmla="*/ 1766169 w 1766169"/>
                    <a:gd name="connsiteY17" fmla="*/ 200417 h 2004165"/>
                    <a:gd name="connsiteX18" fmla="*/ 1603331 w 1766169"/>
                    <a:gd name="connsiteY18" fmla="*/ 325677 h 2004165"/>
                    <a:gd name="connsiteX19" fmla="*/ 1390389 w 1766169"/>
                    <a:gd name="connsiteY19" fmla="*/ 350729 h 2004165"/>
                    <a:gd name="connsiteX20" fmla="*/ 1227550 w 1766169"/>
                    <a:gd name="connsiteY20" fmla="*/ 501041 h 2004165"/>
                    <a:gd name="connsiteX21" fmla="*/ 739035 w 1766169"/>
                    <a:gd name="connsiteY21" fmla="*/ 1164921 h 2004165"/>
                    <a:gd name="connsiteX22" fmla="*/ 313150 w 1766169"/>
                    <a:gd name="connsiteY22" fmla="*/ 1778696 h 2004165"/>
                    <a:gd name="connsiteX23" fmla="*/ 200416 w 1766169"/>
                    <a:gd name="connsiteY23" fmla="*/ 2004165 h 2004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766169" h="2004165">
                      <a:moveTo>
                        <a:pt x="0" y="1703540"/>
                      </a:moveTo>
                      <a:lnTo>
                        <a:pt x="275572" y="1427967"/>
                      </a:lnTo>
                      <a:lnTo>
                        <a:pt x="576197" y="1039661"/>
                      </a:lnTo>
                      <a:lnTo>
                        <a:pt x="939452" y="651354"/>
                      </a:lnTo>
                      <a:lnTo>
                        <a:pt x="1290180" y="275573"/>
                      </a:lnTo>
                      <a:lnTo>
                        <a:pt x="1227550" y="162839"/>
                      </a:lnTo>
                      <a:lnTo>
                        <a:pt x="1215024" y="75156"/>
                      </a:lnTo>
                      <a:lnTo>
                        <a:pt x="1252602" y="50104"/>
                      </a:lnTo>
                      <a:lnTo>
                        <a:pt x="1315232" y="162839"/>
                      </a:lnTo>
                      <a:lnTo>
                        <a:pt x="1415441" y="62630"/>
                      </a:lnTo>
                      <a:lnTo>
                        <a:pt x="1465545" y="0"/>
                      </a:lnTo>
                      <a:lnTo>
                        <a:pt x="1503123" y="125261"/>
                      </a:lnTo>
                      <a:lnTo>
                        <a:pt x="1503123" y="150313"/>
                      </a:lnTo>
                      <a:lnTo>
                        <a:pt x="1665961" y="25052"/>
                      </a:lnTo>
                      <a:lnTo>
                        <a:pt x="1665961" y="25052"/>
                      </a:lnTo>
                      <a:lnTo>
                        <a:pt x="1528175" y="162839"/>
                      </a:lnTo>
                      <a:lnTo>
                        <a:pt x="1528175" y="200417"/>
                      </a:lnTo>
                      <a:lnTo>
                        <a:pt x="1766169" y="200417"/>
                      </a:lnTo>
                      <a:lnTo>
                        <a:pt x="1603331" y="325677"/>
                      </a:lnTo>
                      <a:lnTo>
                        <a:pt x="1390389" y="350729"/>
                      </a:lnTo>
                      <a:lnTo>
                        <a:pt x="1227550" y="501041"/>
                      </a:lnTo>
                      <a:lnTo>
                        <a:pt x="739035" y="1164921"/>
                      </a:lnTo>
                      <a:lnTo>
                        <a:pt x="313150" y="1778696"/>
                      </a:lnTo>
                      <a:lnTo>
                        <a:pt x="200416" y="2004165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8397585" y="2910911"/>
                  <a:ext cx="264438" cy="563671"/>
                </a:xfrm>
                <a:custGeom>
                  <a:avLst/>
                  <a:gdLst>
                    <a:gd name="connsiteX0" fmla="*/ 100208 w 237994"/>
                    <a:gd name="connsiteY0" fmla="*/ 0 h 563671"/>
                    <a:gd name="connsiteX1" fmla="*/ 100208 w 237994"/>
                    <a:gd name="connsiteY1" fmla="*/ 150312 h 563671"/>
                    <a:gd name="connsiteX2" fmla="*/ 125260 w 237994"/>
                    <a:gd name="connsiteY2" fmla="*/ 275573 h 563671"/>
                    <a:gd name="connsiteX3" fmla="*/ 0 w 237994"/>
                    <a:gd name="connsiteY3" fmla="*/ 275573 h 563671"/>
                    <a:gd name="connsiteX4" fmla="*/ 87682 w 237994"/>
                    <a:gd name="connsiteY4" fmla="*/ 363255 h 563671"/>
                    <a:gd name="connsiteX5" fmla="*/ 100208 w 237994"/>
                    <a:gd name="connsiteY5" fmla="*/ 413359 h 563671"/>
                    <a:gd name="connsiteX6" fmla="*/ 162838 w 237994"/>
                    <a:gd name="connsiteY6" fmla="*/ 438411 h 563671"/>
                    <a:gd name="connsiteX7" fmla="*/ 75156 w 237994"/>
                    <a:gd name="connsiteY7" fmla="*/ 438411 h 563671"/>
                    <a:gd name="connsiteX8" fmla="*/ 162838 w 237994"/>
                    <a:gd name="connsiteY8" fmla="*/ 450937 h 563671"/>
                    <a:gd name="connsiteX9" fmla="*/ 112734 w 237994"/>
                    <a:gd name="connsiteY9" fmla="*/ 501041 h 563671"/>
                    <a:gd name="connsiteX10" fmla="*/ 237994 w 237994"/>
                    <a:gd name="connsiteY10" fmla="*/ 513567 h 563671"/>
                    <a:gd name="connsiteX11" fmla="*/ 187890 w 237994"/>
                    <a:gd name="connsiteY11" fmla="*/ 563671 h 563671"/>
                    <a:gd name="connsiteX0" fmla="*/ 100208 w 264438"/>
                    <a:gd name="connsiteY0" fmla="*/ 0 h 563671"/>
                    <a:gd name="connsiteX1" fmla="*/ 100208 w 264438"/>
                    <a:gd name="connsiteY1" fmla="*/ 150312 h 563671"/>
                    <a:gd name="connsiteX2" fmla="*/ 125260 w 264438"/>
                    <a:gd name="connsiteY2" fmla="*/ 275573 h 563671"/>
                    <a:gd name="connsiteX3" fmla="*/ 0 w 264438"/>
                    <a:gd name="connsiteY3" fmla="*/ 275573 h 563671"/>
                    <a:gd name="connsiteX4" fmla="*/ 87682 w 264438"/>
                    <a:gd name="connsiteY4" fmla="*/ 363255 h 563671"/>
                    <a:gd name="connsiteX5" fmla="*/ 100208 w 264438"/>
                    <a:gd name="connsiteY5" fmla="*/ 413359 h 563671"/>
                    <a:gd name="connsiteX6" fmla="*/ 162838 w 264438"/>
                    <a:gd name="connsiteY6" fmla="*/ 438411 h 563671"/>
                    <a:gd name="connsiteX7" fmla="*/ 75156 w 264438"/>
                    <a:gd name="connsiteY7" fmla="*/ 438411 h 563671"/>
                    <a:gd name="connsiteX8" fmla="*/ 264438 w 264438"/>
                    <a:gd name="connsiteY8" fmla="*/ 476337 h 563671"/>
                    <a:gd name="connsiteX9" fmla="*/ 112734 w 264438"/>
                    <a:gd name="connsiteY9" fmla="*/ 501041 h 563671"/>
                    <a:gd name="connsiteX10" fmla="*/ 237994 w 264438"/>
                    <a:gd name="connsiteY10" fmla="*/ 513567 h 563671"/>
                    <a:gd name="connsiteX11" fmla="*/ 187890 w 264438"/>
                    <a:gd name="connsiteY11" fmla="*/ 563671 h 563671"/>
                    <a:gd name="connsiteX0" fmla="*/ 100208 w 264438"/>
                    <a:gd name="connsiteY0" fmla="*/ 0 h 563671"/>
                    <a:gd name="connsiteX1" fmla="*/ 100208 w 264438"/>
                    <a:gd name="connsiteY1" fmla="*/ 150312 h 563671"/>
                    <a:gd name="connsiteX2" fmla="*/ 125260 w 264438"/>
                    <a:gd name="connsiteY2" fmla="*/ 275573 h 563671"/>
                    <a:gd name="connsiteX3" fmla="*/ 0 w 264438"/>
                    <a:gd name="connsiteY3" fmla="*/ 275573 h 563671"/>
                    <a:gd name="connsiteX4" fmla="*/ 87682 w 264438"/>
                    <a:gd name="connsiteY4" fmla="*/ 363255 h 563671"/>
                    <a:gd name="connsiteX5" fmla="*/ 100208 w 264438"/>
                    <a:gd name="connsiteY5" fmla="*/ 413359 h 563671"/>
                    <a:gd name="connsiteX6" fmla="*/ 162838 w 264438"/>
                    <a:gd name="connsiteY6" fmla="*/ 438411 h 563671"/>
                    <a:gd name="connsiteX7" fmla="*/ 167171 w 264438"/>
                    <a:gd name="connsiteY7" fmla="*/ 432660 h 563671"/>
                    <a:gd name="connsiteX8" fmla="*/ 264438 w 264438"/>
                    <a:gd name="connsiteY8" fmla="*/ 476337 h 563671"/>
                    <a:gd name="connsiteX9" fmla="*/ 112734 w 264438"/>
                    <a:gd name="connsiteY9" fmla="*/ 501041 h 563671"/>
                    <a:gd name="connsiteX10" fmla="*/ 237994 w 264438"/>
                    <a:gd name="connsiteY10" fmla="*/ 513567 h 563671"/>
                    <a:gd name="connsiteX11" fmla="*/ 187890 w 264438"/>
                    <a:gd name="connsiteY11" fmla="*/ 563671 h 563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4438" h="563671">
                      <a:moveTo>
                        <a:pt x="100208" y="0"/>
                      </a:moveTo>
                      <a:lnTo>
                        <a:pt x="100208" y="150312"/>
                      </a:lnTo>
                      <a:lnTo>
                        <a:pt x="125260" y="275573"/>
                      </a:lnTo>
                      <a:lnTo>
                        <a:pt x="0" y="275573"/>
                      </a:lnTo>
                      <a:lnTo>
                        <a:pt x="87682" y="363255"/>
                      </a:lnTo>
                      <a:lnTo>
                        <a:pt x="100208" y="413359"/>
                      </a:lnTo>
                      <a:lnTo>
                        <a:pt x="162838" y="438411"/>
                      </a:lnTo>
                      <a:lnTo>
                        <a:pt x="167171" y="432660"/>
                      </a:lnTo>
                      <a:lnTo>
                        <a:pt x="264438" y="476337"/>
                      </a:lnTo>
                      <a:lnTo>
                        <a:pt x="112734" y="501041"/>
                      </a:lnTo>
                      <a:lnTo>
                        <a:pt x="237994" y="513567"/>
                      </a:lnTo>
                      <a:lnTo>
                        <a:pt x="187890" y="563671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9224303" y="1745990"/>
                  <a:ext cx="939452" cy="1565754"/>
                </a:xfrm>
                <a:custGeom>
                  <a:avLst/>
                  <a:gdLst>
                    <a:gd name="connsiteX0" fmla="*/ 175364 w 939452"/>
                    <a:gd name="connsiteY0" fmla="*/ 1565754 h 1565754"/>
                    <a:gd name="connsiteX1" fmla="*/ 350728 w 939452"/>
                    <a:gd name="connsiteY1" fmla="*/ 1440494 h 1565754"/>
                    <a:gd name="connsiteX2" fmla="*/ 538619 w 939452"/>
                    <a:gd name="connsiteY2" fmla="*/ 1290181 h 1565754"/>
                    <a:gd name="connsiteX3" fmla="*/ 688931 w 939452"/>
                    <a:gd name="connsiteY3" fmla="*/ 1189973 h 1565754"/>
                    <a:gd name="connsiteX4" fmla="*/ 801665 w 939452"/>
                    <a:gd name="connsiteY4" fmla="*/ 914400 h 1565754"/>
                    <a:gd name="connsiteX5" fmla="*/ 939452 w 939452"/>
                    <a:gd name="connsiteY5" fmla="*/ 576198 h 1565754"/>
                    <a:gd name="connsiteX6" fmla="*/ 638827 w 939452"/>
                    <a:gd name="connsiteY6" fmla="*/ 701458 h 1565754"/>
                    <a:gd name="connsiteX7" fmla="*/ 638827 w 939452"/>
                    <a:gd name="connsiteY7" fmla="*/ 776614 h 1565754"/>
                    <a:gd name="connsiteX8" fmla="*/ 588723 w 939452"/>
                    <a:gd name="connsiteY8" fmla="*/ 876822 h 1565754"/>
                    <a:gd name="connsiteX9" fmla="*/ 475989 w 939452"/>
                    <a:gd name="connsiteY9" fmla="*/ 1164921 h 1565754"/>
                    <a:gd name="connsiteX10" fmla="*/ 325676 w 939452"/>
                    <a:gd name="connsiteY10" fmla="*/ 1302707 h 1565754"/>
                    <a:gd name="connsiteX11" fmla="*/ 237994 w 939452"/>
                    <a:gd name="connsiteY11" fmla="*/ 1415442 h 1565754"/>
                    <a:gd name="connsiteX12" fmla="*/ 0 w 939452"/>
                    <a:gd name="connsiteY12" fmla="*/ 1503124 h 1565754"/>
                    <a:gd name="connsiteX13" fmla="*/ 125260 w 939452"/>
                    <a:gd name="connsiteY13" fmla="*/ 1277655 h 1565754"/>
                    <a:gd name="connsiteX14" fmla="*/ 87682 w 939452"/>
                    <a:gd name="connsiteY14" fmla="*/ 1152395 h 1565754"/>
                    <a:gd name="connsiteX15" fmla="*/ 162838 w 939452"/>
                    <a:gd name="connsiteY15" fmla="*/ 914400 h 1565754"/>
                    <a:gd name="connsiteX16" fmla="*/ 363254 w 939452"/>
                    <a:gd name="connsiteY16" fmla="*/ 688932 h 1565754"/>
                    <a:gd name="connsiteX17" fmla="*/ 513567 w 939452"/>
                    <a:gd name="connsiteY17" fmla="*/ 513568 h 1565754"/>
                    <a:gd name="connsiteX18" fmla="*/ 726509 w 939452"/>
                    <a:gd name="connsiteY18" fmla="*/ 0 h 1565754"/>
                    <a:gd name="connsiteX19" fmla="*/ 626301 w 939452"/>
                    <a:gd name="connsiteY19" fmla="*/ 363255 h 1565754"/>
                    <a:gd name="connsiteX20" fmla="*/ 651353 w 939452"/>
                    <a:gd name="connsiteY20" fmla="*/ 601250 h 1565754"/>
                    <a:gd name="connsiteX21" fmla="*/ 638827 w 939452"/>
                    <a:gd name="connsiteY21" fmla="*/ 801666 h 1565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39452" h="1565754">
                      <a:moveTo>
                        <a:pt x="175364" y="1565754"/>
                      </a:moveTo>
                      <a:lnTo>
                        <a:pt x="350728" y="1440494"/>
                      </a:lnTo>
                      <a:lnTo>
                        <a:pt x="538619" y="1290181"/>
                      </a:lnTo>
                      <a:lnTo>
                        <a:pt x="688931" y="1189973"/>
                      </a:lnTo>
                      <a:lnTo>
                        <a:pt x="801665" y="914400"/>
                      </a:lnTo>
                      <a:lnTo>
                        <a:pt x="939452" y="576198"/>
                      </a:lnTo>
                      <a:lnTo>
                        <a:pt x="638827" y="701458"/>
                      </a:lnTo>
                      <a:lnTo>
                        <a:pt x="638827" y="776614"/>
                      </a:lnTo>
                      <a:lnTo>
                        <a:pt x="588723" y="876822"/>
                      </a:lnTo>
                      <a:lnTo>
                        <a:pt x="475989" y="1164921"/>
                      </a:lnTo>
                      <a:lnTo>
                        <a:pt x="325676" y="1302707"/>
                      </a:lnTo>
                      <a:lnTo>
                        <a:pt x="237994" y="1415442"/>
                      </a:lnTo>
                      <a:lnTo>
                        <a:pt x="0" y="1503124"/>
                      </a:lnTo>
                      <a:lnTo>
                        <a:pt x="125260" y="1277655"/>
                      </a:lnTo>
                      <a:lnTo>
                        <a:pt x="87682" y="1152395"/>
                      </a:lnTo>
                      <a:lnTo>
                        <a:pt x="162838" y="914400"/>
                      </a:lnTo>
                      <a:lnTo>
                        <a:pt x="363254" y="688932"/>
                      </a:lnTo>
                      <a:lnTo>
                        <a:pt x="513567" y="513568"/>
                      </a:lnTo>
                      <a:lnTo>
                        <a:pt x="726509" y="0"/>
                      </a:lnTo>
                      <a:lnTo>
                        <a:pt x="626301" y="363255"/>
                      </a:lnTo>
                      <a:lnTo>
                        <a:pt x="651353" y="601250"/>
                      </a:lnTo>
                      <a:lnTo>
                        <a:pt x="638827" y="80166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>
                  <a:off x="8172116" y="2096719"/>
                  <a:ext cx="400833" cy="951978"/>
                </a:xfrm>
                <a:custGeom>
                  <a:avLst/>
                  <a:gdLst>
                    <a:gd name="connsiteX0" fmla="*/ 0 w 400833"/>
                    <a:gd name="connsiteY0" fmla="*/ 0 h 951978"/>
                    <a:gd name="connsiteX1" fmla="*/ 62630 w 400833"/>
                    <a:gd name="connsiteY1" fmla="*/ 175365 h 951978"/>
                    <a:gd name="connsiteX2" fmla="*/ 200417 w 400833"/>
                    <a:gd name="connsiteY2" fmla="*/ 526093 h 951978"/>
                    <a:gd name="connsiteX3" fmla="*/ 350729 w 400833"/>
                    <a:gd name="connsiteY3" fmla="*/ 764088 h 951978"/>
                    <a:gd name="connsiteX4" fmla="*/ 400833 w 400833"/>
                    <a:gd name="connsiteY4" fmla="*/ 951978 h 951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833" h="951978">
                      <a:moveTo>
                        <a:pt x="0" y="0"/>
                      </a:moveTo>
                      <a:lnTo>
                        <a:pt x="62630" y="175365"/>
                      </a:lnTo>
                      <a:lnTo>
                        <a:pt x="200417" y="526093"/>
                      </a:lnTo>
                      <a:lnTo>
                        <a:pt x="350729" y="764088"/>
                      </a:lnTo>
                      <a:lnTo>
                        <a:pt x="400833" y="951978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>
                  <a:off x="8322429" y="1871251"/>
                  <a:ext cx="375780" cy="1202498"/>
                </a:xfrm>
                <a:custGeom>
                  <a:avLst/>
                  <a:gdLst>
                    <a:gd name="connsiteX0" fmla="*/ 0 w 375780"/>
                    <a:gd name="connsiteY0" fmla="*/ 0 h 1202498"/>
                    <a:gd name="connsiteX1" fmla="*/ 75156 w 375780"/>
                    <a:gd name="connsiteY1" fmla="*/ 237994 h 1202498"/>
                    <a:gd name="connsiteX2" fmla="*/ 313150 w 375780"/>
                    <a:gd name="connsiteY2" fmla="*/ 713983 h 1202498"/>
                    <a:gd name="connsiteX3" fmla="*/ 375780 w 375780"/>
                    <a:gd name="connsiteY3" fmla="*/ 1202498 h 1202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5780" h="1202498">
                      <a:moveTo>
                        <a:pt x="0" y="0"/>
                      </a:moveTo>
                      <a:lnTo>
                        <a:pt x="75156" y="237994"/>
                      </a:lnTo>
                      <a:lnTo>
                        <a:pt x="313150" y="713983"/>
                      </a:lnTo>
                      <a:lnTo>
                        <a:pt x="375780" y="1202498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>
                  <a:off x="8535371" y="1683360"/>
                  <a:ext cx="237995" cy="1352811"/>
                </a:xfrm>
                <a:custGeom>
                  <a:avLst/>
                  <a:gdLst>
                    <a:gd name="connsiteX0" fmla="*/ 0 w 237995"/>
                    <a:gd name="connsiteY0" fmla="*/ 0 h 1352811"/>
                    <a:gd name="connsiteX1" fmla="*/ 37578 w 237995"/>
                    <a:gd name="connsiteY1" fmla="*/ 338203 h 1352811"/>
                    <a:gd name="connsiteX2" fmla="*/ 100208 w 237995"/>
                    <a:gd name="connsiteY2" fmla="*/ 626302 h 1352811"/>
                    <a:gd name="connsiteX3" fmla="*/ 175364 w 237995"/>
                    <a:gd name="connsiteY3" fmla="*/ 951978 h 1352811"/>
                    <a:gd name="connsiteX4" fmla="*/ 237995 w 237995"/>
                    <a:gd name="connsiteY4" fmla="*/ 1352811 h 1352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995" h="1352811">
                      <a:moveTo>
                        <a:pt x="0" y="0"/>
                      </a:moveTo>
                      <a:lnTo>
                        <a:pt x="37578" y="338203"/>
                      </a:lnTo>
                      <a:lnTo>
                        <a:pt x="100208" y="626302"/>
                      </a:lnTo>
                      <a:lnTo>
                        <a:pt x="175364" y="951978"/>
                      </a:lnTo>
                      <a:lnTo>
                        <a:pt x="237995" y="1352811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任意多边形 20"/>
                <p:cNvSpPr/>
                <p:nvPr/>
              </p:nvSpPr>
              <p:spPr>
                <a:xfrm>
                  <a:off x="8748314" y="1683360"/>
                  <a:ext cx="87682" cy="1390389"/>
                </a:xfrm>
                <a:custGeom>
                  <a:avLst/>
                  <a:gdLst>
                    <a:gd name="connsiteX0" fmla="*/ 0 w 87682"/>
                    <a:gd name="connsiteY0" fmla="*/ 0 h 1390389"/>
                    <a:gd name="connsiteX1" fmla="*/ 0 w 87682"/>
                    <a:gd name="connsiteY1" fmla="*/ 300625 h 1390389"/>
                    <a:gd name="connsiteX2" fmla="*/ 50104 w 87682"/>
                    <a:gd name="connsiteY2" fmla="*/ 676406 h 1390389"/>
                    <a:gd name="connsiteX3" fmla="*/ 87682 w 87682"/>
                    <a:gd name="connsiteY3" fmla="*/ 1102291 h 1390389"/>
                    <a:gd name="connsiteX4" fmla="*/ 75156 w 87682"/>
                    <a:gd name="connsiteY4" fmla="*/ 1390389 h 1390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682" h="1390389">
                      <a:moveTo>
                        <a:pt x="0" y="0"/>
                      </a:moveTo>
                      <a:lnTo>
                        <a:pt x="0" y="300625"/>
                      </a:lnTo>
                      <a:lnTo>
                        <a:pt x="50104" y="676406"/>
                      </a:lnTo>
                      <a:lnTo>
                        <a:pt x="87682" y="1102291"/>
                      </a:lnTo>
                      <a:lnTo>
                        <a:pt x="75156" y="139038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>
                  <a:off x="8898626" y="1620730"/>
                  <a:ext cx="62630" cy="1490597"/>
                </a:xfrm>
                <a:custGeom>
                  <a:avLst/>
                  <a:gdLst>
                    <a:gd name="connsiteX0" fmla="*/ 37578 w 62630"/>
                    <a:gd name="connsiteY0" fmla="*/ 0 h 1490597"/>
                    <a:gd name="connsiteX1" fmla="*/ 25052 w 62630"/>
                    <a:gd name="connsiteY1" fmla="*/ 200417 h 1490597"/>
                    <a:gd name="connsiteX2" fmla="*/ 37578 w 62630"/>
                    <a:gd name="connsiteY2" fmla="*/ 651354 h 1490597"/>
                    <a:gd name="connsiteX3" fmla="*/ 0 w 62630"/>
                    <a:gd name="connsiteY3" fmla="*/ 1039660 h 1490597"/>
                    <a:gd name="connsiteX4" fmla="*/ 62630 w 62630"/>
                    <a:gd name="connsiteY4" fmla="*/ 1227551 h 1490597"/>
                    <a:gd name="connsiteX5" fmla="*/ 37578 w 62630"/>
                    <a:gd name="connsiteY5" fmla="*/ 1490597 h 1490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630" h="1490597">
                      <a:moveTo>
                        <a:pt x="37578" y="0"/>
                      </a:moveTo>
                      <a:lnTo>
                        <a:pt x="25052" y="200417"/>
                      </a:lnTo>
                      <a:lnTo>
                        <a:pt x="37578" y="651354"/>
                      </a:lnTo>
                      <a:lnTo>
                        <a:pt x="0" y="1039660"/>
                      </a:lnTo>
                      <a:lnTo>
                        <a:pt x="62630" y="1227551"/>
                      </a:lnTo>
                      <a:lnTo>
                        <a:pt x="37578" y="149059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>
                  <a:off x="9048938" y="1608204"/>
                  <a:ext cx="62630" cy="1440493"/>
                </a:xfrm>
                <a:custGeom>
                  <a:avLst/>
                  <a:gdLst>
                    <a:gd name="connsiteX0" fmla="*/ 50104 w 62630"/>
                    <a:gd name="connsiteY0" fmla="*/ 0 h 1440493"/>
                    <a:gd name="connsiteX1" fmla="*/ 37578 w 62630"/>
                    <a:gd name="connsiteY1" fmla="*/ 338203 h 1440493"/>
                    <a:gd name="connsiteX2" fmla="*/ 50104 w 62630"/>
                    <a:gd name="connsiteY2" fmla="*/ 701458 h 1440493"/>
                    <a:gd name="connsiteX3" fmla="*/ 62630 w 62630"/>
                    <a:gd name="connsiteY3" fmla="*/ 977030 h 1440493"/>
                    <a:gd name="connsiteX4" fmla="*/ 0 w 62630"/>
                    <a:gd name="connsiteY4" fmla="*/ 1277655 h 1440493"/>
                    <a:gd name="connsiteX5" fmla="*/ 0 w 62630"/>
                    <a:gd name="connsiteY5" fmla="*/ 1440493 h 144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630" h="1440493">
                      <a:moveTo>
                        <a:pt x="50104" y="0"/>
                      </a:moveTo>
                      <a:lnTo>
                        <a:pt x="37578" y="338203"/>
                      </a:lnTo>
                      <a:lnTo>
                        <a:pt x="50104" y="701458"/>
                      </a:lnTo>
                      <a:lnTo>
                        <a:pt x="62630" y="977030"/>
                      </a:lnTo>
                      <a:lnTo>
                        <a:pt x="0" y="1277655"/>
                      </a:lnTo>
                      <a:lnTo>
                        <a:pt x="0" y="1440493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任意多边形 23"/>
                <p:cNvSpPr/>
                <p:nvPr/>
              </p:nvSpPr>
              <p:spPr>
                <a:xfrm>
                  <a:off x="9161672" y="1520522"/>
                  <a:ext cx="150313" cy="1440493"/>
                </a:xfrm>
                <a:custGeom>
                  <a:avLst/>
                  <a:gdLst>
                    <a:gd name="connsiteX0" fmla="*/ 150313 w 150313"/>
                    <a:gd name="connsiteY0" fmla="*/ 0 h 1440493"/>
                    <a:gd name="connsiteX1" fmla="*/ 25053 w 150313"/>
                    <a:gd name="connsiteY1" fmla="*/ 300625 h 1440493"/>
                    <a:gd name="connsiteX2" fmla="*/ 100209 w 150313"/>
                    <a:gd name="connsiteY2" fmla="*/ 588723 h 1440493"/>
                    <a:gd name="connsiteX3" fmla="*/ 50105 w 150313"/>
                    <a:gd name="connsiteY3" fmla="*/ 951978 h 1440493"/>
                    <a:gd name="connsiteX4" fmla="*/ 37579 w 150313"/>
                    <a:gd name="connsiteY4" fmla="*/ 1177447 h 1440493"/>
                    <a:gd name="connsiteX5" fmla="*/ 50105 w 150313"/>
                    <a:gd name="connsiteY5" fmla="*/ 1290181 h 1440493"/>
                    <a:gd name="connsiteX6" fmla="*/ 0 w 150313"/>
                    <a:gd name="connsiteY6" fmla="*/ 1440493 h 144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313" h="1440493">
                      <a:moveTo>
                        <a:pt x="150313" y="0"/>
                      </a:moveTo>
                      <a:lnTo>
                        <a:pt x="25053" y="300625"/>
                      </a:lnTo>
                      <a:lnTo>
                        <a:pt x="100209" y="588723"/>
                      </a:lnTo>
                      <a:lnTo>
                        <a:pt x="50105" y="951978"/>
                      </a:lnTo>
                      <a:lnTo>
                        <a:pt x="37579" y="1177447"/>
                      </a:lnTo>
                      <a:lnTo>
                        <a:pt x="50105" y="1290181"/>
                      </a:lnTo>
                      <a:lnTo>
                        <a:pt x="0" y="1440493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9274407" y="1620730"/>
                  <a:ext cx="338202" cy="1152395"/>
                </a:xfrm>
                <a:custGeom>
                  <a:avLst/>
                  <a:gdLst>
                    <a:gd name="connsiteX0" fmla="*/ 338202 w 338202"/>
                    <a:gd name="connsiteY0" fmla="*/ 0 h 1152395"/>
                    <a:gd name="connsiteX1" fmla="*/ 200416 w 338202"/>
                    <a:gd name="connsiteY1" fmla="*/ 237995 h 1152395"/>
                    <a:gd name="connsiteX2" fmla="*/ 100208 w 338202"/>
                    <a:gd name="connsiteY2" fmla="*/ 488515 h 1152395"/>
                    <a:gd name="connsiteX3" fmla="*/ 100208 w 338202"/>
                    <a:gd name="connsiteY3" fmla="*/ 864296 h 1152395"/>
                    <a:gd name="connsiteX4" fmla="*/ 100208 w 338202"/>
                    <a:gd name="connsiteY4" fmla="*/ 1077239 h 1152395"/>
                    <a:gd name="connsiteX5" fmla="*/ 0 w 338202"/>
                    <a:gd name="connsiteY5" fmla="*/ 1152395 h 1152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8202" h="1152395">
                      <a:moveTo>
                        <a:pt x="338202" y="0"/>
                      </a:moveTo>
                      <a:lnTo>
                        <a:pt x="200416" y="237995"/>
                      </a:lnTo>
                      <a:lnTo>
                        <a:pt x="100208" y="488515"/>
                      </a:lnTo>
                      <a:lnTo>
                        <a:pt x="100208" y="864296"/>
                      </a:lnTo>
                      <a:lnTo>
                        <a:pt x="100208" y="1077239"/>
                      </a:lnTo>
                      <a:lnTo>
                        <a:pt x="0" y="1152395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9449771" y="1821147"/>
                  <a:ext cx="275573" cy="701457"/>
                </a:xfrm>
                <a:custGeom>
                  <a:avLst/>
                  <a:gdLst>
                    <a:gd name="connsiteX0" fmla="*/ 275573 w 275573"/>
                    <a:gd name="connsiteY0" fmla="*/ 0 h 701457"/>
                    <a:gd name="connsiteX1" fmla="*/ 200417 w 275573"/>
                    <a:gd name="connsiteY1" fmla="*/ 162838 h 701457"/>
                    <a:gd name="connsiteX2" fmla="*/ 87682 w 275573"/>
                    <a:gd name="connsiteY2" fmla="*/ 363254 h 701457"/>
                    <a:gd name="connsiteX3" fmla="*/ 100208 w 275573"/>
                    <a:gd name="connsiteY3" fmla="*/ 588723 h 701457"/>
                    <a:gd name="connsiteX4" fmla="*/ 0 w 275573"/>
                    <a:gd name="connsiteY4" fmla="*/ 701457 h 701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5573" h="701457">
                      <a:moveTo>
                        <a:pt x="275573" y="0"/>
                      </a:moveTo>
                      <a:lnTo>
                        <a:pt x="200417" y="162838"/>
                      </a:lnTo>
                      <a:lnTo>
                        <a:pt x="87682" y="363254"/>
                      </a:lnTo>
                      <a:lnTo>
                        <a:pt x="100208" y="588723"/>
                      </a:lnTo>
                      <a:lnTo>
                        <a:pt x="0" y="70145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任意多边形 63"/>
                <p:cNvSpPr/>
                <p:nvPr/>
              </p:nvSpPr>
              <p:spPr>
                <a:xfrm>
                  <a:off x="8506512" y="3073749"/>
                  <a:ext cx="137786" cy="237994"/>
                </a:xfrm>
                <a:custGeom>
                  <a:avLst/>
                  <a:gdLst>
                    <a:gd name="connsiteX0" fmla="*/ 12526 w 137786"/>
                    <a:gd name="connsiteY0" fmla="*/ 25052 h 237994"/>
                    <a:gd name="connsiteX1" fmla="*/ 0 w 137786"/>
                    <a:gd name="connsiteY1" fmla="*/ 150312 h 237994"/>
                    <a:gd name="connsiteX2" fmla="*/ 62630 w 137786"/>
                    <a:gd name="connsiteY2" fmla="*/ 237994 h 237994"/>
                    <a:gd name="connsiteX3" fmla="*/ 100208 w 137786"/>
                    <a:gd name="connsiteY3" fmla="*/ 212942 h 237994"/>
                    <a:gd name="connsiteX4" fmla="*/ 137786 w 137786"/>
                    <a:gd name="connsiteY4" fmla="*/ 87682 h 237994"/>
                    <a:gd name="connsiteX5" fmla="*/ 125260 w 137786"/>
                    <a:gd name="connsiteY5" fmla="*/ 0 h 237994"/>
                    <a:gd name="connsiteX6" fmla="*/ 75156 w 137786"/>
                    <a:gd name="connsiteY6" fmla="*/ 0 h 237994"/>
                    <a:gd name="connsiteX7" fmla="*/ 12526 w 137786"/>
                    <a:gd name="connsiteY7" fmla="*/ 25052 h 237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786" h="237994">
                      <a:moveTo>
                        <a:pt x="12526" y="25052"/>
                      </a:moveTo>
                      <a:lnTo>
                        <a:pt x="0" y="150312"/>
                      </a:lnTo>
                      <a:lnTo>
                        <a:pt x="62630" y="237994"/>
                      </a:lnTo>
                      <a:lnTo>
                        <a:pt x="100208" y="212942"/>
                      </a:lnTo>
                      <a:lnTo>
                        <a:pt x="137786" y="87682"/>
                      </a:lnTo>
                      <a:lnTo>
                        <a:pt x="125260" y="0"/>
                      </a:lnTo>
                      <a:lnTo>
                        <a:pt x="75156" y="0"/>
                      </a:lnTo>
                      <a:lnTo>
                        <a:pt x="12526" y="25052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7" name="矩形 66"/>
              <p:cNvSpPr/>
              <p:nvPr/>
            </p:nvSpPr>
            <p:spPr>
              <a:xfrm>
                <a:off x="4056536" y="634243"/>
                <a:ext cx="6340197" cy="1600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50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8</a:t>
                </a:r>
                <a:r>
                  <a:rPr lang="zh-CN" altLang="en-US" sz="50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楼</a:t>
                </a:r>
                <a:r>
                  <a:rPr lang="zh-CN" altLang="en-US" sz="50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的</a:t>
                </a:r>
                <a:r>
                  <a:rPr lang="zh-CN" altLang="en-US" sz="50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阿妹发现</a:t>
                </a:r>
                <a:r>
                  <a:rPr lang="zh-CN" altLang="en-US" sz="50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未婚夫</a:t>
                </a:r>
                <a:endParaRPr lang="en-US" altLang="zh-CN" sz="5000" dirty="0" smtClean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endParaRPr>
              </a:p>
              <a:p>
                <a:pPr algn="ctr">
                  <a:defRPr/>
                </a:pPr>
                <a:r>
                  <a:rPr lang="zh-CN" altLang="en-US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跟她最好</a:t>
                </a:r>
                <a:r>
                  <a:rPr lang="zh-CN" altLang="en-US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的朋友在床上</a:t>
                </a:r>
              </a:p>
            </p:txBody>
          </p:sp>
        </p:grpSp>
        <p:sp>
          <p:nvSpPr>
            <p:cNvPr id="69" name="任意多边形 68"/>
            <p:cNvSpPr/>
            <p:nvPr/>
          </p:nvSpPr>
          <p:spPr>
            <a:xfrm>
              <a:off x="4345567" y="151976"/>
              <a:ext cx="6774873" cy="2244436"/>
            </a:xfrm>
            <a:custGeom>
              <a:avLst/>
              <a:gdLst>
                <a:gd name="connsiteX0" fmla="*/ 3948546 w 6774873"/>
                <a:gd name="connsiteY0" fmla="*/ 1828800 h 2244436"/>
                <a:gd name="connsiteX1" fmla="*/ 3969328 w 6774873"/>
                <a:gd name="connsiteY1" fmla="*/ 1953491 h 2244436"/>
                <a:gd name="connsiteX2" fmla="*/ 4052455 w 6774873"/>
                <a:gd name="connsiteY2" fmla="*/ 2244436 h 2244436"/>
                <a:gd name="connsiteX3" fmla="*/ 4114800 w 6774873"/>
                <a:gd name="connsiteY3" fmla="*/ 2161309 h 2244436"/>
                <a:gd name="connsiteX4" fmla="*/ 4177146 w 6774873"/>
                <a:gd name="connsiteY4" fmla="*/ 2119746 h 2244436"/>
                <a:gd name="connsiteX5" fmla="*/ 4218710 w 6774873"/>
                <a:gd name="connsiteY5" fmla="*/ 2057400 h 2244436"/>
                <a:gd name="connsiteX6" fmla="*/ 4343400 w 6774873"/>
                <a:gd name="connsiteY6" fmla="*/ 1974273 h 2244436"/>
                <a:gd name="connsiteX7" fmla="*/ 4426528 w 6774873"/>
                <a:gd name="connsiteY7" fmla="*/ 1849582 h 2244436"/>
                <a:gd name="connsiteX8" fmla="*/ 4509655 w 6774873"/>
                <a:gd name="connsiteY8" fmla="*/ 1828800 h 2244436"/>
                <a:gd name="connsiteX9" fmla="*/ 4987637 w 6774873"/>
                <a:gd name="connsiteY9" fmla="*/ 1849582 h 2244436"/>
                <a:gd name="connsiteX10" fmla="*/ 6442364 w 6774873"/>
                <a:gd name="connsiteY10" fmla="*/ 1828800 h 2244436"/>
                <a:gd name="connsiteX11" fmla="*/ 6567055 w 6774873"/>
                <a:gd name="connsiteY11" fmla="*/ 1766455 h 2244436"/>
                <a:gd name="connsiteX12" fmla="*/ 6670964 w 6774873"/>
                <a:gd name="connsiteY12" fmla="*/ 1641764 h 2244436"/>
                <a:gd name="connsiteX13" fmla="*/ 6691746 w 6774873"/>
                <a:gd name="connsiteY13" fmla="*/ 1579418 h 2244436"/>
                <a:gd name="connsiteX14" fmla="*/ 6733310 w 6774873"/>
                <a:gd name="connsiteY14" fmla="*/ 1517073 h 2244436"/>
                <a:gd name="connsiteX15" fmla="*/ 6754091 w 6774873"/>
                <a:gd name="connsiteY15" fmla="*/ 1433946 h 2244436"/>
                <a:gd name="connsiteX16" fmla="*/ 6774873 w 6774873"/>
                <a:gd name="connsiteY16" fmla="*/ 1246909 h 2244436"/>
                <a:gd name="connsiteX17" fmla="*/ 6754091 w 6774873"/>
                <a:gd name="connsiteY17" fmla="*/ 353291 h 2244436"/>
                <a:gd name="connsiteX18" fmla="*/ 6608619 w 6774873"/>
                <a:gd name="connsiteY18" fmla="*/ 207818 h 2244436"/>
                <a:gd name="connsiteX19" fmla="*/ 6400800 w 6774873"/>
                <a:gd name="connsiteY19" fmla="*/ 145473 h 2244436"/>
                <a:gd name="connsiteX20" fmla="*/ 6338455 w 6774873"/>
                <a:gd name="connsiteY20" fmla="*/ 124691 h 2244436"/>
                <a:gd name="connsiteX21" fmla="*/ 6089073 w 6774873"/>
                <a:gd name="connsiteY21" fmla="*/ 83127 h 2244436"/>
                <a:gd name="connsiteX22" fmla="*/ 6026728 w 6774873"/>
                <a:gd name="connsiteY22" fmla="*/ 62346 h 2244436"/>
                <a:gd name="connsiteX23" fmla="*/ 5070764 w 6774873"/>
                <a:gd name="connsiteY23" fmla="*/ 62346 h 2244436"/>
                <a:gd name="connsiteX24" fmla="*/ 5008419 w 6774873"/>
                <a:gd name="connsiteY24" fmla="*/ 83127 h 2244436"/>
                <a:gd name="connsiteX25" fmla="*/ 3761510 w 6774873"/>
                <a:gd name="connsiteY25" fmla="*/ 83127 h 2244436"/>
                <a:gd name="connsiteX26" fmla="*/ 3491346 w 6774873"/>
                <a:gd name="connsiteY26" fmla="*/ 41564 h 2244436"/>
                <a:gd name="connsiteX27" fmla="*/ 3387437 w 6774873"/>
                <a:gd name="connsiteY27" fmla="*/ 20782 h 2244436"/>
                <a:gd name="connsiteX28" fmla="*/ 3158837 w 6774873"/>
                <a:gd name="connsiteY28" fmla="*/ 0 h 2244436"/>
                <a:gd name="connsiteX29" fmla="*/ 2140528 w 6774873"/>
                <a:gd name="connsiteY29" fmla="*/ 20782 h 2244436"/>
                <a:gd name="connsiteX30" fmla="*/ 2015837 w 6774873"/>
                <a:gd name="connsiteY30" fmla="*/ 41564 h 2244436"/>
                <a:gd name="connsiteX31" fmla="*/ 1766455 w 6774873"/>
                <a:gd name="connsiteY31" fmla="*/ 62346 h 2244436"/>
                <a:gd name="connsiteX32" fmla="*/ 1558637 w 6774873"/>
                <a:gd name="connsiteY32" fmla="*/ 103909 h 2244436"/>
                <a:gd name="connsiteX33" fmla="*/ 332510 w 6774873"/>
                <a:gd name="connsiteY33" fmla="*/ 145473 h 2244436"/>
                <a:gd name="connsiteX34" fmla="*/ 187037 w 6774873"/>
                <a:gd name="connsiteY34" fmla="*/ 187036 h 2244436"/>
                <a:gd name="connsiteX35" fmla="*/ 124691 w 6774873"/>
                <a:gd name="connsiteY35" fmla="*/ 249382 h 2244436"/>
                <a:gd name="connsiteX36" fmla="*/ 41564 w 6774873"/>
                <a:gd name="connsiteY36" fmla="*/ 436418 h 2244436"/>
                <a:gd name="connsiteX37" fmla="*/ 0 w 6774873"/>
                <a:gd name="connsiteY37" fmla="*/ 872836 h 2244436"/>
                <a:gd name="connsiteX38" fmla="*/ 20782 w 6774873"/>
                <a:gd name="connsiteY38" fmla="*/ 1288473 h 2244436"/>
                <a:gd name="connsiteX39" fmla="*/ 41564 w 6774873"/>
                <a:gd name="connsiteY39" fmla="*/ 1392382 h 2244436"/>
                <a:gd name="connsiteX40" fmla="*/ 62346 w 6774873"/>
                <a:gd name="connsiteY40" fmla="*/ 1454727 h 2244436"/>
                <a:gd name="connsiteX41" fmla="*/ 83128 w 6774873"/>
                <a:gd name="connsiteY41" fmla="*/ 1537855 h 2244436"/>
                <a:gd name="connsiteX42" fmla="*/ 124691 w 6774873"/>
                <a:gd name="connsiteY42" fmla="*/ 1662546 h 2244436"/>
                <a:gd name="connsiteX43" fmla="*/ 187037 w 6774873"/>
                <a:gd name="connsiteY43" fmla="*/ 1724891 h 2244436"/>
                <a:gd name="connsiteX44" fmla="*/ 311728 w 6774873"/>
                <a:gd name="connsiteY44" fmla="*/ 1808018 h 2244436"/>
                <a:gd name="connsiteX45" fmla="*/ 1579419 w 6774873"/>
                <a:gd name="connsiteY45" fmla="*/ 1787236 h 2244436"/>
                <a:gd name="connsiteX46" fmla="*/ 2992582 w 6774873"/>
                <a:gd name="connsiteY46" fmla="*/ 1828800 h 2244436"/>
                <a:gd name="connsiteX47" fmla="*/ 3948546 w 6774873"/>
                <a:gd name="connsiteY47" fmla="*/ 1828800 h 224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774873" h="2244436">
                  <a:moveTo>
                    <a:pt x="3948546" y="1828800"/>
                  </a:moveTo>
                  <a:cubicBezTo>
                    <a:pt x="4111337" y="1849582"/>
                    <a:pt x="3964917" y="1911586"/>
                    <a:pt x="3969328" y="1953491"/>
                  </a:cubicBezTo>
                  <a:cubicBezTo>
                    <a:pt x="4000367" y="2248355"/>
                    <a:pt x="3902344" y="2194401"/>
                    <a:pt x="4052455" y="2244436"/>
                  </a:cubicBezTo>
                  <a:cubicBezTo>
                    <a:pt x="4073237" y="2216727"/>
                    <a:pt x="4090308" y="2185800"/>
                    <a:pt x="4114800" y="2161309"/>
                  </a:cubicBezTo>
                  <a:cubicBezTo>
                    <a:pt x="4132461" y="2143648"/>
                    <a:pt x="4159485" y="2137407"/>
                    <a:pt x="4177146" y="2119746"/>
                  </a:cubicBezTo>
                  <a:cubicBezTo>
                    <a:pt x="4194807" y="2102085"/>
                    <a:pt x="4199913" y="2073847"/>
                    <a:pt x="4218710" y="2057400"/>
                  </a:cubicBezTo>
                  <a:cubicBezTo>
                    <a:pt x="4256303" y="2024506"/>
                    <a:pt x="4343400" y="1974273"/>
                    <a:pt x="4343400" y="1974273"/>
                  </a:cubicBezTo>
                  <a:cubicBezTo>
                    <a:pt x="4363238" y="1914759"/>
                    <a:pt x="4362427" y="1886211"/>
                    <a:pt x="4426528" y="1849582"/>
                  </a:cubicBezTo>
                  <a:cubicBezTo>
                    <a:pt x="4451327" y="1835411"/>
                    <a:pt x="4481946" y="1835727"/>
                    <a:pt x="4509655" y="1828800"/>
                  </a:cubicBezTo>
                  <a:cubicBezTo>
                    <a:pt x="4668982" y="1835727"/>
                    <a:pt x="4828159" y="1849582"/>
                    <a:pt x="4987637" y="1849582"/>
                  </a:cubicBezTo>
                  <a:cubicBezTo>
                    <a:pt x="5472595" y="1849582"/>
                    <a:pt x="5957587" y="1842082"/>
                    <a:pt x="6442364" y="1828800"/>
                  </a:cubicBezTo>
                  <a:cubicBezTo>
                    <a:pt x="6481129" y="1827738"/>
                    <a:pt x="6540385" y="1788680"/>
                    <a:pt x="6567055" y="1766455"/>
                  </a:cubicBezTo>
                  <a:cubicBezTo>
                    <a:pt x="6627057" y="1716453"/>
                    <a:pt x="6630097" y="1703064"/>
                    <a:pt x="6670964" y="1641764"/>
                  </a:cubicBezTo>
                  <a:cubicBezTo>
                    <a:pt x="6677891" y="1620982"/>
                    <a:pt x="6681949" y="1599011"/>
                    <a:pt x="6691746" y="1579418"/>
                  </a:cubicBezTo>
                  <a:cubicBezTo>
                    <a:pt x="6702916" y="1557078"/>
                    <a:pt x="6723471" y="1540030"/>
                    <a:pt x="6733310" y="1517073"/>
                  </a:cubicBezTo>
                  <a:cubicBezTo>
                    <a:pt x="6744561" y="1490821"/>
                    <a:pt x="6747164" y="1461655"/>
                    <a:pt x="6754091" y="1433946"/>
                  </a:cubicBezTo>
                  <a:cubicBezTo>
                    <a:pt x="6761018" y="1371600"/>
                    <a:pt x="6774873" y="1309638"/>
                    <a:pt x="6774873" y="1246909"/>
                  </a:cubicBezTo>
                  <a:cubicBezTo>
                    <a:pt x="6774873" y="948956"/>
                    <a:pt x="6767033" y="650963"/>
                    <a:pt x="6754091" y="353291"/>
                  </a:cubicBezTo>
                  <a:cubicBezTo>
                    <a:pt x="6750709" y="275512"/>
                    <a:pt x="6675838" y="230224"/>
                    <a:pt x="6608619" y="207818"/>
                  </a:cubicBezTo>
                  <a:cubicBezTo>
                    <a:pt x="6312270" y="109037"/>
                    <a:pt x="6620675" y="208295"/>
                    <a:pt x="6400800" y="145473"/>
                  </a:cubicBezTo>
                  <a:cubicBezTo>
                    <a:pt x="6379737" y="139455"/>
                    <a:pt x="6359707" y="130004"/>
                    <a:pt x="6338455" y="124691"/>
                  </a:cubicBezTo>
                  <a:cubicBezTo>
                    <a:pt x="6257420" y="104432"/>
                    <a:pt x="6171184" y="94857"/>
                    <a:pt x="6089073" y="83127"/>
                  </a:cubicBezTo>
                  <a:cubicBezTo>
                    <a:pt x="6068291" y="76200"/>
                    <a:pt x="6048280" y="66265"/>
                    <a:pt x="6026728" y="62346"/>
                  </a:cubicBezTo>
                  <a:cubicBezTo>
                    <a:pt x="5715889" y="5831"/>
                    <a:pt x="5366022" y="54576"/>
                    <a:pt x="5070764" y="62346"/>
                  </a:cubicBezTo>
                  <a:cubicBezTo>
                    <a:pt x="5049982" y="69273"/>
                    <a:pt x="5029899" y="78831"/>
                    <a:pt x="5008419" y="83127"/>
                  </a:cubicBezTo>
                  <a:cubicBezTo>
                    <a:pt x="4632308" y="158348"/>
                    <a:pt x="3915748" y="86037"/>
                    <a:pt x="3761510" y="83127"/>
                  </a:cubicBezTo>
                  <a:cubicBezTo>
                    <a:pt x="3588459" y="39866"/>
                    <a:pt x="3770607" y="81459"/>
                    <a:pt x="3491346" y="41564"/>
                  </a:cubicBezTo>
                  <a:cubicBezTo>
                    <a:pt x="3456379" y="36569"/>
                    <a:pt x="3422487" y="25163"/>
                    <a:pt x="3387437" y="20782"/>
                  </a:cubicBezTo>
                  <a:cubicBezTo>
                    <a:pt x="3311514" y="11291"/>
                    <a:pt x="3235037" y="6927"/>
                    <a:pt x="3158837" y="0"/>
                  </a:cubicBezTo>
                  <a:lnTo>
                    <a:pt x="2140528" y="20782"/>
                  </a:lnTo>
                  <a:cubicBezTo>
                    <a:pt x="2098419" y="22313"/>
                    <a:pt x="2057716" y="36911"/>
                    <a:pt x="2015837" y="41564"/>
                  </a:cubicBezTo>
                  <a:cubicBezTo>
                    <a:pt x="1932932" y="50776"/>
                    <a:pt x="1849582" y="55419"/>
                    <a:pt x="1766455" y="62346"/>
                  </a:cubicBezTo>
                  <a:cubicBezTo>
                    <a:pt x="1697182" y="76200"/>
                    <a:pt x="1628849" y="96108"/>
                    <a:pt x="1558637" y="103909"/>
                  </a:cubicBezTo>
                  <a:cubicBezTo>
                    <a:pt x="1027286" y="162948"/>
                    <a:pt x="1434317" y="123437"/>
                    <a:pt x="332510" y="145473"/>
                  </a:cubicBezTo>
                  <a:cubicBezTo>
                    <a:pt x="321429" y="148243"/>
                    <a:pt x="204923" y="175112"/>
                    <a:pt x="187037" y="187036"/>
                  </a:cubicBezTo>
                  <a:cubicBezTo>
                    <a:pt x="162583" y="203339"/>
                    <a:pt x="145473" y="228600"/>
                    <a:pt x="124691" y="249382"/>
                  </a:cubicBezTo>
                  <a:cubicBezTo>
                    <a:pt x="75230" y="397768"/>
                    <a:pt x="107431" y="337619"/>
                    <a:pt x="41564" y="436418"/>
                  </a:cubicBezTo>
                  <a:cubicBezTo>
                    <a:pt x="31116" y="530448"/>
                    <a:pt x="0" y="794864"/>
                    <a:pt x="0" y="872836"/>
                  </a:cubicBezTo>
                  <a:cubicBezTo>
                    <a:pt x="0" y="1011555"/>
                    <a:pt x="9720" y="1150196"/>
                    <a:pt x="20782" y="1288473"/>
                  </a:cubicBezTo>
                  <a:cubicBezTo>
                    <a:pt x="23599" y="1323683"/>
                    <a:pt x="32997" y="1358114"/>
                    <a:pt x="41564" y="1392382"/>
                  </a:cubicBezTo>
                  <a:cubicBezTo>
                    <a:pt x="46877" y="1413634"/>
                    <a:pt x="56328" y="1433664"/>
                    <a:pt x="62346" y="1454727"/>
                  </a:cubicBezTo>
                  <a:cubicBezTo>
                    <a:pt x="70193" y="1482190"/>
                    <a:pt x="74921" y="1510497"/>
                    <a:pt x="83128" y="1537855"/>
                  </a:cubicBezTo>
                  <a:cubicBezTo>
                    <a:pt x="95717" y="1579819"/>
                    <a:pt x="93711" y="1631567"/>
                    <a:pt x="124691" y="1662546"/>
                  </a:cubicBezTo>
                  <a:cubicBezTo>
                    <a:pt x="145473" y="1683328"/>
                    <a:pt x="163838" y="1706847"/>
                    <a:pt x="187037" y="1724891"/>
                  </a:cubicBezTo>
                  <a:cubicBezTo>
                    <a:pt x="226468" y="1755559"/>
                    <a:pt x="311728" y="1808018"/>
                    <a:pt x="311728" y="1808018"/>
                  </a:cubicBezTo>
                  <a:lnTo>
                    <a:pt x="1579419" y="1787236"/>
                  </a:lnTo>
                  <a:cubicBezTo>
                    <a:pt x="2817279" y="1787236"/>
                    <a:pt x="2469312" y="1724145"/>
                    <a:pt x="2992582" y="1828800"/>
                  </a:cubicBezTo>
                  <a:cubicBezTo>
                    <a:pt x="3851548" y="1806775"/>
                    <a:pt x="3785755" y="1808018"/>
                    <a:pt x="3948546" y="182880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117190" y="2223061"/>
            <a:ext cx="3886200" cy="4690119"/>
            <a:chOff x="2140527" y="2069165"/>
            <a:chExt cx="3886200" cy="4690119"/>
          </a:xfrm>
        </p:grpSpPr>
        <p:grpSp>
          <p:nvGrpSpPr>
            <p:cNvPr id="4" name="组合 3"/>
            <p:cNvGrpSpPr/>
            <p:nvPr/>
          </p:nvGrpSpPr>
          <p:grpSpPr>
            <a:xfrm>
              <a:off x="2227521" y="2069165"/>
              <a:ext cx="2912155" cy="4690119"/>
              <a:chOff x="2459714" y="2269545"/>
              <a:chExt cx="2912155" cy="4690119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2459714" y="3463529"/>
                <a:ext cx="2912155" cy="3496135"/>
                <a:chOff x="2319888" y="1744239"/>
                <a:chExt cx="3908121" cy="4691824"/>
              </a:xfrm>
            </p:grpSpPr>
            <p:sp>
              <p:nvSpPr>
                <p:cNvPr id="27" name="任意多边形 26"/>
                <p:cNvSpPr/>
                <p:nvPr/>
              </p:nvSpPr>
              <p:spPr>
                <a:xfrm>
                  <a:off x="2319888" y="5634397"/>
                  <a:ext cx="263047" cy="125261"/>
                </a:xfrm>
                <a:custGeom>
                  <a:avLst/>
                  <a:gdLst>
                    <a:gd name="connsiteX0" fmla="*/ 0 w 263047"/>
                    <a:gd name="connsiteY0" fmla="*/ 0 h 125261"/>
                    <a:gd name="connsiteX1" fmla="*/ 100209 w 263047"/>
                    <a:gd name="connsiteY1" fmla="*/ 0 h 125261"/>
                    <a:gd name="connsiteX2" fmla="*/ 212943 w 263047"/>
                    <a:gd name="connsiteY2" fmla="*/ 62631 h 125261"/>
                    <a:gd name="connsiteX3" fmla="*/ 263047 w 263047"/>
                    <a:gd name="connsiteY3" fmla="*/ 125261 h 125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3047" h="125261">
                      <a:moveTo>
                        <a:pt x="0" y="0"/>
                      </a:moveTo>
                      <a:lnTo>
                        <a:pt x="100209" y="0"/>
                      </a:lnTo>
                      <a:lnTo>
                        <a:pt x="212943" y="62631"/>
                      </a:lnTo>
                      <a:lnTo>
                        <a:pt x="263047" y="125261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>
                  <a:off x="2470201" y="5671976"/>
                  <a:ext cx="851770" cy="175364"/>
                </a:xfrm>
                <a:custGeom>
                  <a:avLst/>
                  <a:gdLst>
                    <a:gd name="connsiteX0" fmla="*/ 0 w 851770"/>
                    <a:gd name="connsiteY0" fmla="*/ 175364 h 175364"/>
                    <a:gd name="connsiteX1" fmla="*/ 263046 w 851770"/>
                    <a:gd name="connsiteY1" fmla="*/ 162838 h 175364"/>
                    <a:gd name="connsiteX2" fmla="*/ 388307 w 851770"/>
                    <a:gd name="connsiteY2" fmla="*/ 112734 h 175364"/>
                    <a:gd name="connsiteX3" fmla="*/ 713983 w 851770"/>
                    <a:gd name="connsiteY3" fmla="*/ 0 h 175364"/>
                    <a:gd name="connsiteX4" fmla="*/ 851770 w 851770"/>
                    <a:gd name="connsiteY4" fmla="*/ 37578 h 175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1770" h="175364">
                      <a:moveTo>
                        <a:pt x="0" y="175364"/>
                      </a:moveTo>
                      <a:lnTo>
                        <a:pt x="263046" y="162838"/>
                      </a:lnTo>
                      <a:lnTo>
                        <a:pt x="388307" y="112734"/>
                      </a:lnTo>
                      <a:lnTo>
                        <a:pt x="713983" y="0"/>
                      </a:lnTo>
                      <a:lnTo>
                        <a:pt x="851770" y="37578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>
                  <a:off x="3309445" y="5671976"/>
                  <a:ext cx="939452" cy="325676"/>
                </a:xfrm>
                <a:custGeom>
                  <a:avLst/>
                  <a:gdLst>
                    <a:gd name="connsiteX0" fmla="*/ 0 w 939452"/>
                    <a:gd name="connsiteY0" fmla="*/ 62630 h 325676"/>
                    <a:gd name="connsiteX1" fmla="*/ 237994 w 939452"/>
                    <a:gd name="connsiteY1" fmla="*/ 0 h 325676"/>
                    <a:gd name="connsiteX2" fmla="*/ 425885 w 939452"/>
                    <a:gd name="connsiteY2" fmla="*/ 25052 h 325676"/>
                    <a:gd name="connsiteX3" fmla="*/ 676405 w 939452"/>
                    <a:gd name="connsiteY3" fmla="*/ 150312 h 325676"/>
                    <a:gd name="connsiteX4" fmla="*/ 939452 w 939452"/>
                    <a:gd name="connsiteY4" fmla="*/ 325676 h 3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9452" h="325676">
                      <a:moveTo>
                        <a:pt x="0" y="62630"/>
                      </a:moveTo>
                      <a:lnTo>
                        <a:pt x="237994" y="0"/>
                      </a:lnTo>
                      <a:lnTo>
                        <a:pt x="425885" y="25052"/>
                      </a:lnTo>
                      <a:lnTo>
                        <a:pt x="676405" y="150312"/>
                      </a:lnTo>
                      <a:lnTo>
                        <a:pt x="939452" y="32567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>
                  <a:off x="3873116" y="5772184"/>
                  <a:ext cx="638827" cy="237994"/>
                </a:xfrm>
                <a:custGeom>
                  <a:avLst/>
                  <a:gdLst>
                    <a:gd name="connsiteX0" fmla="*/ 0 w 638827"/>
                    <a:gd name="connsiteY0" fmla="*/ 0 h 237994"/>
                    <a:gd name="connsiteX1" fmla="*/ 200416 w 638827"/>
                    <a:gd name="connsiteY1" fmla="*/ 37578 h 237994"/>
                    <a:gd name="connsiteX2" fmla="*/ 438411 w 638827"/>
                    <a:gd name="connsiteY2" fmla="*/ 50104 h 237994"/>
                    <a:gd name="connsiteX3" fmla="*/ 513567 w 638827"/>
                    <a:gd name="connsiteY3" fmla="*/ 125260 h 237994"/>
                    <a:gd name="connsiteX4" fmla="*/ 638827 w 638827"/>
                    <a:gd name="connsiteY4" fmla="*/ 237994 h 237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8827" h="237994">
                      <a:moveTo>
                        <a:pt x="0" y="0"/>
                      </a:moveTo>
                      <a:lnTo>
                        <a:pt x="200416" y="37578"/>
                      </a:lnTo>
                      <a:lnTo>
                        <a:pt x="438411" y="50104"/>
                      </a:lnTo>
                      <a:lnTo>
                        <a:pt x="513567" y="125260"/>
                      </a:lnTo>
                      <a:lnTo>
                        <a:pt x="638827" y="237994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任意多边形 30"/>
                <p:cNvSpPr/>
                <p:nvPr/>
              </p:nvSpPr>
              <p:spPr>
                <a:xfrm>
                  <a:off x="4474365" y="5947548"/>
                  <a:ext cx="463463" cy="87682"/>
                </a:xfrm>
                <a:custGeom>
                  <a:avLst/>
                  <a:gdLst>
                    <a:gd name="connsiteX0" fmla="*/ 0 w 463463"/>
                    <a:gd name="connsiteY0" fmla="*/ 0 h 87682"/>
                    <a:gd name="connsiteX1" fmla="*/ 250521 w 463463"/>
                    <a:gd name="connsiteY1" fmla="*/ 12526 h 87682"/>
                    <a:gd name="connsiteX2" fmla="*/ 425885 w 463463"/>
                    <a:gd name="connsiteY2" fmla="*/ 50104 h 87682"/>
                    <a:gd name="connsiteX3" fmla="*/ 463463 w 463463"/>
                    <a:gd name="connsiteY3" fmla="*/ 87682 h 87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3463" h="87682">
                      <a:moveTo>
                        <a:pt x="0" y="0"/>
                      </a:moveTo>
                      <a:lnTo>
                        <a:pt x="250521" y="12526"/>
                      </a:lnTo>
                      <a:lnTo>
                        <a:pt x="425885" y="50104"/>
                      </a:lnTo>
                      <a:lnTo>
                        <a:pt x="463463" y="87682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>
                  <a:off x="4975406" y="5947548"/>
                  <a:ext cx="1252603" cy="488515"/>
                </a:xfrm>
                <a:custGeom>
                  <a:avLst/>
                  <a:gdLst>
                    <a:gd name="connsiteX0" fmla="*/ 0 w 1252603"/>
                    <a:gd name="connsiteY0" fmla="*/ 62630 h 488515"/>
                    <a:gd name="connsiteX1" fmla="*/ 50104 w 1252603"/>
                    <a:gd name="connsiteY1" fmla="*/ 12526 h 488515"/>
                    <a:gd name="connsiteX2" fmla="*/ 200417 w 1252603"/>
                    <a:gd name="connsiteY2" fmla="*/ 0 h 488515"/>
                    <a:gd name="connsiteX3" fmla="*/ 350729 w 1252603"/>
                    <a:gd name="connsiteY3" fmla="*/ 75156 h 488515"/>
                    <a:gd name="connsiteX4" fmla="*/ 563672 w 1252603"/>
                    <a:gd name="connsiteY4" fmla="*/ 187891 h 488515"/>
                    <a:gd name="connsiteX5" fmla="*/ 676406 w 1252603"/>
                    <a:gd name="connsiteY5" fmla="*/ 363255 h 488515"/>
                    <a:gd name="connsiteX6" fmla="*/ 688932 w 1252603"/>
                    <a:gd name="connsiteY6" fmla="*/ 263047 h 488515"/>
                    <a:gd name="connsiteX7" fmla="*/ 764088 w 1252603"/>
                    <a:gd name="connsiteY7" fmla="*/ 300625 h 488515"/>
                    <a:gd name="connsiteX8" fmla="*/ 826718 w 1252603"/>
                    <a:gd name="connsiteY8" fmla="*/ 388307 h 488515"/>
                    <a:gd name="connsiteX9" fmla="*/ 914400 w 1252603"/>
                    <a:gd name="connsiteY9" fmla="*/ 375781 h 488515"/>
                    <a:gd name="connsiteX10" fmla="*/ 1089765 w 1252603"/>
                    <a:gd name="connsiteY10" fmla="*/ 413359 h 488515"/>
                    <a:gd name="connsiteX11" fmla="*/ 1252603 w 1252603"/>
                    <a:gd name="connsiteY11" fmla="*/ 488515 h 488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52603" h="488515">
                      <a:moveTo>
                        <a:pt x="0" y="62630"/>
                      </a:moveTo>
                      <a:lnTo>
                        <a:pt x="50104" y="12526"/>
                      </a:lnTo>
                      <a:lnTo>
                        <a:pt x="200417" y="0"/>
                      </a:lnTo>
                      <a:lnTo>
                        <a:pt x="350729" y="75156"/>
                      </a:lnTo>
                      <a:lnTo>
                        <a:pt x="563672" y="187891"/>
                      </a:lnTo>
                      <a:lnTo>
                        <a:pt x="676406" y="363255"/>
                      </a:lnTo>
                      <a:lnTo>
                        <a:pt x="688932" y="263047"/>
                      </a:lnTo>
                      <a:lnTo>
                        <a:pt x="764088" y="300625"/>
                      </a:lnTo>
                      <a:lnTo>
                        <a:pt x="826718" y="388307"/>
                      </a:lnTo>
                      <a:lnTo>
                        <a:pt x="914400" y="375781"/>
                      </a:lnTo>
                      <a:lnTo>
                        <a:pt x="1089765" y="413359"/>
                      </a:lnTo>
                      <a:lnTo>
                        <a:pt x="1252603" y="488515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>
                  <a:off x="4236371" y="4795154"/>
                  <a:ext cx="150312" cy="1002082"/>
                </a:xfrm>
                <a:custGeom>
                  <a:avLst/>
                  <a:gdLst>
                    <a:gd name="connsiteX0" fmla="*/ 62630 w 150312"/>
                    <a:gd name="connsiteY0" fmla="*/ 1002082 h 1002082"/>
                    <a:gd name="connsiteX1" fmla="*/ 50104 w 150312"/>
                    <a:gd name="connsiteY1" fmla="*/ 889348 h 1002082"/>
                    <a:gd name="connsiteX2" fmla="*/ 62630 w 150312"/>
                    <a:gd name="connsiteY2" fmla="*/ 676405 h 1002082"/>
                    <a:gd name="connsiteX3" fmla="*/ 62630 w 150312"/>
                    <a:gd name="connsiteY3" fmla="*/ 538619 h 1002082"/>
                    <a:gd name="connsiteX4" fmla="*/ 125260 w 150312"/>
                    <a:gd name="connsiteY4" fmla="*/ 501041 h 1002082"/>
                    <a:gd name="connsiteX5" fmla="*/ 150312 w 150312"/>
                    <a:gd name="connsiteY5" fmla="*/ 237994 h 1002082"/>
                    <a:gd name="connsiteX6" fmla="*/ 37578 w 150312"/>
                    <a:gd name="connsiteY6" fmla="*/ 50104 h 1002082"/>
                    <a:gd name="connsiteX7" fmla="*/ 0 w 150312"/>
                    <a:gd name="connsiteY7" fmla="*/ 0 h 1002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312" h="1002082">
                      <a:moveTo>
                        <a:pt x="62630" y="1002082"/>
                      </a:moveTo>
                      <a:lnTo>
                        <a:pt x="50104" y="889348"/>
                      </a:lnTo>
                      <a:lnTo>
                        <a:pt x="62630" y="676405"/>
                      </a:lnTo>
                      <a:lnTo>
                        <a:pt x="62630" y="538619"/>
                      </a:lnTo>
                      <a:lnTo>
                        <a:pt x="125260" y="501041"/>
                      </a:lnTo>
                      <a:lnTo>
                        <a:pt x="150312" y="237994"/>
                      </a:lnTo>
                      <a:lnTo>
                        <a:pt x="37578" y="501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任意多边形 33"/>
                <p:cNvSpPr/>
                <p:nvPr/>
              </p:nvSpPr>
              <p:spPr>
                <a:xfrm>
                  <a:off x="3613693" y="3785824"/>
                  <a:ext cx="362310" cy="960407"/>
                </a:xfrm>
                <a:custGeom>
                  <a:avLst/>
                  <a:gdLst>
                    <a:gd name="connsiteX0" fmla="*/ 5751 w 362310"/>
                    <a:gd name="connsiteY0" fmla="*/ 17252 h 960407"/>
                    <a:gd name="connsiteX1" fmla="*/ 0 w 362310"/>
                    <a:gd name="connsiteY1" fmla="*/ 155275 h 960407"/>
                    <a:gd name="connsiteX2" fmla="*/ 57510 w 362310"/>
                    <a:gd name="connsiteY2" fmla="*/ 224286 h 960407"/>
                    <a:gd name="connsiteX3" fmla="*/ 63261 w 362310"/>
                    <a:gd name="connsiteY3" fmla="*/ 345056 h 960407"/>
                    <a:gd name="connsiteX4" fmla="*/ 57510 w 362310"/>
                    <a:gd name="connsiteY4" fmla="*/ 465826 h 960407"/>
                    <a:gd name="connsiteX5" fmla="*/ 40257 w 362310"/>
                    <a:gd name="connsiteY5" fmla="*/ 517585 h 960407"/>
                    <a:gd name="connsiteX6" fmla="*/ 23004 w 362310"/>
                    <a:gd name="connsiteY6" fmla="*/ 603849 h 960407"/>
                    <a:gd name="connsiteX7" fmla="*/ 17253 w 362310"/>
                    <a:gd name="connsiteY7" fmla="*/ 787879 h 960407"/>
                    <a:gd name="connsiteX8" fmla="*/ 40257 w 362310"/>
                    <a:gd name="connsiteY8" fmla="*/ 851139 h 960407"/>
                    <a:gd name="connsiteX9" fmla="*/ 109268 w 362310"/>
                    <a:gd name="connsiteY9" fmla="*/ 920151 h 960407"/>
                    <a:gd name="connsiteX10" fmla="*/ 270295 w 362310"/>
                    <a:gd name="connsiteY10" fmla="*/ 960407 h 960407"/>
                    <a:gd name="connsiteX11" fmla="*/ 362310 w 362310"/>
                    <a:gd name="connsiteY11" fmla="*/ 874143 h 960407"/>
                    <a:gd name="connsiteX12" fmla="*/ 322053 w 362310"/>
                    <a:gd name="connsiteY12" fmla="*/ 707366 h 960407"/>
                    <a:gd name="connsiteX13" fmla="*/ 316302 w 362310"/>
                    <a:gd name="connsiteY13" fmla="*/ 540588 h 960407"/>
                    <a:gd name="connsiteX14" fmla="*/ 276045 w 362310"/>
                    <a:gd name="connsiteY14" fmla="*/ 442822 h 960407"/>
                    <a:gd name="connsiteX15" fmla="*/ 224287 w 362310"/>
                    <a:gd name="connsiteY15" fmla="*/ 327803 h 960407"/>
                    <a:gd name="connsiteX16" fmla="*/ 166778 w 362310"/>
                    <a:gd name="connsiteY16" fmla="*/ 172528 h 960407"/>
                    <a:gd name="connsiteX17" fmla="*/ 126521 w 362310"/>
                    <a:gd name="connsiteY17" fmla="*/ 80513 h 960407"/>
                    <a:gd name="connsiteX18" fmla="*/ 80513 w 362310"/>
                    <a:gd name="connsiteY18" fmla="*/ 0 h 960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62310" h="960407">
                      <a:moveTo>
                        <a:pt x="5751" y="17252"/>
                      </a:moveTo>
                      <a:lnTo>
                        <a:pt x="0" y="155275"/>
                      </a:lnTo>
                      <a:lnTo>
                        <a:pt x="57510" y="224286"/>
                      </a:lnTo>
                      <a:lnTo>
                        <a:pt x="63261" y="345056"/>
                      </a:lnTo>
                      <a:lnTo>
                        <a:pt x="57510" y="465826"/>
                      </a:lnTo>
                      <a:lnTo>
                        <a:pt x="40257" y="517585"/>
                      </a:lnTo>
                      <a:lnTo>
                        <a:pt x="23004" y="603849"/>
                      </a:lnTo>
                      <a:lnTo>
                        <a:pt x="17253" y="787879"/>
                      </a:lnTo>
                      <a:lnTo>
                        <a:pt x="40257" y="851139"/>
                      </a:lnTo>
                      <a:lnTo>
                        <a:pt x="109268" y="920151"/>
                      </a:lnTo>
                      <a:lnTo>
                        <a:pt x="270295" y="960407"/>
                      </a:lnTo>
                      <a:lnTo>
                        <a:pt x="362310" y="874143"/>
                      </a:lnTo>
                      <a:lnTo>
                        <a:pt x="322053" y="707366"/>
                      </a:lnTo>
                      <a:lnTo>
                        <a:pt x="316302" y="540588"/>
                      </a:lnTo>
                      <a:lnTo>
                        <a:pt x="276045" y="442822"/>
                      </a:lnTo>
                      <a:lnTo>
                        <a:pt x="224287" y="327803"/>
                      </a:lnTo>
                      <a:lnTo>
                        <a:pt x="166778" y="172528"/>
                      </a:lnTo>
                      <a:lnTo>
                        <a:pt x="126521" y="80513"/>
                      </a:lnTo>
                      <a:lnTo>
                        <a:pt x="80513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任意多边形 34"/>
                <p:cNvSpPr/>
                <p:nvPr/>
              </p:nvSpPr>
              <p:spPr>
                <a:xfrm>
                  <a:off x="3964501" y="4355167"/>
                  <a:ext cx="442822" cy="465826"/>
                </a:xfrm>
                <a:custGeom>
                  <a:avLst/>
                  <a:gdLst>
                    <a:gd name="connsiteX0" fmla="*/ 0 w 442822"/>
                    <a:gd name="connsiteY0" fmla="*/ 293298 h 465826"/>
                    <a:gd name="connsiteX1" fmla="*/ 46007 w 442822"/>
                    <a:gd name="connsiteY1" fmla="*/ 356559 h 465826"/>
                    <a:gd name="connsiteX2" fmla="*/ 115019 w 442822"/>
                    <a:gd name="connsiteY2" fmla="*/ 419819 h 465826"/>
                    <a:gd name="connsiteX3" fmla="*/ 276045 w 442822"/>
                    <a:gd name="connsiteY3" fmla="*/ 465826 h 465826"/>
                    <a:gd name="connsiteX4" fmla="*/ 339305 w 442822"/>
                    <a:gd name="connsiteY4" fmla="*/ 362309 h 465826"/>
                    <a:gd name="connsiteX5" fmla="*/ 385313 w 442822"/>
                    <a:gd name="connsiteY5" fmla="*/ 212785 h 465826"/>
                    <a:gd name="connsiteX6" fmla="*/ 442822 w 442822"/>
                    <a:gd name="connsiteY6" fmla="*/ 28755 h 465826"/>
                    <a:gd name="connsiteX7" fmla="*/ 442822 w 442822"/>
                    <a:gd name="connsiteY7" fmla="*/ 0 h 465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2822" h="465826">
                      <a:moveTo>
                        <a:pt x="0" y="293298"/>
                      </a:moveTo>
                      <a:lnTo>
                        <a:pt x="46007" y="356559"/>
                      </a:lnTo>
                      <a:lnTo>
                        <a:pt x="115019" y="419819"/>
                      </a:lnTo>
                      <a:lnTo>
                        <a:pt x="276045" y="465826"/>
                      </a:lnTo>
                      <a:lnTo>
                        <a:pt x="339305" y="362309"/>
                      </a:lnTo>
                      <a:lnTo>
                        <a:pt x="385313" y="212785"/>
                      </a:lnTo>
                      <a:lnTo>
                        <a:pt x="442822" y="28755"/>
                      </a:lnTo>
                      <a:lnTo>
                        <a:pt x="442822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任意多边形 35"/>
                <p:cNvSpPr/>
                <p:nvPr/>
              </p:nvSpPr>
              <p:spPr>
                <a:xfrm>
                  <a:off x="3918493" y="3837582"/>
                  <a:ext cx="638355" cy="546340"/>
                </a:xfrm>
                <a:custGeom>
                  <a:avLst/>
                  <a:gdLst>
                    <a:gd name="connsiteX0" fmla="*/ 0 w 638355"/>
                    <a:gd name="connsiteY0" fmla="*/ 57510 h 546340"/>
                    <a:gd name="connsiteX1" fmla="*/ 28755 w 638355"/>
                    <a:gd name="connsiteY1" fmla="*/ 126521 h 546340"/>
                    <a:gd name="connsiteX2" fmla="*/ 103517 w 638355"/>
                    <a:gd name="connsiteY2" fmla="*/ 304800 h 546340"/>
                    <a:gd name="connsiteX3" fmla="*/ 149525 w 638355"/>
                    <a:gd name="connsiteY3" fmla="*/ 391064 h 546340"/>
                    <a:gd name="connsiteX4" fmla="*/ 189781 w 638355"/>
                    <a:gd name="connsiteY4" fmla="*/ 500332 h 546340"/>
                    <a:gd name="connsiteX5" fmla="*/ 253042 w 638355"/>
                    <a:gd name="connsiteY5" fmla="*/ 500332 h 546340"/>
                    <a:gd name="connsiteX6" fmla="*/ 287547 w 638355"/>
                    <a:gd name="connsiteY6" fmla="*/ 454325 h 546340"/>
                    <a:gd name="connsiteX7" fmla="*/ 304800 w 638355"/>
                    <a:gd name="connsiteY7" fmla="*/ 356559 h 546340"/>
                    <a:gd name="connsiteX8" fmla="*/ 327804 w 638355"/>
                    <a:gd name="connsiteY8" fmla="*/ 264544 h 546340"/>
                    <a:gd name="connsiteX9" fmla="*/ 327804 w 638355"/>
                    <a:gd name="connsiteY9" fmla="*/ 218536 h 546340"/>
                    <a:gd name="connsiteX10" fmla="*/ 356559 w 638355"/>
                    <a:gd name="connsiteY10" fmla="*/ 138023 h 546340"/>
                    <a:gd name="connsiteX11" fmla="*/ 425570 w 638355"/>
                    <a:gd name="connsiteY11" fmla="*/ 40257 h 546340"/>
                    <a:gd name="connsiteX12" fmla="*/ 506083 w 638355"/>
                    <a:gd name="connsiteY12" fmla="*/ 0 h 546340"/>
                    <a:gd name="connsiteX13" fmla="*/ 586596 w 638355"/>
                    <a:gd name="connsiteY13" fmla="*/ 5751 h 546340"/>
                    <a:gd name="connsiteX14" fmla="*/ 632604 w 638355"/>
                    <a:gd name="connsiteY14" fmla="*/ 74762 h 546340"/>
                    <a:gd name="connsiteX15" fmla="*/ 638355 w 638355"/>
                    <a:gd name="connsiteY15" fmla="*/ 155276 h 546340"/>
                    <a:gd name="connsiteX16" fmla="*/ 615351 w 638355"/>
                    <a:gd name="connsiteY16" fmla="*/ 247291 h 546340"/>
                    <a:gd name="connsiteX17" fmla="*/ 598098 w 638355"/>
                    <a:gd name="connsiteY17" fmla="*/ 304800 h 546340"/>
                    <a:gd name="connsiteX18" fmla="*/ 506083 w 638355"/>
                    <a:gd name="connsiteY18" fmla="*/ 442823 h 546340"/>
                    <a:gd name="connsiteX19" fmla="*/ 500332 w 638355"/>
                    <a:gd name="connsiteY19" fmla="*/ 488830 h 546340"/>
                    <a:gd name="connsiteX20" fmla="*/ 488830 w 638355"/>
                    <a:gd name="connsiteY20" fmla="*/ 546340 h 546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38355" h="546340">
                      <a:moveTo>
                        <a:pt x="0" y="57510"/>
                      </a:moveTo>
                      <a:lnTo>
                        <a:pt x="28755" y="126521"/>
                      </a:lnTo>
                      <a:lnTo>
                        <a:pt x="103517" y="304800"/>
                      </a:lnTo>
                      <a:lnTo>
                        <a:pt x="149525" y="391064"/>
                      </a:lnTo>
                      <a:lnTo>
                        <a:pt x="189781" y="500332"/>
                      </a:lnTo>
                      <a:lnTo>
                        <a:pt x="253042" y="500332"/>
                      </a:lnTo>
                      <a:lnTo>
                        <a:pt x="287547" y="454325"/>
                      </a:lnTo>
                      <a:lnTo>
                        <a:pt x="304800" y="356559"/>
                      </a:lnTo>
                      <a:lnTo>
                        <a:pt x="327804" y="264544"/>
                      </a:lnTo>
                      <a:lnTo>
                        <a:pt x="327804" y="218536"/>
                      </a:lnTo>
                      <a:lnTo>
                        <a:pt x="356559" y="138023"/>
                      </a:lnTo>
                      <a:lnTo>
                        <a:pt x="425570" y="40257"/>
                      </a:lnTo>
                      <a:lnTo>
                        <a:pt x="506083" y="0"/>
                      </a:lnTo>
                      <a:lnTo>
                        <a:pt x="586596" y="5751"/>
                      </a:lnTo>
                      <a:lnTo>
                        <a:pt x="632604" y="74762"/>
                      </a:lnTo>
                      <a:lnTo>
                        <a:pt x="638355" y="155276"/>
                      </a:lnTo>
                      <a:lnTo>
                        <a:pt x="615351" y="247291"/>
                      </a:lnTo>
                      <a:lnTo>
                        <a:pt x="598098" y="304800"/>
                      </a:lnTo>
                      <a:lnTo>
                        <a:pt x="506083" y="442823"/>
                      </a:lnTo>
                      <a:lnTo>
                        <a:pt x="500332" y="488830"/>
                      </a:lnTo>
                      <a:lnTo>
                        <a:pt x="488830" y="54634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任意多边形 36"/>
                <p:cNvSpPr/>
                <p:nvPr/>
              </p:nvSpPr>
              <p:spPr>
                <a:xfrm>
                  <a:off x="4217542" y="3550035"/>
                  <a:ext cx="1029419" cy="1961072"/>
                </a:xfrm>
                <a:custGeom>
                  <a:avLst/>
                  <a:gdLst>
                    <a:gd name="connsiteX0" fmla="*/ 0 w 1029419"/>
                    <a:gd name="connsiteY0" fmla="*/ 310551 h 1961072"/>
                    <a:gd name="connsiteX1" fmla="*/ 34506 w 1029419"/>
                    <a:gd name="connsiteY1" fmla="*/ 218536 h 1961072"/>
                    <a:gd name="connsiteX2" fmla="*/ 86264 w 1029419"/>
                    <a:gd name="connsiteY2" fmla="*/ 74762 h 1961072"/>
                    <a:gd name="connsiteX3" fmla="*/ 224287 w 1029419"/>
                    <a:gd name="connsiteY3" fmla="*/ 0 h 1961072"/>
                    <a:gd name="connsiteX4" fmla="*/ 385313 w 1029419"/>
                    <a:gd name="connsiteY4" fmla="*/ 51758 h 1961072"/>
                    <a:gd name="connsiteX5" fmla="*/ 500332 w 1029419"/>
                    <a:gd name="connsiteY5" fmla="*/ 224287 h 1961072"/>
                    <a:gd name="connsiteX6" fmla="*/ 534838 w 1029419"/>
                    <a:gd name="connsiteY6" fmla="*/ 385313 h 1961072"/>
                    <a:gd name="connsiteX7" fmla="*/ 586596 w 1029419"/>
                    <a:gd name="connsiteY7" fmla="*/ 500332 h 1961072"/>
                    <a:gd name="connsiteX8" fmla="*/ 598098 w 1029419"/>
                    <a:gd name="connsiteY8" fmla="*/ 557841 h 1961072"/>
                    <a:gd name="connsiteX9" fmla="*/ 626853 w 1029419"/>
                    <a:gd name="connsiteY9" fmla="*/ 632604 h 1961072"/>
                    <a:gd name="connsiteX10" fmla="*/ 661359 w 1029419"/>
                    <a:gd name="connsiteY10" fmla="*/ 782128 h 1961072"/>
                    <a:gd name="connsiteX11" fmla="*/ 730370 w 1029419"/>
                    <a:gd name="connsiteY11" fmla="*/ 897147 h 1961072"/>
                    <a:gd name="connsiteX12" fmla="*/ 736121 w 1029419"/>
                    <a:gd name="connsiteY12" fmla="*/ 925902 h 1961072"/>
                    <a:gd name="connsiteX13" fmla="*/ 799381 w 1029419"/>
                    <a:gd name="connsiteY13" fmla="*/ 1058174 h 1961072"/>
                    <a:gd name="connsiteX14" fmla="*/ 862642 w 1029419"/>
                    <a:gd name="connsiteY14" fmla="*/ 1247955 h 1961072"/>
                    <a:gd name="connsiteX15" fmla="*/ 874144 w 1029419"/>
                    <a:gd name="connsiteY15" fmla="*/ 1316966 h 1961072"/>
                    <a:gd name="connsiteX16" fmla="*/ 897147 w 1029419"/>
                    <a:gd name="connsiteY16" fmla="*/ 1472241 h 1961072"/>
                    <a:gd name="connsiteX17" fmla="*/ 908649 w 1029419"/>
                    <a:gd name="connsiteY17" fmla="*/ 1529751 h 1961072"/>
                    <a:gd name="connsiteX18" fmla="*/ 925902 w 1029419"/>
                    <a:gd name="connsiteY18" fmla="*/ 1736785 h 1961072"/>
                    <a:gd name="connsiteX19" fmla="*/ 948906 w 1029419"/>
                    <a:gd name="connsiteY19" fmla="*/ 1788543 h 1961072"/>
                    <a:gd name="connsiteX20" fmla="*/ 960408 w 1029419"/>
                    <a:gd name="connsiteY20" fmla="*/ 1805796 h 1961072"/>
                    <a:gd name="connsiteX21" fmla="*/ 1000664 w 1029419"/>
                    <a:gd name="connsiteY21" fmla="*/ 1892060 h 1961072"/>
                    <a:gd name="connsiteX22" fmla="*/ 1029419 w 1029419"/>
                    <a:gd name="connsiteY22" fmla="*/ 1961072 h 1961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029419" h="1961072">
                      <a:moveTo>
                        <a:pt x="0" y="310551"/>
                      </a:moveTo>
                      <a:lnTo>
                        <a:pt x="34506" y="218536"/>
                      </a:lnTo>
                      <a:lnTo>
                        <a:pt x="86264" y="74762"/>
                      </a:lnTo>
                      <a:lnTo>
                        <a:pt x="224287" y="0"/>
                      </a:lnTo>
                      <a:lnTo>
                        <a:pt x="385313" y="51758"/>
                      </a:lnTo>
                      <a:lnTo>
                        <a:pt x="500332" y="224287"/>
                      </a:lnTo>
                      <a:lnTo>
                        <a:pt x="534838" y="385313"/>
                      </a:lnTo>
                      <a:lnTo>
                        <a:pt x="586596" y="500332"/>
                      </a:lnTo>
                      <a:cubicBezTo>
                        <a:pt x="598514" y="553962"/>
                        <a:pt x="598098" y="534417"/>
                        <a:pt x="598098" y="557841"/>
                      </a:cubicBezTo>
                      <a:lnTo>
                        <a:pt x="626853" y="632604"/>
                      </a:lnTo>
                      <a:lnTo>
                        <a:pt x="661359" y="782128"/>
                      </a:lnTo>
                      <a:lnTo>
                        <a:pt x="730370" y="897147"/>
                      </a:lnTo>
                      <a:lnTo>
                        <a:pt x="736121" y="925902"/>
                      </a:lnTo>
                      <a:lnTo>
                        <a:pt x="799381" y="1058174"/>
                      </a:lnTo>
                      <a:lnTo>
                        <a:pt x="862642" y="1247955"/>
                      </a:lnTo>
                      <a:cubicBezTo>
                        <a:pt x="875392" y="1305327"/>
                        <a:pt x="874144" y="1282039"/>
                        <a:pt x="874144" y="1316966"/>
                      </a:cubicBezTo>
                      <a:lnTo>
                        <a:pt x="897147" y="1472241"/>
                      </a:lnTo>
                      <a:lnTo>
                        <a:pt x="908649" y="1529751"/>
                      </a:lnTo>
                      <a:lnTo>
                        <a:pt x="925902" y="1736785"/>
                      </a:lnTo>
                      <a:cubicBezTo>
                        <a:pt x="933570" y="1754038"/>
                        <a:pt x="940463" y="1771656"/>
                        <a:pt x="948906" y="1788543"/>
                      </a:cubicBezTo>
                      <a:cubicBezTo>
                        <a:pt x="951997" y="1794725"/>
                        <a:pt x="960408" y="1805796"/>
                        <a:pt x="960408" y="1805796"/>
                      </a:cubicBezTo>
                      <a:lnTo>
                        <a:pt x="1000664" y="1892060"/>
                      </a:lnTo>
                      <a:lnTo>
                        <a:pt x="1029419" y="1961072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任意多边形 37"/>
                <p:cNvSpPr/>
                <p:nvPr/>
              </p:nvSpPr>
              <p:spPr>
                <a:xfrm>
                  <a:off x="3567686" y="3504027"/>
                  <a:ext cx="465826" cy="264544"/>
                </a:xfrm>
                <a:custGeom>
                  <a:avLst/>
                  <a:gdLst>
                    <a:gd name="connsiteX0" fmla="*/ 23003 w 465826"/>
                    <a:gd name="connsiteY0" fmla="*/ 218536 h 264544"/>
                    <a:gd name="connsiteX1" fmla="*/ 0 w 465826"/>
                    <a:gd name="connsiteY1" fmla="*/ 161027 h 264544"/>
                    <a:gd name="connsiteX2" fmla="*/ 0 w 465826"/>
                    <a:gd name="connsiteY2" fmla="*/ 86265 h 264544"/>
                    <a:gd name="connsiteX3" fmla="*/ 11502 w 465826"/>
                    <a:gd name="connsiteY3" fmla="*/ 34506 h 264544"/>
                    <a:gd name="connsiteX4" fmla="*/ 46007 w 465826"/>
                    <a:gd name="connsiteY4" fmla="*/ 0 h 264544"/>
                    <a:gd name="connsiteX5" fmla="*/ 92015 w 465826"/>
                    <a:gd name="connsiteY5" fmla="*/ 0 h 264544"/>
                    <a:gd name="connsiteX6" fmla="*/ 97766 w 465826"/>
                    <a:gd name="connsiteY6" fmla="*/ 51759 h 264544"/>
                    <a:gd name="connsiteX7" fmla="*/ 97766 w 465826"/>
                    <a:gd name="connsiteY7" fmla="*/ 126521 h 264544"/>
                    <a:gd name="connsiteX8" fmla="*/ 109268 w 465826"/>
                    <a:gd name="connsiteY8" fmla="*/ 178280 h 264544"/>
                    <a:gd name="connsiteX9" fmla="*/ 103517 w 465826"/>
                    <a:gd name="connsiteY9" fmla="*/ 120770 h 264544"/>
                    <a:gd name="connsiteX10" fmla="*/ 103517 w 465826"/>
                    <a:gd name="connsiteY10" fmla="*/ 63261 h 264544"/>
                    <a:gd name="connsiteX11" fmla="*/ 115018 w 465826"/>
                    <a:gd name="connsiteY11" fmla="*/ 23004 h 264544"/>
                    <a:gd name="connsiteX12" fmla="*/ 126520 w 465826"/>
                    <a:gd name="connsiteY12" fmla="*/ 5751 h 264544"/>
                    <a:gd name="connsiteX13" fmla="*/ 161026 w 465826"/>
                    <a:gd name="connsiteY13" fmla="*/ 5751 h 264544"/>
                    <a:gd name="connsiteX14" fmla="*/ 166777 w 465826"/>
                    <a:gd name="connsiteY14" fmla="*/ 46008 h 264544"/>
                    <a:gd name="connsiteX15" fmla="*/ 184030 w 465826"/>
                    <a:gd name="connsiteY15" fmla="*/ 115019 h 264544"/>
                    <a:gd name="connsiteX16" fmla="*/ 184030 w 465826"/>
                    <a:gd name="connsiteY16" fmla="*/ 172529 h 264544"/>
                    <a:gd name="connsiteX17" fmla="*/ 172528 w 465826"/>
                    <a:gd name="connsiteY17" fmla="*/ 80514 h 264544"/>
                    <a:gd name="connsiteX18" fmla="*/ 172528 w 465826"/>
                    <a:gd name="connsiteY18" fmla="*/ 34506 h 264544"/>
                    <a:gd name="connsiteX19" fmla="*/ 201283 w 465826"/>
                    <a:gd name="connsiteY19" fmla="*/ 5751 h 264544"/>
                    <a:gd name="connsiteX20" fmla="*/ 241539 w 465826"/>
                    <a:gd name="connsiteY20" fmla="*/ 5751 h 264544"/>
                    <a:gd name="connsiteX21" fmla="*/ 253041 w 465826"/>
                    <a:gd name="connsiteY21" fmla="*/ 63261 h 264544"/>
                    <a:gd name="connsiteX22" fmla="*/ 258792 w 465826"/>
                    <a:gd name="connsiteY22" fmla="*/ 126521 h 264544"/>
                    <a:gd name="connsiteX23" fmla="*/ 281796 w 465826"/>
                    <a:gd name="connsiteY23" fmla="*/ 166778 h 264544"/>
                    <a:gd name="connsiteX24" fmla="*/ 299049 w 465826"/>
                    <a:gd name="connsiteY24" fmla="*/ 189782 h 264544"/>
                    <a:gd name="connsiteX25" fmla="*/ 327803 w 465826"/>
                    <a:gd name="connsiteY25" fmla="*/ 218536 h 264544"/>
                    <a:gd name="connsiteX26" fmla="*/ 368060 w 465826"/>
                    <a:gd name="connsiteY26" fmla="*/ 218536 h 264544"/>
                    <a:gd name="connsiteX27" fmla="*/ 431320 w 465826"/>
                    <a:gd name="connsiteY27" fmla="*/ 189782 h 264544"/>
                    <a:gd name="connsiteX28" fmla="*/ 465826 w 465826"/>
                    <a:gd name="connsiteY28" fmla="*/ 189782 h 264544"/>
                    <a:gd name="connsiteX29" fmla="*/ 448573 w 465826"/>
                    <a:gd name="connsiteY29" fmla="*/ 235789 h 264544"/>
                    <a:gd name="connsiteX30" fmla="*/ 385313 w 465826"/>
                    <a:gd name="connsiteY30" fmla="*/ 258793 h 264544"/>
                    <a:gd name="connsiteX31" fmla="*/ 327803 w 465826"/>
                    <a:gd name="connsiteY31" fmla="*/ 264544 h 264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65826" h="264544">
                      <a:moveTo>
                        <a:pt x="23003" y="218536"/>
                      </a:moveTo>
                      <a:lnTo>
                        <a:pt x="0" y="161027"/>
                      </a:lnTo>
                      <a:lnTo>
                        <a:pt x="0" y="86265"/>
                      </a:lnTo>
                      <a:lnTo>
                        <a:pt x="11502" y="34506"/>
                      </a:lnTo>
                      <a:lnTo>
                        <a:pt x="46007" y="0"/>
                      </a:lnTo>
                      <a:lnTo>
                        <a:pt x="92015" y="0"/>
                      </a:lnTo>
                      <a:lnTo>
                        <a:pt x="97766" y="51759"/>
                      </a:lnTo>
                      <a:lnTo>
                        <a:pt x="97766" y="126521"/>
                      </a:lnTo>
                      <a:lnTo>
                        <a:pt x="109268" y="178280"/>
                      </a:lnTo>
                      <a:lnTo>
                        <a:pt x="103517" y="120770"/>
                      </a:lnTo>
                      <a:lnTo>
                        <a:pt x="103517" y="63261"/>
                      </a:lnTo>
                      <a:lnTo>
                        <a:pt x="115018" y="23004"/>
                      </a:lnTo>
                      <a:lnTo>
                        <a:pt x="126520" y="5751"/>
                      </a:lnTo>
                      <a:lnTo>
                        <a:pt x="161026" y="5751"/>
                      </a:lnTo>
                      <a:lnTo>
                        <a:pt x="166777" y="46008"/>
                      </a:lnTo>
                      <a:lnTo>
                        <a:pt x="184030" y="115019"/>
                      </a:lnTo>
                      <a:lnTo>
                        <a:pt x="184030" y="172529"/>
                      </a:lnTo>
                      <a:lnTo>
                        <a:pt x="172528" y="80514"/>
                      </a:lnTo>
                      <a:lnTo>
                        <a:pt x="172528" y="34506"/>
                      </a:lnTo>
                      <a:lnTo>
                        <a:pt x="201283" y="5751"/>
                      </a:lnTo>
                      <a:lnTo>
                        <a:pt x="241539" y="5751"/>
                      </a:lnTo>
                      <a:lnTo>
                        <a:pt x="253041" y="63261"/>
                      </a:lnTo>
                      <a:lnTo>
                        <a:pt x="258792" y="126521"/>
                      </a:lnTo>
                      <a:lnTo>
                        <a:pt x="281796" y="166778"/>
                      </a:lnTo>
                      <a:lnTo>
                        <a:pt x="299049" y="189782"/>
                      </a:lnTo>
                      <a:lnTo>
                        <a:pt x="327803" y="218536"/>
                      </a:lnTo>
                      <a:lnTo>
                        <a:pt x="368060" y="218536"/>
                      </a:lnTo>
                      <a:lnTo>
                        <a:pt x="431320" y="189782"/>
                      </a:lnTo>
                      <a:lnTo>
                        <a:pt x="465826" y="189782"/>
                      </a:lnTo>
                      <a:lnTo>
                        <a:pt x="448573" y="235789"/>
                      </a:lnTo>
                      <a:lnTo>
                        <a:pt x="385313" y="258793"/>
                      </a:lnTo>
                      <a:lnTo>
                        <a:pt x="327803" y="264544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任意多边形 38"/>
                <p:cNvSpPr/>
                <p:nvPr/>
              </p:nvSpPr>
              <p:spPr>
                <a:xfrm>
                  <a:off x="3883988" y="3481024"/>
                  <a:ext cx="322052" cy="350807"/>
                </a:xfrm>
                <a:custGeom>
                  <a:avLst/>
                  <a:gdLst>
                    <a:gd name="connsiteX0" fmla="*/ 0 w 322052"/>
                    <a:gd name="connsiteY0" fmla="*/ 63260 h 350807"/>
                    <a:gd name="connsiteX1" fmla="*/ 63260 w 322052"/>
                    <a:gd name="connsiteY1" fmla="*/ 23003 h 350807"/>
                    <a:gd name="connsiteX2" fmla="*/ 115018 w 322052"/>
                    <a:gd name="connsiteY2" fmla="*/ 5751 h 350807"/>
                    <a:gd name="connsiteX3" fmla="*/ 126520 w 322052"/>
                    <a:gd name="connsiteY3" fmla="*/ 0 h 350807"/>
                    <a:gd name="connsiteX4" fmla="*/ 230037 w 322052"/>
                    <a:gd name="connsiteY4" fmla="*/ 34505 h 350807"/>
                    <a:gd name="connsiteX5" fmla="*/ 270294 w 322052"/>
                    <a:gd name="connsiteY5" fmla="*/ 92015 h 350807"/>
                    <a:gd name="connsiteX6" fmla="*/ 264543 w 322052"/>
                    <a:gd name="connsiteY6" fmla="*/ 161026 h 350807"/>
                    <a:gd name="connsiteX7" fmla="*/ 276045 w 322052"/>
                    <a:gd name="connsiteY7" fmla="*/ 224286 h 350807"/>
                    <a:gd name="connsiteX8" fmla="*/ 322052 w 322052"/>
                    <a:gd name="connsiteY8" fmla="*/ 293298 h 350807"/>
                    <a:gd name="connsiteX9" fmla="*/ 316301 w 322052"/>
                    <a:gd name="connsiteY9" fmla="*/ 350807 h 350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2052" h="350807">
                      <a:moveTo>
                        <a:pt x="0" y="63260"/>
                      </a:moveTo>
                      <a:lnTo>
                        <a:pt x="63260" y="23003"/>
                      </a:lnTo>
                      <a:lnTo>
                        <a:pt x="115018" y="5751"/>
                      </a:lnTo>
                      <a:lnTo>
                        <a:pt x="126520" y="0"/>
                      </a:lnTo>
                      <a:lnTo>
                        <a:pt x="230037" y="34505"/>
                      </a:lnTo>
                      <a:lnTo>
                        <a:pt x="270294" y="92015"/>
                      </a:lnTo>
                      <a:lnTo>
                        <a:pt x="264543" y="161026"/>
                      </a:lnTo>
                      <a:lnTo>
                        <a:pt x="276045" y="224286"/>
                      </a:lnTo>
                      <a:lnTo>
                        <a:pt x="322052" y="293298"/>
                      </a:lnTo>
                      <a:lnTo>
                        <a:pt x="316301" y="35080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任意多边形 39"/>
                <p:cNvSpPr/>
                <p:nvPr/>
              </p:nvSpPr>
              <p:spPr>
                <a:xfrm>
                  <a:off x="4217542" y="3061205"/>
                  <a:ext cx="80513" cy="385313"/>
                </a:xfrm>
                <a:custGeom>
                  <a:avLst/>
                  <a:gdLst>
                    <a:gd name="connsiteX0" fmla="*/ 28755 w 80513"/>
                    <a:gd name="connsiteY0" fmla="*/ 385313 h 385313"/>
                    <a:gd name="connsiteX1" fmla="*/ 23004 w 80513"/>
                    <a:gd name="connsiteY1" fmla="*/ 310551 h 385313"/>
                    <a:gd name="connsiteX2" fmla="*/ 0 w 80513"/>
                    <a:gd name="connsiteY2" fmla="*/ 235788 h 385313"/>
                    <a:gd name="connsiteX3" fmla="*/ 40257 w 80513"/>
                    <a:gd name="connsiteY3" fmla="*/ 126521 h 385313"/>
                    <a:gd name="connsiteX4" fmla="*/ 63261 w 80513"/>
                    <a:gd name="connsiteY4" fmla="*/ 28755 h 385313"/>
                    <a:gd name="connsiteX5" fmla="*/ 80513 w 80513"/>
                    <a:gd name="connsiteY5" fmla="*/ 0 h 385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0513" h="385313">
                      <a:moveTo>
                        <a:pt x="28755" y="385313"/>
                      </a:moveTo>
                      <a:lnTo>
                        <a:pt x="23004" y="310551"/>
                      </a:lnTo>
                      <a:lnTo>
                        <a:pt x="0" y="235788"/>
                      </a:lnTo>
                      <a:lnTo>
                        <a:pt x="40257" y="126521"/>
                      </a:lnTo>
                      <a:lnTo>
                        <a:pt x="63261" y="28755"/>
                      </a:lnTo>
                      <a:lnTo>
                        <a:pt x="80513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任意多边形 40"/>
                <p:cNvSpPr/>
                <p:nvPr/>
              </p:nvSpPr>
              <p:spPr>
                <a:xfrm>
                  <a:off x="4252048" y="2831167"/>
                  <a:ext cx="138023" cy="195532"/>
                </a:xfrm>
                <a:custGeom>
                  <a:avLst/>
                  <a:gdLst>
                    <a:gd name="connsiteX0" fmla="*/ 0 w 138023"/>
                    <a:gd name="connsiteY0" fmla="*/ 0 h 195532"/>
                    <a:gd name="connsiteX1" fmla="*/ 57509 w 138023"/>
                    <a:gd name="connsiteY1" fmla="*/ 23004 h 195532"/>
                    <a:gd name="connsiteX2" fmla="*/ 109268 w 138023"/>
                    <a:gd name="connsiteY2" fmla="*/ 97766 h 195532"/>
                    <a:gd name="connsiteX3" fmla="*/ 138023 w 138023"/>
                    <a:gd name="connsiteY3" fmla="*/ 103517 h 195532"/>
                    <a:gd name="connsiteX4" fmla="*/ 109268 w 138023"/>
                    <a:gd name="connsiteY4" fmla="*/ 138023 h 195532"/>
                    <a:gd name="connsiteX5" fmla="*/ 86264 w 138023"/>
                    <a:gd name="connsiteY5" fmla="*/ 195532 h 195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023" h="195532">
                      <a:moveTo>
                        <a:pt x="0" y="0"/>
                      </a:moveTo>
                      <a:lnTo>
                        <a:pt x="57509" y="23004"/>
                      </a:lnTo>
                      <a:lnTo>
                        <a:pt x="109268" y="97766"/>
                      </a:lnTo>
                      <a:lnTo>
                        <a:pt x="138023" y="103517"/>
                      </a:lnTo>
                      <a:lnTo>
                        <a:pt x="109268" y="138023"/>
                      </a:lnTo>
                      <a:lnTo>
                        <a:pt x="86264" y="195532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任意多边形 41"/>
                <p:cNvSpPr/>
                <p:nvPr/>
              </p:nvSpPr>
              <p:spPr>
                <a:xfrm>
                  <a:off x="3262886" y="3043952"/>
                  <a:ext cx="195532" cy="258792"/>
                </a:xfrm>
                <a:custGeom>
                  <a:avLst/>
                  <a:gdLst>
                    <a:gd name="connsiteX0" fmla="*/ 46007 w 195532"/>
                    <a:gd name="connsiteY0" fmla="*/ 17253 h 258792"/>
                    <a:gd name="connsiteX1" fmla="*/ 0 w 195532"/>
                    <a:gd name="connsiteY1" fmla="*/ 40257 h 258792"/>
                    <a:gd name="connsiteX2" fmla="*/ 0 w 195532"/>
                    <a:gd name="connsiteY2" fmla="*/ 40257 h 258792"/>
                    <a:gd name="connsiteX3" fmla="*/ 5751 w 195532"/>
                    <a:gd name="connsiteY3" fmla="*/ 178279 h 258792"/>
                    <a:gd name="connsiteX4" fmla="*/ 40256 w 195532"/>
                    <a:gd name="connsiteY4" fmla="*/ 224287 h 258792"/>
                    <a:gd name="connsiteX5" fmla="*/ 109268 w 195532"/>
                    <a:gd name="connsiteY5" fmla="*/ 258792 h 258792"/>
                    <a:gd name="connsiteX6" fmla="*/ 189781 w 195532"/>
                    <a:gd name="connsiteY6" fmla="*/ 230038 h 258792"/>
                    <a:gd name="connsiteX7" fmla="*/ 195532 w 195532"/>
                    <a:gd name="connsiteY7" fmla="*/ 149524 h 258792"/>
                    <a:gd name="connsiteX8" fmla="*/ 161026 w 195532"/>
                    <a:gd name="connsiteY8" fmla="*/ 34506 h 258792"/>
                    <a:gd name="connsiteX9" fmla="*/ 109268 w 195532"/>
                    <a:gd name="connsiteY9" fmla="*/ 0 h 258792"/>
                    <a:gd name="connsiteX10" fmla="*/ 46007 w 195532"/>
                    <a:gd name="connsiteY10" fmla="*/ 17253 h 258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5532" h="258792">
                      <a:moveTo>
                        <a:pt x="46007" y="17253"/>
                      </a:moveTo>
                      <a:lnTo>
                        <a:pt x="0" y="40257"/>
                      </a:lnTo>
                      <a:lnTo>
                        <a:pt x="0" y="40257"/>
                      </a:lnTo>
                      <a:lnTo>
                        <a:pt x="5751" y="178279"/>
                      </a:lnTo>
                      <a:lnTo>
                        <a:pt x="40256" y="224287"/>
                      </a:lnTo>
                      <a:lnTo>
                        <a:pt x="109268" y="258792"/>
                      </a:lnTo>
                      <a:lnTo>
                        <a:pt x="189781" y="230038"/>
                      </a:lnTo>
                      <a:lnTo>
                        <a:pt x="195532" y="149524"/>
                      </a:lnTo>
                      <a:lnTo>
                        <a:pt x="161026" y="34506"/>
                      </a:lnTo>
                      <a:lnTo>
                        <a:pt x="109268" y="0"/>
                      </a:lnTo>
                      <a:lnTo>
                        <a:pt x="46007" y="17253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任意多边形 42"/>
                <p:cNvSpPr/>
                <p:nvPr/>
              </p:nvSpPr>
              <p:spPr>
                <a:xfrm>
                  <a:off x="3400908" y="2963439"/>
                  <a:ext cx="241540" cy="299049"/>
                </a:xfrm>
                <a:custGeom>
                  <a:avLst/>
                  <a:gdLst>
                    <a:gd name="connsiteX0" fmla="*/ 0 w 241540"/>
                    <a:gd name="connsiteY0" fmla="*/ 92015 h 299049"/>
                    <a:gd name="connsiteX1" fmla="*/ 5751 w 241540"/>
                    <a:gd name="connsiteY1" fmla="*/ 40256 h 299049"/>
                    <a:gd name="connsiteX2" fmla="*/ 46008 w 241540"/>
                    <a:gd name="connsiteY2" fmla="*/ 5751 h 299049"/>
                    <a:gd name="connsiteX3" fmla="*/ 115019 w 241540"/>
                    <a:gd name="connsiteY3" fmla="*/ 0 h 299049"/>
                    <a:gd name="connsiteX4" fmla="*/ 201283 w 241540"/>
                    <a:gd name="connsiteY4" fmla="*/ 11502 h 299049"/>
                    <a:gd name="connsiteX5" fmla="*/ 235789 w 241540"/>
                    <a:gd name="connsiteY5" fmla="*/ 69011 h 299049"/>
                    <a:gd name="connsiteX6" fmla="*/ 241540 w 241540"/>
                    <a:gd name="connsiteY6" fmla="*/ 201283 h 299049"/>
                    <a:gd name="connsiteX7" fmla="*/ 235789 w 241540"/>
                    <a:gd name="connsiteY7" fmla="*/ 299049 h 299049"/>
                    <a:gd name="connsiteX8" fmla="*/ 178280 w 241540"/>
                    <a:gd name="connsiteY8" fmla="*/ 299049 h 299049"/>
                    <a:gd name="connsiteX9" fmla="*/ 80513 w 241540"/>
                    <a:gd name="connsiteY9" fmla="*/ 281796 h 299049"/>
                    <a:gd name="connsiteX10" fmla="*/ 40257 w 241540"/>
                    <a:gd name="connsiteY10" fmla="*/ 258792 h 299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1540" h="299049">
                      <a:moveTo>
                        <a:pt x="0" y="92015"/>
                      </a:moveTo>
                      <a:lnTo>
                        <a:pt x="5751" y="40256"/>
                      </a:lnTo>
                      <a:lnTo>
                        <a:pt x="46008" y="5751"/>
                      </a:lnTo>
                      <a:lnTo>
                        <a:pt x="115019" y="0"/>
                      </a:lnTo>
                      <a:lnTo>
                        <a:pt x="201283" y="11502"/>
                      </a:lnTo>
                      <a:lnTo>
                        <a:pt x="235789" y="69011"/>
                      </a:lnTo>
                      <a:lnTo>
                        <a:pt x="241540" y="201283"/>
                      </a:lnTo>
                      <a:lnTo>
                        <a:pt x="235789" y="299049"/>
                      </a:lnTo>
                      <a:lnTo>
                        <a:pt x="178280" y="299049"/>
                      </a:lnTo>
                      <a:lnTo>
                        <a:pt x="80513" y="281796"/>
                      </a:lnTo>
                      <a:lnTo>
                        <a:pt x="40257" y="258792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任意多边形 43"/>
                <p:cNvSpPr/>
                <p:nvPr/>
              </p:nvSpPr>
              <p:spPr>
                <a:xfrm>
                  <a:off x="3590689" y="2813914"/>
                  <a:ext cx="132272" cy="161027"/>
                </a:xfrm>
                <a:custGeom>
                  <a:avLst/>
                  <a:gdLst>
                    <a:gd name="connsiteX0" fmla="*/ 34506 w 132272"/>
                    <a:gd name="connsiteY0" fmla="*/ 0 h 161027"/>
                    <a:gd name="connsiteX1" fmla="*/ 0 w 132272"/>
                    <a:gd name="connsiteY1" fmla="*/ 57510 h 161027"/>
                    <a:gd name="connsiteX2" fmla="*/ 0 w 132272"/>
                    <a:gd name="connsiteY2" fmla="*/ 138023 h 161027"/>
                    <a:gd name="connsiteX3" fmla="*/ 23004 w 132272"/>
                    <a:gd name="connsiteY3" fmla="*/ 161027 h 161027"/>
                    <a:gd name="connsiteX4" fmla="*/ 132272 w 132272"/>
                    <a:gd name="connsiteY4" fmla="*/ 103517 h 161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2272" h="161027">
                      <a:moveTo>
                        <a:pt x="34506" y="0"/>
                      </a:moveTo>
                      <a:lnTo>
                        <a:pt x="0" y="57510"/>
                      </a:lnTo>
                      <a:lnTo>
                        <a:pt x="0" y="138023"/>
                      </a:lnTo>
                      <a:lnTo>
                        <a:pt x="23004" y="161027"/>
                      </a:lnTo>
                      <a:lnTo>
                        <a:pt x="132272" y="10351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任意多边形 44"/>
                <p:cNvSpPr/>
                <p:nvPr/>
              </p:nvSpPr>
              <p:spPr>
                <a:xfrm>
                  <a:off x="3354901" y="3268239"/>
                  <a:ext cx="218536" cy="241539"/>
                </a:xfrm>
                <a:custGeom>
                  <a:avLst/>
                  <a:gdLst>
                    <a:gd name="connsiteX0" fmla="*/ 74762 w 218536"/>
                    <a:gd name="connsiteY0" fmla="*/ 0 h 241539"/>
                    <a:gd name="connsiteX1" fmla="*/ 46007 w 218536"/>
                    <a:gd name="connsiteY1" fmla="*/ 74762 h 241539"/>
                    <a:gd name="connsiteX2" fmla="*/ 0 w 218536"/>
                    <a:gd name="connsiteY2" fmla="*/ 143773 h 241539"/>
                    <a:gd name="connsiteX3" fmla="*/ 80513 w 218536"/>
                    <a:gd name="connsiteY3" fmla="*/ 120770 h 241539"/>
                    <a:gd name="connsiteX4" fmla="*/ 166777 w 218536"/>
                    <a:gd name="connsiteY4" fmla="*/ 120770 h 241539"/>
                    <a:gd name="connsiteX5" fmla="*/ 172528 w 218536"/>
                    <a:gd name="connsiteY5" fmla="*/ 126521 h 241539"/>
                    <a:gd name="connsiteX6" fmla="*/ 161026 w 218536"/>
                    <a:gd name="connsiteY6" fmla="*/ 143773 h 241539"/>
                    <a:gd name="connsiteX7" fmla="*/ 212785 w 218536"/>
                    <a:gd name="connsiteY7" fmla="*/ 161026 h 241539"/>
                    <a:gd name="connsiteX8" fmla="*/ 195532 w 218536"/>
                    <a:gd name="connsiteY8" fmla="*/ 212785 h 241539"/>
                    <a:gd name="connsiteX9" fmla="*/ 212785 w 218536"/>
                    <a:gd name="connsiteY9" fmla="*/ 230037 h 241539"/>
                    <a:gd name="connsiteX10" fmla="*/ 218536 w 218536"/>
                    <a:gd name="connsiteY10" fmla="*/ 241539 h 241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8536" h="241539">
                      <a:moveTo>
                        <a:pt x="74762" y="0"/>
                      </a:moveTo>
                      <a:lnTo>
                        <a:pt x="46007" y="74762"/>
                      </a:lnTo>
                      <a:lnTo>
                        <a:pt x="0" y="143773"/>
                      </a:lnTo>
                      <a:lnTo>
                        <a:pt x="80513" y="120770"/>
                      </a:lnTo>
                      <a:lnTo>
                        <a:pt x="166777" y="120770"/>
                      </a:lnTo>
                      <a:lnTo>
                        <a:pt x="172528" y="126521"/>
                      </a:lnTo>
                      <a:lnTo>
                        <a:pt x="161026" y="143773"/>
                      </a:lnTo>
                      <a:lnTo>
                        <a:pt x="212785" y="161026"/>
                      </a:lnTo>
                      <a:lnTo>
                        <a:pt x="195532" y="212785"/>
                      </a:lnTo>
                      <a:lnTo>
                        <a:pt x="212785" y="230037"/>
                      </a:lnTo>
                      <a:lnTo>
                        <a:pt x="218536" y="24153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任意多边形 45"/>
                <p:cNvSpPr/>
                <p:nvPr/>
              </p:nvSpPr>
              <p:spPr>
                <a:xfrm>
                  <a:off x="3527429" y="3118714"/>
                  <a:ext cx="46039" cy="57515"/>
                </a:xfrm>
                <a:custGeom>
                  <a:avLst/>
                  <a:gdLst>
                    <a:gd name="connsiteX0" fmla="*/ 0 w 46039"/>
                    <a:gd name="connsiteY0" fmla="*/ 0 h 57515"/>
                    <a:gd name="connsiteX1" fmla="*/ 0 w 46039"/>
                    <a:gd name="connsiteY1" fmla="*/ 0 h 57515"/>
                    <a:gd name="connsiteX2" fmla="*/ 5751 w 46039"/>
                    <a:gd name="connsiteY2" fmla="*/ 51759 h 57515"/>
                    <a:gd name="connsiteX3" fmla="*/ 23004 w 46039"/>
                    <a:gd name="connsiteY3" fmla="*/ 57510 h 57515"/>
                    <a:gd name="connsiteX4" fmla="*/ 46008 w 46039"/>
                    <a:gd name="connsiteY4" fmla="*/ 46008 h 57515"/>
                    <a:gd name="connsiteX5" fmla="*/ 0 w 46039"/>
                    <a:gd name="connsiteY5" fmla="*/ 0 h 57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039" h="57515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917" y="17253"/>
                        <a:pt x="-696" y="35641"/>
                        <a:pt x="5751" y="51759"/>
                      </a:cubicBezTo>
                      <a:cubicBezTo>
                        <a:pt x="8002" y="57388"/>
                        <a:pt x="16942" y="57510"/>
                        <a:pt x="23004" y="57510"/>
                      </a:cubicBezTo>
                      <a:cubicBezTo>
                        <a:pt x="47868" y="57510"/>
                        <a:pt x="46008" y="58155"/>
                        <a:pt x="46008" y="4600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任意多边形 46"/>
                <p:cNvSpPr/>
                <p:nvPr/>
              </p:nvSpPr>
              <p:spPr>
                <a:xfrm>
                  <a:off x="3360652" y="3164722"/>
                  <a:ext cx="40256" cy="51758"/>
                </a:xfrm>
                <a:custGeom>
                  <a:avLst/>
                  <a:gdLst>
                    <a:gd name="connsiteX0" fmla="*/ 17252 w 40256"/>
                    <a:gd name="connsiteY0" fmla="*/ 0 h 51758"/>
                    <a:gd name="connsiteX1" fmla="*/ 40256 w 40256"/>
                    <a:gd name="connsiteY1" fmla="*/ 46007 h 51758"/>
                    <a:gd name="connsiteX2" fmla="*/ 0 w 40256"/>
                    <a:gd name="connsiteY2" fmla="*/ 51758 h 51758"/>
                    <a:gd name="connsiteX3" fmla="*/ 17252 w 40256"/>
                    <a:gd name="connsiteY3" fmla="*/ 0 h 5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256" h="51758">
                      <a:moveTo>
                        <a:pt x="17252" y="0"/>
                      </a:moveTo>
                      <a:lnTo>
                        <a:pt x="40256" y="46007"/>
                      </a:lnTo>
                      <a:lnTo>
                        <a:pt x="0" y="51758"/>
                      </a:lnTo>
                      <a:lnTo>
                        <a:pt x="17252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任意多边形 47"/>
                <p:cNvSpPr/>
                <p:nvPr/>
              </p:nvSpPr>
              <p:spPr>
                <a:xfrm>
                  <a:off x="3308893" y="2445854"/>
                  <a:ext cx="862642" cy="414068"/>
                </a:xfrm>
                <a:custGeom>
                  <a:avLst/>
                  <a:gdLst>
                    <a:gd name="connsiteX0" fmla="*/ 5751 w 862642"/>
                    <a:gd name="connsiteY0" fmla="*/ 414068 h 414068"/>
                    <a:gd name="connsiteX1" fmla="*/ 0 w 862642"/>
                    <a:gd name="connsiteY1" fmla="*/ 270294 h 414068"/>
                    <a:gd name="connsiteX2" fmla="*/ 109268 w 862642"/>
                    <a:gd name="connsiteY2" fmla="*/ 97766 h 414068"/>
                    <a:gd name="connsiteX3" fmla="*/ 241540 w 862642"/>
                    <a:gd name="connsiteY3" fmla="*/ 51758 h 414068"/>
                    <a:gd name="connsiteX4" fmla="*/ 396815 w 862642"/>
                    <a:gd name="connsiteY4" fmla="*/ 0 h 414068"/>
                    <a:gd name="connsiteX5" fmla="*/ 523336 w 862642"/>
                    <a:gd name="connsiteY5" fmla="*/ 11502 h 414068"/>
                    <a:gd name="connsiteX6" fmla="*/ 678611 w 862642"/>
                    <a:gd name="connsiteY6" fmla="*/ 69011 h 414068"/>
                    <a:gd name="connsiteX7" fmla="*/ 759125 w 862642"/>
                    <a:gd name="connsiteY7" fmla="*/ 97766 h 414068"/>
                    <a:gd name="connsiteX8" fmla="*/ 799381 w 862642"/>
                    <a:gd name="connsiteY8" fmla="*/ 161026 h 414068"/>
                    <a:gd name="connsiteX9" fmla="*/ 862642 w 862642"/>
                    <a:gd name="connsiteY9" fmla="*/ 149524 h 414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62642" h="414068">
                      <a:moveTo>
                        <a:pt x="5751" y="414068"/>
                      </a:moveTo>
                      <a:lnTo>
                        <a:pt x="0" y="270294"/>
                      </a:lnTo>
                      <a:lnTo>
                        <a:pt x="109268" y="97766"/>
                      </a:lnTo>
                      <a:lnTo>
                        <a:pt x="241540" y="51758"/>
                      </a:lnTo>
                      <a:lnTo>
                        <a:pt x="396815" y="0"/>
                      </a:lnTo>
                      <a:lnTo>
                        <a:pt x="523336" y="11502"/>
                      </a:lnTo>
                      <a:lnTo>
                        <a:pt x="678611" y="69011"/>
                      </a:lnTo>
                      <a:lnTo>
                        <a:pt x="759125" y="97766"/>
                      </a:lnTo>
                      <a:lnTo>
                        <a:pt x="799381" y="161026"/>
                      </a:lnTo>
                      <a:lnTo>
                        <a:pt x="862642" y="149524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任意多边形 48"/>
                <p:cNvSpPr/>
                <p:nvPr/>
              </p:nvSpPr>
              <p:spPr>
                <a:xfrm>
                  <a:off x="4183037" y="2583876"/>
                  <a:ext cx="115018" cy="253042"/>
                </a:xfrm>
                <a:custGeom>
                  <a:avLst/>
                  <a:gdLst>
                    <a:gd name="connsiteX0" fmla="*/ 0 w 115018"/>
                    <a:gd name="connsiteY0" fmla="*/ 0 h 253042"/>
                    <a:gd name="connsiteX1" fmla="*/ 51758 w 115018"/>
                    <a:gd name="connsiteY1" fmla="*/ 92016 h 253042"/>
                    <a:gd name="connsiteX2" fmla="*/ 11501 w 115018"/>
                    <a:gd name="connsiteY2" fmla="*/ 103517 h 253042"/>
                    <a:gd name="connsiteX3" fmla="*/ 115018 w 115018"/>
                    <a:gd name="connsiteY3" fmla="*/ 138023 h 253042"/>
                    <a:gd name="connsiteX4" fmla="*/ 86264 w 115018"/>
                    <a:gd name="connsiteY4" fmla="*/ 155276 h 253042"/>
                    <a:gd name="connsiteX5" fmla="*/ 109267 w 115018"/>
                    <a:gd name="connsiteY5" fmla="*/ 253042 h 253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5018" h="253042">
                      <a:moveTo>
                        <a:pt x="0" y="0"/>
                      </a:moveTo>
                      <a:lnTo>
                        <a:pt x="51758" y="92016"/>
                      </a:lnTo>
                      <a:lnTo>
                        <a:pt x="11501" y="103517"/>
                      </a:lnTo>
                      <a:lnTo>
                        <a:pt x="115018" y="138023"/>
                      </a:lnTo>
                      <a:lnTo>
                        <a:pt x="86264" y="155276"/>
                      </a:lnTo>
                      <a:lnTo>
                        <a:pt x="109267" y="253042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任意多边形 49"/>
                <p:cNvSpPr/>
                <p:nvPr/>
              </p:nvSpPr>
              <p:spPr>
                <a:xfrm>
                  <a:off x="3487172" y="2238820"/>
                  <a:ext cx="80514" cy="270294"/>
                </a:xfrm>
                <a:custGeom>
                  <a:avLst/>
                  <a:gdLst>
                    <a:gd name="connsiteX0" fmla="*/ 80514 w 80514"/>
                    <a:gd name="connsiteY0" fmla="*/ 0 h 270294"/>
                    <a:gd name="connsiteX1" fmla="*/ 34506 w 80514"/>
                    <a:gd name="connsiteY1" fmla="*/ 92015 h 270294"/>
                    <a:gd name="connsiteX2" fmla="*/ 23004 w 80514"/>
                    <a:gd name="connsiteY2" fmla="*/ 212785 h 270294"/>
                    <a:gd name="connsiteX3" fmla="*/ 0 w 80514"/>
                    <a:gd name="connsiteY3" fmla="*/ 270294 h 270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514" h="270294">
                      <a:moveTo>
                        <a:pt x="80514" y="0"/>
                      </a:moveTo>
                      <a:lnTo>
                        <a:pt x="34506" y="92015"/>
                      </a:lnTo>
                      <a:lnTo>
                        <a:pt x="23004" y="212785"/>
                      </a:lnTo>
                      <a:lnTo>
                        <a:pt x="0" y="270294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任意多边形 50"/>
                <p:cNvSpPr/>
                <p:nvPr/>
              </p:nvSpPr>
              <p:spPr>
                <a:xfrm>
                  <a:off x="3607942" y="2244571"/>
                  <a:ext cx="638355" cy="368060"/>
                </a:xfrm>
                <a:custGeom>
                  <a:avLst/>
                  <a:gdLst>
                    <a:gd name="connsiteX0" fmla="*/ 0 w 638355"/>
                    <a:gd name="connsiteY0" fmla="*/ 0 h 368060"/>
                    <a:gd name="connsiteX1" fmla="*/ 126521 w 638355"/>
                    <a:gd name="connsiteY1" fmla="*/ 23004 h 368060"/>
                    <a:gd name="connsiteX2" fmla="*/ 253042 w 638355"/>
                    <a:gd name="connsiteY2" fmla="*/ 0 h 368060"/>
                    <a:gd name="connsiteX3" fmla="*/ 408317 w 638355"/>
                    <a:gd name="connsiteY3" fmla="*/ 17253 h 368060"/>
                    <a:gd name="connsiteX4" fmla="*/ 483079 w 638355"/>
                    <a:gd name="connsiteY4" fmla="*/ 23004 h 368060"/>
                    <a:gd name="connsiteX5" fmla="*/ 557842 w 638355"/>
                    <a:gd name="connsiteY5" fmla="*/ 23004 h 368060"/>
                    <a:gd name="connsiteX6" fmla="*/ 586596 w 638355"/>
                    <a:gd name="connsiteY6" fmla="*/ 51758 h 368060"/>
                    <a:gd name="connsiteX7" fmla="*/ 586596 w 638355"/>
                    <a:gd name="connsiteY7" fmla="*/ 126521 h 368060"/>
                    <a:gd name="connsiteX8" fmla="*/ 626853 w 638355"/>
                    <a:gd name="connsiteY8" fmla="*/ 264543 h 368060"/>
                    <a:gd name="connsiteX9" fmla="*/ 638355 w 638355"/>
                    <a:gd name="connsiteY9" fmla="*/ 322053 h 368060"/>
                    <a:gd name="connsiteX10" fmla="*/ 569344 w 638355"/>
                    <a:gd name="connsiteY10" fmla="*/ 368060 h 368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8355" h="368060">
                      <a:moveTo>
                        <a:pt x="0" y="0"/>
                      </a:moveTo>
                      <a:lnTo>
                        <a:pt x="126521" y="23004"/>
                      </a:lnTo>
                      <a:lnTo>
                        <a:pt x="253042" y="0"/>
                      </a:lnTo>
                      <a:lnTo>
                        <a:pt x="408317" y="17253"/>
                      </a:lnTo>
                      <a:lnTo>
                        <a:pt x="483079" y="23004"/>
                      </a:lnTo>
                      <a:lnTo>
                        <a:pt x="557842" y="23004"/>
                      </a:lnTo>
                      <a:lnTo>
                        <a:pt x="586596" y="51758"/>
                      </a:lnTo>
                      <a:lnTo>
                        <a:pt x="586596" y="126521"/>
                      </a:lnTo>
                      <a:lnTo>
                        <a:pt x="626853" y="264543"/>
                      </a:lnTo>
                      <a:lnTo>
                        <a:pt x="638355" y="322053"/>
                      </a:lnTo>
                      <a:lnTo>
                        <a:pt x="569344" y="36806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任意多边形 51"/>
                <p:cNvSpPr/>
                <p:nvPr/>
              </p:nvSpPr>
              <p:spPr>
                <a:xfrm>
                  <a:off x="3383655" y="1865009"/>
                  <a:ext cx="270295" cy="379562"/>
                </a:xfrm>
                <a:custGeom>
                  <a:avLst/>
                  <a:gdLst>
                    <a:gd name="connsiteX0" fmla="*/ 0 w 270295"/>
                    <a:gd name="connsiteY0" fmla="*/ 0 h 379562"/>
                    <a:gd name="connsiteX1" fmla="*/ 115019 w 270295"/>
                    <a:gd name="connsiteY1" fmla="*/ 86264 h 379562"/>
                    <a:gd name="connsiteX2" fmla="*/ 195533 w 270295"/>
                    <a:gd name="connsiteY2" fmla="*/ 247290 h 379562"/>
                    <a:gd name="connsiteX3" fmla="*/ 253042 w 270295"/>
                    <a:gd name="connsiteY3" fmla="*/ 356558 h 379562"/>
                    <a:gd name="connsiteX4" fmla="*/ 270295 w 270295"/>
                    <a:gd name="connsiteY4" fmla="*/ 379562 h 379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295" h="379562">
                      <a:moveTo>
                        <a:pt x="0" y="0"/>
                      </a:moveTo>
                      <a:lnTo>
                        <a:pt x="115019" y="86264"/>
                      </a:lnTo>
                      <a:lnTo>
                        <a:pt x="195533" y="247290"/>
                      </a:lnTo>
                      <a:lnTo>
                        <a:pt x="253042" y="356558"/>
                      </a:lnTo>
                      <a:lnTo>
                        <a:pt x="270295" y="379562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任意多边形 52"/>
                <p:cNvSpPr/>
                <p:nvPr/>
              </p:nvSpPr>
              <p:spPr>
                <a:xfrm>
                  <a:off x="3533180" y="1801748"/>
                  <a:ext cx="166777" cy="454325"/>
                </a:xfrm>
                <a:custGeom>
                  <a:avLst/>
                  <a:gdLst>
                    <a:gd name="connsiteX0" fmla="*/ 0 w 166777"/>
                    <a:gd name="connsiteY0" fmla="*/ 0 h 454325"/>
                    <a:gd name="connsiteX1" fmla="*/ 86264 w 166777"/>
                    <a:gd name="connsiteY1" fmla="*/ 172528 h 454325"/>
                    <a:gd name="connsiteX2" fmla="*/ 109268 w 166777"/>
                    <a:gd name="connsiteY2" fmla="*/ 299049 h 454325"/>
                    <a:gd name="connsiteX3" fmla="*/ 109268 w 166777"/>
                    <a:gd name="connsiteY3" fmla="*/ 350808 h 454325"/>
                    <a:gd name="connsiteX4" fmla="*/ 138023 w 166777"/>
                    <a:gd name="connsiteY4" fmla="*/ 385313 h 454325"/>
                    <a:gd name="connsiteX5" fmla="*/ 166777 w 166777"/>
                    <a:gd name="connsiteY5" fmla="*/ 454325 h 45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777" h="454325">
                      <a:moveTo>
                        <a:pt x="0" y="0"/>
                      </a:moveTo>
                      <a:lnTo>
                        <a:pt x="86264" y="172528"/>
                      </a:lnTo>
                      <a:lnTo>
                        <a:pt x="109268" y="299049"/>
                      </a:lnTo>
                      <a:lnTo>
                        <a:pt x="109268" y="350808"/>
                      </a:lnTo>
                      <a:lnTo>
                        <a:pt x="138023" y="385313"/>
                      </a:lnTo>
                      <a:lnTo>
                        <a:pt x="166777" y="454325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任意多边形 53"/>
                <p:cNvSpPr/>
                <p:nvPr/>
              </p:nvSpPr>
              <p:spPr>
                <a:xfrm>
                  <a:off x="3688455" y="1767243"/>
                  <a:ext cx="92016" cy="488830"/>
                </a:xfrm>
                <a:custGeom>
                  <a:avLst/>
                  <a:gdLst>
                    <a:gd name="connsiteX0" fmla="*/ 0 w 92016"/>
                    <a:gd name="connsiteY0" fmla="*/ 0 h 488830"/>
                    <a:gd name="connsiteX1" fmla="*/ 28755 w 92016"/>
                    <a:gd name="connsiteY1" fmla="*/ 109267 h 488830"/>
                    <a:gd name="connsiteX2" fmla="*/ 17253 w 92016"/>
                    <a:gd name="connsiteY2" fmla="*/ 310550 h 488830"/>
                    <a:gd name="connsiteX3" fmla="*/ 74763 w 92016"/>
                    <a:gd name="connsiteY3" fmla="*/ 385313 h 488830"/>
                    <a:gd name="connsiteX4" fmla="*/ 92016 w 92016"/>
                    <a:gd name="connsiteY4" fmla="*/ 431320 h 488830"/>
                    <a:gd name="connsiteX5" fmla="*/ 86265 w 92016"/>
                    <a:gd name="connsiteY5" fmla="*/ 488830 h 488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016" h="488830">
                      <a:moveTo>
                        <a:pt x="0" y="0"/>
                      </a:moveTo>
                      <a:lnTo>
                        <a:pt x="28755" y="109267"/>
                      </a:lnTo>
                      <a:lnTo>
                        <a:pt x="17253" y="310550"/>
                      </a:lnTo>
                      <a:lnTo>
                        <a:pt x="74763" y="385313"/>
                      </a:lnTo>
                      <a:lnTo>
                        <a:pt x="92016" y="431320"/>
                      </a:lnTo>
                      <a:lnTo>
                        <a:pt x="86265" y="48883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任意多边形 54"/>
                <p:cNvSpPr/>
                <p:nvPr/>
              </p:nvSpPr>
              <p:spPr>
                <a:xfrm>
                  <a:off x="3768969" y="1772993"/>
                  <a:ext cx="74762" cy="471578"/>
                </a:xfrm>
                <a:custGeom>
                  <a:avLst/>
                  <a:gdLst>
                    <a:gd name="connsiteX0" fmla="*/ 51758 w 74762"/>
                    <a:gd name="connsiteY0" fmla="*/ 0 h 471578"/>
                    <a:gd name="connsiteX1" fmla="*/ 57509 w 74762"/>
                    <a:gd name="connsiteY1" fmla="*/ 57510 h 471578"/>
                    <a:gd name="connsiteX2" fmla="*/ 57509 w 74762"/>
                    <a:gd name="connsiteY2" fmla="*/ 115019 h 471578"/>
                    <a:gd name="connsiteX3" fmla="*/ 0 w 74762"/>
                    <a:gd name="connsiteY3" fmla="*/ 212785 h 471578"/>
                    <a:gd name="connsiteX4" fmla="*/ 34505 w 74762"/>
                    <a:gd name="connsiteY4" fmla="*/ 276046 h 471578"/>
                    <a:gd name="connsiteX5" fmla="*/ 74762 w 74762"/>
                    <a:gd name="connsiteY5" fmla="*/ 373812 h 471578"/>
                    <a:gd name="connsiteX6" fmla="*/ 51758 w 74762"/>
                    <a:gd name="connsiteY6" fmla="*/ 471578 h 471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762" h="471578">
                      <a:moveTo>
                        <a:pt x="51758" y="0"/>
                      </a:moveTo>
                      <a:lnTo>
                        <a:pt x="57509" y="57510"/>
                      </a:lnTo>
                      <a:lnTo>
                        <a:pt x="57509" y="115019"/>
                      </a:lnTo>
                      <a:lnTo>
                        <a:pt x="0" y="212785"/>
                      </a:lnTo>
                      <a:cubicBezTo>
                        <a:pt x="25205" y="269499"/>
                        <a:pt x="9653" y="251194"/>
                        <a:pt x="34505" y="276046"/>
                      </a:cubicBezTo>
                      <a:lnTo>
                        <a:pt x="74762" y="373812"/>
                      </a:lnTo>
                      <a:lnTo>
                        <a:pt x="51758" y="471578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任意多边形 55"/>
                <p:cNvSpPr/>
                <p:nvPr/>
              </p:nvSpPr>
              <p:spPr>
                <a:xfrm>
                  <a:off x="3889738" y="1744239"/>
                  <a:ext cx="69012" cy="500332"/>
                </a:xfrm>
                <a:custGeom>
                  <a:avLst/>
                  <a:gdLst>
                    <a:gd name="connsiteX0" fmla="*/ 69012 w 69012"/>
                    <a:gd name="connsiteY0" fmla="*/ 0 h 500332"/>
                    <a:gd name="connsiteX1" fmla="*/ 40257 w 69012"/>
                    <a:gd name="connsiteY1" fmla="*/ 86264 h 500332"/>
                    <a:gd name="connsiteX2" fmla="*/ 46008 w 69012"/>
                    <a:gd name="connsiteY2" fmla="*/ 241539 h 500332"/>
                    <a:gd name="connsiteX3" fmla="*/ 0 w 69012"/>
                    <a:gd name="connsiteY3" fmla="*/ 385313 h 500332"/>
                    <a:gd name="connsiteX4" fmla="*/ 0 w 69012"/>
                    <a:gd name="connsiteY4" fmla="*/ 500332 h 500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12" h="500332">
                      <a:moveTo>
                        <a:pt x="69012" y="0"/>
                      </a:moveTo>
                      <a:lnTo>
                        <a:pt x="40257" y="86264"/>
                      </a:lnTo>
                      <a:lnTo>
                        <a:pt x="46008" y="241539"/>
                      </a:lnTo>
                      <a:lnTo>
                        <a:pt x="0" y="385313"/>
                      </a:lnTo>
                      <a:lnTo>
                        <a:pt x="0" y="500332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任意多边形 56"/>
                <p:cNvSpPr/>
                <p:nvPr/>
              </p:nvSpPr>
              <p:spPr>
                <a:xfrm>
                  <a:off x="3901240" y="1790246"/>
                  <a:ext cx="201283" cy="465827"/>
                </a:xfrm>
                <a:custGeom>
                  <a:avLst/>
                  <a:gdLst>
                    <a:gd name="connsiteX0" fmla="*/ 201283 w 201283"/>
                    <a:gd name="connsiteY0" fmla="*/ 0 h 465827"/>
                    <a:gd name="connsiteX1" fmla="*/ 149525 w 201283"/>
                    <a:gd name="connsiteY1" fmla="*/ 92015 h 465827"/>
                    <a:gd name="connsiteX2" fmla="*/ 109268 w 201283"/>
                    <a:gd name="connsiteY2" fmla="*/ 281797 h 465827"/>
                    <a:gd name="connsiteX3" fmla="*/ 57510 w 201283"/>
                    <a:gd name="connsiteY3" fmla="*/ 396815 h 465827"/>
                    <a:gd name="connsiteX4" fmla="*/ 34506 w 201283"/>
                    <a:gd name="connsiteY4" fmla="*/ 448574 h 465827"/>
                    <a:gd name="connsiteX5" fmla="*/ 0 w 201283"/>
                    <a:gd name="connsiteY5" fmla="*/ 465827 h 465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1283" h="465827">
                      <a:moveTo>
                        <a:pt x="201283" y="0"/>
                      </a:moveTo>
                      <a:lnTo>
                        <a:pt x="149525" y="92015"/>
                      </a:lnTo>
                      <a:lnTo>
                        <a:pt x="109268" y="281797"/>
                      </a:lnTo>
                      <a:lnTo>
                        <a:pt x="57510" y="396815"/>
                      </a:lnTo>
                      <a:cubicBezTo>
                        <a:pt x="33649" y="444538"/>
                        <a:pt x="34506" y="425677"/>
                        <a:pt x="34506" y="448574"/>
                      </a:cubicBezTo>
                      <a:lnTo>
                        <a:pt x="0" y="46582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任意多边形 57"/>
                <p:cNvSpPr/>
                <p:nvPr/>
              </p:nvSpPr>
              <p:spPr>
                <a:xfrm>
                  <a:off x="4010508" y="1819001"/>
                  <a:ext cx="212785" cy="425570"/>
                </a:xfrm>
                <a:custGeom>
                  <a:avLst/>
                  <a:gdLst>
                    <a:gd name="connsiteX0" fmla="*/ 212785 w 212785"/>
                    <a:gd name="connsiteY0" fmla="*/ 0 h 425570"/>
                    <a:gd name="connsiteX1" fmla="*/ 143774 w 212785"/>
                    <a:gd name="connsiteY1" fmla="*/ 161026 h 425570"/>
                    <a:gd name="connsiteX2" fmla="*/ 86264 w 212785"/>
                    <a:gd name="connsiteY2" fmla="*/ 276045 h 425570"/>
                    <a:gd name="connsiteX3" fmla="*/ 40257 w 212785"/>
                    <a:gd name="connsiteY3" fmla="*/ 362309 h 425570"/>
                    <a:gd name="connsiteX4" fmla="*/ 0 w 212785"/>
                    <a:gd name="connsiteY4" fmla="*/ 425570 h 425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2785" h="425570">
                      <a:moveTo>
                        <a:pt x="212785" y="0"/>
                      </a:moveTo>
                      <a:lnTo>
                        <a:pt x="143774" y="161026"/>
                      </a:lnTo>
                      <a:lnTo>
                        <a:pt x="86264" y="276045"/>
                      </a:lnTo>
                      <a:lnTo>
                        <a:pt x="40257" y="362309"/>
                      </a:lnTo>
                      <a:lnTo>
                        <a:pt x="0" y="42557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任意多边形 58"/>
                <p:cNvSpPr/>
                <p:nvPr/>
              </p:nvSpPr>
              <p:spPr>
                <a:xfrm>
                  <a:off x="4447580" y="4349416"/>
                  <a:ext cx="368060" cy="143774"/>
                </a:xfrm>
                <a:custGeom>
                  <a:avLst/>
                  <a:gdLst>
                    <a:gd name="connsiteX0" fmla="*/ 0 w 368060"/>
                    <a:gd name="connsiteY0" fmla="*/ 109268 h 143774"/>
                    <a:gd name="connsiteX1" fmla="*/ 51758 w 368060"/>
                    <a:gd name="connsiteY1" fmla="*/ 132272 h 143774"/>
                    <a:gd name="connsiteX2" fmla="*/ 166777 w 368060"/>
                    <a:gd name="connsiteY2" fmla="*/ 143774 h 143774"/>
                    <a:gd name="connsiteX3" fmla="*/ 264543 w 368060"/>
                    <a:gd name="connsiteY3" fmla="*/ 109268 h 143774"/>
                    <a:gd name="connsiteX4" fmla="*/ 362309 w 368060"/>
                    <a:gd name="connsiteY4" fmla="*/ 23004 h 143774"/>
                    <a:gd name="connsiteX5" fmla="*/ 368060 w 368060"/>
                    <a:gd name="connsiteY5" fmla="*/ 0 h 143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8060" h="143774">
                      <a:moveTo>
                        <a:pt x="0" y="109268"/>
                      </a:moveTo>
                      <a:lnTo>
                        <a:pt x="51758" y="132272"/>
                      </a:lnTo>
                      <a:lnTo>
                        <a:pt x="166777" y="143774"/>
                      </a:lnTo>
                      <a:lnTo>
                        <a:pt x="264543" y="109268"/>
                      </a:lnTo>
                      <a:lnTo>
                        <a:pt x="362309" y="23004"/>
                      </a:lnTo>
                      <a:lnTo>
                        <a:pt x="368060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任意多边形 59"/>
                <p:cNvSpPr/>
                <p:nvPr/>
              </p:nvSpPr>
              <p:spPr>
                <a:xfrm>
                  <a:off x="4424576" y="4694473"/>
                  <a:ext cx="201283" cy="172528"/>
                </a:xfrm>
                <a:custGeom>
                  <a:avLst/>
                  <a:gdLst>
                    <a:gd name="connsiteX0" fmla="*/ 0 w 201283"/>
                    <a:gd name="connsiteY0" fmla="*/ 0 h 172528"/>
                    <a:gd name="connsiteX1" fmla="*/ 17253 w 201283"/>
                    <a:gd name="connsiteY1" fmla="*/ 92015 h 172528"/>
                    <a:gd name="connsiteX2" fmla="*/ 40257 w 201283"/>
                    <a:gd name="connsiteY2" fmla="*/ 172528 h 172528"/>
                    <a:gd name="connsiteX3" fmla="*/ 103517 w 201283"/>
                    <a:gd name="connsiteY3" fmla="*/ 166777 h 172528"/>
                    <a:gd name="connsiteX4" fmla="*/ 201283 w 201283"/>
                    <a:gd name="connsiteY4" fmla="*/ 57509 h 172528"/>
                    <a:gd name="connsiteX5" fmla="*/ 201283 w 201283"/>
                    <a:gd name="connsiteY5" fmla="*/ 40256 h 172528"/>
                    <a:gd name="connsiteX6" fmla="*/ 201283 w 201283"/>
                    <a:gd name="connsiteY6" fmla="*/ 40256 h 172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283" h="172528">
                      <a:moveTo>
                        <a:pt x="0" y="0"/>
                      </a:moveTo>
                      <a:lnTo>
                        <a:pt x="17253" y="92015"/>
                      </a:lnTo>
                      <a:lnTo>
                        <a:pt x="40257" y="172528"/>
                      </a:lnTo>
                      <a:lnTo>
                        <a:pt x="103517" y="166777"/>
                      </a:lnTo>
                      <a:lnTo>
                        <a:pt x="201283" y="57509"/>
                      </a:lnTo>
                      <a:lnTo>
                        <a:pt x="201283" y="40256"/>
                      </a:lnTo>
                      <a:lnTo>
                        <a:pt x="201283" y="4025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任意多边形 60"/>
                <p:cNvSpPr/>
                <p:nvPr/>
              </p:nvSpPr>
              <p:spPr>
                <a:xfrm>
                  <a:off x="5250979" y="5559241"/>
                  <a:ext cx="200416" cy="450937"/>
                </a:xfrm>
                <a:custGeom>
                  <a:avLst/>
                  <a:gdLst>
                    <a:gd name="connsiteX0" fmla="*/ 0 w 200416"/>
                    <a:gd name="connsiteY0" fmla="*/ 0 h 450937"/>
                    <a:gd name="connsiteX1" fmla="*/ 75156 w 200416"/>
                    <a:gd name="connsiteY1" fmla="*/ 162839 h 450937"/>
                    <a:gd name="connsiteX2" fmla="*/ 200416 w 200416"/>
                    <a:gd name="connsiteY2" fmla="*/ 388307 h 450937"/>
                    <a:gd name="connsiteX3" fmla="*/ 187890 w 200416"/>
                    <a:gd name="connsiteY3" fmla="*/ 450937 h 450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416" h="450937">
                      <a:moveTo>
                        <a:pt x="0" y="0"/>
                      </a:moveTo>
                      <a:lnTo>
                        <a:pt x="75156" y="162839"/>
                      </a:lnTo>
                      <a:lnTo>
                        <a:pt x="200416" y="388307"/>
                      </a:lnTo>
                      <a:lnTo>
                        <a:pt x="187890" y="450937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5" name="文本框 64"/>
              <p:cNvSpPr txBox="1"/>
              <p:nvPr/>
            </p:nvSpPr>
            <p:spPr>
              <a:xfrm>
                <a:off x="3950896" y="2269545"/>
                <a:ext cx="79220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 smtClean="0">
                    <a:solidFill>
                      <a:schemeClr val="bg1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rPr>
                  <a:t>8F</a:t>
                </a:r>
                <a:endParaRPr lang="zh-CN" altLang="en-US" sz="6000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  <p:sp>
          <p:nvSpPr>
            <p:cNvPr id="70" name="任意多边形 69"/>
            <p:cNvSpPr/>
            <p:nvPr/>
          </p:nvSpPr>
          <p:spPr>
            <a:xfrm>
              <a:off x="2140527" y="2743200"/>
              <a:ext cx="3886200" cy="4010891"/>
            </a:xfrm>
            <a:custGeom>
              <a:avLst/>
              <a:gdLst>
                <a:gd name="connsiteX0" fmla="*/ 249382 w 3886200"/>
                <a:gd name="connsiteY0" fmla="*/ 270164 h 4010891"/>
                <a:gd name="connsiteX1" fmla="*/ 290946 w 3886200"/>
                <a:gd name="connsiteY1" fmla="*/ 1246909 h 4010891"/>
                <a:gd name="connsiteX2" fmla="*/ 249382 w 3886200"/>
                <a:gd name="connsiteY2" fmla="*/ 1849582 h 4010891"/>
                <a:gd name="connsiteX3" fmla="*/ 228600 w 3886200"/>
                <a:gd name="connsiteY3" fmla="*/ 2140527 h 4010891"/>
                <a:gd name="connsiteX4" fmla="*/ 187037 w 3886200"/>
                <a:gd name="connsiteY4" fmla="*/ 2431473 h 4010891"/>
                <a:gd name="connsiteX5" fmla="*/ 166255 w 3886200"/>
                <a:gd name="connsiteY5" fmla="*/ 2680855 h 4010891"/>
                <a:gd name="connsiteX6" fmla="*/ 124691 w 3886200"/>
                <a:gd name="connsiteY6" fmla="*/ 2909455 h 4010891"/>
                <a:gd name="connsiteX7" fmla="*/ 103909 w 3886200"/>
                <a:gd name="connsiteY7" fmla="*/ 3075709 h 4010891"/>
                <a:gd name="connsiteX8" fmla="*/ 83128 w 3886200"/>
                <a:gd name="connsiteY8" fmla="*/ 3158836 h 4010891"/>
                <a:gd name="connsiteX9" fmla="*/ 62346 w 3886200"/>
                <a:gd name="connsiteY9" fmla="*/ 3262745 h 4010891"/>
                <a:gd name="connsiteX10" fmla="*/ 41564 w 3886200"/>
                <a:gd name="connsiteY10" fmla="*/ 3325091 h 4010891"/>
                <a:gd name="connsiteX11" fmla="*/ 0 w 3886200"/>
                <a:gd name="connsiteY11" fmla="*/ 3470564 h 4010891"/>
                <a:gd name="connsiteX12" fmla="*/ 20782 w 3886200"/>
                <a:gd name="connsiteY12" fmla="*/ 3636818 h 4010891"/>
                <a:gd name="connsiteX13" fmla="*/ 62346 w 3886200"/>
                <a:gd name="connsiteY13" fmla="*/ 3782291 h 4010891"/>
                <a:gd name="connsiteX14" fmla="*/ 145473 w 3886200"/>
                <a:gd name="connsiteY14" fmla="*/ 3927764 h 4010891"/>
                <a:gd name="connsiteX15" fmla="*/ 644237 w 3886200"/>
                <a:gd name="connsiteY15" fmla="*/ 3948545 h 4010891"/>
                <a:gd name="connsiteX16" fmla="*/ 1558637 w 3886200"/>
                <a:gd name="connsiteY16" fmla="*/ 3990109 h 4010891"/>
                <a:gd name="connsiteX17" fmla="*/ 1683328 w 3886200"/>
                <a:gd name="connsiteY17" fmla="*/ 4010891 h 4010891"/>
                <a:gd name="connsiteX18" fmla="*/ 3241964 w 3886200"/>
                <a:gd name="connsiteY18" fmla="*/ 3990109 h 4010891"/>
                <a:gd name="connsiteX19" fmla="*/ 3865418 w 3886200"/>
                <a:gd name="connsiteY19" fmla="*/ 3948545 h 4010891"/>
                <a:gd name="connsiteX20" fmla="*/ 3886200 w 3886200"/>
                <a:gd name="connsiteY20" fmla="*/ 3865418 h 4010891"/>
                <a:gd name="connsiteX21" fmla="*/ 3844637 w 3886200"/>
                <a:gd name="connsiteY21" fmla="*/ 3283527 h 4010891"/>
                <a:gd name="connsiteX22" fmla="*/ 3823855 w 3886200"/>
                <a:gd name="connsiteY22" fmla="*/ 2431473 h 4010891"/>
                <a:gd name="connsiteX23" fmla="*/ 3782291 w 3886200"/>
                <a:gd name="connsiteY23" fmla="*/ 1849582 h 4010891"/>
                <a:gd name="connsiteX24" fmla="*/ 3761509 w 3886200"/>
                <a:gd name="connsiteY24" fmla="*/ 1059873 h 4010891"/>
                <a:gd name="connsiteX25" fmla="*/ 3719946 w 3886200"/>
                <a:gd name="connsiteY25" fmla="*/ 706582 h 4010891"/>
                <a:gd name="connsiteX26" fmla="*/ 3678382 w 3886200"/>
                <a:gd name="connsiteY26" fmla="*/ 394855 h 4010891"/>
                <a:gd name="connsiteX27" fmla="*/ 3657600 w 3886200"/>
                <a:gd name="connsiteY27" fmla="*/ 332509 h 4010891"/>
                <a:gd name="connsiteX28" fmla="*/ 3636818 w 3886200"/>
                <a:gd name="connsiteY28" fmla="*/ 249382 h 4010891"/>
                <a:gd name="connsiteX29" fmla="*/ 3595255 w 3886200"/>
                <a:gd name="connsiteY29" fmla="*/ 124691 h 4010891"/>
                <a:gd name="connsiteX30" fmla="*/ 3512128 w 3886200"/>
                <a:gd name="connsiteY30" fmla="*/ 103909 h 4010891"/>
                <a:gd name="connsiteX31" fmla="*/ 3449782 w 3886200"/>
                <a:gd name="connsiteY31" fmla="*/ 83127 h 4010891"/>
                <a:gd name="connsiteX32" fmla="*/ 3117273 w 3886200"/>
                <a:gd name="connsiteY32" fmla="*/ 41564 h 4010891"/>
                <a:gd name="connsiteX33" fmla="*/ 3013364 w 3886200"/>
                <a:gd name="connsiteY33" fmla="*/ 20782 h 4010891"/>
                <a:gd name="connsiteX34" fmla="*/ 2805546 w 3886200"/>
                <a:gd name="connsiteY34" fmla="*/ 0 h 4010891"/>
                <a:gd name="connsiteX35" fmla="*/ 2015837 w 3886200"/>
                <a:gd name="connsiteY35" fmla="*/ 20782 h 4010891"/>
                <a:gd name="connsiteX36" fmla="*/ 1828800 w 3886200"/>
                <a:gd name="connsiteY36" fmla="*/ 41564 h 4010891"/>
                <a:gd name="connsiteX37" fmla="*/ 1475509 w 3886200"/>
                <a:gd name="connsiteY37" fmla="*/ 83127 h 4010891"/>
                <a:gd name="connsiteX38" fmla="*/ 644237 w 3886200"/>
                <a:gd name="connsiteY38" fmla="*/ 103909 h 4010891"/>
                <a:gd name="connsiteX39" fmla="*/ 353291 w 3886200"/>
                <a:gd name="connsiteY39" fmla="*/ 166255 h 4010891"/>
                <a:gd name="connsiteX40" fmla="*/ 228600 w 3886200"/>
                <a:gd name="connsiteY40" fmla="*/ 207818 h 4010891"/>
                <a:gd name="connsiteX41" fmla="*/ 207818 w 3886200"/>
                <a:gd name="connsiteY41" fmla="*/ 228600 h 401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886200" h="4010891">
                  <a:moveTo>
                    <a:pt x="249382" y="270164"/>
                  </a:moveTo>
                  <a:cubicBezTo>
                    <a:pt x="260303" y="488574"/>
                    <a:pt x="290946" y="1065497"/>
                    <a:pt x="290946" y="1246909"/>
                  </a:cubicBezTo>
                  <a:cubicBezTo>
                    <a:pt x="290946" y="1707301"/>
                    <a:pt x="308588" y="1612761"/>
                    <a:pt x="249382" y="1849582"/>
                  </a:cubicBezTo>
                  <a:cubicBezTo>
                    <a:pt x="242455" y="1946564"/>
                    <a:pt x="237403" y="2043698"/>
                    <a:pt x="228600" y="2140527"/>
                  </a:cubicBezTo>
                  <a:cubicBezTo>
                    <a:pt x="182034" y="2652752"/>
                    <a:pt x="232510" y="2022213"/>
                    <a:pt x="187037" y="2431473"/>
                  </a:cubicBezTo>
                  <a:cubicBezTo>
                    <a:pt x="177825" y="2514378"/>
                    <a:pt x="174987" y="2597898"/>
                    <a:pt x="166255" y="2680855"/>
                  </a:cubicBezTo>
                  <a:cubicBezTo>
                    <a:pt x="127156" y="3052296"/>
                    <a:pt x="165679" y="2663531"/>
                    <a:pt x="124691" y="2909455"/>
                  </a:cubicBezTo>
                  <a:cubicBezTo>
                    <a:pt x="115509" y="2964544"/>
                    <a:pt x="113090" y="3020620"/>
                    <a:pt x="103909" y="3075709"/>
                  </a:cubicBezTo>
                  <a:cubicBezTo>
                    <a:pt x="99214" y="3103882"/>
                    <a:pt x="89324" y="3130954"/>
                    <a:pt x="83128" y="3158836"/>
                  </a:cubicBezTo>
                  <a:cubicBezTo>
                    <a:pt x="75466" y="3193317"/>
                    <a:pt x="70913" y="3228477"/>
                    <a:pt x="62346" y="3262745"/>
                  </a:cubicBezTo>
                  <a:cubicBezTo>
                    <a:pt x="57033" y="3283997"/>
                    <a:pt x="47582" y="3304028"/>
                    <a:pt x="41564" y="3325091"/>
                  </a:cubicBezTo>
                  <a:cubicBezTo>
                    <a:pt x="-10626" y="3507755"/>
                    <a:pt x="49828" y="3321079"/>
                    <a:pt x="0" y="3470564"/>
                  </a:cubicBezTo>
                  <a:cubicBezTo>
                    <a:pt x="6927" y="3525982"/>
                    <a:pt x="11600" y="3581729"/>
                    <a:pt x="20782" y="3636818"/>
                  </a:cubicBezTo>
                  <a:cubicBezTo>
                    <a:pt x="40218" y="3753432"/>
                    <a:pt x="37639" y="3683465"/>
                    <a:pt x="62346" y="3782291"/>
                  </a:cubicBezTo>
                  <a:cubicBezTo>
                    <a:pt x="76096" y="3837291"/>
                    <a:pt x="62174" y="3918509"/>
                    <a:pt x="145473" y="3927764"/>
                  </a:cubicBezTo>
                  <a:cubicBezTo>
                    <a:pt x="310854" y="3946140"/>
                    <a:pt x="477982" y="3941618"/>
                    <a:pt x="644237" y="3948545"/>
                  </a:cubicBezTo>
                  <a:cubicBezTo>
                    <a:pt x="1026513" y="4025001"/>
                    <a:pt x="610596" y="3947973"/>
                    <a:pt x="1558637" y="3990109"/>
                  </a:cubicBezTo>
                  <a:cubicBezTo>
                    <a:pt x="1600732" y="3991980"/>
                    <a:pt x="1641764" y="4003964"/>
                    <a:pt x="1683328" y="4010891"/>
                  </a:cubicBezTo>
                  <a:lnTo>
                    <a:pt x="3241964" y="3990109"/>
                  </a:lnTo>
                  <a:cubicBezTo>
                    <a:pt x="3792575" y="3979313"/>
                    <a:pt x="3629304" y="4027251"/>
                    <a:pt x="3865418" y="3948545"/>
                  </a:cubicBezTo>
                  <a:cubicBezTo>
                    <a:pt x="3872345" y="3920836"/>
                    <a:pt x="3886200" y="3893980"/>
                    <a:pt x="3886200" y="3865418"/>
                  </a:cubicBezTo>
                  <a:cubicBezTo>
                    <a:pt x="3886200" y="3624642"/>
                    <a:pt x="3868512" y="3498412"/>
                    <a:pt x="3844637" y="3283527"/>
                  </a:cubicBezTo>
                  <a:cubicBezTo>
                    <a:pt x="3837710" y="2999509"/>
                    <a:pt x="3833015" y="2715428"/>
                    <a:pt x="3823855" y="2431473"/>
                  </a:cubicBezTo>
                  <a:cubicBezTo>
                    <a:pt x="3810373" y="2013536"/>
                    <a:pt x="3820430" y="2116556"/>
                    <a:pt x="3782291" y="1849582"/>
                  </a:cubicBezTo>
                  <a:cubicBezTo>
                    <a:pt x="3775364" y="1586346"/>
                    <a:pt x="3771629" y="1323006"/>
                    <a:pt x="3761509" y="1059873"/>
                  </a:cubicBezTo>
                  <a:cubicBezTo>
                    <a:pt x="3750823" y="782045"/>
                    <a:pt x="3768849" y="853288"/>
                    <a:pt x="3719946" y="706582"/>
                  </a:cubicBezTo>
                  <a:cubicBezTo>
                    <a:pt x="3714888" y="666122"/>
                    <a:pt x="3687943" y="442658"/>
                    <a:pt x="3678382" y="394855"/>
                  </a:cubicBezTo>
                  <a:cubicBezTo>
                    <a:pt x="3674086" y="373374"/>
                    <a:pt x="3663618" y="353572"/>
                    <a:pt x="3657600" y="332509"/>
                  </a:cubicBezTo>
                  <a:cubicBezTo>
                    <a:pt x="3649753" y="305046"/>
                    <a:pt x="3645025" y="276739"/>
                    <a:pt x="3636818" y="249382"/>
                  </a:cubicBezTo>
                  <a:cubicBezTo>
                    <a:pt x="3624229" y="207418"/>
                    <a:pt x="3637759" y="135317"/>
                    <a:pt x="3595255" y="124691"/>
                  </a:cubicBezTo>
                  <a:cubicBezTo>
                    <a:pt x="3567546" y="117764"/>
                    <a:pt x="3539591" y="111756"/>
                    <a:pt x="3512128" y="103909"/>
                  </a:cubicBezTo>
                  <a:cubicBezTo>
                    <a:pt x="3491065" y="97891"/>
                    <a:pt x="3471263" y="87423"/>
                    <a:pt x="3449782" y="83127"/>
                  </a:cubicBezTo>
                  <a:cubicBezTo>
                    <a:pt x="3347510" y="62673"/>
                    <a:pt x="3218144" y="55974"/>
                    <a:pt x="3117273" y="41564"/>
                  </a:cubicBezTo>
                  <a:cubicBezTo>
                    <a:pt x="3082306" y="36569"/>
                    <a:pt x="3048376" y="25450"/>
                    <a:pt x="3013364" y="20782"/>
                  </a:cubicBezTo>
                  <a:cubicBezTo>
                    <a:pt x="2944357" y="11581"/>
                    <a:pt x="2874819" y="6927"/>
                    <a:pt x="2805546" y="0"/>
                  </a:cubicBezTo>
                  <a:lnTo>
                    <a:pt x="2015837" y="20782"/>
                  </a:lnTo>
                  <a:cubicBezTo>
                    <a:pt x="1953164" y="23449"/>
                    <a:pt x="1891045" y="33783"/>
                    <a:pt x="1828800" y="41564"/>
                  </a:cubicBezTo>
                  <a:cubicBezTo>
                    <a:pt x="1696800" y="58064"/>
                    <a:pt x="1614968" y="77549"/>
                    <a:pt x="1475509" y="83127"/>
                  </a:cubicBezTo>
                  <a:cubicBezTo>
                    <a:pt x="1198553" y="94205"/>
                    <a:pt x="921328" y="96982"/>
                    <a:pt x="644237" y="103909"/>
                  </a:cubicBezTo>
                  <a:cubicBezTo>
                    <a:pt x="434503" y="130126"/>
                    <a:pt x="530969" y="107029"/>
                    <a:pt x="353291" y="166255"/>
                  </a:cubicBezTo>
                  <a:cubicBezTo>
                    <a:pt x="353289" y="166256"/>
                    <a:pt x="228601" y="207817"/>
                    <a:pt x="228600" y="207818"/>
                  </a:cubicBezTo>
                  <a:lnTo>
                    <a:pt x="207818" y="22860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67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path" presetSubtype="0" repeatCount="2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00039 0.0379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89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6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083180" y="372234"/>
            <a:ext cx="10333087" cy="3957094"/>
            <a:chOff x="1083180" y="372234"/>
            <a:chExt cx="10333087" cy="3957094"/>
          </a:xfrm>
        </p:grpSpPr>
        <p:grpSp>
          <p:nvGrpSpPr>
            <p:cNvPr id="4" name="组合 3"/>
            <p:cNvGrpSpPr/>
            <p:nvPr/>
          </p:nvGrpSpPr>
          <p:grpSpPr>
            <a:xfrm>
              <a:off x="1083180" y="492474"/>
              <a:ext cx="10308186" cy="3836854"/>
              <a:chOff x="1076131" y="885694"/>
              <a:chExt cx="10308186" cy="3836854"/>
            </a:xfrm>
          </p:grpSpPr>
          <p:grpSp>
            <p:nvGrpSpPr>
              <p:cNvPr id="2" name="组合 1"/>
              <p:cNvGrpSpPr/>
              <p:nvPr/>
            </p:nvGrpSpPr>
            <p:grpSpPr>
              <a:xfrm rot="1311026">
                <a:off x="1076131" y="885694"/>
                <a:ext cx="2854397" cy="3836854"/>
                <a:chOff x="929898" y="1452282"/>
                <a:chExt cx="3750590" cy="5041508"/>
              </a:xfrm>
            </p:grpSpPr>
            <p:sp>
              <p:nvSpPr>
                <p:cNvPr id="5" name="任意多边形 4"/>
                <p:cNvSpPr/>
                <p:nvPr/>
              </p:nvSpPr>
              <p:spPr>
                <a:xfrm>
                  <a:off x="1952786" y="2045776"/>
                  <a:ext cx="1534333" cy="2619214"/>
                </a:xfrm>
                <a:custGeom>
                  <a:avLst/>
                  <a:gdLst>
                    <a:gd name="connsiteX0" fmla="*/ 1394848 w 1534333"/>
                    <a:gd name="connsiteY0" fmla="*/ 2619214 h 2619214"/>
                    <a:gd name="connsiteX1" fmla="*/ 1456841 w 1534333"/>
                    <a:gd name="connsiteY1" fmla="*/ 2557221 h 2619214"/>
                    <a:gd name="connsiteX2" fmla="*/ 1518834 w 1534333"/>
                    <a:gd name="connsiteY2" fmla="*/ 2448732 h 2619214"/>
                    <a:gd name="connsiteX3" fmla="*/ 1534333 w 1534333"/>
                    <a:gd name="connsiteY3" fmla="*/ 2231756 h 2619214"/>
                    <a:gd name="connsiteX4" fmla="*/ 1394848 w 1534333"/>
                    <a:gd name="connsiteY4" fmla="*/ 2045777 h 2619214"/>
                    <a:gd name="connsiteX5" fmla="*/ 1224367 w 1534333"/>
                    <a:gd name="connsiteY5" fmla="*/ 1828800 h 2619214"/>
                    <a:gd name="connsiteX6" fmla="*/ 1038387 w 1534333"/>
                    <a:gd name="connsiteY6" fmla="*/ 1441343 h 2619214"/>
                    <a:gd name="connsiteX7" fmla="*/ 976394 w 1534333"/>
                    <a:gd name="connsiteY7" fmla="*/ 1317356 h 2619214"/>
                    <a:gd name="connsiteX8" fmla="*/ 945397 w 1534333"/>
                    <a:gd name="connsiteY8" fmla="*/ 1270861 h 2619214"/>
                    <a:gd name="connsiteX9" fmla="*/ 712922 w 1534333"/>
                    <a:gd name="connsiteY9" fmla="*/ 929899 h 2619214"/>
                    <a:gd name="connsiteX10" fmla="*/ 573438 w 1534333"/>
                    <a:gd name="connsiteY10" fmla="*/ 635431 h 2619214"/>
                    <a:gd name="connsiteX11" fmla="*/ 495946 w 1534333"/>
                    <a:gd name="connsiteY11" fmla="*/ 387458 h 2619214"/>
                    <a:gd name="connsiteX12" fmla="*/ 542441 w 1534333"/>
                    <a:gd name="connsiteY12" fmla="*/ 325465 h 2619214"/>
                    <a:gd name="connsiteX13" fmla="*/ 573438 w 1534333"/>
                    <a:gd name="connsiteY13" fmla="*/ 232475 h 2619214"/>
                    <a:gd name="connsiteX14" fmla="*/ 464950 w 1534333"/>
                    <a:gd name="connsiteY14" fmla="*/ 216977 h 2619214"/>
                    <a:gd name="connsiteX15" fmla="*/ 418455 w 1534333"/>
                    <a:gd name="connsiteY15" fmla="*/ 201478 h 2619214"/>
                    <a:gd name="connsiteX16" fmla="*/ 480448 w 1534333"/>
                    <a:gd name="connsiteY16" fmla="*/ 46495 h 2619214"/>
                    <a:gd name="connsiteX17" fmla="*/ 449451 w 1534333"/>
                    <a:gd name="connsiteY17" fmla="*/ 0 h 2619214"/>
                    <a:gd name="connsiteX18" fmla="*/ 325465 w 1534333"/>
                    <a:gd name="connsiteY18" fmla="*/ 77492 h 2619214"/>
                    <a:gd name="connsiteX19" fmla="*/ 309967 w 1534333"/>
                    <a:gd name="connsiteY19" fmla="*/ 185980 h 2619214"/>
                    <a:gd name="connsiteX20" fmla="*/ 263472 w 1534333"/>
                    <a:gd name="connsiteY20" fmla="*/ 77492 h 2619214"/>
                    <a:gd name="connsiteX21" fmla="*/ 170482 w 1534333"/>
                    <a:gd name="connsiteY21" fmla="*/ 46495 h 2619214"/>
                    <a:gd name="connsiteX22" fmla="*/ 185980 w 1534333"/>
                    <a:gd name="connsiteY22" fmla="*/ 123987 h 2619214"/>
                    <a:gd name="connsiteX23" fmla="*/ 201478 w 1534333"/>
                    <a:gd name="connsiteY23" fmla="*/ 232475 h 2619214"/>
                    <a:gd name="connsiteX24" fmla="*/ 30997 w 1534333"/>
                    <a:gd name="connsiteY24" fmla="*/ 154983 h 2619214"/>
                    <a:gd name="connsiteX25" fmla="*/ 0 w 1534333"/>
                    <a:gd name="connsiteY25" fmla="*/ 263471 h 2619214"/>
                    <a:gd name="connsiteX26" fmla="*/ 123987 w 1534333"/>
                    <a:gd name="connsiteY26" fmla="*/ 263471 h 2619214"/>
                    <a:gd name="connsiteX27" fmla="*/ 139485 w 1534333"/>
                    <a:gd name="connsiteY27" fmla="*/ 278970 h 2619214"/>
                    <a:gd name="connsiteX28" fmla="*/ 77492 w 1534333"/>
                    <a:gd name="connsiteY28" fmla="*/ 340963 h 2619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534333" h="2619214">
                      <a:moveTo>
                        <a:pt x="1394848" y="2619214"/>
                      </a:moveTo>
                      <a:lnTo>
                        <a:pt x="1456841" y="2557221"/>
                      </a:lnTo>
                      <a:lnTo>
                        <a:pt x="1518834" y="2448732"/>
                      </a:lnTo>
                      <a:lnTo>
                        <a:pt x="1534333" y="2231756"/>
                      </a:lnTo>
                      <a:lnTo>
                        <a:pt x="1394848" y="2045777"/>
                      </a:lnTo>
                      <a:lnTo>
                        <a:pt x="1224367" y="1828800"/>
                      </a:lnTo>
                      <a:lnTo>
                        <a:pt x="1038387" y="1441343"/>
                      </a:lnTo>
                      <a:lnTo>
                        <a:pt x="976394" y="1317356"/>
                      </a:lnTo>
                      <a:lnTo>
                        <a:pt x="945397" y="1270861"/>
                      </a:lnTo>
                      <a:lnTo>
                        <a:pt x="712922" y="929899"/>
                      </a:lnTo>
                      <a:lnTo>
                        <a:pt x="573438" y="635431"/>
                      </a:lnTo>
                      <a:lnTo>
                        <a:pt x="495946" y="387458"/>
                      </a:lnTo>
                      <a:lnTo>
                        <a:pt x="542441" y="325465"/>
                      </a:lnTo>
                      <a:lnTo>
                        <a:pt x="573438" y="232475"/>
                      </a:lnTo>
                      <a:lnTo>
                        <a:pt x="464950" y="216977"/>
                      </a:lnTo>
                      <a:lnTo>
                        <a:pt x="418455" y="201478"/>
                      </a:lnTo>
                      <a:lnTo>
                        <a:pt x="480448" y="46495"/>
                      </a:lnTo>
                      <a:lnTo>
                        <a:pt x="449451" y="0"/>
                      </a:lnTo>
                      <a:lnTo>
                        <a:pt x="325465" y="77492"/>
                      </a:lnTo>
                      <a:lnTo>
                        <a:pt x="309967" y="185980"/>
                      </a:lnTo>
                      <a:lnTo>
                        <a:pt x="263472" y="77492"/>
                      </a:lnTo>
                      <a:lnTo>
                        <a:pt x="170482" y="46495"/>
                      </a:lnTo>
                      <a:lnTo>
                        <a:pt x="185980" y="123987"/>
                      </a:lnTo>
                      <a:lnTo>
                        <a:pt x="201478" y="232475"/>
                      </a:lnTo>
                      <a:lnTo>
                        <a:pt x="30997" y="154983"/>
                      </a:lnTo>
                      <a:lnTo>
                        <a:pt x="0" y="263471"/>
                      </a:lnTo>
                      <a:lnTo>
                        <a:pt x="123987" y="263471"/>
                      </a:lnTo>
                      <a:lnTo>
                        <a:pt x="139485" y="278970"/>
                      </a:lnTo>
                      <a:lnTo>
                        <a:pt x="77492" y="340963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任意多边形 8"/>
                <p:cNvSpPr/>
                <p:nvPr/>
              </p:nvSpPr>
              <p:spPr>
                <a:xfrm>
                  <a:off x="2030278" y="2402237"/>
                  <a:ext cx="1348353" cy="2309248"/>
                </a:xfrm>
                <a:custGeom>
                  <a:avLst/>
                  <a:gdLst>
                    <a:gd name="connsiteX0" fmla="*/ 0 w 1348353"/>
                    <a:gd name="connsiteY0" fmla="*/ 0 h 2309248"/>
                    <a:gd name="connsiteX1" fmla="*/ 46495 w 1348353"/>
                    <a:gd name="connsiteY1" fmla="*/ 92990 h 2309248"/>
                    <a:gd name="connsiteX2" fmla="*/ 216976 w 1348353"/>
                    <a:gd name="connsiteY2" fmla="*/ 123987 h 2309248"/>
                    <a:gd name="connsiteX3" fmla="*/ 309966 w 1348353"/>
                    <a:gd name="connsiteY3" fmla="*/ 340963 h 2309248"/>
                    <a:gd name="connsiteX4" fmla="*/ 418454 w 1348353"/>
                    <a:gd name="connsiteY4" fmla="*/ 573438 h 2309248"/>
                    <a:gd name="connsiteX5" fmla="*/ 573437 w 1348353"/>
                    <a:gd name="connsiteY5" fmla="*/ 883404 h 2309248"/>
                    <a:gd name="connsiteX6" fmla="*/ 759417 w 1348353"/>
                    <a:gd name="connsiteY6" fmla="*/ 1348353 h 2309248"/>
                    <a:gd name="connsiteX7" fmla="*/ 945397 w 1348353"/>
                    <a:gd name="connsiteY7" fmla="*/ 1565329 h 2309248"/>
                    <a:gd name="connsiteX8" fmla="*/ 1038386 w 1348353"/>
                    <a:gd name="connsiteY8" fmla="*/ 1859797 h 2309248"/>
                    <a:gd name="connsiteX9" fmla="*/ 1208868 w 1348353"/>
                    <a:gd name="connsiteY9" fmla="*/ 2107770 h 2309248"/>
                    <a:gd name="connsiteX10" fmla="*/ 1115878 w 1348353"/>
                    <a:gd name="connsiteY10" fmla="*/ 2185261 h 2309248"/>
                    <a:gd name="connsiteX11" fmla="*/ 1115878 w 1348353"/>
                    <a:gd name="connsiteY11" fmla="*/ 2231756 h 2309248"/>
                    <a:gd name="connsiteX12" fmla="*/ 1348353 w 1348353"/>
                    <a:gd name="connsiteY12" fmla="*/ 2309248 h 2309248"/>
                    <a:gd name="connsiteX13" fmla="*/ 1348353 w 1348353"/>
                    <a:gd name="connsiteY13" fmla="*/ 2309248 h 2309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48353" h="2309248">
                      <a:moveTo>
                        <a:pt x="0" y="0"/>
                      </a:moveTo>
                      <a:lnTo>
                        <a:pt x="46495" y="92990"/>
                      </a:lnTo>
                      <a:lnTo>
                        <a:pt x="216976" y="123987"/>
                      </a:lnTo>
                      <a:lnTo>
                        <a:pt x="309966" y="340963"/>
                      </a:lnTo>
                      <a:lnTo>
                        <a:pt x="418454" y="573438"/>
                      </a:lnTo>
                      <a:lnTo>
                        <a:pt x="573437" y="883404"/>
                      </a:lnTo>
                      <a:lnTo>
                        <a:pt x="759417" y="1348353"/>
                      </a:lnTo>
                      <a:lnTo>
                        <a:pt x="945397" y="1565329"/>
                      </a:lnTo>
                      <a:lnTo>
                        <a:pt x="1038386" y="1859797"/>
                      </a:lnTo>
                      <a:lnTo>
                        <a:pt x="1208868" y="2107770"/>
                      </a:lnTo>
                      <a:lnTo>
                        <a:pt x="1115878" y="2185261"/>
                      </a:lnTo>
                      <a:lnTo>
                        <a:pt x="1115878" y="2231756"/>
                      </a:lnTo>
                      <a:lnTo>
                        <a:pt x="1348353" y="2309248"/>
                      </a:lnTo>
                      <a:lnTo>
                        <a:pt x="1348353" y="2309248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>
                  <a:off x="1518834" y="2650210"/>
                  <a:ext cx="1503335" cy="2805193"/>
                </a:xfrm>
                <a:custGeom>
                  <a:avLst/>
                  <a:gdLst>
                    <a:gd name="connsiteX0" fmla="*/ 1394847 w 1503335"/>
                    <a:gd name="connsiteY0" fmla="*/ 1394848 h 2805193"/>
                    <a:gd name="connsiteX1" fmla="*/ 1115878 w 1503335"/>
                    <a:gd name="connsiteY1" fmla="*/ 1162373 h 2805193"/>
                    <a:gd name="connsiteX2" fmla="*/ 836908 w 1503335"/>
                    <a:gd name="connsiteY2" fmla="*/ 836909 h 2805193"/>
                    <a:gd name="connsiteX3" fmla="*/ 635430 w 1503335"/>
                    <a:gd name="connsiteY3" fmla="*/ 573437 h 2805193"/>
                    <a:gd name="connsiteX4" fmla="*/ 464949 w 1503335"/>
                    <a:gd name="connsiteY4" fmla="*/ 418454 h 2805193"/>
                    <a:gd name="connsiteX5" fmla="*/ 294468 w 1503335"/>
                    <a:gd name="connsiteY5" fmla="*/ 232475 h 2805193"/>
                    <a:gd name="connsiteX6" fmla="*/ 387458 w 1503335"/>
                    <a:gd name="connsiteY6" fmla="*/ 123987 h 2805193"/>
                    <a:gd name="connsiteX7" fmla="*/ 294468 w 1503335"/>
                    <a:gd name="connsiteY7" fmla="*/ 46495 h 2805193"/>
                    <a:gd name="connsiteX8" fmla="*/ 247973 w 1503335"/>
                    <a:gd name="connsiteY8" fmla="*/ 123987 h 2805193"/>
                    <a:gd name="connsiteX9" fmla="*/ 123986 w 1503335"/>
                    <a:gd name="connsiteY9" fmla="*/ 0 h 2805193"/>
                    <a:gd name="connsiteX10" fmla="*/ 77491 w 1503335"/>
                    <a:gd name="connsiteY10" fmla="*/ 46495 h 2805193"/>
                    <a:gd name="connsiteX11" fmla="*/ 123986 w 1503335"/>
                    <a:gd name="connsiteY11" fmla="*/ 216976 h 2805193"/>
                    <a:gd name="connsiteX12" fmla="*/ 0 w 1503335"/>
                    <a:gd name="connsiteY12" fmla="*/ 201478 h 2805193"/>
                    <a:gd name="connsiteX13" fmla="*/ 0 w 1503335"/>
                    <a:gd name="connsiteY13" fmla="*/ 278970 h 2805193"/>
                    <a:gd name="connsiteX14" fmla="*/ 92990 w 1503335"/>
                    <a:gd name="connsiteY14" fmla="*/ 294468 h 2805193"/>
                    <a:gd name="connsiteX15" fmla="*/ 46495 w 1503335"/>
                    <a:gd name="connsiteY15" fmla="*/ 418454 h 2805193"/>
                    <a:gd name="connsiteX16" fmla="*/ 92990 w 1503335"/>
                    <a:gd name="connsiteY16" fmla="*/ 480448 h 2805193"/>
                    <a:gd name="connsiteX17" fmla="*/ 325464 w 1503335"/>
                    <a:gd name="connsiteY17" fmla="*/ 402956 h 2805193"/>
                    <a:gd name="connsiteX18" fmla="*/ 433952 w 1503335"/>
                    <a:gd name="connsiteY18" fmla="*/ 650929 h 2805193"/>
                    <a:gd name="connsiteX19" fmla="*/ 635430 w 1503335"/>
                    <a:gd name="connsiteY19" fmla="*/ 945397 h 2805193"/>
                    <a:gd name="connsiteX20" fmla="*/ 929898 w 1503335"/>
                    <a:gd name="connsiteY20" fmla="*/ 1270861 h 2805193"/>
                    <a:gd name="connsiteX21" fmla="*/ 1146874 w 1503335"/>
                    <a:gd name="connsiteY21" fmla="*/ 1518834 h 2805193"/>
                    <a:gd name="connsiteX22" fmla="*/ 1348352 w 1503335"/>
                    <a:gd name="connsiteY22" fmla="*/ 1689315 h 2805193"/>
                    <a:gd name="connsiteX23" fmla="*/ 1394847 w 1503335"/>
                    <a:gd name="connsiteY23" fmla="*/ 1751309 h 2805193"/>
                    <a:gd name="connsiteX24" fmla="*/ 1503335 w 1503335"/>
                    <a:gd name="connsiteY24" fmla="*/ 1565329 h 2805193"/>
                    <a:gd name="connsiteX25" fmla="*/ 1363851 w 1503335"/>
                    <a:gd name="connsiteY25" fmla="*/ 1983783 h 2805193"/>
                    <a:gd name="connsiteX26" fmla="*/ 1363851 w 1503335"/>
                    <a:gd name="connsiteY26" fmla="*/ 2061275 h 2805193"/>
                    <a:gd name="connsiteX27" fmla="*/ 1348352 w 1503335"/>
                    <a:gd name="connsiteY27" fmla="*/ 2076773 h 2805193"/>
                    <a:gd name="connsiteX28" fmla="*/ 1239864 w 1503335"/>
                    <a:gd name="connsiteY28" fmla="*/ 2154265 h 2805193"/>
                    <a:gd name="connsiteX29" fmla="*/ 1131376 w 1503335"/>
                    <a:gd name="connsiteY29" fmla="*/ 2278251 h 2805193"/>
                    <a:gd name="connsiteX30" fmla="*/ 852407 w 1503335"/>
                    <a:gd name="connsiteY30" fmla="*/ 2262753 h 2805193"/>
                    <a:gd name="connsiteX31" fmla="*/ 681925 w 1503335"/>
                    <a:gd name="connsiteY31" fmla="*/ 2340244 h 2805193"/>
                    <a:gd name="connsiteX32" fmla="*/ 573437 w 1503335"/>
                    <a:gd name="connsiteY32" fmla="*/ 2247254 h 2805193"/>
                    <a:gd name="connsiteX33" fmla="*/ 387458 w 1503335"/>
                    <a:gd name="connsiteY33" fmla="*/ 2014780 h 2805193"/>
                    <a:gd name="connsiteX34" fmla="*/ 278969 w 1503335"/>
                    <a:gd name="connsiteY34" fmla="*/ 1782305 h 2805193"/>
                    <a:gd name="connsiteX35" fmla="*/ 123986 w 1503335"/>
                    <a:gd name="connsiteY35" fmla="*/ 1844298 h 2805193"/>
                    <a:gd name="connsiteX36" fmla="*/ 154983 w 1503335"/>
                    <a:gd name="connsiteY36" fmla="*/ 1999282 h 2805193"/>
                    <a:gd name="connsiteX37" fmla="*/ 278969 w 1503335"/>
                    <a:gd name="connsiteY37" fmla="*/ 2324746 h 2805193"/>
                    <a:gd name="connsiteX38" fmla="*/ 650929 w 1503335"/>
                    <a:gd name="connsiteY38" fmla="*/ 2805193 h 2805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503335" h="2805193">
                      <a:moveTo>
                        <a:pt x="1394847" y="1394848"/>
                      </a:moveTo>
                      <a:lnTo>
                        <a:pt x="1115878" y="1162373"/>
                      </a:lnTo>
                      <a:lnTo>
                        <a:pt x="836908" y="836909"/>
                      </a:lnTo>
                      <a:lnTo>
                        <a:pt x="635430" y="573437"/>
                      </a:lnTo>
                      <a:lnTo>
                        <a:pt x="464949" y="418454"/>
                      </a:lnTo>
                      <a:lnTo>
                        <a:pt x="294468" y="232475"/>
                      </a:lnTo>
                      <a:lnTo>
                        <a:pt x="387458" y="123987"/>
                      </a:lnTo>
                      <a:lnTo>
                        <a:pt x="294468" y="46495"/>
                      </a:lnTo>
                      <a:lnTo>
                        <a:pt x="247973" y="123987"/>
                      </a:lnTo>
                      <a:lnTo>
                        <a:pt x="123986" y="0"/>
                      </a:lnTo>
                      <a:lnTo>
                        <a:pt x="77491" y="46495"/>
                      </a:lnTo>
                      <a:lnTo>
                        <a:pt x="123986" y="216976"/>
                      </a:lnTo>
                      <a:lnTo>
                        <a:pt x="0" y="201478"/>
                      </a:lnTo>
                      <a:lnTo>
                        <a:pt x="0" y="278970"/>
                      </a:lnTo>
                      <a:lnTo>
                        <a:pt x="92990" y="294468"/>
                      </a:lnTo>
                      <a:lnTo>
                        <a:pt x="46495" y="418454"/>
                      </a:lnTo>
                      <a:lnTo>
                        <a:pt x="92990" y="480448"/>
                      </a:lnTo>
                      <a:lnTo>
                        <a:pt x="325464" y="402956"/>
                      </a:lnTo>
                      <a:lnTo>
                        <a:pt x="433952" y="650929"/>
                      </a:lnTo>
                      <a:lnTo>
                        <a:pt x="635430" y="945397"/>
                      </a:lnTo>
                      <a:lnTo>
                        <a:pt x="929898" y="1270861"/>
                      </a:lnTo>
                      <a:lnTo>
                        <a:pt x="1146874" y="1518834"/>
                      </a:lnTo>
                      <a:lnTo>
                        <a:pt x="1348352" y="1689315"/>
                      </a:lnTo>
                      <a:lnTo>
                        <a:pt x="1394847" y="1751309"/>
                      </a:lnTo>
                      <a:lnTo>
                        <a:pt x="1503335" y="1565329"/>
                      </a:lnTo>
                      <a:lnTo>
                        <a:pt x="1363851" y="1983783"/>
                      </a:lnTo>
                      <a:lnTo>
                        <a:pt x="1363851" y="2061275"/>
                      </a:lnTo>
                      <a:lnTo>
                        <a:pt x="1348352" y="2076773"/>
                      </a:lnTo>
                      <a:lnTo>
                        <a:pt x="1239864" y="2154265"/>
                      </a:lnTo>
                      <a:lnTo>
                        <a:pt x="1131376" y="2278251"/>
                      </a:lnTo>
                      <a:lnTo>
                        <a:pt x="852407" y="2262753"/>
                      </a:lnTo>
                      <a:lnTo>
                        <a:pt x="681925" y="2340244"/>
                      </a:lnTo>
                      <a:lnTo>
                        <a:pt x="573437" y="2247254"/>
                      </a:lnTo>
                      <a:lnTo>
                        <a:pt x="387458" y="2014780"/>
                      </a:lnTo>
                      <a:lnTo>
                        <a:pt x="278969" y="1782305"/>
                      </a:lnTo>
                      <a:lnTo>
                        <a:pt x="123986" y="1844298"/>
                      </a:lnTo>
                      <a:lnTo>
                        <a:pt x="154983" y="1999282"/>
                      </a:lnTo>
                      <a:lnTo>
                        <a:pt x="278969" y="2324746"/>
                      </a:lnTo>
                      <a:lnTo>
                        <a:pt x="650929" y="2805193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>
                  <a:off x="1751308" y="4587498"/>
                  <a:ext cx="1084882" cy="1704814"/>
                </a:xfrm>
                <a:custGeom>
                  <a:avLst/>
                  <a:gdLst>
                    <a:gd name="connsiteX0" fmla="*/ 0 w 1084882"/>
                    <a:gd name="connsiteY0" fmla="*/ 0 h 1704814"/>
                    <a:gd name="connsiteX1" fmla="*/ 77492 w 1084882"/>
                    <a:gd name="connsiteY1" fmla="*/ 185980 h 1704814"/>
                    <a:gd name="connsiteX2" fmla="*/ 185980 w 1084882"/>
                    <a:gd name="connsiteY2" fmla="*/ 325465 h 1704814"/>
                    <a:gd name="connsiteX3" fmla="*/ 294468 w 1084882"/>
                    <a:gd name="connsiteY3" fmla="*/ 495946 h 1704814"/>
                    <a:gd name="connsiteX4" fmla="*/ 402956 w 1084882"/>
                    <a:gd name="connsiteY4" fmla="*/ 728421 h 1704814"/>
                    <a:gd name="connsiteX5" fmla="*/ 619933 w 1084882"/>
                    <a:gd name="connsiteY5" fmla="*/ 976394 h 1704814"/>
                    <a:gd name="connsiteX6" fmla="*/ 650929 w 1084882"/>
                    <a:gd name="connsiteY6" fmla="*/ 1022888 h 1704814"/>
                    <a:gd name="connsiteX7" fmla="*/ 821411 w 1084882"/>
                    <a:gd name="connsiteY7" fmla="*/ 1146875 h 1704814"/>
                    <a:gd name="connsiteX8" fmla="*/ 867906 w 1084882"/>
                    <a:gd name="connsiteY8" fmla="*/ 1239865 h 1704814"/>
                    <a:gd name="connsiteX9" fmla="*/ 914400 w 1084882"/>
                    <a:gd name="connsiteY9" fmla="*/ 1379349 h 1704814"/>
                    <a:gd name="connsiteX10" fmla="*/ 960895 w 1084882"/>
                    <a:gd name="connsiteY10" fmla="*/ 1611824 h 1704814"/>
                    <a:gd name="connsiteX11" fmla="*/ 1007390 w 1084882"/>
                    <a:gd name="connsiteY11" fmla="*/ 1704814 h 1704814"/>
                    <a:gd name="connsiteX12" fmla="*/ 1084882 w 1084882"/>
                    <a:gd name="connsiteY12" fmla="*/ 1580827 h 1704814"/>
                    <a:gd name="connsiteX13" fmla="*/ 1084882 w 1084882"/>
                    <a:gd name="connsiteY13" fmla="*/ 1425844 h 1704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84882" h="1704814">
                      <a:moveTo>
                        <a:pt x="0" y="0"/>
                      </a:moveTo>
                      <a:lnTo>
                        <a:pt x="77492" y="185980"/>
                      </a:lnTo>
                      <a:lnTo>
                        <a:pt x="185980" y="325465"/>
                      </a:lnTo>
                      <a:lnTo>
                        <a:pt x="294468" y="495946"/>
                      </a:lnTo>
                      <a:lnTo>
                        <a:pt x="402956" y="728421"/>
                      </a:lnTo>
                      <a:lnTo>
                        <a:pt x="619933" y="976394"/>
                      </a:lnTo>
                      <a:lnTo>
                        <a:pt x="650929" y="1022888"/>
                      </a:lnTo>
                      <a:lnTo>
                        <a:pt x="821411" y="1146875"/>
                      </a:lnTo>
                      <a:lnTo>
                        <a:pt x="867906" y="1239865"/>
                      </a:lnTo>
                      <a:lnTo>
                        <a:pt x="914400" y="1379349"/>
                      </a:lnTo>
                      <a:lnTo>
                        <a:pt x="960895" y="1611824"/>
                      </a:lnTo>
                      <a:lnTo>
                        <a:pt x="1007390" y="1704814"/>
                      </a:lnTo>
                      <a:lnTo>
                        <a:pt x="1084882" y="1580827"/>
                      </a:lnTo>
                      <a:lnTo>
                        <a:pt x="1084882" y="1425844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2805193" y="4386020"/>
                  <a:ext cx="1084882" cy="1735811"/>
                </a:xfrm>
                <a:custGeom>
                  <a:avLst/>
                  <a:gdLst>
                    <a:gd name="connsiteX0" fmla="*/ 0 w 1084882"/>
                    <a:gd name="connsiteY0" fmla="*/ 1611824 h 1735811"/>
                    <a:gd name="connsiteX1" fmla="*/ 92990 w 1084882"/>
                    <a:gd name="connsiteY1" fmla="*/ 1735811 h 1735811"/>
                    <a:gd name="connsiteX2" fmla="*/ 201478 w 1084882"/>
                    <a:gd name="connsiteY2" fmla="*/ 1565329 h 1735811"/>
                    <a:gd name="connsiteX3" fmla="*/ 232475 w 1084882"/>
                    <a:gd name="connsiteY3" fmla="*/ 1456841 h 1735811"/>
                    <a:gd name="connsiteX4" fmla="*/ 325465 w 1084882"/>
                    <a:gd name="connsiteY4" fmla="*/ 1487838 h 1735811"/>
                    <a:gd name="connsiteX5" fmla="*/ 464949 w 1084882"/>
                    <a:gd name="connsiteY5" fmla="*/ 1363851 h 1735811"/>
                    <a:gd name="connsiteX6" fmla="*/ 557939 w 1084882"/>
                    <a:gd name="connsiteY6" fmla="*/ 1286360 h 1735811"/>
                    <a:gd name="connsiteX7" fmla="*/ 666427 w 1084882"/>
                    <a:gd name="connsiteY7" fmla="*/ 1053885 h 1735811"/>
                    <a:gd name="connsiteX8" fmla="*/ 697424 w 1084882"/>
                    <a:gd name="connsiteY8" fmla="*/ 883404 h 1735811"/>
                    <a:gd name="connsiteX9" fmla="*/ 728421 w 1084882"/>
                    <a:gd name="connsiteY9" fmla="*/ 743919 h 1735811"/>
                    <a:gd name="connsiteX10" fmla="*/ 743919 w 1084882"/>
                    <a:gd name="connsiteY10" fmla="*/ 604434 h 1735811"/>
                    <a:gd name="connsiteX11" fmla="*/ 836909 w 1084882"/>
                    <a:gd name="connsiteY11" fmla="*/ 526943 h 1735811"/>
                    <a:gd name="connsiteX12" fmla="*/ 991892 w 1084882"/>
                    <a:gd name="connsiteY12" fmla="*/ 418455 h 1735811"/>
                    <a:gd name="connsiteX13" fmla="*/ 1084882 w 1084882"/>
                    <a:gd name="connsiteY13" fmla="*/ 278970 h 1735811"/>
                    <a:gd name="connsiteX14" fmla="*/ 914400 w 1084882"/>
                    <a:gd name="connsiteY14" fmla="*/ 185980 h 1735811"/>
                    <a:gd name="connsiteX15" fmla="*/ 867905 w 1084882"/>
                    <a:gd name="connsiteY15" fmla="*/ 77492 h 1735811"/>
                    <a:gd name="connsiteX16" fmla="*/ 821410 w 1084882"/>
                    <a:gd name="connsiteY16" fmla="*/ 0 h 1735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84882" h="1735811">
                      <a:moveTo>
                        <a:pt x="0" y="1611824"/>
                      </a:moveTo>
                      <a:lnTo>
                        <a:pt x="92990" y="1735811"/>
                      </a:lnTo>
                      <a:lnTo>
                        <a:pt x="201478" y="1565329"/>
                      </a:lnTo>
                      <a:lnTo>
                        <a:pt x="232475" y="1456841"/>
                      </a:lnTo>
                      <a:lnTo>
                        <a:pt x="325465" y="1487838"/>
                      </a:lnTo>
                      <a:lnTo>
                        <a:pt x="464949" y="1363851"/>
                      </a:lnTo>
                      <a:lnTo>
                        <a:pt x="557939" y="1286360"/>
                      </a:lnTo>
                      <a:lnTo>
                        <a:pt x="666427" y="1053885"/>
                      </a:lnTo>
                      <a:lnTo>
                        <a:pt x="697424" y="883404"/>
                      </a:lnTo>
                      <a:lnTo>
                        <a:pt x="728421" y="743919"/>
                      </a:lnTo>
                      <a:lnTo>
                        <a:pt x="743919" y="604434"/>
                      </a:lnTo>
                      <a:lnTo>
                        <a:pt x="836909" y="526943"/>
                      </a:lnTo>
                      <a:lnTo>
                        <a:pt x="991892" y="418455"/>
                      </a:lnTo>
                      <a:lnTo>
                        <a:pt x="1084882" y="278970"/>
                      </a:lnTo>
                      <a:lnTo>
                        <a:pt x="914400" y="185980"/>
                      </a:lnTo>
                      <a:lnTo>
                        <a:pt x="867905" y="77492"/>
                      </a:lnTo>
                      <a:lnTo>
                        <a:pt x="821410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3905573" y="3254644"/>
                  <a:ext cx="557939" cy="774915"/>
                </a:xfrm>
                <a:custGeom>
                  <a:avLst/>
                  <a:gdLst>
                    <a:gd name="connsiteX0" fmla="*/ 0 w 557939"/>
                    <a:gd name="connsiteY0" fmla="*/ 774915 h 774915"/>
                    <a:gd name="connsiteX1" fmla="*/ 30996 w 557939"/>
                    <a:gd name="connsiteY1" fmla="*/ 666427 h 774915"/>
                    <a:gd name="connsiteX2" fmla="*/ 108488 w 557939"/>
                    <a:gd name="connsiteY2" fmla="*/ 557939 h 774915"/>
                    <a:gd name="connsiteX3" fmla="*/ 216976 w 557939"/>
                    <a:gd name="connsiteY3" fmla="*/ 449451 h 774915"/>
                    <a:gd name="connsiteX4" fmla="*/ 371959 w 557939"/>
                    <a:gd name="connsiteY4" fmla="*/ 340963 h 774915"/>
                    <a:gd name="connsiteX5" fmla="*/ 495946 w 557939"/>
                    <a:gd name="connsiteY5" fmla="*/ 139485 h 774915"/>
                    <a:gd name="connsiteX6" fmla="*/ 557939 w 557939"/>
                    <a:gd name="connsiteY6" fmla="*/ 0 h 774915"/>
                    <a:gd name="connsiteX7" fmla="*/ 557939 w 557939"/>
                    <a:gd name="connsiteY7" fmla="*/ 139485 h 774915"/>
                    <a:gd name="connsiteX8" fmla="*/ 526942 w 557939"/>
                    <a:gd name="connsiteY8" fmla="*/ 340963 h 774915"/>
                    <a:gd name="connsiteX9" fmla="*/ 511444 w 557939"/>
                    <a:gd name="connsiteY9" fmla="*/ 464949 h 774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7939" h="774915">
                      <a:moveTo>
                        <a:pt x="0" y="774915"/>
                      </a:moveTo>
                      <a:lnTo>
                        <a:pt x="30996" y="666427"/>
                      </a:lnTo>
                      <a:lnTo>
                        <a:pt x="108488" y="557939"/>
                      </a:lnTo>
                      <a:lnTo>
                        <a:pt x="216976" y="449451"/>
                      </a:lnTo>
                      <a:lnTo>
                        <a:pt x="371959" y="340963"/>
                      </a:lnTo>
                      <a:lnTo>
                        <a:pt x="495946" y="139485"/>
                      </a:lnTo>
                      <a:lnTo>
                        <a:pt x="557939" y="0"/>
                      </a:lnTo>
                      <a:lnTo>
                        <a:pt x="557939" y="139485"/>
                      </a:lnTo>
                      <a:lnTo>
                        <a:pt x="526942" y="340963"/>
                      </a:lnTo>
                      <a:lnTo>
                        <a:pt x="511444" y="46494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>
                  <a:off x="3487119" y="4045058"/>
                  <a:ext cx="619932" cy="92989"/>
                </a:xfrm>
                <a:custGeom>
                  <a:avLst/>
                  <a:gdLst>
                    <a:gd name="connsiteX0" fmla="*/ 0 w 619932"/>
                    <a:gd name="connsiteY0" fmla="*/ 15498 h 92989"/>
                    <a:gd name="connsiteX1" fmla="*/ 154983 w 619932"/>
                    <a:gd name="connsiteY1" fmla="*/ 0 h 92989"/>
                    <a:gd name="connsiteX2" fmla="*/ 356461 w 619932"/>
                    <a:gd name="connsiteY2" fmla="*/ 15498 h 92989"/>
                    <a:gd name="connsiteX3" fmla="*/ 480447 w 619932"/>
                    <a:gd name="connsiteY3" fmla="*/ 92989 h 92989"/>
                    <a:gd name="connsiteX4" fmla="*/ 619932 w 619932"/>
                    <a:gd name="connsiteY4" fmla="*/ 46495 h 92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9932" h="92989">
                      <a:moveTo>
                        <a:pt x="0" y="15498"/>
                      </a:moveTo>
                      <a:lnTo>
                        <a:pt x="154983" y="0"/>
                      </a:lnTo>
                      <a:lnTo>
                        <a:pt x="356461" y="15498"/>
                      </a:lnTo>
                      <a:lnTo>
                        <a:pt x="480447" y="92989"/>
                      </a:lnTo>
                      <a:lnTo>
                        <a:pt x="619932" y="46495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任意多边形 14"/>
                <p:cNvSpPr/>
                <p:nvPr/>
              </p:nvSpPr>
              <p:spPr>
                <a:xfrm>
                  <a:off x="3905573" y="3595607"/>
                  <a:ext cx="774915" cy="480447"/>
                </a:xfrm>
                <a:custGeom>
                  <a:avLst/>
                  <a:gdLst>
                    <a:gd name="connsiteX0" fmla="*/ 0 w 774915"/>
                    <a:gd name="connsiteY0" fmla="*/ 480447 h 480447"/>
                    <a:gd name="connsiteX1" fmla="*/ 77491 w 774915"/>
                    <a:gd name="connsiteY1" fmla="*/ 371959 h 480447"/>
                    <a:gd name="connsiteX2" fmla="*/ 294468 w 774915"/>
                    <a:gd name="connsiteY2" fmla="*/ 278969 h 480447"/>
                    <a:gd name="connsiteX3" fmla="*/ 464949 w 774915"/>
                    <a:gd name="connsiteY3" fmla="*/ 216976 h 480447"/>
                    <a:gd name="connsiteX4" fmla="*/ 588935 w 774915"/>
                    <a:gd name="connsiteY4" fmla="*/ 154983 h 480447"/>
                    <a:gd name="connsiteX5" fmla="*/ 774915 w 774915"/>
                    <a:gd name="connsiteY5" fmla="*/ 0 h 480447"/>
                    <a:gd name="connsiteX6" fmla="*/ 697424 w 774915"/>
                    <a:gd name="connsiteY6" fmla="*/ 170481 h 480447"/>
                    <a:gd name="connsiteX7" fmla="*/ 650929 w 774915"/>
                    <a:gd name="connsiteY7" fmla="*/ 247973 h 480447"/>
                    <a:gd name="connsiteX8" fmla="*/ 588935 w 774915"/>
                    <a:gd name="connsiteY8" fmla="*/ 356461 h 480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4915" h="480447">
                      <a:moveTo>
                        <a:pt x="0" y="480447"/>
                      </a:moveTo>
                      <a:lnTo>
                        <a:pt x="77491" y="371959"/>
                      </a:lnTo>
                      <a:lnTo>
                        <a:pt x="294468" y="278969"/>
                      </a:lnTo>
                      <a:lnTo>
                        <a:pt x="464949" y="216976"/>
                      </a:lnTo>
                      <a:lnTo>
                        <a:pt x="588935" y="154983"/>
                      </a:lnTo>
                      <a:lnTo>
                        <a:pt x="774915" y="0"/>
                      </a:lnTo>
                      <a:lnTo>
                        <a:pt x="697424" y="170481"/>
                      </a:lnTo>
                      <a:lnTo>
                        <a:pt x="650929" y="247973"/>
                      </a:lnTo>
                      <a:lnTo>
                        <a:pt x="588935" y="356461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3750590" y="3936569"/>
                  <a:ext cx="743918" cy="402956"/>
                </a:xfrm>
                <a:custGeom>
                  <a:avLst/>
                  <a:gdLst>
                    <a:gd name="connsiteX0" fmla="*/ 743918 w 743918"/>
                    <a:gd name="connsiteY0" fmla="*/ 0 h 402956"/>
                    <a:gd name="connsiteX1" fmla="*/ 712922 w 743918"/>
                    <a:gd name="connsiteY1" fmla="*/ 123987 h 402956"/>
                    <a:gd name="connsiteX2" fmla="*/ 650929 w 743918"/>
                    <a:gd name="connsiteY2" fmla="*/ 325465 h 402956"/>
                    <a:gd name="connsiteX3" fmla="*/ 480447 w 743918"/>
                    <a:gd name="connsiteY3" fmla="*/ 356462 h 402956"/>
                    <a:gd name="connsiteX4" fmla="*/ 278969 w 743918"/>
                    <a:gd name="connsiteY4" fmla="*/ 402956 h 402956"/>
                    <a:gd name="connsiteX5" fmla="*/ 0 w 743918"/>
                    <a:gd name="connsiteY5" fmla="*/ 325465 h 402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3918" h="402956">
                      <a:moveTo>
                        <a:pt x="743918" y="0"/>
                      </a:moveTo>
                      <a:lnTo>
                        <a:pt x="712922" y="123987"/>
                      </a:lnTo>
                      <a:lnTo>
                        <a:pt x="650929" y="325465"/>
                      </a:lnTo>
                      <a:lnTo>
                        <a:pt x="480447" y="356462"/>
                      </a:lnTo>
                      <a:lnTo>
                        <a:pt x="278969" y="402956"/>
                      </a:lnTo>
                      <a:lnTo>
                        <a:pt x="0" y="325465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3518115" y="4107051"/>
                  <a:ext cx="232475" cy="170481"/>
                </a:xfrm>
                <a:custGeom>
                  <a:avLst/>
                  <a:gdLst>
                    <a:gd name="connsiteX0" fmla="*/ 232475 w 232475"/>
                    <a:gd name="connsiteY0" fmla="*/ 170481 h 170481"/>
                    <a:gd name="connsiteX1" fmla="*/ 108488 w 232475"/>
                    <a:gd name="connsiteY1" fmla="*/ 108488 h 170481"/>
                    <a:gd name="connsiteX2" fmla="*/ 0 w 232475"/>
                    <a:gd name="connsiteY2" fmla="*/ 0 h 17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2475" h="170481">
                      <a:moveTo>
                        <a:pt x="232475" y="170481"/>
                      </a:moveTo>
                      <a:lnTo>
                        <a:pt x="108488" y="10848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>
                  <a:off x="1193369" y="5191932"/>
                  <a:ext cx="1487838" cy="1301858"/>
                </a:xfrm>
                <a:custGeom>
                  <a:avLst/>
                  <a:gdLst>
                    <a:gd name="connsiteX0" fmla="*/ 1301858 w 1487838"/>
                    <a:gd name="connsiteY0" fmla="*/ 557939 h 1301858"/>
                    <a:gd name="connsiteX1" fmla="*/ 1239865 w 1487838"/>
                    <a:gd name="connsiteY1" fmla="*/ 604434 h 1301858"/>
                    <a:gd name="connsiteX2" fmla="*/ 1115878 w 1487838"/>
                    <a:gd name="connsiteY2" fmla="*/ 728421 h 1301858"/>
                    <a:gd name="connsiteX3" fmla="*/ 991892 w 1487838"/>
                    <a:gd name="connsiteY3" fmla="*/ 836909 h 1301858"/>
                    <a:gd name="connsiteX4" fmla="*/ 774916 w 1487838"/>
                    <a:gd name="connsiteY4" fmla="*/ 929899 h 1301858"/>
                    <a:gd name="connsiteX5" fmla="*/ 681926 w 1487838"/>
                    <a:gd name="connsiteY5" fmla="*/ 929899 h 1301858"/>
                    <a:gd name="connsiteX6" fmla="*/ 650929 w 1487838"/>
                    <a:gd name="connsiteY6" fmla="*/ 774915 h 1301858"/>
                    <a:gd name="connsiteX7" fmla="*/ 697424 w 1487838"/>
                    <a:gd name="connsiteY7" fmla="*/ 511444 h 1301858"/>
                    <a:gd name="connsiteX8" fmla="*/ 604434 w 1487838"/>
                    <a:gd name="connsiteY8" fmla="*/ 325465 h 1301858"/>
                    <a:gd name="connsiteX9" fmla="*/ 666428 w 1487838"/>
                    <a:gd name="connsiteY9" fmla="*/ 30997 h 1301858"/>
                    <a:gd name="connsiteX10" fmla="*/ 650929 w 1487838"/>
                    <a:gd name="connsiteY10" fmla="*/ 0 h 1301858"/>
                    <a:gd name="connsiteX11" fmla="*/ 588936 w 1487838"/>
                    <a:gd name="connsiteY11" fmla="*/ 0 h 1301858"/>
                    <a:gd name="connsiteX12" fmla="*/ 464950 w 1487838"/>
                    <a:gd name="connsiteY12" fmla="*/ 61993 h 1301858"/>
                    <a:gd name="connsiteX13" fmla="*/ 433953 w 1487838"/>
                    <a:gd name="connsiteY13" fmla="*/ 108488 h 1301858"/>
                    <a:gd name="connsiteX14" fmla="*/ 325465 w 1487838"/>
                    <a:gd name="connsiteY14" fmla="*/ 154983 h 1301858"/>
                    <a:gd name="connsiteX15" fmla="*/ 263472 w 1487838"/>
                    <a:gd name="connsiteY15" fmla="*/ 201478 h 1301858"/>
                    <a:gd name="connsiteX16" fmla="*/ 216977 w 1487838"/>
                    <a:gd name="connsiteY16" fmla="*/ 294468 h 1301858"/>
                    <a:gd name="connsiteX17" fmla="*/ 154984 w 1487838"/>
                    <a:gd name="connsiteY17" fmla="*/ 294468 h 1301858"/>
                    <a:gd name="connsiteX18" fmla="*/ 61994 w 1487838"/>
                    <a:gd name="connsiteY18" fmla="*/ 294468 h 1301858"/>
                    <a:gd name="connsiteX19" fmla="*/ 46495 w 1487838"/>
                    <a:gd name="connsiteY19" fmla="*/ 294468 h 1301858"/>
                    <a:gd name="connsiteX20" fmla="*/ 0 w 1487838"/>
                    <a:gd name="connsiteY20" fmla="*/ 433953 h 1301858"/>
                    <a:gd name="connsiteX21" fmla="*/ 0 w 1487838"/>
                    <a:gd name="connsiteY21" fmla="*/ 480448 h 1301858"/>
                    <a:gd name="connsiteX22" fmla="*/ 77492 w 1487838"/>
                    <a:gd name="connsiteY22" fmla="*/ 573437 h 1301858"/>
                    <a:gd name="connsiteX23" fmla="*/ 139485 w 1487838"/>
                    <a:gd name="connsiteY23" fmla="*/ 542441 h 1301858"/>
                    <a:gd name="connsiteX24" fmla="*/ 139485 w 1487838"/>
                    <a:gd name="connsiteY24" fmla="*/ 604434 h 1301858"/>
                    <a:gd name="connsiteX25" fmla="*/ 263472 w 1487838"/>
                    <a:gd name="connsiteY25" fmla="*/ 526943 h 1301858"/>
                    <a:gd name="connsiteX26" fmla="*/ 309967 w 1487838"/>
                    <a:gd name="connsiteY26" fmla="*/ 464949 h 1301858"/>
                    <a:gd name="connsiteX27" fmla="*/ 387458 w 1487838"/>
                    <a:gd name="connsiteY27" fmla="*/ 418454 h 1301858"/>
                    <a:gd name="connsiteX28" fmla="*/ 495946 w 1487838"/>
                    <a:gd name="connsiteY28" fmla="*/ 387458 h 1301858"/>
                    <a:gd name="connsiteX29" fmla="*/ 464950 w 1487838"/>
                    <a:gd name="connsiteY29" fmla="*/ 712922 h 1301858"/>
                    <a:gd name="connsiteX30" fmla="*/ 449451 w 1487838"/>
                    <a:gd name="connsiteY30" fmla="*/ 898902 h 1301858"/>
                    <a:gd name="connsiteX31" fmla="*/ 480448 w 1487838"/>
                    <a:gd name="connsiteY31" fmla="*/ 1069383 h 1301858"/>
                    <a:gd name="connsiteX32" fmla="*/ 542441 w 1487838"/>
                    <a:gd name="connsiteY32" fmla="*/ 1224366 h 1301858"/>
                    <a:gd name="connsiteX33" fmla="*/ 743919 w 1487838"/>
                    <a:gd name="connsiteY33" fmla="*/ 1301858 h 1301858"/>
                    <a:gd name="connsiteX34" fmla="*/ 821411 w 1487838"/>
                    <a:gd name="connsiteY34" fmla="*/ 1255363 h 1301858"/>
                    <a:gd name="connsiteX35" fmla="*/ 1022889 w 1487838"/>
                    <a:gd name="connsiteY35" fmla="*/ 1193370 h 1301858"/>
                    <a:gd name="connsiteX36" fmla="*/ 1270862 w 1487838"/>
                    <a:gd name="connsiteY36" fmla="*/ 1053885 h 1301858"/>
                    <a:gd name="connsiteX37" fmla="*/ 1487838 w 1487838"/>
                    <a:gd name="connsiteY37" fmla="*/ 929899 h 1301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487838" h="1301858">
                      <a:moveTo>
                        <a:pt x="1301858" y="557939"/>
                      </a:moveTo>
                      <a:lnTo>
                        <a:pt x="1239865" y="604434"/>
                      </a:lnTo>
                      <a:lnTo>
                        <a:pt x="1115878" y="728421"/>
                      </a:lnTo>
                      <a:lnTo>
                        <a:pt x="991892" y="836909"/>
                      </a:lnTo>
                      <a:lnTo>
                        <a:pt x="774916" y="929899"/>
                      </a:lnTo>
                      <a:lnTo>
                        <a:pt x="681926" y="929899"/>
                      </a:lnTo>
                      <a:lnTo>
                        <a:pt x="650929" y="774915"/>
                      </a:lnTo>
                      <a:lnTo>
                        <a:pt x="697424" y="511444"/>
                      </a:lnTo>
                      <a:lnTo>
                        <a:pt x="604434" y="325465"/>
                      </a:lnTo>
                      <a:lnTo>
                        <a:pt x="666428" y="30997"/>
                      </a:lnTo>
                      <a:lnTo>
                        <a:pt x="650929" y="0"/>
                      </a:lnTo>
                      <a:lnTo>
                        <a:pt x="588936" y="0"/>
                      </a:lnTo>
                      <a:lnTo>
                        <a:pt x="464950" y="61993"/>
                      </a:lnTo>
                      <a:lnTo>
                        <a:pt x="433953" y="108488"/>
                      </a:lnTo>
                      <a:lnTo>
                        <a:pt x="325465" y="154983"/>
                      </a:lnTo>
                      <a:lnTo>
                        <a:pt x="263472" y="201478"/>
                      </a:lnTo>
                      <a:lnTo>
                        <a:pt x="216977" y="294468"/>
                      </a:lnTo>
                      <a:lnTo>
                        <a:pt x="154984" y="294468"/>
                      </a:lnTo>
                      <a:lnTo>
                        <a:pt x="61994" y="294468"/>
                      </a:lnTo>
                      <a:lnTo>
                        <a:pt x="46495" y="294468"/>
                      </a:lnTo>
                      <a:lnTo>
                        <a:pt x="0" y="433953"/>
                      </a:lnTo>
                      <a:lnTo>
                        <a:pt x="0" y="480448"/>
                      </a:lnTo>
                      <a:lnTo>
                        <a:pt x="77492" y="573437"/>
                      </a:lnTo>
                      <a:lnTo>
                        <a:pt x="139485" y="542441"/>
                      </a:lnTo>
                      <a:lnTo>
                        <a:pt x="139485" y="604434"/>
                      </a:lnTo>
                      <a:lnTo>
                        <a:pt x="263472" y="526943"/>
                      </a:lnTo>
                      <a:lnTo>
                        <a:pt x="309967" y="464949"/>
                      </a:lnTo>
                      <a:lnTo>
                        <a:pt x="387458" y="418454"/>
                      </a:lnTo>
                      <a:lnTo>
                        <a:pt x="495946" y="387458"/>
                      </a:lnTo>
                      <a:lnTo>
                        <a:pt x="464950" y="712922"/>
                      </a:lnTo>
                      <a:lnTo>
                        <a:pt x="449451" y="898902"/>
                      </a:lnTo>
                      <a:lnTo>
                        <a:pt x="480448" y="1069383"/>
                      </a:lnTo>
                      <a:lnTo>
                        <a:pt x="542441" y="1224366"/>
                      </a:lnTo>
                      <a:lnTo>
                        <a:pt x="743919" y="1301858"/>
                      </a:lnTo>
                      <a:lnTo>
                        <a:pt x="821411" y="1255363"/>
                      </a:lnTo>
                      <a:lnTo>
                        <a:pt x="1022889" y="1193370"/>
                      </a:lnTo>
                      <a:lnTo>
                        <a:pt x="1270862" y="1053885"/>
                      </a:lnTo>
                      <a:lnTo>
                        <a:pt x="1487838" y="92989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>
                  <a:off x="1859797" y="5858359"/>
                  <a:ext cx="387457" cy="185980"/>
                </a:xfrm>
                <a:custGeom>
                  <a:avLst/>
                  <a:gdLst>
                    <a:gd name="connsiteX0" fmla="*/ 387457 w 387457"/>
                    <a:gd name="connsiteY0" fmla="*/ 0 h 185980"/>
                    <a:gd name="connsiteX1" fmla="*/ 309966 w 387457"/>
                    <a:gd name="connsiteY1" fmla="*/ 30997 h 185980"/>
                    <a:gd name="connsiteX2" fmla="*/ 185979 w 387457"/>
                    <a:gd name="connsiteY2" fmla="*/ 108488 h 185980"/>
                    <a:gd name="connsiteX3" fmla="*/ 154983 w 387457"/>
                    <a:gd name="connsiteY3" fmla="*/ 123987 h 185980"/>
                    <a:gd name="connsiteX4" fmla="*/ 0 w 387457"/>
                    <a:gd name="connsiteY4" fmla="*/ 185980 h 185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7457" h="185980">
                      <a:moveTo>
                        <a:pt x="387457" y="0"/>
                      </a:moveTo>
                      <a:lnTo>
                        <a:pt x="309966" y="30997"/>
                      </a:lnTo>
                      <a:lnTo>
                        <a:pt x="185979" y="108488"/>
                      </a:lnTo>
                      <a:lnTo>
                        <a:pt x="154983" y="123987"/>
                      </a:lnTo>
                      <a:lnTo>
                        <a:pt x="0" y="18598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>
                  <a:off x="1425844" y="5687878"/>
                  <a:ext cx="185980" cy="433953"/>
                </a:xfrm>
                <a:custGeom>
                  <a:avLst/>
                  <a:gdLst>
                    <a:gd name="connsiteX0" fmla="*/ 185980 w 185980"/>
                    <a:gd name="connsiteY0" fmla="*/ 433953 h 433953"/>
                    <a:gd name="connsiteX1" fmla="*/ 108488 w 185980"/>
                    <a:gd name="connsiteY1" fmla="*/ 433953 h 433953"/>
                    <a:gd name="connsiteX2" fmla="*/ 0 w 185980"/>
                    <a:gd name="connsiteY2" fmla="*/ 309966 h 433953"/>
                    <a:gd name="connsiteX3" fmla="*/ 0 w 185980"/>
                    <a:gd name="connsiteY3" fmla="*/ 170481 h 433953"/>
                    <a:gd name="connsiteX4" fmla="*/ 30997 w 185980"/>
                    <a:gd name="connsiteY4" fmla="*/ 0 h 43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980" h="433953">
                      <a:moveTo>
                        <a:pt x="185980" y="433953"/>
                      </a:moveTo>
                      <a:lnTo>
                        <a:pt x="108488" y="433953"/>
                      </a:lnTo>
                      <a:lnTo>
                        <a:pt x="0" y="309966"/>
                      </a:lnTo>
                      <a:lnTo>
                        <a:pt x="0" y="170481"/>
                      </a:lnTo>
                      <a:lnTo>
                        <a:pt x="30997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任意多边形 20"/>
                <p:cNvSpPr/>
                <p:nvPr/>
              </p:nvSpPr>
              <p:spPr>
                <a:xfrm>
                  <a:off x="929898" y="4711485"/>
                  <a:ext cx="511444" cy="635430"/>
                </a:xfrm>
                <a:custGeom>
                  <a:avLst/>
                  <a:gdLst>
                    <a:gd name="connsiteX0" fmla="*/ 511444 w 511444"/>
                    <a:gd name="connsiteY0" fmla="*/ 635430 h 635430"/>
                    <a:gd name="connsiteX1" fmla="*/ 480448 w 511444"/>
                    <a:gd name="connsiteY1" fmla="*/ 495946 h 635430"/>
                    <a:gd name="connsiteX2" fmla="*/ 480448 w 511444"/>
                    <a:gd name="connsiteY2" fmla="*/ 387457 h 635430"/>
                    <a:gd name="connsiteX3" fmla="*/ 464949 w 511444"/>
                    <a:gd name="connsiteY3" fmla="*/ 356461 h 635430"/>
                    <a:gd name="connsiteX4" fmla="*/ 387458 w 511444"/>
                    <a:gd name="connsiteY4" fmla="*/ 309966 h 635430"/>
                    <a:gd name="connsiteX5" fmla="*/ 294468 w 511444"/>
                    <a:gd name="connsiteY5" fmla="*/ 309966 h 635430"/>
                    <a:gd name="connsiteX6" fmla="*/ 170482 w 511444"/>
                    <a:gd name="connsiteY6" fmla="*/ 418454 h 635430"/>
                    <a:gd name="connsiteX7" fmla="*/ 123987 w 511444"/>
                    <a:gd name="connsiteY7" fmla="*/ 402956 h 635430"/>
                    <a:gd name="connsiteX8" fmla="*/ 0 w 511444"/>
                    <a:gd name="connsiteY8" fmla="*/ 309966 h 635430"/>
                    <a:gd name="connsiteX9" fmla="*/ 0 w 511444"/>
                    <a:gd name="connsiteY9" fmla="*/ 263471 h 635430"/>
                    <a:gd name="connsiteX10" fmla="*/ 77492 w 511444"/>
                    <a:gd name="connsiteY10" fmla="*/ 139484 h 635430"/>
                    <a:gd name="connsiteX11" fmla="*/ 46495 w 511444"/>
                    <a:gd name="connsiteY11" fmla="*/ 0 h 635430"/>
                    <a:gd name="connsiteX12" fmla="*/ 108488 w 511444"/>
                    <a:gd name="connsiteY12" fmla="*/ 46495 h 635430"/>
                    <a:gd name="connsiteX13" fmla="*/ 201478 w 511444"/>
                    <a:gd name="connsiteY13" fmla="*/ 77491 h 635430"/>
                    <a:gd name="connsiteX14" fmla="*/ 340963 w 511444"/>
                    <a:gd name="connsiteY14" fmla="*/ 108488 h 635430"/>
                    <a:gd name="connsiteX15" fmla="*/ 480448 w 511444"/>
                    <a:gd name="connsiteY15" fmla="*/ 92990 h 63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11444" h="635430">
                      <a:moveTo>
                        <a:pt x="511444" y="635430"/>
                      </a:moveTo>
                      <a:lnTo>
                        <a:pt x="480448" y="495946"/>
                      </a:lnTo>
                      <a:lnTo>
                        <a:pt x="480448" y="387457"/>
                      </a:lnTo>
                      <a:lnTo>
                        <a:pt x="464949" y="356461"/>
                      </a:lnTo>
                      <a:lnTo>
                        <a:pt x="387458" y="309966"/>
                      </a:lnTo>
                      <a:lnTo>
                        <a:pt x="294468" y="309966"/>
                      </a:lnTo>
                      <a:lnTo>
                        <a:pt x="170482" y="418454"/>
                      </a:lnTo>
                      <a:lnTo>
                        <a:pt x="123987" y="402956"/>
                      </a:lnTo>
                      <a:lnTo>
                        <a:pt x="0" y="309966"/>
                      </a:lnTo>
                      <a:lnTo>
                        <a:pt x="0" y="263471"/>
                      </a:lnTo>
                      <a:lnTo>
                        <a:pt x="77492" y="139484"/>
                      </a:lnTo>
                      <a:lnTo>
                        <a:pt x="46495" y="0"/>
                      </a:lnTo>
                      <a:lnTo>
                        <a:pt x="108488" y="46495"/>
                      </a:lnTo>
                      <a:lnTo>
                        <a:pt x="201478" y="77491"/>
                      </a:lnTo>
                      <a:lnTo>
                        <a:pt x="340963" y="108488"/>
                      </a:lnTo>
                      <a:lnTo>
                        <a:pt x="480448" y="9299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任意多边形 21"/>
                <p:cNvSpPr/>
                <p:nvPr/>
              </p:nvSpPr>
              <p:spPr>
                <a:xfrm>
                  <a:off x="1416676" y="4707228"/>
                  <a:ext cx="218941" cy="566671"/>
                </a:xfrm>
                <a:custGeom>
                  <a:avLst/>
                  <a:gdLst>
                    <a:gd name="connsiteX0" fmla="*/ 0 w 218941"/>
                    <a:gd name="connsiteY0" fmla="*/ 90152 h 566671"/>
                    <a:gd name="connsiteX1" fmla="*/ 90152 w 218941"/>
                    <a:gd name="connsiteY1" fmla="*/ 19318 h 566671"/>
                    <a:gd name="connsiteX2" fmla="*/ 167425 w 218941"/>
                    <a:gd name="connsiteY2" fmla="*/ 0 h 566671"/>
                    <a:gd name="connsiteX3" fmla="*/ 218941 w 218941"/>
                    <a:gd name="connsiteY3" fmla="*/ 77273 h 566671"/>
                    <a:gd name="connsiteX4" fmla="*/ 173865 w 218941"/>
                    <a:gd name="connsiteY4" fmla="*/ 167426 h 566671"/>
                    <a:gd name="connsiteX5" fmla="*/ 167425 w 218941"/>
                    <a:gd name="connsiteY5" fmla="*/ 257578 h 566671"/>
                    <a:gd name="connsiteX6" fmla="*/ 154547 w 218941"/>
                    <a:gd name="connsiteY6" fmla="*/ 431442 h 566671"/>
                    <a:gd name="connsiteX7" fmla="*/ 199623 w 218941"/>
                    <a:gd name="connsiteY7" fmla="*/ 528034 h 566671"/>
                    <a:gd name="connsiteX8" fmla="*/ 212501 w 218941"/>
                    <a:gd name="connsiteY8" fmla="*/ 566671 h 566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941" h="566671">
                      <a:moveTo>
                        <a:pt x="0" y="90152"/>
                      </a:moveTo>
                      <a:lnTo>
                        <a:pt x="90152" y="19318"/>
                      </a:lnTo>
                      <a:lnTo>
                        <a:pt x="167425" y="0"/>
                      </a:lnTo>
                      <a:lnTo>
                        <a:pt x="218941" y="77273"/>
                      </a:lnTo>
                      <a:lnTo>
                        <a:pt x="173865" y="167426"/>
                      </a:lnTo>
                      <a:lnTo>
                        <a:pt x="167425" y="257578"/>
                      </a:lnTo>
                      <a:lnTo>
                        <a:pt x="154547" y="431442"/>
                      </a:lnTo>
                      <a:lnTo>
                        <a:pt x="199623" y="528034"/>
                      </a:lnTo>
                      <a:lnTo>
                        <a:pt x="212501" y="566671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>
                  <a:off x="1909482" y="5526741"/>
                  <a:ext cx="242047" cy="174812"/>
                </a:xfrm>
                <a:custGeom>
                  <a:avLst/>
                  <a:gdLst>
                    <a:gd name="connsiteX0" fmla="*/ 0 w 242047"/>
                    <a:gd name="connsiteY0" fmla="*/ 174812 h 174812"/>
                    <a:gd name="connsiteX1" fmla="*/ 94130 w 242047"/>
                    <a:gd name="connsiteY1" fmla="*/ 107577 h 174812"/>
                    <a:gd name="connsiteX2" fmla="*/ 188259 w 242047"/>
                    <a:gd name="connsiteY2" fmla="*/ 26894 h 174812"/>
                    <a:gd name="connsiteX3" fmla="*/ 242047 w 242047"/>
                    <a:gd name="connsiteY3" fmla="*/ 0 h 174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2047" h="174812">
                      <a:moveTo>
                        <a:pt x="0" y="174812"/>
                      </a:moveTo>
                      <a:lnTo>
                        <a:pt x="94130" y="107577"/>
                      </a:lnTo>
                      <a:lnTo>
                        <a:pt x="188259" y="26894"/>
                      </a:lnTo>
                      <a:lnTo>
                        <a:pt x="242047" y="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任意多边形 23"/>
                <p:cNvSpPr/>
                <p:nvPr/>
              </p:nvSpPr>
              <p:spPr>
                <a:xfrm>
                  <a:off x="3523129" y="3281082"/>
                  <a:ext cx="309283" cy="403412"/>
                </a:xfrm>
                <a:custGeom>
                  <a:avLst/>
                  <a:gdLst>
                    <a:gd name="connsiteX0" fmla="*/ 121024 w 309283"/>
                    <a:gd name="connsiteY0" fmla="*/ 0 h 403412"/>
                    <a:gd name="connsiteX1" fmla="*/ 0 w 309283"/>
                    <a:gd name="connsiteY1" fmla="*/ 53789 h 403412"/>
                    <a:gd name="connsiteX2" fmla="*/ 67236 w 309283"/>
                    <a:gd name="connsiteY2" fmla="*/ 174812 h 403412"/>
                    <a:gd name="connsiteX3" fmla="*/ 94130 w 309283"/>
                    <a:gd name="connsiteY3" fmla="*/ 228600 h 403412"/>
                    <a:gd name="connsiteX4" fmla="*/ 67236 w 309283"/>
                    <a:gd name="connsiteY4" fmla="*/ 268942 h 403412"/>
                    <a:gd name="connsiteX5" fmla="*/ 67236 w 309283"/>
                    <a:gd name="connsiteY5" fmla="*/ 268942 h 403412"/>
                    <a:gd name="connsiteX6" fmla="*/ 147918 w 309283"/>
                    <a:gd name="connsiteY6" fmla="*/ 403412 h 403412"/>
                    <a:gd name="connsiteX7" fmla="*/ 309283 w 309283"/>
                    <a:gd name="connsiteY7" fmla="*/ 322730 h 403412"/>
                    <a:gd name="connsiteX8" fmla="*/ 255495 w 309283"/>
                    <a:gd name="connsiteY8" fmla="*/ 228600 h 403412"/>
                    <a:gd name="connsiteX9" fmla="*/ 201706 w 309283"/>
                    <a:gd name="connsiteY9" fmla="*/ 228600 h 403412"/>
                    <a:gd name="connsiteX10" fmla="*/ 147918 w 309283"/>
                    <a:gd name="connsiteY10" fmla="*/ 228600 h 403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9283" h="403412">
                      <a:moveTo>
                        <a:pt x="121024" y="0"/>
                      </a:moveTo>
                      <a:lnTo>
                        <a:pt x="0" y="53789"/>
                      </a:lnTo>
                      <a:lnTo>
                        <a:pt x="67236" y="174812"/>
                      </a:lnTo>
                      <a:lnTo>
                        <a:pt x="94130" y="228600"/>
                      </a:lnTo>
                      <a:lnTo>
                        <a:pt x="67236" y="268942"/>
                      </a:lnTo>
                      <a:lnTo>
                        <a:pt x="67236" y="268942"/>
                      </a:lnTo>
                      <a:lnTo>
                        <a:pt x="147918" y="403412"/>
                      </a:lnTo>
                      <a:lnTo>
                        <a:pt x="309283" y="322730"/>
                      </a:lnTo>
                      <a:lnTo>
                        <a:pt x="255495" y="228600"/>
                      </a:lnTo>
                      <a:lnTo>
                        <a:pt x="201706" y="228600"/>
                      </a:lnTo>
                      <a:lnTo>
                        <a:pt x="147918" y="228600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3439645" y="2776542"/>
                  <a:ext cx="685800" cy="1183341"/>
                </a:xfrm>
                <a:custGeom>
                  <a:avLst/>
                  <a:gdLst>
                    <a:gd name="connsiteX0" fmla="*/ 295836 w 685800"/>
                    <a:gd name="connsiteY0" fmla="*/ 0 h 1183341"/>
                    <a:gd name="connsiteX1" fmla="*/ 430306 w 685800"/>
                    <a:gd name="connsiteY1" fmla="*/ 121024 h 1183341"/>
                    <a:gd name="connsiteX2" fmla="*/ 497542 w 685800"/>
                    <a:gd name="connsiteY2" fmla="*/ 255494 h 1183341"/>
                    <a:gd name="connsiteX3" fmla="*/ 605118 w 685800"/>
                    <a:gd name="connsiteY3" fmla="*/ 228600 h 1183341"/>
                    <a:gd name="connsiteX4" fmla="*/ 632012 w 685800"/>
                    <a:gd name="connsiteY4" fmla="*/ 228600 h 1183341"/>
                    <a:gd name="connsiteX5" fmla="*/ 645459 w 685800"/>
                    <a:gd name="connsiteY5" fmla="*/ 268941 h 1183341"/>
                    <a:gd name="connsiteX6" fmla="*/ 605118 w 685800"/>
                    <a:gd name="connsiteY6" fmla="*/ 403412 h 1183341"/>
                    <a:gd name="connsiteX7" fmla="*/ 591671 w 685800"/>
                    <a:gd name="connsiteY7" fmla="*/ 403412 h 1183341"/>
                    <a:gd name="connsiteX8" fmla="*/ 685800 w 685800"/>
                    <a:gd name="connsiteY8" fmla="*/ 578224 h 1183341"/>
                    <a:gd name="connsiteX9" fmla="*/ 658906 w 685800"/>
                    <a:gd name="connsiteY9" fmla="*/ 632012 h 1183341"/>
                    <a:gd name="connsiteX10" fmla="*/ 618565 w 685800"/>
                    <a:gd name="connsiteY10" fmla="*/ 739588 h 1183341"/>
                    <a:gd name="connsiteX11" fmla="*/ 578224 w 685800"/>
                    <a:gd name="connsiteY11" fmla="*/ 860612 h 1183341"/>
                    <a:gd name="connsiteX12" fmla="*/ 497542 w 685800"/>
                    <a:gd name="connsiteY12" fmla="*/ 941294 h 1183341"/>
                    <a:gd name="connsiteX13" fmla="*/ 363071 w 685800"/>
                    <a:gd name="connsiteY13" fmla="*/ 981635 h 1183341"/>
                    <a:gd name="connsiteX14" fmla="*/ 215153 w 685800"/>
                    <a:gd name="connsiteY14" fmla="*/ 1021976 h 1183341"/>
                    <a:gd name="connsiteX15" fmla="*/ 53789 w 685800"/>
                    <a:gd name="connsiteY15" fmla="*/ 1116106 h 1183341"/>
                    <a:gd name="connsiteX16" fmla="*/ 0 w 685800"/>
                    <a:gd name="connsiteY16" fmla="*/ 1183341 h 1183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5800" h="1183341">
                      <a:moveTo>
                        <a:pt x="295836" y="0"/>
                      </a:moveTo>
                      <a:lnTo>
                        <a:pt x="430306" y="121024"/>
                      </a:lnTo>
                      <a:lnTo>
                        <a:pt x="497542" y="255494"/>
                      </a:lnTo>
                      <a:lnTo>
                        <a:pt x="605118" y="228600"/>
                      </a:lnTo>
                      <a:lnTo>
                        <a:pt x="632012" y="228600"/>
                      </a:lnTo>
                      <a:lnTo>
                        <a:pt x="645459" y="268941"/>
                      </a:lnTo>
                      <a:lnTo>
                        <a:pt x="605118" y="403412"/>
                      </a:lnTo>
                      <a:lnTo>
                        <a:pt x="591671" y="403412"/>
                      </a:lnTo>
                      <a:lnTo>
                        <a:pt x="685800" y="578224"/>
                      </a:lnTo>
                      <a:lnTo>
                        <a:pt x="658906" y="632012"/>
                      </a:lnTo>
                      <a:lnTo>
                        <a:pt x="618565" y="739588"/>
                      </a:lnTo>
                      <a:lnTo>
                        <a:pt x="578224" y="860612"/>
                      </a:lnTo>
                      <a:lnTo>
                        <a:pt x="497542" y="941294"/>
                      </a:lnTo>
                      <a:lnTo>
                        <a:pt x="363071" y="981635"/>
                      </a:lnTo>
                      <a:lnTo>
                        <a:pt x="215153" y="1021976"/>
                      </a:lnTo>
                      <a:lnTo>
                        <a:pt x="53789" y="1116106"/>
                      </a:lnTo>
                      <a:lnTo>
                        <a:pt x="0" y="1183341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3267635" y="3671047"/>
                  <a:ext cx="201706" cy="430306"/>
                </a:xfrm>
                <a:custGeom>
                  <a:avLst/>
                  <a:gdLst>
                    <a:gd name="connsiteX0" fmla="*/ 0 w 201706"/>
                    <a:gd name="connsiteY0" fmla="*/ 0 h 430306"/>
                    <a:gd name="connsiteX1" fmla="*/ 40341 w 201706"/>
                    <a:gd name="connsiteY1" fmla="*/ 107577 h 430306"/>
                    <a:gd name="connsiteX2" fmla="*/ 40341 w 201706"/>
                    <a:gd name="connsiteY2" fmla="*/ 268941 h 430306"/>
                    <a:gd name="connsiteX3" fmla="*/ 147918 w 201706"/>
                    <a:gd name="connsiteY3" fmla="*/ 322729 h 430306"/>
                    <a:gd name="connsiteX4" fmla="*/ 201706 w 201706"/>
                    <a:gd name="connsiteY4" fmla="*/ 430306 h 43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706" h="430306">
                      <a:moveTo>
                        <a:pt x="0" y="0"/>
                      </a:moveTo>
                      <a:lnTo>
                        <a:pt x="40341" y="107577"/>
                      </a:lnTo>
                      <a:lnTo>
                        <a:pt x="40341" y="268941"/>
                      </a:lnTo>
                      <a:lnTo>
                        <a:pt x="147918" y="322729"/>
                      </a:lnTo>
                      <a:lnTo>
                        <a:pt x="201706" y="43030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任意多边形 26"/>
                <p:cNvSpPr/>
                <p:nvPr/>
              </p:nvSpPr>
              <p:spPr>
                <a:xfrm>
                  <a:off x="3469341" y="1452282"/>
                  <a:ext cx="161365" cy="1277471"/>
                </a:xfrm>
                <a:custGeom>
                  <a:avLst/>
                  <a:gdLst>
                    <a:gd name="connsiteX0" fmla="*/ 0 w 161365"/>
                    <a:gd name="connsiteY0" fmla="*/ 0 h 1277471"/>
                    <a:gd name="connsiteX1" fmla="*/ 161365 w 161365"/>
                    <a:gd name="connsiteY1" fmla="*/ 1277471 h 1277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1365" h="1277471">
                      <a:moveTo>
                        <a:pt x="0" y="0"/>
                      </a:moveTo>
                      <a:lnTo>
                        <a:pt x="161365" y="1277471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>
                  <a:off x="3267636" y="1518834"/>
                  <a:ext cx="251620" cy="1265163"/>
                </a:xfrm>
                <a:custGeom>
                  <a:avLst/>
                  <a:gdLst>
                    <a:gd name="connsiteX0" fmla="*/ 0 w 161365"/>
                    <a:gd name="connsiteY0" fmla="*/ 0 h 1277471"/>
                    <a:gd name="connsiteX1" fmla="*/ 161365 w 161365"/>
                    <a:gd name="connsiteY1" fmla="*/ 1277471 h 1277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1365" h="1277471">
                      <a:moveTo>
                        <a:pt x="0" y="0"/>
                      </a:moveTo>
                      <a:lnTo>
                        <a:pt x="161365" y="1277471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>
                  <a:off x="3119718" y="1573306"/>
                  <a:ext cx="336176" cy="1290918"/>
                </a:xfrm>
                <a:custGeom>
                  <a:avLst/>
                  <a:gdLst>
                    <a:gd name="connsiteX0" fmla="*/ 0 w 336176"/>
                    <a:gd name="connsiteY0" fmla="*/ 0 h 1290918"/>
                    <a:gd name="connsiteX1" fmla="*/ 242047 w 336176"/>
                    <a:gd name="connsiteY1" fmla="*/ 968188 h 1290918"/>
                    <a:gd name="connsiteX2" fmla="*/ 336176 w 336176"/>
                    <a:gd name="connsiteY2" fmla="*/ 1290918 h 1290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6176" h="1290918">
                      <a:moveTo>
                        <a:pt x="0" y="0"/>
                      </a:moveTo>
                      <a:lnTo>
                        <a:pt x="242047" y="968188"/>
                      </a:lnTo>
                      <a:lnTo>
                        <a:pt x="336176" y="1290918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>
                  <a:off x="2998694" y="1613647"/>
                  <a:ext cx="416859" cy="1331259"/>
                </a:xfrm>
                <a:custGeom>
                  <a:avLst/>
                  <a:gdLst>
                    <a:gd name="connsiteX0" fmla="*/ 0 w 416859"/>
                    <a:gd name="connsiteY0" fmla="*/ 0 h 1331259"/>
                    <a:gd name="connsiteX1" fmla="*/ 188259 w 416859"/>
                    <a:gd name="connsiteY1" fmla="*/ 874059 h 1331259"/>
                    <a:gd name="connsiteX2" fmla="*/ 416859 w 416859"/>
                    <a:gd name="connsiteY2" fmla="*/ 1331259 h 133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6859" h="1331259">
                      <a:moveTo>
                        <a:pt x="0" y="0"/>
                      </a:moveTo>
                      <a:lnTo>
                        <a:pt x="188259" y="874059"/>
                      </a:lnTo>
                      <a:lnTo>
                        <a:pt x="416859" y="133125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任意多边形 30"/>
                <p:cNvSpPr/>
                <p:nvPr/>
              </p:nvSpPr>
              <p:spPr>
                <a:xfrm>
                  <a:off x="2796988" y="1788459"/>
                  <a:ext cx="524436" cy="1250576"/>
                </a:xfrm>
                <a:custGeom>
                  <a:avLst/>
                  <a:gdLst>
                    <a:gd name="connsiteX0" fmla="*/ 0 w 524436"/>
                    <a:gd name="connsiteY0" fmla="*/ 0 h 1250576"/>
                    <a:gd name="connsiteX1" fmla="*/ 0 w 524436"/>
                    <a:gd name="connsiteY1" fmla="*/ 0 h 1250576"/>
                    <a:gd name="connsiteX2" fmla="*/ 524436 w 524436"/>
                    <a:gd name="connsiteY2" fmla="*/ 1250576 h 1250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4436" h="125057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4436" y="125057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>
                  <a:off x="2649071" y="1936376"/>
                  <a:ext cx="726141" cy="1344706"/>
                </a:xfrm>
                <a:custGeom>
                  <a:avLst/>
                  <a:gdLst>
                    <a:gd name="connsiteX0" fmla="*/ 0 w 726141"/>
                    <a:gd name="connsiteY0" fmla="*/ 0 h 1344706"/>
                    <a:gd name="connsiteX1" fmla="*/ 726141 w 726141"/>
                    <a:gd name="connsiteY1" fmla="*/ 1344706 h 1344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6141" h="1344706">
                      <a:moveTo>
                        <a:pt x="0" y="0"/>
                      </a:moveTo>
                      <a:lnTo>
                        <a:pt x="726141" y="1344706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>
                  <a:off x="2528047" y="2124635"/>
                  <a:ext cx="753035" cy="1196789"/>
                </a:xfrm>
                <a:custGeom>
                  <a:avLst/>
                  <a:gdLst>
                    <a:gd name="connsiteX0" fmla="*/ 0 w 753035"/>
                    <a:gd name="connsiteY0" fmla="*/ 0 h 1196789"/>
                    <a:gd name="connsiteX1" fmla="*/ 389965 w 753035"/>
                    <a:gd name="connsiteY1" fmla="*/ 645459 h 1196789"/>
                    <a:gd name="connsiteX2" fmla="*/ 753035 w 753035"/>
                    <a:gd name="connsiteY2" fmla="*/ 1196789 h 1196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3035" h="1196789">
                      <a:moveTo>
                        <a:pt x="0" y="0"/>
                      </a:moveTo>
                      <a:lnTo>
                        <a:pt x="389965" y="645459"/>
                      </a:lnTo>
                      <a:lnTo>
                        <a:pt x="753035" y="1196789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任意多边形 33"/>
                <p:cNvSpPr/>
                <p:nvPr/>
              </p:nvSpPr>
              <p:spPr>
                <a:xfrm>
                  <a:off x="2608729" y="2554941"/>
                  <a:ext cx="605118" cy="860612"/>
                </a:xfrm>
                <a:custGeom>
                  <a:avLst/>
                  <a:gdLst>
                    <a:gd name="connsiteX0" fmla="*/ 0 w 605118"/>
                    <a:gd name="connsiteY0" fmla="*/ 0 h 860612"/>
                    <a:gd name="connsiteX1" fmla="*/ 322730 w 605118"/>
                    <a:gd name="connsiteY1" fmla="*/ 484094 h 860612"/>
                    <a:gd name="connsiteX2" fmla="*/ 605118 w 605118"/>
                    <a:gd name="connsiteY2" fmla="*/ 860612 h 860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5118" h="860612">
                      <a:moveTo>
                        <a:pt x="0" y="0"/>
                      </a:moveTo>
                      <a:lnTo>
                        <a:pt x="322730" y="484094"/>
                      </a:lnTo>
                      <a:lnTo>
                        <a:pt x="605118" y="860612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任意多边形 34"/>
                <p:cNvSpPr/>
                <p:nvPr/>
              </p:nvSpPr>
              <p:spPr>
                <a:xfrm>
                  <a:off x="2662518" y="2877671"/>
                  <a:ext cx="510988" cy="645458"/>
                </a:xfrm>
                <a:custGeom>
                  <a:avLst/>
                  <a:gdLst>
                    <a:gd name="connsiteX0" fmla="*/ 0 w 510988"/>
                    <a:gd name="connsiteY0" fmla="*/ 0 h 645458"/>
                    <a:gd name="connsiteX1" fmla="*/ 510988 w 510988"/>
                    <a:gd name="connsiteY1" fmla="*/ 645458 h 64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10988" h="645458">
                      <a:moveTo>
                        <a:pt x="0" y="0"/>
                      </a:moveTo>
                      <a:lnTo>
                        <a:pt x="510988" y="645458"/>
                      </a:lnTo>
                    </a:path>
                  </a:pathLst>
                </a:cu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4" name="矩形 63"/>
              <p:cNvSpPr/>
              <p:nvPr/>
            </p:nvSpPr>
            <p:spPr>
              <a:xfrm>
                <a:off x="4077509" y="929540"/>
                <a:ext cx="730680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7</a:t>
                </a:r>
                <a:r>
                  <a:rPr lang="zh-CN" altLang="en-US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楼的</a:t>
                </a:r>
                <a:r>
                  <a:rPr lang="zh-CN" altLang="en-US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丹丹在</a:t>
                </a:r>
                <a:r>
                  <a:rPr lang="zh-CN" altLang="en-US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吃</a:t>
                </a:r>
                <a:r>
                  <a:rPr lang="zh-CN" altLang="en-US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抗</a:t>
                </a:r>
                <a:r>
                  <a:rPr lang="zh-CN" altLang="en-US" sz="4800" dirty="0" smtClean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扰</a:t>
                </a:r>
                <a:r>
                  <a:rPr lang="zh-CN" altLang="en-US" sz="4800" dirty="0">
                    <a:solidFill>
                      <a:schemeClr val="bg1"/>
                    </a:solidFill>
                    <a:latin typeface="方正粗黑宋简体" panose="02000000000000000000" pitchFamily="2" charset="-122"/>
                    <a:ea typeface="方正粗黑宋简体" panose="02000000000000000000" pitchFamily="2" charset="-122"/>
                  </a:rPr>
                  <a:t>郁症药</a:t>
                </a:r>
              </a:p>
            </p:txBody>
          </p:sp>
        </p:grpSp>
        <p:sp>
          <p:nvSpPr>
            <p:cNvPr id="6" name="任意多边形 5"/>
            <p:cNvSpPr/>
            <p:nvPr/>
          </p:nvSpPr>
          <p:spPr>
            <a:xfrm>
              <a:off x="3574436" y="372234"/>
              <a:ext cx="7841831" cy="1205345"/>
            </a:xfrm>
            <a:custGeom>
              <a:avLst/>
              <a:gdLst>
                <a:gd name="connsiteX0" fmla="*/ 381158 w 7841831"/>
                <a:gd name="connsiteY0" fmla="*/ 602673 h 1205345"/>
                <a:gd name="connsiteX1" fmla="*/ 277249 w 7841831"/>
                <a:gd name="connsiteY1" fmla="*/ 727363 h 1205345"/>
                <a:gd name="connsiteX2" fmla="*/ 214904 w 7841831"/>
                <a:gd name="connsiteY2" fmla="*/ 768927 h 1205345"/>
                <a:gd name="connsiteX3" fmla="*/ 131777 w 7841831"/>
                <a:gd name="connsiteY3" fmla="*/ 893618 h 1205345"/>
                <a:gd name="connsiteX4" fmla="*/ 69431 w 7841831"/>
                <a:gd name="connsiteY4" fmla="*/ 935182 h 1205345"/>
                <a:gd name="connsiteX5" fmla="*/ 7086 w 7841831"/>
                <a:gd name="connsiteY5" fmla="*/ 997527 h 1205345"/>
                <a:gd name="connsiteX6" fmla="*/ 422722 w 7841831"/>
                <a:gd name="connsiteY6" fmla="*/ 976745 h 1205345"/>
                <a:gd name="connsiteX7" fmla="*/ 547413 w 7841831"/>
                <a:gd name="connsiteY7" fmla="*/ 935182 h 1205345"/>
                <a:gd name="connsiteX8" fmla="*/ 588977 w 7841831"/>
                <a:gd name="connsiteY8" fmla="*/ 1122218 h 1205345"/>
                <a:gd name="connsiteX9" fmla="*/ 630540 w 7841831"/>
                <a:gd name="connsiteY9" fmla="*/ 1184563 h 1205345"/>
                <a:gd name="connsiteX10" fmla="*/ 692886 w 7841831"/>
                <a:gd name="connsiteY10" fmla="*/ 1205345 h 1205345"/>
                <a:gd name="connsiteX11" fmla="*/ 983831 w 7841831"/>
                <a:gd name="connsiteY11" fmla="*/ 1184563 h 1205345"/>
                <a:gd name="connsiteX12" fmla="*/ 1212431 w 7841831"/>
                <a:gd name="connsiteY12" fmla="*/ 1163782 h 1205345"/>
                <a:gd name="connsiteX13" fmla="*/ 2126831 w 7841831"/>
                <a:gd name="connsiteY13" fmla="*/ 1143000 h 1205345"/>
                <a:gd name="connsiteX14" fmla="*/ 3893286 w 7841831"/>
                <a:gd name="connsiteY14" fmla="*/ 1143000 h 1205345"/>
                <a:gd name="connsiteX15" fmla="*/ 5784431 w 7841831"/>
                <a:gd name="connsiteY15" fmla="*/ 1122218 h 1205345"/>
                <a:gd name="connsiteX16" fmla="*/ 6303977 w 7841831"/>
                <a:gd name="connsiteY16" fmla="*/ 1101436 h 1205345"/>
                <a:gd name="connsiteX17" fmla="*/ 6449449 w 7841831"/>
                <a:gd name="connsiteY17" fmla="*/ 1080654 h 1205345"/>
                <a:gd name="connsiteX18" fmla="*/ 6761177 w 7841831"/>
                <a:gd name="connsiteY18" fmla="*/ 1059873 h 1205345"/>
                <a:gd name="connsiteX19" fmla="*/ 6906649 w 7841831"/>
                <a:gd name="connsiteY19" fmla="*/ 1039091 h 1205345"/>
                <a:gd name="connsiteX20" fmla="*/ 7717140 w 7841831"/>
                <a:gd name="connsiteY20" fmla="*/ 997527 h 1205345"/>
                <a:gd name="connsiteX21" fmla="*/ 7758704 w 7841831"/>
                <a:gd name="connsiteY21" fmla="*/ 914400 h 1205345"/>
                <a:gd name="connsiteX22" fmla="*/ 7800268 w 7841831"/>
                <a:gd name="connsiteY22" fmla="*/ 852054 h 1205345"/>
                <a:gd name="connsiteX23" fmla="*/ 7841831 w 7841831"/>
                <a:gd name="connsiteY23" fmla="*/ 685800 h 1205345"/>
                <a:gd name="connsiteX24" fmla="*/ 7800268 w 7841831"/>
                <a:gd name="connsiteY24" fmla="*/ 270163 h 1205345"/>
                <a:gd name="connsiteX25" fmla="*/ 7779486 w 7841831"/>
                <a:gd name="connsiteY25" fmla="*/ 187036 h 1205345"/>
                <a:gd name="connsiteX26" fmla="*/ 7717140 w 7841831"/>
                <a:gd name="connsiteY26" fmla="*/ 166254 h 1205345"/>
                <a:gd name="connsiteX27" fmla="*/ 7426195 w 7841831"/>
                <a:gd name="connsiteY27" fmla="*/ 124691 h 1205345"/>
                <a:gd name="connsiteX28" fmla="*/ 7343068 w 7841831"/>
                <a:gd name="connsiteY28" fmla="*/ 103909 h 1205345"/>
                <a:gd name="connsiteX29" fmla="*/ 6948213 w 7841831"/>
                <a:gd name="connsiteY29" fmla="*/ 83127 h 1205345"/>
                <a:gd name="connsiteX30" fmla="*/ 5929904 w 7841831"/>
                <a:gd name="connsiteY30" fmla="*/ 62345 h 1205345"/>
                <a:gd name="connsiteX31" fmla="*/ 4599868 w 7841831"/>
                <a:gd name="connsiteY31" fmla="*/ 0 h 1205345"/>
                <a:gd name="connsiteX32" fmla="*/ 2542468 w 7841831"/>
                <a:gd name="connsiteY32" fmla="*/ 41563 h 1205345"/>
                <a:gd name="connsiteX33" fmla="*/ 2147613 w 7841831"/>
                <a:gd name="connsiteY33" fmla="*/ 83127 h 1205345"/>
                <a:gd name="connsiteX34" fmla="*/ 1794322 w 7841831"/>
                <a:gd name="connsiteY34" fmla="*/ 124691 h 1205345"/>
                <a:gd name="connsiteX35" fmla="*/ 651322 w 7841831"/>
                <a:gd name="connsiteY35" fmla="*/ 145473 h 1205345"/>
                <a:gd name="connsiteX36" fmla="*/ 526631 w 7841831"/>
                <a:gd name="connsiteY36" fmla="*/ 187036 h 1205345"/>
                <a:gd name="connsiteX37" fmla="*/ 464286 w 7841831"/>
                <a:gd name="connsiteY37" fmla="*/ 207818 h 1205345"/>
                <a:gd name="connsiteX38" fmla="*/ 401940 w 7841831"/>
                <a:gd name="connsiteY38" fmla="*/ 519545 h 1205345"/>
                <a:gd name="connsiteX39" fmla="*/ 339595 w 7841831"/>
                <a:gd name="connsiteY39" fmla="*/ 644236 h 1205345"/>
                <a:gd name="connsiteX40" fmla="*/ 298031 w 7841831"/>
                <a:gd name="connsiteY40" fmla="*/ 685800 h 120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841831" h="1205345">
                  <a:moveTo>
                    <a:pt x="381158" y="602673"/>
                  </a:moveTo>
                  <a:cubicBezTo>
                    <a:pt x="346522" y="644236"/>
                    <a:pt x="315506" y="689106"/>
                    <a:pt x="277249" y="727363"/>
                  </a:cubicBezTo>
                  <a:cubicBezTo>
                    <a:pt x="259588" y="745024"/>
                    <a:pt x="231351" y="750130"/>
                    <a:pt x="214904" y="768927"/>
                  </a:cubicBezTo>
                  <a:cubicBezTo>
                    <a:pt x="182010" y="806521"/>
                    <a:pt x="173341" y="865909"/>
                    <a:pt x="131777" y="893618"/>
                  </a:cubicBezTo>
                  <a:cubicBezTo>
                    <a:pt x="110995" y="907473"/>
                    <a:pt x="88619" y="919192"/>
                    <a:pt x="69431" y="935182"/>
                  </a:cubicBezTo>
                  <a:cubicBezTo>
                    <a:pt x="46853" y="953997"/>
                    <a:pt x="-22102" y="994093"/>
                    <a:pt x="7086" y="997527"/>
                  </a:cubicBezTo>
                  <a:cubicBezTo>
                    <a:pt x="144854" y="1013735"/>
                    <a:pt x="284177" y="983672"/>
                    <a:pt x="422722" y="976745"/>
                  </a:cubicBezTo>
                  <a:cubicBezTo>
                    <a:pt x="464286" y="962891"/>
                    <a:pt x="540210" y="891966"/>
                    <a:pt x="547413" y="935182"/>
                  </a:cubicBezTo>
                  <a:cubicBezTo>
                    <a:pt x="555395" y="983075"/>
                    <a:pt x="563396" y="1071057"/>
                    <a:pt x="588977" y="1122218"/>
                  </a:cubicBezTo>
                  <a:cubicBezTo>
                    <a:pt x="600147" y="1144558"/>
                    <a:pt x="611037" y="1168960"/>
                    <a:pt x="630540" y="1184563"/>
                  </a:cubicBezTo>
                  <a:cubicBezTo>
                    <a:pt x="647646" y="1198248"/>
                    <a:pt x="672104" y="1198418"/>
                    <a:pt x="692886" y="1205345"/>
                  </a:cubicBezTo>
                  <a:lnTo>
                    <a:pt x="983831" y="1184563"/>
                  </a:lnTo>
                  <a:cubicBezTo>
                    <a:pt x="1060102" y="1178461"/>
                    <a:pt x="1135967" y="1166562"/>
                    <a:pt x="1212431" y="1163782"/>
                  </a:cubicBezTo>
                  <a:cubicBezTo>
                    <a:pt x="1517108" y="1152703"/>
                    <a:pt x="1822031" y="1149927"/>
                    <a:pt x="2126831" y="1143000"/>
                  </a:cubicBezTo>
                  <a:cubicBezTo>
                    <a:pt x="2901806" y="1072547"/>
                    <a:pt x="2038951" y="1143000"/>
                    <a:pt x="3893286" y="1143000"/>
                  </a:cubicBezTo>
                  <a:cubicBezTo>
                    <a:pt x="4523706" y="1143000"/>
                    <a:pt x="5154049" y="1129145"/>
                    <a:pt x="5784431" y="1122218"/>
                  </a:cubicBezTo>
                  <a:cubicBezTo>
                    <a:pt x="5957613" y="1115291"/>
                    <a:pt x="6130994" y="1112248"/>
                    <a:pt x="6303977" y="1101436"/>
                  </a:cubicBezTo>
                  <a:cubicBezTo>
                    <a:pt x="6352865" y="1098380"/>
                    <a:pt x="6400667" y="1085089"/>
                    <a:pt x="6449449" y="1080654"/>
                  </a:cubicBezTo>
                  <a:cubicBezTo>
                    <a:pt x="6553161" y="1071226"/>
                    <a:pt x="6657268" y="1066800"/>
                    <a:pt x="6761177" y="1059873"/>
                  </a:cubicBezTo>
                  <a:cubicBezTo>
                    <a:pt x="6809668" y="1052946"/>
                    <a:pt x="6857887" y="1043735"/>
                    <a:pt x="6906649" y="1039091"/>
                  </a:cubicBezTo>
                  <a:cubicBezTo>
                    <a:pt x="7170548" y="1013957"/>
                    <a:pt x="7456831" y="1007939"/>
                    <a:pt x="7717140" y="997527"/>
                  </a:cubicBezTo>
                  <a:cubicBezTo>
                    <a:pt x="7730995" y="969818"/>
                    <a:pt x="7743334" y="941298"/>
                    <a:pt x="7758704" y="914400"/>
                  </a:cubicBezTo>
                  <a:cubicBezTo>
                    <a:pt x="7771096" y="892714"/>
                    <a:pt x="7789098" y="874394"/>
                    <a:pt x="7800268" y="852054"/>
                  </a:cubicBezTo>
                  <a:cubicBezTo>
                    <a:pt x="7821567" y="809455"/>
                    <a:pt x="7833928" y="725316"/>
                    <a:pt x="7841831" y="685800"/>
                  </a:cubicBezTo>
                  <a:cubicBezTo>
                    <a:pt x="7824486" y="425627"/>
                    <a:pt x="7839509" y="446750"/>
                    <a:pt x="7800268" y="270163"/>
                  </a:cubicBezTo>
                  <a:cubicBezTo>
                    <a:pt x="7794072" y="242281"/>
                    <a:pt x="7797329" y="209339"/>
                    <a:pt x="7779486" y="187036"/>
                  </a:cubicBezTo>
                  <a:cubicBezTo>
                    <a:pt x="7765801" y="169930"/>
                    <a:pt x="7738713" y="170061"/>
                    <a:pt x="7717140" y="166254"/>
                  </a:cubicBezTo>
                  <a:cubicBezTo>
                    <a:pt x="7620664" y="149229"/>
                    <a:pt x="7521236" y="148452"/>
                    <a:pt x="7426195" y="124691"/>
                  </a:cubicBezTo>
                  <a:cubicBezTo>
                    <a:pt x="7398486" y="117764"/>
                    <a:pt x="7371522" y="106383"/>
                    <a:pt x="7343068" y="103909"/>
                  </a:cubicBezTo>
                  <a:cubicBezTo>
                    <a:pt x="7211763" y="92491"/>
                    <a:pt x="7079957" y="87002"/>
                    <a:pt x="6948213" y="83127"/>
                  </a:cubicBezTo>
                  <a:lnTo>
                    <a:pt x="5929904" y="62345"/>
                  </a:lnTo>
                  <a:cubicBezTo>
                    <a:pt x="4974085" y="10680"/>
                    <a:pt x="5417484" y="30282"/>
                    <a:pt x="4599868" y="0"/>
                  </a:cubicBezTo>
                  <a:cubicBezTo>
                    <a:pt x="3991046" y="7707"/>
                    <a:pt x="3207753" y="-2789"/>
                    <a:pt x="2542468" y="41563"/>
                  </a:cubicBezTo>
                  <a:cubicBezTo>
                    <a:pt x="2474908" y="46067"/>
                    <a:pt x="2221222" y="74948"/>
                    <a:pt x="2147613" y="83127"/>
                  </a:cubicBezTo>
                  <a:cubicBezTo>
                    <a:pt x="2002856" y="131380"/>
                    <a:pt x="2063497" y="116889"/>
                    <a:pt x="1794322" y="124691"/>
                  </a:cubicBezTo>
                  <a:cubicBezTo>
                    <a:pt x="1413419" y="135732"/>
                    <a:pt x="1032322" y="138546"/>
                    <a:pt x="651322" y="145473"/>
                  </a:cubicBezTo>
                  <a:lnTo>
                    <a:pt x="526631" y="187036"/>
                  </a:lnTo>
                  <a:lnTo>
                    <a:pt x="464286" y="207818"/>
                  </a:lnTo>
                  <a:cubicBezTo>
                    <a:pt x="371318" y="347268"/>
                    <a:pt x="441938" y="219560"/>
                    <a:pt x="401940" y="519545"/>
                  </a:cubicBezTo>
                  <a:cubicBezTo>
                    <a:pt x="395794" y="565640"/>
                    <a:pt x="367617" y="609209"/>
                    <a:pt x="339595" y="644236"/>
                  </a:cubicBezTo>
                  <a:cubicBezTo>
                    <a:pt x="327355" y="659536"/>
                    <a:pt x="311886" y="671945"/>
                    <a:pt x="298031" y="685800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69961" y="1694226"/>
            <a:ext cx="4389132" cy="5373983"/>
            <a:chOff x="6269961" y="1403278"/>
            <a:chExt cx="4389132" cy="5373983"/>
          </a:xfrm>
        </p:grpSpPr>
        <p:grpSp>
          <p:nvGrpSpPr>
            <p:cNvPr id="3" name="组合 2"/>
            <p:cNvGrpSpPr/>
            <p:nvPr/>
          </p:nvGrpSpPr>
          <p:grpSpPr>
            <a:xfrm>
              <a:off x="7409625" y="1403278"/>
              <a:ext cx="3165906" cy="5225821"/>
              <a:chOff x="7328870" y="735299"/>
              <a:chExt cx="3165906" cy="5225821"/>
            </a:xfrm>
          </p:grpSpPr>
          <p:sp>
            <p:nvSpPr>
              <p:cNvPr id="36" name="任意多边形 35"/>
              <p:cNvSpPr/>
              <p:nvPr/>
            </p:nvSpPr>
            <p:spPr>
              <a:xfrm>
                <a:off x="8988705" y="5529645"/>
                <a:ext cx="1506071" cy="147917"/>
              </a:xfrm>
              <a:custGeom>
                <a:avLst/>
                <a:gdLst>
                  <a:gd name="connsiteX0" fmla="*/ 1506071 w 1506071"/>
                  <a:gd name="connsiteY0" fmla="*/ 134470 h 147917"/>
                  <a:gd name="connsiteX1" fmla="*/ 0 w 1506071"/>
                  <a:gd name="connsiteY1" fmla="*/ 147917 h 147917"/>
                  <a:gd name="connsiteX2" fmla="*/ 80682 w 1506071"/>
                  <a:gd name="connsiteY2" fmla="*/ 26894 h 147917"/>
                  <a:gd name="connsiteX3" fmla="*/ 1506071 w 1506071"/>
                  <a:gd name="connsiteY3" fmla="*/ 0 h 14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6071" h="147917">
                    <a:moveTo>
                      <a:pt x="1506071" y="134470"/>
                    </a:moveTo>
                    <a:lnTo>
                      <a:pt x="0" y="147917"/>
                    </a:lnTo>
                    <a:lnTo>
                      <a:pt x="80682" y="26894"/>
                    </a:lnTo>
                    <a:lnTo>
                      <a:pt x="1506071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>
                <a:off x="9419011" y="5327939"/>
                <a:ext cx="255494" cy="215153"/>
              </a:xfrm>
              <a:custGeom>
                <a:avLst/>
                <a:gdLst>
                  <a:gd name="connsiteX0" fmla="*/ 0 w 255494"/>
                  <a:gd name="connsiteY0" fmla="*/ 215153 h 215153"/>
                  <a:gd name="connsiteX1" fmla="*/ 26894 w 255494"/>
                  <a:gd name="connsiteY1" fmla="*/ 13447 h 215153"/>
                  <a:gd name="connsiteX2" fmla="*/ 201706 w 255494"/>
                  <a:gd name="connsiteY2" fmla="*/ 0 h 215153"/>
                  <a:gd name="connsiteX3" fmla="*/ 255494 w 255494"/>
                  <a:gd name="connsiteY3" fmla="*/ 215153 h 21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5494" h="215153">
                    <a:moveTo>
                      <a:pt x="0" y="215153"/>
                    </a:moveTo>
                    <a:lnTo>
                      <a:pt x="26894" y="13447"/>
                    </a:lnTo>
                    <a:lnTo>
                      <a:pt x="201706" y="0"/>
                    </a:lnTo>
                    <a:lnTo>
                      <a:pt x="255494" y="215153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>
                <a:off x="9728293" y="5314492"/>
                <a:ext cx="174812" cy="242047"/>
              </a:xfrm>
              <a:custGeom>
                <a:avLst/>
                <a:gdLst>
                  <a:gd name="connsiteX0" fmla="*/ 0 w 174812"/>
                  <a:gd name="connsiteY0" fmla="*/ 242047 h 242047"/>
                  <a:gd name="connsiteX1" fmla="*/ 40341 w 174812"/>
                  <a:gd name="connsiteY1" fmla="*/ 26894 h 242047"/>
                  <a:gd name="connsiteX2" fmla="*/ 121024 w 174812"/>
                  <a:gd name="connsiteY2" fmla="*/ 0 h 242047"/>
                  <a:gd name="connsiteX3" fmla="*/ 174812 w 174812"/>
                  <a:gd name="connsiteY3" fmla="*/ 201706 h 24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812" h="242047">
                    <a:moveTo>
                      <a:pt x="0" y="242047"/>
                    </a:moveTo>
                    <a:lnTo>
                      <a:pt x="40341" y="26894"/>
                    </a:lnTo>
                    <a:lnTo>
                      <a:pt x="121024" y="0"/>
                    </a:lnTo>
                    <a:lnTo>
                      <a:pt x="174812" y="201706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9943446" y="5314492"/>
                <a:ext cx="161365" cy="201706"/>
              </a:xfrm>
              <a:custGeom>
                <a:avLst/>
                <a:gdLst>
                  <a:gd name="connsiteX0" fmla="*/ 40341 w 161365"/>
                  <a:gd name="connsiteY0" fmla="*/ 201706 h 201706"/>
                  <a:gd name="connsiteX1" fmla="*/ 0 w 161365"/>
                  <a:gd name="connsiteY1" fmla="*/ 26894 h 201706"/>
                  <a:gd name="connsiteX2" fmla="*/ 147918 w 161365"/>
                  <a:gd name="connsiteY2" fmla="*/ 0 h 201706"/>
                  <a:gd name="connsiteX3" fmla="*/ 161365 w 161365"/>
                  <a:gd name="connsiteY3" fmla="*/ 188259 h 20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365" h="201706">
                    <a:moveTo>
                      <a:pt x="40341" y="201706"/>
                    </a:moveTo>
                    <a:lnTo>
                      <a:pt x="0" y="26894"/>
                    </a:lnTo>
                    <a:lnTo>
                      <a:pt x="147918" y="0"/>
                    </a:lnTo>
                    <a:lnTo>
                      <a:pt x="161365" y="188259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8094183" y="4480190"/>
                <a:ext cx="1242392" cy="1272208"/>
              </a:xfrm>
              <a:custGeom>
                <a:avLst/>
                <a:gdLst>
                  <a:gd name="connsiteX0" fmla="*/ 1242392 w 1242392"/>
                  <a:gd name="connsiteY0" fmla="*/ 1013791 h 1272208"/>
                  <a:gd name="connsiteX1" fmla="*/ 1152939 w 1242392"/>
                  <a:gd name="connsiteY1" fmla="*/ 884582 h 1272208"/>
                  <a:gd name="connsiteX2" fmla="*/ 1023731 w 1242392"/>
                  <a:gd name="connsiteY2" fmla="*/ 884582 h 1272208"/>
                  <a:gd name="connsiteX3" fmla="*/ 904461 w 1242392"/>
                  <a:gd name="connsiteY3" fmla="*/ 894521 h 1272208"/>
                  <a:gd name="connsiteX4" fmla="*/ 785192 w 1242392"/>
                  <a:gd name="connsiteY4" fmla="*/ 934278 h 1272208"/>
                  <a:gd name="connsiteX5" fmla="*/ 626165 w 1242392"/>
                  <a:gd name="connsiteY5" fmla="*/ 934278 h 1272208"/>
                  <a:gd name="connsiteX6" fmla="*/ 477079 w 1242392"/>
                  <a:gd name="connsiteY6" fmla="*/ 983973 h 1272208"/>
                  <a:gd name="connsiteX7" fmla="*/ 248479 w 1242392"/>
                  <a:gd name="connsiteY7" fmla="*/ 268356 h 1272208"/>
                  <a:gd name="connsiteX8" fmla="*/ 258418 w 1242392"/>
                  <a:gd name="connsiteY8" fmla="*/ 159026 h 1272208"/>
                  <a:gd name="connsiteX9" fmla="*/ 188844 w 1242392"/>
                  <a:gd name="connsiteY9" fmla="*/ 49695 h 1272208"/>
                  <a:gd name="connsiteX10" fmla="*/ 129209 w 1242392"/>
                  <a:gd name="connsiteY10" fmla="*/ 0 h 1272208"/>
                  <a:gd name="connsiteX11" fmla="*/ 19879 w 1242392"/>
                  <a:gd name="connsiteY11" fmla="*/ 49695 h 1272208"/>
                  <a:gd name="connsiteX12" fmla="*/ 0 w 1242392"/>
                  <a:gd name="connsiteY12" fmla="*/ 159026 h 1272208"/>
                  <a:gd name="connsiteX13" fmla="*/ 49696 w 1242392"/>
                  <a:gd name="connsiteY13" fmla="*/ 337930 h 1272208"/>
                  <a:gd name="connsiteX14" fmla="*/ 109331 w 1242392"/>
                  <a:gd name="connsiteY14" fmla="*/ 536713 h 1272208"/>
                  <a:gd name="connsiteX15" fmla="*/ 198783 w 1242392"/>
                  <a:gd name="connsiteY15" fmla="*/ 775252 h 1272208"/>
                  <a:gd name="connsiteX16" fmla="*/ 278296 w 1242392"/>
                  <a:gd name="connsiteY16" fmla="*/ 904460 h 1272208"/>
                  <a:gd name="connsiteX17" fmla="*/ 318052 w 1242392"/>
                  <a:gd name="connsiteY17" fmla="*/ 1093304 h 1272208"/>
                  <a:gd name="connsiteX18" fmla="*/ 347870 w 1242392"/>
                  <a:gd name="connsiteY18" fmla="*/ 1182756 h 1272208"/>
                  <a:gd name="connsiteX19" fmla="*/ 447261 w 1242392"/>
                  <a:gd name="connsiteY19" fmla="*/ 1272208 h 1272208"/>
                  <a:gd name="connsiteX20" fmla="*/ 576470 w 1242392"/>
                  <a:gd name="connsiteY20" fmla="*/ 1252330 h 1272208"/>
                  <a:gd name="connsiteX21" fmla="*/ 646044 w 1242392"/>
                  <a:gd name="connsiteY21" fmla="*/ 1212573 h 1272208"/>
                  <a:gd name="connsiteX22" fmla="*/ 765313 w 1242392"/>
                  <a:gd name="connsiteY22" fmla="*/ 1133060 h 1272208"/>
                  <a:gd name="connsiteX23" fmla="*/ 914400 w 1242392"/>
                  <a:gd name="connsiteY23" fmla="*/ 1033669 h 1272208"/>
                  <a:gd name="connsiteX24" fmla="*/ 1003852 w 1242392"/>
                  <a:gd name="connsiteY24" fmla="*/ 983973 h 1272208"/>
                  <a:gd name="connsiteX25" fmla="*/ 1033670 w 1242392"/>
                  <a:gd name="connsiteY25" fmla="*/ 983973 h 1272208"/>
                  <a:gd name="connsiteX26" fmla="*/ 1093305 w 1242392"/>
                  <a:gd name="connsiteY26" fmla="*/ 1053547 h 1272208"/>
                  <a:gd name="connsiteX27" fmla="*/ 1103244 w 1242392"/>
                  <a:gd name="connsiteY27" fmla="*/ 1063486 h 127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42392" h="1272208">
                    <a:moveTo>
                      <a:pt x="1242392" y="1013791"/>
                    </a:moveTo>
                    <a:lnTo>
                      <a:pt x="1152939" y="884582"/>
                    </a:lnTo>
                    <a:lnTo>
                      <a:pt x="1023731" y="884582"/>
                    </a:lnTo>
                    <a:lnTo>
                      <a:pt x="904461" y="894521"/>
                    </a:lnTo>
                    <a:lnTo>
                      <a:pt x="785192" y="934278"/>
                    </a:lnTo>
                    <a:lnTo>
                      <a:pt x="626165" y="934278"/>
                    </a:lnTo>
                    <a:lnTo>
                      <a:pt x="477079" y="983973"/>
                    </a:lnTo>
                    <a:lnTo>
                      <a:pt x="248479" y="268356"/>
                    </a:lnTo>
                    <a:lnTo>
                      <a:pt x="258418" y="159026"/>
                    </a:lnTo>
                    <a:lnTo>
                      <a:pt x="188844" y="49695"/>
                    </a:lnTo>
                    <a:lnTo>
                      <a:pt x="129209" y="0"/>
                    </a:lnTo>
                    <a:lnTo>
                      <a:pt x="19879" y="49695"/>
                    </a:lnTo>
                    <a:lnTo>
                      <a:pt x="0" y="159026"/>
                    </a:lnTo>
                    <a:lnTo>
                      <a:pt x="49696" y="337930"/>
                    </a:lnTo>
                    <a:lnTo>
                      <a:pt x="109331" y="536713"/>
                    </a:lnTo>
                    <a:lnTo>
                      <a:pt x="198783" y="775252"/>
                    </a:lnTo>
                    <a:lnTo>
                      <a:pt x="278296" y="904460"/>
                    </a:lnTo>
                    <a:lnTo>
                      <a:pt x="318052" y="1093304"/>
                    </a:lnTo>
                    <a:lnTo>
                      <a:pt x="347870" y="1182756"/>
                    </a:lnTo>
                    <a:lnTo>
                      <a:pt x="447261" y="1272208"/>
                    </a:lnTo>
                    <a:lnTo>
                      <a:pt x="576470" y="1252330"/>
                    </a:lnTo>
                    <a:lnTo>
                      <a:pt x="646044" y="1212573"/>
                    </a:lnTo>
                    <a:lnTo>
                      <a:pt x="765313" y="1133060"/>
                    </a:lnTo>
                    <a:lnTo>
                      <a:pt x="914400" y="1033669"/>
                    </a:lnTo>
                    <a:lnTo>
                      <a:pt x="1003852" y="983973"/>
                    </a:lnTo>
                    <a:lnTo>
                      <a:pt x="1033670" y="983973"/>
                    </a:lnTo>
                    <a:lnTo>
                      <a:pt x="1093305" y="1053547"/>
                    </a:lnTo>
                    <a:lnTo>
                      <a:pt x="1103244" y="1063486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8183635" y="5404529"/>
                <a:ext cx="139148" cy="546652"/>
              </a:xfrm>
              <a:custGeom>
                <a:avLst/>
                <a:gdLst>
                  <a:gd name="connsiteX0" fmla="*/ 139148 w 139148"/>
                  <a:gd name="connsiteY0" fmla="*/ 0 h 546652"/>
                  <a:gd name="connsiteX1" fmla="*/ 129209 w 139148"/>
                  <a:gd name="connsiteY1" fmla="*/ 149087 h 546652"/>
                  <a:gd name="connsiteX2" fmla="*/ 129209 w 139148"/>
                  <a:gd name="connsiteY2" fmla="*/ 268356 h 546652"/>
                  <a:gd name="connsiteX3" fmla="*/ 99392 w 139148"/>
                  <a:gd name="connsiteY3" fmla="*/ 387626 h 546652"/>
                  <a:gd name="connsiteX4" fmla="*/ 19879 w 139148"/>
                  <a:gd name="connsiteY4" fmla="*/ 496956 h 546652"/>
                  <a:gd name="connsiteX5" fmla="*/ 0 w 139148"/>
                  <a:gd name="connsiteY5" fmla="*/ 546652 h 54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148" h="546652">
                    <a:moveTo>
                      <a:pt x="139148" y="0"/>
                    </a:moveTo>
                    <a:lnTo>
                      <a:pt x="129209" y="149087"/>
                    </a:lnTo>
                    <a:lnTo>
                      <a:pt x="129209" y="268356"/>
                    </a:lnTo>
                    <a:lnTo>
                      <a:pt x="99392" y="387626"/>
                    </a:lnTo>
                    <a:lnTo>
                      <a:pt x="19879" y="496956"/>
                    </a:lnTo>
                    <a:lnTo>
                      <a:pt x="0" y="546652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任意多边形 42"/>
              <p:cNvSpPr/>
              <p:nvPr/>
            </p:nvSpPr>
            <p:spPr>
              <a:xfrm>
                <a:off x="9147731" y="5692763"/>
                <a:ext cx="19878" cy="268357"/>
              </a:xfrm>
              <a:custGeom>
                <a:avLst/>
                <a:gdLst>
                  <a:gd name="connsiteX0" fmla="*/ 0 w 19878"/>
                  <a:gd name="connsiteY0" fmla="*/ 0 h 268357"/>
                  <a:gd name="connsiteX1" fmla="*/ 0 w 19878"/>
                  <a:gd name="connsiteY1" fmla="*/ 89453 h 268357"/>
                  <a:gd name="connsiteX2" fmla="*/ 19878 w 19878"/>
                  <a:gd name="connsiteY2" fmla="*/ 268357 h 268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78" h="268357">
                    <a:moveTo>
                      <a:pt x="0" y="0"/>
                    </a:moveTo>
                    <a:lnTo>
                      <a:pt x="0" y="89453"/>
                    </a:lnTo>
                    <a:lnTo>
                      <a:pt x="19878" y="268357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>
                <a:off x="8501688" y="4221772"/>
                <a:ext cx="506895" cy="1133061"/>
              </a:xfrm>
              <a:custGeom>
                <a:avLst/>
                <a:gdLst>
                  <a:gd name="connsiteX0" fmla="*/ 0 w 506895"/>
                  <a:gd name="connsiteY0" fmla="*/ 0 h 1133061"/>
                  <a:gd name="connsiteX1" fmla="*/ 109330 w 506895"/>
                  <a:gd name="connsiteY1" fmla="*/ 258418 h 1133061"/>
                  <a:gd name="connsiteX2" fmla="*/ 347869 w 506895"/>
                  <a:gd name="connsiteY2" fmla="*/ 586409 h 1133061"/>
                  <a:gd name="connsiteX3" fmla="*/ 437321 w 506895"/>
                  <a:gd name="connsiteY3" fmla="*/ 576470 h 1133061"/>
                  <a:gd name="connsiteX4" fmla="*/ 506895 w 506895"/>
                  <a:gd name="connsiteY4" fmla="*/ 616226 h 1133061"/>
                  <a:gd name="connsiteX5" fmla="*/ 487017 w 506895"/>
                  <a:gd name="connsiteY5" fmla="*/ 675861 h 1133061"/>
                  <a:gd name="connsiteX6" fmla="*/ 407504 w 506895"/>
                  <a:gd name="connsiteY6" fmla="*/ 745435 h 1133061"/>
                  <a:gd name="connsiteX7" fmla="*/ 447260 w 506895"/>
                  <a:gd name="connsiteY7" fmla="*/ 834887 h 1133061"/>
                  <a:gd name="connsiteX8" fmla="*/ 457200 w 506895"/>
                  <a:gd name="connsiteY8" fmla="*/ 884583 h 1133061"/>
                  <a:gd name="connsiteX9" fmla="*/ 467139 w 506895"/>
                  <a:gd name="connsiteY9" fmla="*/ 944218 h 1133061"/>
                  <a:gd name="connsiteX10" fmla="*/ 477078 w 506895"/>
                  <a:gd name="connsiteY10" fmla="*/ 1013791 h 1133061"/>
                  <a:gd name="connsiteX11" fmla="*/ 477078 w 506895"/>
                  <a:gd name="connsiteY11" fmla="*/ 1013791 h 1133061"/>
                  <a:gd name="connsiteX12" fmla="*/ 487017 w 506895"/>
                  <a:gd name="connsiteY12" fmla="*/ 1133061 h 11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6895" h="1133061">
                    <a:moveTo>
                      <a:pt x="0" y="0"/>
                    </a:moveTo>
                    <a:lnTo>
                      <a:pt x="109330" y="258418"/>
                    </a:lnTo>
                    <a:lnTo>
                      <a:pt x="347869" y="586409"/>
                    </a:lnTo>
                    <a:lnTo>
                      <a:pt x="437321" y="576470"/>
                    </a:lnTo>
                    <a:lnTo>
                      <a:pt x="506895" y="616226"/>
                    </a:lnTo>
                    <a:lnTo>
                      <a:pt x="487017" y="675861"/>
                    </a:lnTo>
                    <a:lnTo>
                      <a:pt x="407504" y="745435"/>
                    </a:lnTo>
                    <a:lnTo>
                      <a:pt x="447260" y="834887"/>
                    </a:lnTo>
                    <a:lnTo>
                      <a:pt x="457200" y="884583"/>
                    </a:lnTo>
                    <a:lnTo>
                      <a:pt x="467139" y="944218"/>
                    </a:lnTo>
                    <a:lnTo>
                      <a:pt x="477078" y="1013791"/>
                    </a:lnTo>
                    <a:lnTo>
                      <a:pt x="477078" y="1013791"/>
                    </a:lnTo>
                    <a:lnTo>
                      <a:pt x="487017" y="1133061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8611018" y="4877755"/>
                <a:ext cx="119270" cy="109330"/>
              </a:xfrm>
              <a:custGeom>
                <a:avLst/>
                <a:gdLst>
                  <a:gd name="connsiteX0" fmla="*/ 69574 w 119270"/>
                  <a:gd name="connsiteY0" fmla="*/ 0 h 109330"/>
                  <a:gd name="connsiteX1" fmla="*/ 119270 w 119270"/>
                  <a:gd name="connsiteY1" fmla="*/ 109330 h 109330"/>
                  <a:gd name="connsiteX2" fmla="*/ 119270 w 119270"/>
                  <a:gd name="connsiteY2" fmla="*/ 109330 h 109330"/>
                  <a:gd name="connsiteX3" fmla="*/ 0 w 119270"/>
                  <a:gd name="connsiteY3" fmla="*/ 109330 h 109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270" h="109330">
                    <a:moveTo>
                      <a:pt x="69574" y="0"/>
                    </a:moveTo>
                    <a:lnTo>
                      <a:pt x="119270" y="109330"/>
                    </a:lnTo>
                    <a:lnTo>
                      <a:pt x="119270" y="109330"/>
                    </a:lnTo>
                    <a:lnTo>
                      <a:pt x="0" y="10933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8183635" y="4251590"/>
                <a:ext cx="159027" cy="119269"/>
              </a:xfrm>
              <a:custGeom>
                <a:avLst/>
                <a:gdLst>
                  <a:gd name="connsiteX0" fmla="*/ 159027 w 159027"/>
                  <a:gd name="connsiteY0" fmla="*/ 0 h 119269"/>
                  <a:gd name="connsiteX1" fmla="*/ 79513 w 159027"/>
                  <a:gd name="connsiteY1" fmla="*/ 0 h 119269"/>
                  <a:gd name="connsiteX2" fmla="*/ 0 w 159027"/>
                  <a:gd name="connsiteY2" fmla="*/ 59634 h 119269"/>
                  <a:gd name="connsiteX3" fmla="*/ 0 w 159027"/>
                  <a:gd name="connsiteY3" fmla="*/ 119269 h 11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27" h="119269">
                    <a:moveTo>
                      <a:pt x="159027" y="0"/>
                    </a:moveTo>
                    <a:lnTo>
                      <a:pt x="79513" y="0"/>
                    </a:lnTo>
                    <a:lnTo>
                      <a:pt x="0" y="59634"/>
                    </a:lnTo>
                    <a:lnTo>
                      <a:pt x="0" y="119269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>
                <a:off x="7915279" y="2373094"/>
                <a:ext cx="576469" cy="1749287"/>
              </a:xfrm>
              <a:custGeom>
                <a:avLst/>
                <a:gdLst>
                  <a:gd name="connsiteX0" fmla="*/ 496956 w 576469"/>
                  <a:gd name="connsiteY0" fmla="*/ 1749287 h 1749287"/>
                  <a:gd name="connsiteX1" fmla="*/ 447261 w 576469"/>
                  <a:gd name="connsiteY1" fmla="*/ 1659835 h 1749287"/>
                  <a:gd name="connsiteX2" fmla="*/ 387626 w 576469"/>
                  <a:gd name="connsiteY2" fmla="*/ 1441174 h 1749287"/>
                  <a:gd name="connsiteX3" fmla="*/ 357809 w 576469"/>
                  <a:gd name="connsiteY3" fmla="*/ 1232452 h 1749287"/>
                  <a:gd name="connsiteX4" fmla="*/ 357809 w 576469"/>
                  <a:gd name="connsiteY4" fmla="*/ 1073426 h 1749287"/>
                  <a:gd name="connsiteX5" fmla="*/ 417443 w 576469"/>
                  <a:gd name="connsiteY5" fmla="*/ 944217 h 1749287"/>
                  <a:gd name="connsiteX6" fmla="*/ 487017 w 576469"/>
                  <a:gd name="connsiteY6" fmla="*/ 854765 h 1749287"/>
                  <a:gd name="connsiteX7" fmla="*/ 576469 w 576469"/>
                  <a:gd name="connsiteY7" fmla="*/ 755374 h 1749287"/>
                  <a:gd name="connsiteX8" fmla="*/ 387626 w 576469"/>
                  <a:gd name="connsiteY8" fmla="*/ 725556 h 1749287"/>
                  <a:gd name="connsiteX9" fmla="*/ 268356 w 576469"/>
                  <a:gd name="connsiteY9" fmla="*/ 685800 h 1749287"/>
                  <a:gd name="connsiteX10" fmla="*/ 198783 w 576469"/>
                  <a:gd name="connsiteY10" fmla="*/ 606287 h 1749287"/>
                  <a:gd name="connsiteX11" fmla="*/ 159026 w 576469"/>
                  <a:gd name="connsiteY11" fmla="*/ 487017 h 1749287"/>
                  <a:gd name="connsiteX12" fmla="*/ 119269 w 576469"/>
                  <a:gd name="connsiteY12" fmla="*/ 337930 h 1749287"/>
                  <a:gd name="connsiteX13" fmla="*/ 129209 w 576469"/>
                  <a:gd name="connsiteY13" fmla="*/ 159026 h 1749287"/>
                  <a:gd name="connsiteX14" fmla="*/ 149087 w 576469"/>
                  <a:gd name="connsiteY14" fmla="*/ 0 h 1749287"/>
                  <a:gd name="connsiteX15" fmla="*/ 0 w 576469"/>
                  <a:gd name="connsiteY15" fmla="*/ 69574 h 174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6469" h="1749287">
                    <a:moveTo>
                      <a:pt x="496956" y="1749287"/>
                    </a:moveTo>
                    <a:lnTo>
                      <a:pt x="447261" y="1659835"/>
                    </a:lnTo>
                    <a:lnTo>
                      <a:pt x="387626" y="1441174"/>
                    </a:lnTo>
                    <a:lnTo>
                      <a:pt x="357809" y="1232452"/>
                    </a:lnTo>
                    <a:lnTo>
                      <a:pt x="357809" y="1073426"/>
                    </a:lnTo>
                    <a:lnTo>
                      <a:pt x="417443" y="944217"/>
                    </a:lnTo>
                    <a:lnTo>
                      <a:pt x="487017" y="854765"/>
                    </a:lnTo>
                    <a:lnTo>
                      <a:pt x="576469" y="755374"/>
                    </a:lnTo>
                    <a:lnTo>
                      <a:pt x="387626" y="725556"/>
                    </a:lnTo>
                    <a:lnTo>
                      <a:pt x="268356" y="685800"/>
                    </a:lnTo>
                    <a:lnTo>
                      <a:pt x="198783" y="606287"/>
                    </a:lnTo>
                    <a:lnTo>
                      <a:pt x="159026" y="487017"/>
                    </a:lnTo>
                    <a:lnTo>
                      <a:pt x="119269" y="337930"/>
                    </a:lnTo>
                    <a:lnTo>
                      <a:pt x="129209" y="159026"/>
                    </a:lnTo>
                    <a:lnTo>
                      <a:pt x="149087" y="0"/>
                    </a:lnTo>
                    <a:lnTo>
                      <a:pt x="0" y="69574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7587288" y="2373094"/>
                <a:ext cx="238539" cy="159026"/>
              </a:xfrm>
              <a:custGeom>
                <a:avLst/>
                <a:gdLst>
                  <a:gd name="connsiteX0" fmla="*/ 238539 w 238539"/>
                  <a:gd name="connsiteY0" fmla="*/ 99391 h 159026"/>
                  <a:gd name="connsiteX1" fmla="*/ 198782 w 238539"/>
                  <a:gd name="connsiteY1" fmla="*/ 39756 h 159026"/>
                  <a:gd name="connsiteX2" fmla="*/ 129208 w 238539"/>
                  <a:gd name="connsiteY2" fmla="*/ 0 h 159026"/>
                  <a:gd name="connsiteX3" fmla="*/ 49695 w 238539"/>
                  <a:gd name="connsiteY3" fmla="*/ 0 h 159026"/>
                  <a:gd name="connsiteX4" fmla="*/ 0 w 238539"/>
                  <a:gd name="connsiteY4" fmla="*/ 59635 h 159026"/>
                  <a:gd name="connsiteX5" fmla="*/ 19878 w 238539"/>
                  <a:gd name="connsiteY5" fmla="*/ 89452 h 159026"/>
                  <a:gd name="connsiteX6" fmla="*/ 59634 w 238539"/>
                  <a:gd name="connsiteY6" fmla="*/ 159026 h 159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539" h="159026">
                    <a:moveTo>
                      <a:pt x="238539" y="99391"/>
                    </a:moveTo>
                    <a:lnTo>
                      <a:pt x="198782" y="39756"/>
                    </a:lnTo>
                    <a:lnTo>
                      <a:pt x="129208" y="0"/>
                    </a:lnTo>
                    <a:lnTo>
                      <a:pt x="49695" y="0"/>
                    </a:lnTo>
                    <a:lnTo>
                      <a:pt x="0" y="59635"/>
                    </a:lnTo>
                    <a:lnTo>
                      <a:pt x="19878" y="89452"/>
                    </a:lnTo>
                    <a:lnTo>
                      <a:pt x="59634" y="159026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7557470" y="2641450"/>
                <a:ext cx="9939" cy="49696"/>
              </a:xfrm>
              <a:custGeom>
                <a:avLst/>
                <a:gdLst>
                  <a:gd name="connsiteX0" fmla="*/ 0 w 9939"/>
                  <a:gd name="connsiteY0" fmla="*/ 0 h 49696"/>
                  <a:gd name="connsiteX1" fmla="*/ 9939 w 9939"/>
                  <a:gd name="connsiteY1" fmla="*/ 49696 h 49696"/>
                  <a:gd name="connsiteX2" fmla="*/ 0 w 9939"/>
                  <a:gd name="connsiteY2" fmla="*/ 0 h 49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39" h="49696">
                    <a:moveTo>
                      <a:pt x="0" y="0"/>
                    </a:moveTo>
                    <a:lnTo>
                      <a:pt x="9939" y="49696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7328870" y="2949563"/>
                <a:ext cx="695739" cy="1719470"/>
              </a:xfrm>
              <a:custGeom>
                <a:avLst/>
                <a:gdLst>
                  <a:gd name="connsiteX0" fmla="*/ 9939 w 695739"/>
                  <a:gd name="connsiteY0" fmla="*/ 0 h 1719470"/>
                  <a:gd name="connsiteX1" fmla="*/ 0 w 695739"/>
                  <a:gd name="connsiteY1" fmla="*/ 89453 h 1719470"/>
                  <a:gd name="connsiteX2" fmla="*/ 9939 w 695739"/>
                  <a:gd name="connsiteY2" fmla="*/ 208722 h 1719470"/>
                  <a:gd name="connsiteX3" fmla="*/ 29818 w 695739"/>
                  <a:gd name="connsiteY3" fmla="*/ 407505 h 1719470"/>
                  <a:gd name="connsiteX4" fmla="*/ 89452 w 695739"/>
                  <a:gd name="connsiteY4" fmla="*/ 467140 h 1719470"/>
                  <a:gd name="connsiteX5" fmla="*/ 178905 w 695739"/>
                  <a:gd name="connsiteY5" fmla="*/ 576470 h 1719470"/>
                  <a:gd name="connsiteX6" fmla="*/ 327992 w 695739"/>
                  <a:gd name="connsiteY6" fmla="*/ 626166 h 1719470"/>
                  <a:gd name="connsiteX7" fmla="*/ 397565 w 695739"/>
                  <a:gd name="connsiteY7" fmla="*/ 785192 h 1719470"/>
                  <a:gd name="connsiteX8" fmla="*/ 347870 w 695739"/>
                  <a:gd name="connsiteY8" fmla="*/ 904461 h 1719470"/>
                  <a:gd name="connsiteX9" fmla="*/ 238539 w 695739"/>
                  <a:gd name="connsiteY9" fmla="*/ 1023731 h 1719470"/>
                  <a:gd name="connsiteX10" fmla="*/ 129209 w 695739"/>
                  <a:gd name="connsiteY10" fmla="*/ 1093305 h 1719470"/>
                  <a:gd name="connsiteX11" fmla="*/ 79513 w 695739"/>
                  <a:gd name="connsiteY11" fmla="*/ 1242392 h 1719470"/>
                  <a:gd name="connsiteX12" fmla="*/ 288235 w 695739"/>
                  <a:gd name="connsiteY12" fmla="*/ 1172818 h 1719470"/>
                  <a:gd name="connsiteX13" fmla="*/ 168965 w 695739"/>
                  <a:gd name="connsiteY13" fmla="*/ 1441174 h 1719470"/>
                  <a:gd name="connsiteX14" fmla="*/ 248478 w 695739"/>
                  <a:gd name="connsiteY14" fmla="*/ 1441174 h 1719470"/>
                  <a:gd name="connsiteX15" fmla="*/ 208722 w 695739"/>
                  <a:gd name="connsiteY15" fmla="*/ 1719470 h 1719470"/>
                  <a:gd name="connsiteX16" fmla="*/ 337931 w 695739"/>
                  <a:gd name="connsiteY16" fmla="*/ 1669774 h 1719470"/>
                  <a:gd name="connsiteX17" fmla="*/ 367748 w 695739"/>
                  <a:gd name="connsiteY17" fmla="*/ 1699592 h 1719470"/>
                  <a:gd name="connsiteX18" fmla="*/ 407505 w 695739"/>
                  <a:gd name="connsiteY18" fmla="*/ 1630018 h 1719470"/>
                  <a:gd name="connsiteX19" fmla="*/ 636105 w 695739"/>
                  <a:gd name="connsiteY19" fmla="*/ 1560444 h 1719470"/>
                  <a:gd name="connsiteX20" fmla="*/ 655983 w 695739"/>
                  <a:gd name="connsiteY20" fmla="*/ 1451113 h 1719470"/>
                  <a:gd name="connsiteX21" fmla="*/ 646044 w 695739"/>
                  <a:gd name="connsiteY21" fmla="*/ 1302027 h 1719470"/>
                  <a:gd name="connsiteX22" fmla="*/ 646044 w 695739"/>
                  <a:gd name="connsiteY22" fmla="*/ 1302027 h 1719470"/>
                  <a:gd name="connsiteX23" fmla="*/ 695739 w 695739"/>
                  <a:gd name="connsiteY23" fmla="*/ 1143000 h 1719470"/>
                  <a:gd name="connsiteX24" fmla="*/ 685800 w 695739"/>
                  <a:gd name="connsiteY24" fmla="*/ 1053548 h 1719470"/>
                  <a:gd name="connsiteX25" fmla="*/ 596348 w 695739"/>
                  <a:gd name="connsiteY25" fmla="*/ 974035 h 1719470"/>
                  <a:gd name="connsiteX26" fmla="*/ 586409 w 695739"/>
                  <a:gd name="connsiteY26" fmla="*/ 795131 h 1719470"/>
                  <a:gd name="connsiteX27" fmla="*/ 556592 w 695739"/>
                  <a:gd name="connsiteY27" fmla="*/ 725557 h 1719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95739" h="1719470">
                    <a:moveTo>
                      <a:pt x="9939" y="0"/>
                    </a:moveTo>
                    <a:lnTo>
                      <a:pt x="0" y="89453"/>
                    </a:lnTo>
                    <a:lnTo>
                      <a:pt x="9939" y="208722"/>
                    </a:lnTo>
                    <a:lnTo>
                      <a:pt x="29818" y="407505"/>
                    </a:lnTo>
                    <a:lnTo>
                      <a:pt x="89452" y="467140"/>
                    </a:lnTo>
                    <a:lnTo>
                      <a:pt x="178905" y="576470"/>
                    </a:lnTo>
                    <a:lnTo>
                      <a:pt x="327992" y="626166"/>
                    </a:lnTo>
                    <a:lnTo>
                      <a:pt x="397565" y="785192"/>
                    </a:lnTo>
                    <a:lnTo>
                      <a:pt x="347870" y="904461"/>
                    </a:lnTo>
                    <a:lnTo>
                      <a:pt x="238539" y="1023731"/>
                    </a:lnTo>
                    <a:lnTo>
                      <a:pt x="129209" y="1093305"/>
                    </a:lnTo>
                    <a:lnTo>
                      <a:pt x="79513" y="1242392"/>
                    </a:lnTo>
                    <a:lnTo>
                      <a:pt x="288235" y="1172818"/>
                    </a:lnTo>
                    <a:lnTo>
                      <a:pt x="168965" y="1441174"/>
                    </a:lnTo>
                    <a:lnTo>
                      <a:pt x="248478" y="1441174"/>
                    </a:lnTo>
                    <a:lnTo>
                      <a:pt x="208722" y="1719470"/>
                    </a:lnTo>
                    <a:lnTo>
                      <a:pt x="337931" y="1669774"/>
                    </a:lnTo>
                    <a:lnTo>
                      <a:pt x="367748" y="1699592"/>
                    </a:lnTo>
                    <a:lnTo>
                      <a:pt x="407505" y="1630018"/>
                    </a:lnTo>
                    <a:lnTo>
                      <a:pt x="636105" y="1560444"/>
                    </a:lnTo>
                    <a:lnTo>
                      <a:pt x="655983" y="1451113"/>
                    </a:lnTo>
                    <a:lnTo>
                      <a:pt x="646044" y="1302027"/>
                    </a:lnTo>
                    <a:lnTo>
                      <a:pt x="646044" y="1302027"/>
                    </a:lnTo>
                    <a:lnTo>
                      <a:pt x="695739" y="1143000"/>
                    </a:lnTo>
                    <a:lnTo>
                      <a:pt x="685800" y="1053548"/>
                    </a:lnTo>
                    <a:lnTo>
                      <a:pt x="596348" y="974035"/>
                    </a:lnTo>
                    <a:lnTo>
                      <a:pt x="586409" y="795131"/>
                    </a:lnTo>
                    <a:lnTo>
                      <a:pt x="556592" y="725557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7408383" y="2989320"/>
                <a:ext cx="318052" cy="387626"/>
              </a:xfrm>
              <a:custGeom>
                <a:avLst/>
                <a:gdLst>
                  <a:gd name="connsiteX0" fmla="*/ 0 w 318052"/>
                  <a:gd name="connsiteY0" fmla="*/ 0 h 387626"/>
                  <a:gd name="connsiteX1" fmla="*/ 19879 w 318052"/>
                  <a:gd name="connsiteY1" fmla="*/ 367748 h 387626"/>
                  <a:gd name="connsiteX2" fmla="*/ 69574 w 318052"/>
                  <a:gd name="connsiteY2" fmla="*/ 198783 h 387626"/>
                  <a:gd name="connsiteX3" fmla="*/ 159026 w 318052"/>
                  <a:gd name="connsiteY3" fmla="*/ 357809 h 387626"/>
                  <a:gd name="connsiteX4" fmla="*/ 178905 w 318052"/>
                  <a:gd name="connsiteY4" fmla="*/ 149087 h 387626"/>
                  <a:gd name="connsiteX5" fmla="*/ 218661 w 318052"/>
                  <a:gd name="connsiteY5" fmla="*/ 337930 h 387626"/>
                  <a:gd name="connsiteX6" fmla="*/ 288235 w 318052"/>
                  <a:gd name="connsiteY6" fmla="*/ 288235 h 387626"/>
                  <a:gd name="connsiteX7" fmla="*/ 298174 w 318052"/>
                  <a:gd name="connsiteY7" fmla="*/ 387626 h 387626"/>
                  <a:gd name="connsiteX8" fmla="*/ 318052 w 318052"/>
                  <a:gd name="connsiteY8" fmla="*/ 367748 h 38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8052" h="387626">
                    <a:moveTo>
                      <a:pt x="0" y="0"/>
                    </a:moveTo>
                    <a:lnTo>
                      <a:pt x="19879" y="367748"/>
                    </a:lnTo>
                    <a:lnTo>
                      <a:pt x="69574" y="198783"/>
                    </a:lnTo>
                    <a:lnTo>
                      <a:pt x="159026" y="357809"/>
                    </a:lnTo>
                    <a:lnTo>
                      <a:pt x="178905" y="149087"/>
                    </a:lnTo>
                    <a:lnTo>
                      <a:pt x="218661" y="337930"/>
                    </a:lnTo>
                    <a:lnTo>
                      <a:pt x="288235" y="288235"/>
                    </a:lnTo>
                    <a:lnTo>
                      <a:pt x="298174" y="387626"/>
                    </a:lnTo>
                    <a:lnTo>
                      <a:pt x="318052" y="367748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7766192" y="3426642"/>
                <a:ext cx="178904" cy="139148"/>
              </a:xfrm>
              <a:custGeom>
                <a:avLst/>
                <a:gdLst>
                  <a:gd name="connsiteX0" fmla="*/ 39756 w 178904"/>
                  <a:gd name="connsiteY0" fmla="*/ 0 h 139148"/>
                  <a:gd name="connsiteX1" fmla="*/ 0 w 178904"/>
                  <a:gd name="connsiteY1" fmla="*/ 39756 h 139148"/>
                  <a:gd name="connsiteX2" fmla="*/ 0 w 178904"/>
                  <a:gd name="connsiteY2" fmla="*/ 69574 h 139148"/>
                  <a:gd name="connsiteX3" fmla="*/ 59635 w 178904"/>
                  <a:gd name="connsiteY3" fmla="*/ 139148 h 139148"/>
                  <a:gd name="connsiteX4" fmla="*/ 178904 w 178904"/>
                  <a:gd name="connsiteY4" fmla="*/ 109330 h 139148"/>
                  <a:gd name="connsiteX5" fmla="*/ 129209 w 178904"/>
                  <a:gd name="connsiteY5" fmla="*/ 69574 h 139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04" h="139148">
                    <a:moveTo>
                      <a:pt x="39756" y="0"/>
                    </a:moveTo>
                    <a:lnTo>
                      <a:pt x="0" y="39756"/>
                    </a:lnTo>
                    <a:lnTo>
                      <a:pt x="0" y="69574"/>
                    </a:lnTo>
                    <a:lnTo>
                      <a:pt x="59635" y="139148"/>
                    </a:lnTo>
                    <a:lnTo>
                      <a:pt x="178904" y="109330"/>
                    </a:lnTo>
                    <a:lnTo>
                      <a:pt x="129209" y="69574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8044488" y="3595607"/>
                <a:ext cx="168965" cy="586409"/>
              </a:xfrm>
              <a:custGeom>
                <a:avLst/>
                <a:gdLst>
                  <a:gd name="connsiteX0" fmla="*/ 0 w 168965"/>
                  <a:gd name="connsiteY0" fmla="*/ 0 h 586409"/>
                  <a:gd name="connsiteX1" fmla="*/ 59634 w 168965"/>
                  <a:gd name="connsiteY1" fmla="*/ 89452 h 586409"/>
                  <a:gd name="connsiteX2" fmla="*/ 119269 w 168965"/>
                  <a:gd name="connsiteY2" fmla="*/ 188843 h 586409"/>
                  <a:gd name="connsiteX3" fmla="*/ 129208 w 168965"/>
                  <a:gd name="connsiteY3" fmla="*/ 308113 h 586409"/>
                  <a:gd name="connsiteX4" fmla="*/ 149087 w 168965"/>
                  <a:gd name="connsiteY4" fmla="*/ 467139 h 586409"/>
                  <a:gd name="connsiteX5" fmla="*/ 168965 w 168965"/>
                  <a:gd name="connsiteY5" fmla="*/ 586409 h 586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65" h="586409">
                    <a:moveTo>
                      <a:pt x="0" y="0"/>
                    </a:moveTo>
                    <a:lnTo>
                      <a:pt x="59634" y="89452"/>
                    </a:lnTo>
                    <a:lnTo>
                      <a:pt x="119269" y="188843"/>
                    </a:lnTo>
                    <a:lnTo>
                      <a:pt x="129208" y="308113"/>
                    </a:lnTo>
                    <a:lnTo>
                      <a:pt x="149087" y="467139"/>
                    </a:lnTo>
                    <a:lnTo>
                      <a:pt x="168965" y="586409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8591140" y="2343276"/>
                <a:ext cx="288235" cy="1967948"/>
              </a:xfrm>
              <a:custGeom>
                <a:avLst/>
                <a:gdLst>
                  <a:gd name="connsiteX0" fmla="*/ 19878 w 288235"/>
                  <a:gd name="connsiteY0" fmla="*/ 1967948 h 1967948"/>
                  <a:gd name="connsiteX1" fmla="*/ 69574 w 288235"/>
                  <a:gd name="connsiteY1" fmla="*/ 1878496 h 1967948"/>
                  <a:gd name="connsiteX2" fmla="*/ 149087 w 288235"/>
                  <a:gd name="connsiteY2" fmla="*/ 1769166 h 1967948"/>
                  <a:gd name="connsiteX3" fmla="*/ 248478 w 288235"/>
                  <a:gd name="connsiteY3" fmla="*/ 1570383 h 1967948"/>
                  <a:gd name="connsiteX4" fmla="*/ 278295 w 288235"/>
                  <a:gd name="connsiteY4" fmla="*/ 1341783 h 1967948"/>
                  <a:gd name="connsiteX5" fmla="*/ 288235 w 288235"/>
                  <a:gd name="connsiteY5" fmla="*/ 1123122 h 1967948"/>
                  <a:gd name="connsiteX6" fmla="*/ 288235 w 288235"/>
                  <a:gd name="connsiteY6" fmla="*/ 854766 h 1967948"/>
                  <a:gd name="connsiteX7" fmla="*/ 268356 w 288235"/>
                  <a:gd name="connsiteY7" fmla="*/ 665922 h 1967948"/>
                  <a:gd name="connsiteX8" fmla="*/ 248478 w 288235"/>
                  <a:gd name="connsiteY8" fmla="*/ 417444 h 1967948"/>
                  <a:gd name="connsiteX9" fmla="*/ 248478 w 288235"/>
                  <a:gd name="connsiteY9" fmla="*/ 238540 h 1967948"/>
                  <a:gd name="connsiteX10" fmla="*/ 188843 w 288235"/>
                  <a:gd name="connsiteY10" fmla="*/ 139148 h 1967948"/>
                  <a:gd name="connsiteX11" fmla="*/ 159026 w 288235"/>
                  <a:gd name="connsiteY11" fmla="*/ 79514 h 1967948"/>
                  <a:gd name="connsiteX12" fmla="*/ 129208 w 288235"/>
                  <a:gd name="connsiteY12" fmla="*/ 59635 h 1967948"/>
                  <a:gd name="connsiteX13" fmla="*/ 99391 w 288235"/>
                  <a:gd name="connsiteY13" fmla="*/ 49696 h 1967948"/>
                  <a:gd name="connsiteX14" fmla="*/ 9939 w 288235"/>
                  <a:gd name="connsiteY14" fmla="*/ 109331 h 1967948"/>
                  <a:gd name="connsiteX15" fmla="*/ 0 w 288235"/>
                  <a:gd name="connsiteY15" fmla="*/ 0 h 1967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235" h="1967948">
                    <a:moveTo>
                      <a:pt x="19878" y="1967948"/>
                    </a:moveTo>
                    <a:lnTo>
                      <a:pt x="69574" y="1878496"/>
                    </a:lnTo>
                    <a:lnTo>
                      <a:pt x="149087" y="1769166"/>
                    </a:lnTo>
                    <a:lnTo>
                      <a:pt x="248478" y="1570383"/>
                    </a:lnTo>
                    <a:lnTo>
                      <a:pt x="278295" y="1341783"/>
                    </a:lnTo>
                    <a:lnTo>
                      <a:pt x="288235" y="1123122"/>
                    </a:lnTo>
                    <a:lnTo>
                      <a:pt x="288235" y="854766"/>
                    </a:lnTo>
                    <a:lnTo>
                      <a:pt x="268356" y="665922"/>
                    </a:lnTo>
                    <a:lnTo>
                      <a:pt x="248478" y="417444"/>
                    </a:lnTo>
                    <a:lnTo>
                      <a:pt x="248478" y="238540"/>
                    </a:lnTo>
                    <a:lnTo>
                      <a:pt x="188843" y="139148"/>
                    </a:lnTo>
                    <a:lnTo>
                      <a:pt x="159026" y="79514"/>
                    </a:lnTo>
                    <a:lnTo>
                      <a:pt x="129208" y="59635"/>
                    </a:lnTo>
                    <a:lnTo>
                      <a:pt x="99391" y="49696"/>
                    </a:lnTo>
                    <a:lnTo>
                      <a:pt x="9939" y="10933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>
                <a:off x="8710409" y="2104737"/>
                <a:ext cx="337931" cy="2445026"/>
              </a:xfrm>
              <a:custGeom>
                <a:avLst/>
                <a:gdLst>
                  <a:gd name="connsiteX0" fmla="*/ 69574 w 337931"/>
                  <a:gd name="connsiteY0" fmla="*/ 2445026 h 2445026"/>
                  <a:gd name="connsiteX1" fmla="*/ 178905 w 337931"/>
                  <a:gd name="connsiteY1" fmla="*/ 2256183 h 2445026"/>
                  <a:gd name="connsiteX2" fmla="*/ 278296 w 337931"/>
                  <a:gd name="connsiteY2" fmla="*/ 1908313 h 2445026"/>
                  <a:gd name="connsiteX3" fmla="*/ 337931 w 337931"/>
                  <a:gd name="connsiteY3" fmla="*/ 1381539 h 2445026"/>
                  <a:gd name="connsiteX4" fmla="*/ 308113 w 337931"/>
                  <a:gd name="connsiteY4" fmla="*/ 993913 h 2445026"/>
                  <a:gd name="connsiteX5" fmla="*/ 268357 w 337931"/>
                  <a:gd name="connsiteY5" fmla="*/ 646044 h 2445026"/>
                  <a:gd name="connsiteX6" fmla="*/ 208722 w 337931"/>
                  <a:gd name="connsiteY6" fmla="*/ 387626 h 2445026"/>
                  <a:gd name="connsiteX7" fmla="*/ 129209 w 337931"/>
                  <a:gd name="connsiteY7" fmla="*/ 129209 h 2445026"/>
                  <a:gd name="connsiteX8" fmla="*/ 0 w 337931"/>
                  <a:gd name="connsiteY8" fmla="*/ 0 h 244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931" h="2445026">
                    <a:moveTo>
                      <a:pt x="69574" y="2445026"/>
                    </a:moveTo>
                    <a:lnTo>
                      <a:pt x="178905" y="2256183"/>
                    </a:lnTo>
                    <a:lnTo>
                      <a:pt x="278296" y="1908313"/>
                    </a:lnTo>
                    <a:lnTo>
                      <a:pt x="337931" y="1381539"/>
                    </a:lnTo>
                    <a:lnTo>
                      <a:pt x="308113" y="993913"/>
                    </a:lnTo>
                    <a:lnTo>
                      <a:pt x="268357" y="646044"/>
                    </a:lnTo>
                    <a:lnTo>
                      <a:pt x="208722" y="387626"/>
                    </a:lnTo>
                    <a:lnTo>
                      <a:pt x="129209" y="12920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>
                <a:off x="8422175" y="1846320"/>
                <a:ext cx="337930" cy="506896"/>
              </a:xfrm>
              <a:custGeom>
                <a:avLst/>
                <a:gdLst>
                  <a:gd name="connsiteX0" fmla="*/ 178904 w 337930"/>
                  <a:gd name="connsiteY0" fmla="*/ 457200 h 506896"/>
                  <a:gd name="connsiteX1" fmla="*/ 258417 w 337930"/>
                  <a:gd name="connsiteY1" fmla="*/ 327991 h 506896"/>
                  <a:gd name="connsiteX2" fmla="*/ 337930 w 337930"/>
                  <a:gd name="connsiteY2" fmla="*/ 129209 h 506896"/>
                  <a:gd name="connsiteX3" fmla="*/ 318052 w 337930"/>
                  <a:gd name="connsiteY3" fmla="*/ 59635 h 506896"/>
                  <a:gd name="connsiteX4" fmla="*/ 298173 w 337930"/>
                  <a:gd name="connsiteY4" fmla="*/ 49696 h 506896"/>
                  <a:gd name="connsiteX5" fmla="*/ 228600 w 337930"/>
                  <a:gd name="connsiteY5" fmla="*/ 0 h 506896"/>
                  <a:gd name="connsiteX6" fmla="*/ 198782 w 337930"/>
                  <a:gd name="connsiteY6" fmla="*/ 0 h 506896"/>
                  <a:gd name="connsiteX7" fmla="*/ 159026 w 337930"/>
                  <a:gd name="connsiteY7" fmla="*/ 59635 h 506896"/>
                  <a:gd name="connsiteX8" fmla="*/ 129208 w 337930"/>
                  <a:gd name="connsiteY8" fmla="*/ 79513 h 506896"/>
                  <a:gd name="connsiteX9" fmla="*/ 89452 w 337930"/>
                  <a:gd name="connsiteY9" fmla="*/ 139148 h 506896"/>
                  <a:gd name="connsiteX10" fmla="*/ 69573 w 337930"/>
                  <a:gd name="connsiteY10" fmla="*/ 178904 h 506896"/>
                  <a:gd name="connsiteX11" fmla="*/ 9939 w 337930"/>
                  <a:gd name="connsiteY11" fmla="*/ 268356 h 506896"/>
                  <a:gd name="connsiteX12" fmla="*/ 9939 w 337930"/>
                  <a:gd name="connsiteY12" fmla="*/ 357809 h 506896"/>
                  <a:gd name="connsiteX13" fmla="*/ 9939 w 337930"/>
                  <a:gd name="connsiteY13" fmla="*/ 377687 h 506896"/>
                  <a:gd name="connsiteX14" fmla="*/ 0 w 337930"/>
                  <a:gd name="connsiteY14" fmla="*/ 437322 h 506896"/>
                  <a:gd name="connsiteX15" fmla="*/ 29817 w 337930"/>
                  <a:gd name="connsiteY15" fmla="*/ 496956 h 506896"/>
                  <a:gd name="connsiteX16" fmla="*/ 89452 w 337930"/>
                  <a:gd name="connsiteY16" fmla="*/ 487017 h 506896"/>
                  <a:gd name="connsiteX17" fmla="*/ 109330 w 337930"/>
                  <a:gd name="connsiteY17" fmla="*/ 506896 h 506896"/>
                  <a:gd name="connsiteX18" fmla="*/ 178904 w 337930"/>
                  <a:gd name="connsiteY18" fmla="*/ 457200 h 50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7930" h="506896">
                    <a:moveTo>
                      <a:pt x="178904" y="457200"/>
                    </a:moveTo>
                    <a:lnTo>
                      <a:pt x="258417" y="327991"/>
                    </a:lnTo>
                    <a:lnTo>
                      <a:pt x="337930" y="129209"/>
                    </a:lnTo>
                    <a:lnTo>
                      <a:pt x="318052" y="59635"/>
                    </a:lnTo>
                    <a:lnTo>
                      <a:pt x="298173" y="49696"/>
                    </a:lnTo>
                    <a:lnTo>
                      <a:pt x="228600" y="0"/>
                    </a:lnTo>
                    <a:lnTo>
                      <a:pt x="198782" y="0"/>
                    </a:lnTo>
                    <a:lnTo>
                      <a:pt x="159026" y="59635"/>
                    </a:lnTo>
                    <a:lnTo>
                      <a:pt x="129208" y="79513"/>
                    </a:lnTo>
                    <a:lnTo>
                      <a:pt x="89452" y="139148"/>
                    </a:lnTo>
                    <a:lnTo>
                      <a:pt x="69573" y="178904"/>
                    </a:lnTo>
                    <a:lnTo>
                      <a:pt x="9939" y="268356"/>
                    </a:lnTo>
                    <a:lnTo>
                      <a:pt x="9939" y="357809"/>
                    </a:lnTo>
                    <a:lnTo>
                      <a:pt x="9939" y="377687"/>
                    </a:lnTo>
                    <a:lnTo>
                      <a:pt x="0" y="437322"/>
                    </a:lnTo>
                    <a:lnTo>
                      <a:pt x="29817" y="496956"/>
                    </a:lnTo>
                    <a:lnTo>
                      <a:pt x="89452" y="487017"/>
                    </a:lnTo>
                    <a:lnTo>
                      <a:pt x="109330" y="506896"/>
                    </a:lnTo>
                    <a:lnTo>
                      <a:pt x="178904" y="457200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>
                <a:off x="8432114" y="2343276"/>
                <a:ext cx="89452" cy="79514"/>
              </a:xfrm>
              <a:custGeom>
                <a:avLst/>
                <a:gdLst>
                  <a:gd name="connsiteX0" fmla="*/ 0 w 89452"/>
                  <a:gd name="connsiteY0" fmla="*/ 0 h 79514"/>
                  <a:gd name="connsiteX1" fmla="*/ 59634 w 89452"/>
                  <a:gd name="connsiteY1" fmla="*/ 79514 h 79514"/>
                  <a:gd name="connsiteX2" fmla="*/ 89452 w 89452"/>
                  <a:gd name="connsiteY2" fmla="*/ 0 h 79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452" h="79514">
                    <a:moveTo>
                      <a:pt x="0" y="0"/>
                    </a:moveTo>
                    <a:lnTo>
                      <a:pt x="59634" y="79514"/>
                    </a:lnTo>
                    <a:lnTo>
                      <a:pt x="89452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8392357" y="1905955"/>
                <a:ext cx="149087" cy="198782"/>
              </a:xfrm>
              <a:custGeom>
                <a:avLst/>
                <a:gdLst>
                  <a:gd name="connsiteX0" fmla="*/ 149087 w 149087"/>
                  <a:gd name="connsiteY0" fmla="*/ 0 h 198782"/>
                  <a:gd name="connsiteX1" fmla="*/ 59635 w 149087"/>
                  <a:gd name="connsiteY1" fmla="*/ 9939 h 198782"/>
                  <a:gd name="connsiteX2" fmla="*/ 19878 w 149087"/>
                  <a:gd name="connsiteY2" fmla="*/ 39756 h 198782"/>
                  <a:gd name="connsiteX3" fmla="*/ 29818 w 149087"/>
                  <a:gd name="connsiteY3" fmla="*/ 69574 h 198782"/>
                  <a:gd name="connsiteX4" fmla="*/ 89452 w 149087"/>
                  <a:gd name="connsiteY4" fmla="*/ 129208 h 198782"/>
                  <a:gd name="connsiteX5" fmla="*/ 9939 w 149087"/>
                  <a:gd name="connsiteY5" fmla="*/ 119269 h 198782"/>
                  <a:gd name="connsiteX6" fmla="*/ 0 w 149087"/>
                  <a:gd name="connsiteY6" fmla="*/ 129208 h 198782"/>
                  <a:gd name="connsiteX7" fmla="*/ 19878 w 149087"/>
                  <a:gd name="connsiteY7" fmla="*/ 159026 h 198782"/>
                  <a:gd name="connsiteX8" fmla="*/ 39757 w 149087"/>
                  <a:gd name="connsiteY8" fmla="*/ 198782 h 19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087" h="198782">
                    <a:moveTo>
                      <a:pt x="149087" y="0"/>
                    </a:moveTo>
                    <a:lnTo>
                      <a:pt x="59635" y="9939"/>
                    </a:lnTo>
                    <a:lnTo>
                      <a:pt x="19878" y="39756"/>
                    </a:lnTo>
                    <a:lnTo>
                      <a:pt x="29818" y="69574"/>
                    </a:lnTo>
                    <a:lnTo>
                      <a:pt x="89452" y="129208"/>
                    </a:lnTo>
                    <a:lnTo>
                      <a:pt x="9939" y="119269"/>
                    </a:lnTo>
                    <a:lnTo>
                      <a:pt x="0" y="129208"/>
                    </a:lnTo>
                    <a:lnTo>
                      <a:pt x="19878" y="159026"/>
                    </a:lnTo>
                    <a:lnTo>
                      <a:pt x="39757" y="198782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>
                <a:off x="7507775" y="2611633"/>
                <a:ext cx="29817" cy="119270"/>
              </a:xfrm>
              <a:custGeom>
                <a:avLst/>
                <a:gdLst>
                  <a:gd name="connsiteX0" fmla="*/ 29817 w 29817"/>
                  <a:gd name="connsiteY0" fmla="*/ 0 h 119270"/>
                  <a:gd name="connsiteX1" fmla="*/ 0 w 29817"/>
                  <a:gd name="connsiteY1" fmla="*/ 79513 h 119270"/>
                  <a:gd name="connsiteX2" fmla="*/ 29817 w 29817"/>
                  <a:gd name="connsiteY2" fmla="*/ 119270 h 11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17" h="119270">
                    <a:moveTo>
                      <a:pt x="29817" y="0"/>
                    </a:moveTo>
                    <a:lnTo>
                      <a:pt x="0" y="79513"/>
                    </a:lnTo>
                    <a:lnTo>
                      <a:pt x="29817" y="11927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8263148" y="735299"/>
                <a:ext cx="78899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chemeClr val="bg1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rPr>
                  <a:t>7</a:t>
                </a:r>
                <a:r>
                  <a:rPr lang="en-US" altLang="zh-CN" sz="6000" dirty="0" smtClean="0">
                    <a:solidFill>
                      <a:schemeClr val="bg1"/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rPr>
                  <a:t>F</a:t>
                </a:r>
                <a:endParaRPr lang="zh-CN" altLang="en-US" sz="6000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>
              <a:off x="6269961" y="2135729"/>
              <a:ext cx="4389132" cy="4641532"/>
            </a:xfrm>
            <a:custGeom>
              <a:avLst/>
              <a:gdLst>
                <a:gd name="connsiteX0" fmla="*/ 187867 w 4389132"/>
                <a:gd name="connsiteY0" fmla="*/ 187037 h 4641532"/>
                <a:gd name="connsiteX1" fmla="*/ 146304 w 4389132"/>
                <a:gd name="connsiteY1" fmla="*/ 748146 h 4641532"/>
                <a:gd name="connsiteX2" fmla="*/ 125522 w 4389132"/>
                <a:gd name="connsiteY2" fmla="*/ 2036618 h 4641532"/>
                <a:gd name="connsiteX3" fmla="*/ 63176 w 4389132"/>
                <a:gd name="connsiteY3" fmla="*/ 2286000 h 4641532"/>
                <a:gd name="connsiteX4" fmla="*/ 21613 w 4389132"/>
                <a:gd name="connsiteY4" fmla="*/ 2410691 h 4641532"/>
                <a:gd name="connsiteX5" fmla="*/ 831 w 4389132"/>
                <a:gd name="connsiteY5" fmla="*/ 2618509 h 4641532"/>
                <a:gd name="connsiteX6" fmla="*/ 21613 w 4389132"/>
                <a:gd name="connsiteY6" fmla="*/ 4551218 h 4641532"/>
                <a:gd name="connsiteX7" fmla="*/ 83958 w 4389132"/>
                <a:gd name="connsiteY7" fmla="*/ 4530437 h 4641532"/>
                <a:gd name="connsiteX8" fmla="*/ 167085 w 4389132"/>
                <a:gd name="connsiteY8" fmla="*/ 4509655 h 4641532"/>
                <a:gd name="connsiteX9" fmla="*/ 291776 w 4389132"/>
                <a:gd name="connsiteY9" fmla="*/ 4468091 h 4641532"/>
                <a:gd name="connsiteX10" fmla="*/ 686631 w 4389132"/>
                <a:gd name="connsiteY10" fmla="*/ 4426528 h 4641532"/>
                <a:gd name="connsiteX11" fmla="*/ 1767285 w 4389132"/>
                <a:gd name="connsiteY11" fmla="*/ 4447309 h 4641532"/>
                <a:gd name="connsiteX12" fmla="*/ 2016667 w 4389132"/>
                <a:gd name="connsiteY12" fmla="*/ 4488873 h 4641532"/>
                <a:gd name="connsiteX13" fmla="*/ 3201231 w 4389132"/>
                <a:gd name="connsiteY13" fmla="*/ 4530437 h 4641532"/>
                <a:gd name="connsiteX14" fmla="*/ 3325922 w 4389132"/>
                <a:gd name="connsiteY14" fmla="*/ 4551218 h 4641532"/>
                <a:gd name="connsiteX15" fmla="*/ 3554522 w 4389132"/>
                <a:gd name="connsiteY15" fmla="*/ 4592782 h 4641532"/>
                <a:gd name="connsiteX16" fmla="*/ 4344231 w 4389132"/>
                <a:gd name="connsiteY16" fmla="*/ 4281055 h 4641532"/>
                <a:gd name="connsiteX17" fmla="*/ 4323449 w 4389132"/>
                <a:gd name="connsiteY17" fmla="*/ 4197928 h 4641532"/>
                <a:gd name="connsiteX18" fmla="*/ 4323449 w 4389132"/>
                <a:gd name="connsiteY18" fmla="*/ 2639291 h 4641532"/>
                <a:gd name="connsiteX19" fmla="*/ 4302667 w 4389132"/>
                <a:gd name="connsiteY19" fmla="*/ 2452255 h 4641532"/>
                <a:gd name="connsiteX20" fmla="*/ 4261104 w 4389132"/>
                <a:gd name="connsiteY20" fmla="*/ 2182091 h 4641532"/>
                <a:gd name="connsiteX21" fmla="*/ 4240322 w 4389132"/>
                <a:gd name="connsiteY21" fmla="*/ 1870364 h 4641532"/>
                <a:gd name="connsiteX22" fmla="*/ 4198758 w 4389132"/>
                <a:gd name="connsiteY22" fmla="*/ 706582 h 4641532"/>
                <a:gd name="connsiteX23" fmla="*/ 4157195 w 4389132"/>
                <a:gd name="connsiteY23" fmla="*/ 290946 h 4641532"/>
                <a:gd name="connsiteX24" fmla="*/ 4136413 w 4389132"/>
                <a:gd name="connsiteY24" fmla="*/ 41564 h 4641532"/>
                <a:gd name="connsiteX25" fmla="*/ 4074067 w 4389132"/>
                <a:gd name="connsiteY25" fmla="*/ 0 h 4641532"/>
                <a:gd name="connsiteX26" fmla="*/ 3575304 w 4389132"/>
                <a:gd name="connsiteY26" fmla="*/ 20782 h 4641532"/>
                <a:gd name="connsiteX27" fmla="*/ 3284358 w 4389132"/>
                <a:gd name="connsiteY27" fmla="*/ 62346 h 4641532"/>
                <a:gd name="connsiteX28" fmla="*/ 2536213 w 4389132"/>
                <a:gd name="connsiteY28" fmla="*/ 83128 h 4641532"/>
                <a:gd name="connsiteX29" fmla="*/ 1767285 w 4389132"/>
                <a:gd name="connsiteY29" fmla="*/ 62346 h 4641532"/>
                <a:gd name="connsiteX30" fmla="*/ 1226958 w 4389132"/>
                <a:gd name="connsiteY30" fmla="*/ 41564 h 4641532"/>
                <a:gd name="connsiteX31" fmla="*/ 624285 w 4389132"/>
                <a:gd name="connsiteY31" fmla="*/ 62346 h 4641532"/>
                <a:gd name="connsiteX32" fmla="*/ 478813 w 4389132"/>
                <a:gd name="connsiteY32" fmla="*/ 83128 h 4641532"/>
                <a:gd name="connsiteX33" fmla="*/ 374904 w 4389132"/>
                <a:gd name="connsiteY33" fmla="*/ 103909 h 4641532"/>
                <a:gd name="connsiteX34" fmla="*/ 208649 w 4389132"/>
                <a:gd name="connsiteY34" fmla="*/ 124691 h 4641532"/>
                <a:gd name="connsiteX35" fmla="*/ 146304 w 4389132"/>
                <a:gd name="connsiteY35" fmla="*/ 311728 h 4641532"/>
                <a:gd name="connsiteX36" fmla="*/ 125522 w 4389132"/>
                <a:gd name="connsiteY36" fmla="*/ 394855 h 464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89132" h="4641532">
                  <a:moveTo>
                    <a:pt x="187867" y="187037"/>
                  </a:moveTo>
                  <a:cubicBezTo>
                    <a:pt x="174013" y="374073"/>
                    <a:pt x="149329" y="560622"/>
                    <a:pt x="146304" y="748146"/>
                  </a:cubicBezTo>
                  <a:cubicBezTo>
                    <a:pt x="139377" y="1177637"/>
                    <a:pt x="148707" y="1607698"/>
                    <a:pt x="125522" y="2036618"/>
                  </a:cubicBezTo>
                  <a:cubicBezTo>
                    <a:pt x="120897" y="2122179"/>
                    <a:pt x="90272" y="2204711"/>
                    <a:pt x="63176" y="2286000"/>
                  </a:cubicBezTo>
                  <a:lnTo>
                    <a:pt x="21613" y="2410691"/>
                  </a:lnTo>
                  <a:cubicBezTo>
                    <a:pt x="14686" y="2479964"/>
                    <a:pt x="831" y="2548891"/>
                    <a:pt x="831" y="2618509"/>
                  </a:cubicBezTo>
                  <a:cubicBezTo>
                    <a:pt x="831" y="3262783"/>
                    <a:pt x="-6372" y="3907553"/>
                    <a:pt x="21613" y="4551218"/>
                  </a:cubicBezTo>
                  <a:cubicBezTo>
                    <a:pt x="22565" y="4573103"/>
                    <a:pt x="62895" y="4536455"/>
                    <a:pt x="83958" y="4530437"/>
                  </a:cubicBezTo>
                  <a:cubicBezTo>
                    <a:pt x="111421" y="4522591"/>
                    <a:pt x="139728" y="4517862"/>
                    <a:pt x="167085" y="4509655"/>
                  </a:cubicBezTo>
                  <a:cubicBezTo>
                    <a:pt x="209049" y="4497066"/>
                    <a:pt x="248560" y="4475294"/>
                    <a:pt x="291776" y="4468091"/>
                  </a:cubicBezTo>
                  <a:cubicBezTo>
                    <a:pt x="505559" y="4432460"/>
                    <a:pt x="374454" y="4450541"/>
                    <a:pt x="686631" y="4426528"/>
                  </a:cubicBezTo>
                  <a:cubicBezTo>
                    <a:pt x="1046849" y="4433455"/>
                    <a:pt x="1407396" y="4430439"/>
                    <a:pt x="1767285" y="4447309"/>
                  </a:cubicBezTo>
                  <a:cubicBezTo>
                    <a:pt x="1851467" y="4451255"/>
                    <a:pt x="1932488" y="4484864"/>
                    <a:pt x="2016667" y="4488873"/>
                  </a:cubicBezTo>
                  <a:cubicBezTo>
                    <a:pt x="2702281" y="4521522"/>
                    <a:pt x="2307504" y="4505611"/>
                    <a:pt x="3201231" y="4530437"/>
                  </a:cubicBezTo>
                  <a:cubicBezTo>
                    <a:pt x="3242795" y="4537364"/>
                    <a:pt x="3284209" y="4545259"/>
                    <a:pt x="3325922" y="4551218"/>
                  </a:cubicBezTo>
                  <a:cubicBezTo>
                    <a:pt x="3531534" y="4580591"/>
                    <a:pt x="3432281" y="4552035"/>
                    <a:pt x="3554522" y="4592782"/>
                  </a:cubicBezTo>
                  <a:cubicBezTo>
                    <a:pt x="4313416" y="4573809"/>
                    <a:pt x="4485191" y="4844887"/>
                    <a:pt x="4344231" y="4281055"/>
                  </a:cubicBezTo>
                  <a:lnTo>
                    <a:pt x="4323449" y="4197928"/>
                  </a:lnTo>
                  <a:cubicBezTo>
                    <a:pt x="4342951" y="3398361"/>
                    <a:pt x="4358410" y="3390953"/>
                    <a:pt x="4323449" y="2639291"/>
                  </a:cubicBezTo>
                  <a:cubicBezTo>
                    <a:pt x="4320534" y="2576630"/>
                    <a:pt x="4310448" y="2514500"/>
                    <a:pt x="4302667" y="2452255"/>
                  </a:cubicBezTo>
                  <a:cubicBezTo>
                    <a:pt x="4289298" y="2345306"/>
                    <a:pt x="4278434" y="2286076"/>
                    <a:pt x="4261104" y="2182091"/>
                  </a:cubicBezTo>
                  <a:cubicBezTo>
                    <a:pt x="4254177" y="2078182"/>
                    <a:pt x="4244846" y="1974405"/>
                    <a:pt x="4240322" y="1870364"/>
                  </a:cubicBezTo>
                  <a:cubicBezTo>
                    <a:pt x="4181287" y="512570"/>
                    <a:pt x="4254478" y="1876684"/>
                    <a:pt x="4198758" y="706582"/>
                  </a:cubicBezTo>
                  <a:cubicBezTo>
                    <a:pt x="4181594" y="346136"/>
                    <a:pt x="4214369" y="462473"/>
                    <a:pt x="4157195" y="290946"/>
                  </a:cubicBezTo>
                  <a:cubicBezTo>
                    <a:pt x="4150268" y="207819"/>
                    <a:pt x="4159329" y="121770"/>
                    <a:pt x="4136413" y="41564"/>
                  </a:cubicBezTo>
                  <a:cubicBezTo>
                    <a:pt x="4129551" y="17548"/>
                    <a:pt x="4099027" y="924"/>
                    <a:pt x="4074067" y="0"/>
                  </a:cubicBezTo>
                  <a:lnTo>
                    <a:pt x="3575304" y="20782"/>
                  </a:lnTo>
                  <a:cubicBezTo>
                    <a:pt x="3452293" y="61786"/>
                    <a:pt x="3493130" y="53462"/>
                    <a:pt x="3284358" y="62346"/>
                  </a:cubicBezTo>
                  <a:cubicBezTo>
                    <a:pt x="3035106" y="72953"/>
                    <a:pt x="2785595" y="76201"/>
                    <a:pt x="2536213" y="83128"/>
                  </a:cubicBezTo>
                  <a:lnTo>
                    <a:pt x="1767285" y="62346"/>
                  </a:lnTo>
                  <a:cubicBezTo>
                    <a:pt x="1587134" y="56627"/>
                    <a:pt x="1407200" y="41564"/>
                    <a:pt x="1226958" y="41564"/>
                  </a:cubicBezTo>
                  <a:cubicBezTo>
                    <a:pt x="1025948" y="41564"/>
                    <a:pt x="825176" y="55419"/>
                    <a:pt x="624285" y="62346"/>
                  </a:cubicBezTo>
                  <a:cubicBezTo>
                    <a:pt x="575794" y="69273"/>
                    <a:pt x="527130" y="75075"/>
                    <a:pt x="478813" y="83128"/>
                  </a:cubicBezTo>
                  <a:cubicBezTo>
                    <a:pt x="443971" y="88935"/>
                    <a:pt x="409815" y="98538"/>
                    <a:pt x="374904" y="103909"/>
                  </a:cubicBezTo>
                  <a:cubicBezTo>
                    <a:pt x="319704" y="112401"/>
                    <a:pt x="264067" y="117764"/>
                    <a:pt x="208649" y="124691"/>
                  </a:cubicBezTo>
                  <a:lnTo>
                    <a:pt x="146304" y="311728"/>
                  </a:lnTo>
                  <a:cubicBezTo>
                    <a:pt x="123331" y="380647"/>
                    <a:pt x="125522" y="352166"/>
                    <a:pt x="125522" y="394855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310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14:pan dir="u"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path" presetSubtype="0" repeatCount="2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00039 0.0379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89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6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524</Words>
  <Application>Microsoft Office PowerPoint</Application>
  <PresentationFormat>宽屏</PresentationFormat>
  <Paragraphs>87</Paragraphs>
  <Slides>27</Slides>
  <Notes>17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MMarkerHKS-Bold</vt:lpstr>
      <vt:lpstr>方正粗黑宋简体</vt:lpstr>
      <vt:lpstr>方正静蕾简体</vt:lpstr>
      <vt:lpstr>方正正粗黑简体</vt:lpstr>
      <vt:lpstr>华文新魏</vt:lpstr>
      <vt:lpstr>迷你简硬笔行书</vt:lpstr>
      <vt:lpstr>宋体</vt:lpstr>
      <vt:lpstr>Arial</vt:lpstr>
      <vt:lpstr>Calibri</vt:lpstr>
      <vt:lpstr>Calibri Light</vt:lpstr>
      <vt:lpstr>MV Boli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张卫东</dc:creator>
  <cp:lastModifiedBy>张卫东</cp:lastModifiedBy>
  <cp:revision>112</cp:revision>
  <dcterms:created xsi:type="dcterms:W3CDTF">2013-05-21T03:16:12Z</dcterms:created>
  <dcterms:modified xsi:type="dcterms:W3CDTF">2013-05-22T06:03:07Z</dcterms:modified>
</cp:coreProperties>
</file>