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1C490A-B8AF-4E3B-A6FF-FC01193CC617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693FF-D565-431E-B3AB-00D8BFF278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4481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07776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76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6737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3" name="Group 3"/>
          <p:cNvGrpSpPr>
            <a:grpSpLocks/>
          </p:cNvGrpSpPr>
          <p:nvPr/>
        </p:nvGrpSpPr>
        <p:grpSpPr bwMode="auto">
          <a:xfrm>
            <a:off x="1835696" y="2852936"/>
            <a:ext cx="5473700" cy="561359"/>
            <a:chOff x="1246" y="1947"/>
            <a:chExt cx="3448" cy="236"/>
          </a:xfrm>
        </p:grpSpPr>
        <p:sp>
          <p:nvSpPr>
            <p:cNvPr id="40982" name="AutoShape 4"/>
            <p:cNvSpPr>
              <a:spLocks noChangeArrowheads="1"/>
            </p:cNvSpPr>
            <p:nvPr/>
          </p:nvSpPr>
          <p:spPr bwMode="gray">
            <a:xfrm>
              <a:off x="1246" y="1956"/>
              <a:ext cx="3448" cy="22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40983" name="Group 5"/>
            <p:cNvGrpSpPr>
              <a:grpSpLocks/>
            </p:cNvGrpSpPr>
            <p:nvPr/>
          </p:nvGrpSpPr>
          <p:grpSpPr bwMode="auto">
            <a:xfrm>
              <a:off x="1247" y="1955"/>
              <a:ext cx="3447" cy="227"/>
              <a:chOff x="1247" y="1509"/>
              <a:chExt cx="3447" cy="227"/>
            </a:xfrm>
          </p:grpSpPr>
          <p:sp>
            <p:nvSpPr>
              <p:cNvPr id="40985" name="Line 6"/>
              <p:cNvSpPr>
                <a:spLocks noChangeShapeType="1"/>
              </p:cNvSpPr>
              <p:nvPr/>
            </p:nvSpPr>
            <p:spPr bwMode="gray">
              <a:xfrm>
                <a:off x="1247" y="1661"/>
                <a:ext cx="3447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986" name="Line 7"/>
              <p:cNvSpPr>
                <a:spLocks noChangeShapeType="1"/>
              </p:cNvSpPr>
              <p:nvPr/>
            </p:nvSpPr>
            <p:spPr bwMode="gray">
              <a:xfrm>
                <a:off x="1429" y="1509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0984" name="Rectangle 8"/>
            <p:cNvSpPr>
              <a:spLocks noChangeArrowheads="1"/>
            </p:cNvSpPr>
            <p:nvPr/>
          </p:nvSpPr>
          <p:spPr bwMode="gray">
            <a:xfrm>
              <a:off x="1410" y="1947"/>
              <a:ext cx="258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latinLnBrk="1" hangingPunct="1"/>
              <a:r>
                <a:rPr kumimoji="1" lang="ko-KR" altLang="en-US" b="1" dirty="0">
                  <a:ea typeface="Gulim" panose="020B0600000101010101" pitchFamily="34" charset="-127"/>
                </a:rPr>
                <a:t> </a:t>
              </a:r>
              <a:r>
                <a:rPr kumimoji="1" lang="en-US" altLang="ko-KR" b="1" dirty="0">
                  <a:solidFill>
                    <a:srgbClr val="FFFFFF"/>
                  </a:solidFill>
                  <a:ea typeface="Gulim" panose="020B0600000101010101" pitchFamily="34" charset="-127"/>
                </a:rPr>
                <a:t>2. Strategy</a:t>
              </a:r>
            </a:p>
          </p:txBody>
        </p:sp>
      </p:grpSp>
      <p:grpSp>
        <p:nvGrpSpPr>
          <p:cNvPr id="40964" name="Group 9"/>
          <p:cNvGrpSpPr>
            <a:grpSpLocks/>
          </p:cNvGrpSpPr>
          <p:nvPr/>
        </p:nvGrpSpPr>
        <p:grpSpPr bwMode="auto">
          <a:xfrm>
            <a:off x="1821409" y="2079878"/>
            <a:ext cx="5487987" cy="547087"/>
            <a:chOff x="1237" y="1504"/>
            <a:chExt cx="3457" cy="230"/>
          </a:xfrm>
        </p:grpSpPr>
        <p:sp>
          <p:nvSpPr>
            <p:cNvPr id="40977" name="AutoShape 10"/>
            <p:cNvSpPr>
              <a:spLocks noChangeArrowheads="1"/>
            </p:cNvSpPr>
            <p:nvPr/>
          </p:nvSpPr>
          <p:spPr bwMode="gray">
            <a:xfrm>
              <a:off x="1237" y="1507"/>
              <a:ext cx="3448" cy="227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40978" name="Group 11"/>
            <p:cNvGrpSpPr>
              <a:grpSpLocks/>
            </p:cNvGrpSpPr>
            <p:nvPr/>
          </p:nvGrpSpPr>
          <p:grpSpPr bwMode="auto">
            <a:xfrm>
              <a:off x="1247" y="1507"/>
              <a:ext cx="3447" cy="227"/>
              <a:chOff x="1247" y="1491"/>
              <a:chExt cx="3447" cy="227"/>
            </a:xfrm>
          </p:grpSpPr>
          <p:sp>
            <p:nvSpPr>
              <p:cNvPr id="40980" name="Line 12"/>
              <p:cNvSpPr>
                <a:spLocks noChangeShapeType="1"/>
              </p:cNvSpPr>
              <p:nvPr/>
            </p:nvSpPr>
            <p:spPr bwMode="gray">
              <a:xfrm>
                <a:off x="1247" y="1661"/>
                <a:ext cx="3447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981" name="Line 13"/>
              <p:cNvSpPr>
                <a:spLocks noChangeShapeType="1"/>
              </p:cNvSpPr>
              <p:nvPr/>
            </p:nvSpPr>
            <p:spPr bwMode="gray">
              <a:xfrm>
                <a:off x="1429" y="1491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0979" name="Rectangle 14"/>
            <p:cNvSpPr>
              <a:spLocks noChangeArrowheads="1"/>
            </p:cNvSpPr>
            <p:nvPr/>
          </p:nvSpPr>
          <p:spPr bwMode="gray">
            <a:xfrm>
              <a:off x="1401" y="1504"/>
              <a:ext cx="11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latinLnBrk="1" hangingPunct="1"/>
              <a:r>
                <a:rPr kumimoji="1" lang="ko-KR" altLang="en-US" b="1" dirty="0">
                  <a:ea typeface="Gulim" panose="020B0600000101010101" pitchFamily="34" charset="-127"/>
                </a:rPr>
                <a:t> </a:t>
              </a:r>
              <a:r>
                <a:rPr kumimoji="1" lang="en-US" altLang="ko-KR" b="1" dirty="0">
                  <a:solidFill>
                    <a:srgbClr val="FFFFFF"/>
                  </a:solidFill>
                  <a:ea typeface="Gulim" panose="020B0600000101010101" pitchFamily="34" charset="-127"/>
                </a:rPr>
                <a:t>1. Introduction</a:t>
              </a:r>
            </a:p>
          </p:txBody>
        </p:sp>
      </p:grpSp>
      <p:grpSp>
        <p:nvGrpSpPr>
          <p:cNvPr id="40965" name="Group 15"/>
          <p:cNvGrpSpPr>
            <a:grpSpLocks/>
          </p:cNvGrpSpPr>
          <p:nvPr/>
        </p:nvGrpSpPr>
        <p:grpSpPr bwMode="auto">
          <a:xfrm>
            <a:off x="1821409" y="4434731"/>
            <a:ext cx="5487987" cy="575631"/>
            <a:chOff x="1237" y="2900"/>
            <a:chExt cx="3457" cy="242"/>
          </a:xfrm>
        </p:grpSpPr>
        <p:sp>
          <p:nvSpPr>
            <p:cNvPr id="40972" name="AutoShape 16"/>
            <p:cNvSpPr>
              <a:spLocks noChangeArrowheads="1"/>
            </p:cNvSpPr>
            <p:nvPr/>
          </p:nvSpPr>
          <p:spPr bwMode="gray">
            <a:xfrm>
              <a:off x="1237" y="2909"/>
              <a:ext cx="3448" cy="227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40973" name="Group 17"/>
            <p:cNvGrpSpPr>
              <a:grpSpLocks/>
            </p:cNvGrpSpPr>
            <p:nvPr/>
          </p:nvGrpSpPr>
          <p:grpSpPr bwMode="auto">
            <a:xfrm>
              <a:off x="1247" y="2915"/>
              <a:ext cx="3447" cy="227"/>
              <a:chOff x="1247" y="1509"/>
              <a:chExt cx="3447" cy="227"/>
            </a:xfrm>
          </p:grpSpPr>
          <p:sp>
            <p:nvSpPr>
              <p:cNvPr id="40975" name="Line 18"/>
              <p:cNvSpPr>
                <a:spLocks noChangeShapeType="1"/>
              </p:cNvSpPr>
              <p:nvPr/>
            </p:nvSpPr>
            <p:spPr bwMode="gray">
              <a:xfrm>
                <a:off x="1247" y="1661"/>
                <a:ext cx="3447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976" name="Line 19"/>
              <p:cNvSpPr>
                <a:spLocks noChangeShapeType="1"/>
              </p:cNvSpPr>
              <p:nvPr/>
            </p:nvSpPr>
            <p:spPr bwMode="gray">
              <a:xfrm>
                <a:off x="1429" y="1509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0974" name="Rectangle 20"/>
            <p:cNvSpPr>
              <a:spLocks noChangeArrowheads="1"/>
            </p:cNvSpPr>
            <p:nvPr/>
          </p:nvSpPr>
          <p:spPr bwMode="gray">
            <a:xfrm>
              <a:off x="1428" y="2900"/>
              <a:ext cx="111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latinLnBrk="1" hangingPunct="1"/>
              <a:r>
                <a:rPr kumimoji="1" lang="ko-KR" altLang="en-US" b="1" dirty="0">
                  <a:ea typeface="Gulim" panose="020B0600000101010101" pitchFamily="34" charset="-127"/>
                </a:rPr>
                <a:t> </a:t>
              </a:r>
              <a:r>
                <a:rPr kumimoji="1" lang="en-US" altLang="ko-KR" b="1" dirty="0">
                  <a:solidFill>
                    <a:srgbClr val="FFFFFF"/>
                  </a:solidFill>
                  <a:ea typeface="Gulim" panose="020B0600000101010101" pitchFamily="34" charset="-127"/>
                </a:rPr>
                <a:t>4. Conclusion</a:t>
              </a:r>
            </a:p>
          </p:txBody>
        </p:sp>
      </p:grpSp>
      <p:grpSp>
        <p:nvGrpSpPr>
          <p:cNvPr id="40966" name="Group 21"/>
          <p:cNvGrpSpPr>
            <a:grpSpLocks/>
          </p:cNvGrpSpPr>
          <p:nvPr/>
        </p:nvGrpSpPr>
        <p:grpSpPr bwMode="auto">
          <a:xfrm>
            <a:off x="1837284" y="3659290"/>
            <a:ext cx="5487987" cy="570874"/>
            <a:chOff x="1247" y="2440"/>
            <a:chExt cx="3457" cy="240"/>
          </a:xfrm>
        </p:grpSpPr>
        <p:sp>
          <p:nvSpPr>
            <p:cNvPr id="40967" name="AutoShape 22"/>
            <p:cNvSpPr>
              <a:spLocks noChangeArrowheads="1"/>
            </p:cNvSpPr>
            <p:nvPr/>
          </p:nvSpPr>
          <p:spPr bwMode="gray">
            <a:xfrm>
              <a:off x="1247" y="2444"/>
              <a:ext cx="3448" cy="227"/>
            </a:xfrm>
            <a:prstGeom prst="roundRect">
              <a:avLst>
                <a:gd name="adj" fmla="val 16667"/>
              </a:avLst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40968" name="Group 23"/>
            <p:cNvGrpSpPr>
              <a:grpSpLocks/>
            </p:cNvGrpSpPr>
            <p:nvPr/>
          </p:nvGrpSpPr>
          <p:grpSpPr bwMode="auto">
            <a:xfrm>
              <a:off x="1257" y="2453"/>
              <a:ext cx="3447" cy="227"/>
              <a:chOff x="1247" y="1509"/>
              <a:chExt cx="3447" cy="227"/>
            </a:xfrm>
          </p:grpSpPr>
          <p:sp>
            <p:nvSpPr>
              <p:cNvPr id="40970" name="Line 24"/>
              <p:cNvSpPr>
                <a:spLocks noChangeShapeType="1"/>
              </p:cNvSpPr>
              <p:nvPr/>
            </p:nvSpPr>
            <p:spPr bwMode="gray">
              <a:xfrm>
                <a:off x="1247" y="1661"/>
                <a:ext cx="3447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971" name="Line 25"/>
              <p:cNvSpPr>
                <a:spLocks noChangeShapeType="1"/>
              </p:cNvSpPr>
              <p:nvPr/>
            </p:nvSpPr>
            <p:spPr bwMode="gray">
              <a:xfrm>
                <a:off x="1429" y="1509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0969" name="Rectangle 26"/>
            <p:cNvSpPr>
              <a:spLocks noChangeArrowheads="1"/>
            </p:cNvSpPr>
            <p:nvPr/>
          </p:nvSpPr>
          <p:spPr bwMode="gray">
            <a:xfrm>
              <a:off x="1438" y="2440"/>
              <a:ext cx="170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latinLnBrk="1" hangingPunct="1"/>
              <a:r>
                <a:rPr kumimoji="1" lang="ko-KR" altLang="en-US" b="1" dirty="0">
                  <a:ea typeface="Gulim" panose="020B0600000101010101" pitchFamily="34" charset="-127"/>
                </a:rPr>
                <a:t> </a:t>
              </a:r>
              <a:r>
                <a:rPr kumimoji="1" lang="en-US" altLang="ko-KR" b="1" dirty="0">
                  <a:solidFill>
                    <a:srgbClr val="FFFFFF"/>
                  </a:solidFill>
                  <a:ea typeface="Gulim" panose="020B0600000101010101" pitchFamily="34" charset="-127"/>
                </a:rPr>
                <a:t>3. Challenges Forward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578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34</Words>
  <Application>Microsoft Office PowerPoint</Application>
  <PresentationFormat>全屏显示(4:3)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Gulim</vt:lpstr>
      <vt:lpstr>宋体</vt:lpstr>
      <vt:lpstr>Arial</vt:lpstr>
      <vt:lpstr>Calibri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