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DAF13-54F2-460A-9264-CCCD5024BB36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DF00C-903D-422D-A3E9-4772CBB352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78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066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360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5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3" name="Group 2"/>
          <p:cNvGrpSpPr>
            <a:grpSpLocks/>
          </p:cNvGrpSpPr>
          <p:nvPr/>
        </p:nvGrpSpPr>
        <p:grpSpPr bwMode="auto">
          <a:xfrm>
            <a:off x="2286000" y="1828800"/>
            <a:ext cx="4724400" cy="685800"/>
            <a:chOff x="1296" y="1824"/>
            <a:chExt cx="2976" cy="432"/>
          </a:xfrm>
        </p:grpSpPr>
        <p:sp>
          <p:nvSpPr>
            <p:cNvPr id="35859" name="AutoShape 3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5860" name="AutoShape 4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5861" name="Text Box 5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b="1">
                  <a:solidFill>
                    <a:schemeClr val="bg1"/>
                  </a:solidFill>
                </a:rPr>
                <a:t>Click to add Title</a:t>
              </a:r>
            </a:p>
          </p:txBody>
        </p:sp>
        <p:sp>
          <p:nvSpPr>
            <p:cNvPr id="35862" name="Text Box 6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5844" name="Group 7"/>
          <p:cNvGrpSpPr>
            <a:grpSpLocks/>
          </p:cNvGrpSpPr>
          <p:nvPr/>
        </p:nvGrpSpPr>
        <p:grpSpPr bwMode="auto">
          <a:xfrm>
            <a:off x="2286000" y="2667000"/>
            <a:ext cx="4724400" cy="685800"/>
            <a:chOff x="1296" y="1824"/>
            <a:chExt cx="2976" cy="432"/>
          </a:xfrm>
        </p:grpSpPr>
        <p:sp>
          <p:nvSpPr>
            <p:cNvPr id="35855" name="AutoShape 8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5856" name="AutoShape 9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5857" name="Text Box 10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b="1">
                  <a:solidFill>
                    <a:schemeClr val="bg1"/>
                  </a:solidFill>
                </a:rPr>
                <a:t>Click to add Title</a:t>
              </a:r>
            </a:p>
          </p:txBody>
        </p:sp>
        <p:sp>
          <p:nvSpPr>
            <p:cNvPr id="35858" name="Text Box 11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35845" name="Group 12"/>
          <p:cNvGrpSpPr>
            <a:grpSpLocks/>
          </p:cNvGrpSpPr>
          <p:nvPr/>
        </p:nvGrpSpPr>
        <p:grpSpPr bwMode="auto">
          <a:xfrm>
            <a:off x="2286000" y="3505200"/>
            <a:ext cx="4724400" cy="685800"/>
            <a:chOff x="1296" y="1824"/>
            <a:chExt cx="2976" cy="432"/>
          </a:xfrm>
        </p:grpSpPr>
        <p:sp>
          <p:nvSpPr>
            <p:cNvPr id="35851" name="AutoShape 13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5852" name="AutoShape 14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5853" name="Text Box 15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b="1">
                  <a:solidFill>
                    <a:schemeClr val="bg1"/>
                  </a:solidFill>
                </a:rPr>
                <a:t>Click to add Title</a:t>
              </a:r>
            </a:p>
          </p:txBody>
        </p:sp>
        <p:sp>
          <p:nvSpPr>
            <p:cNvPr id="35854" name="Text Box 16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35846" name="Group 17"/>
          <p:cNvGrpSpPr>
            <a:grpSpLocks/>
          </p:cNvGrpSpPr>
          <p:nvPr/>
        </p:nvGrpSpPr>
        <p:grpSpPr bwMode="auto">
          <a:xfrm>
            <a:off x="2286000" y="4419600"/>
            <a:ext cx="4724400" cy="685800"/>
            <a:chOff x="1296" y="1824"/>
            <a:chExt cx="2976" cy="432"/>
          </a:xfrm>
        </p:grpSpPr>
        <p:sp>
          <p:nvSpPr>
            <p:cNvPr id="35847" name="AutoShape 18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5848" name="AutoShape 19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5849" name="Text Box 20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b="1">
                  <a:solidFill>
                    <a:schemeClr val="bg1"/>
                  </a:solidFill>
                </a:rPr>
                <a:t>Click to add Title</a:t>
              </a:r>
            </a:p>
          </p:txBody>
        </p:sp>
        <p:sp>
          <p:nvSpPr>
            <p:cNvPr id="35850" name="Text Box 21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806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37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