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891D2-B4DF-4FCD-B3B6-71CB33DD29E9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18960-7AD7-40BA-90A2-DBE4157FFB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937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3668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96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051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AutoShape 3"/>
          <p:cNvSpPr>
            <a:spLocks noChangeArrowheads="1"/>
          </p:cNvSpPr>
          <p:nvPr/>
        </p:nvSpPr>
        <p:spPr bwMode="gray">
          <a:xfrm rot="-5400000">
            <a:off x="2551112" y="1327151"/>
            <a:ext cx="498475" cy="1549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7940" name="AutoShape 4"/>
          <p:cNvSpPr>
            <a:spLocks noChangeArrowheads="1"/>
          </p:cNvSpPr>
          <p:nvPr/>
        </p:nvSpPr>
        <p:spPr bwMode="gray">
          <a:xfrm rot="16200000">
            <a:off x="4868863" y="-407987"/>
            <a:ext cx="582612" cy="50149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gray">
          <a:xfrm>
            <a:off x="2025650" y="1898650"/>
            <a:ext cx="564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kumimoji="1" lang="ko-KR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Gulim" pitchFamily="34" charset="-127"/>
              </a:rPr>
              <a:t> </a:t>
            </a:r>
            <a:r>
              <a:rPr kumimoji="1"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Gulim" pitchFamily="34" charset="-127"/>
              </a:rPr>
              <a:t>1.      Introduction</a:t>
            </a:r>
          </a:p>
        </p:txBody>
      </p:sp>
      <p:sp>
        <p:nvSpPr>
          <p:cNvPr id="90119" name="AutoShape 6"/>
          <p:cNvSpPr>
            <a:spLocks noChangeArrowheads="1"/>
          </p:cNvSpPr>
          <p:nvPr/>
        </p:nvSpPr>
        <p:spPr bwMode="gray">
          <a:xfrm rot="-5400000">
            <a:off x="2551112" y="2344738"/>
            <a:ext cx="498475" cy="1549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7943" name="AutoShape 7"/>
          <p:cNvSpPr>
            <a:spLocks noChangeArrowheads="1"/>
          </p:cNvSpPr>
          <p:nvPr/>
        </p:nvSpPr>
        <p:spPr bwMode="gray">
          <a:xfrm rot="16200000">
            <a:off x="4868862" y="609601"/>
            <a:ext cx="582613" cy="50149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7944" name="Text Box 8"/>
          <p:cNvSpPr txBox="1">
            <a:spLocks noChangeArrowheads="1"/>
          </p:cNvSpPr>
          <p:nvPr/>
        </p:nvSpPr>
        <p:spPr bwMode="gray">
          <a:xfrm>
            <a:off x="2025650" y="2917825"/>
            <a:ext cx="564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kumimoji="1" lang="ko-KR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Gulim" pitchFamily="34" charset="-127"/>
              </a:rPr>
              <a:t> </a:t>
            </a:r>
            <a:r>
              <a:rPr kumimoji="1"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Gulim" pitchFamily="34" charset="-127"/>
              </a:rPr>
              <a:t>2.      Strategy</a:t>
            </a:r>
          </a:p>
        </p:txBody>
      </p:sp>
      <p:sp>
        <p:nvSpPr>
          <p:cNvPr id="90122" name="AutoShape 9"/>
          <p:cNvSpPr>
            <a:spLocks noChangeArrowheads="1"/>
          </p:cNvSpPr>
          <p:nvPr/>
        </p:nvSpPr>
        <p:spPr bwMode="gray">
          <a:xfrm rot="-5400000">
            <a:off x="2551112" y="3365501"/>
            <a:ext cx="498475" cy="1549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7946" name="AutoShape 10"/>
          <p:cNvSpPr>
            <a:spLocks noChangeArrowheads="1"/>
          </p:cNvSpPr>
          <p:nvPr/>
        </p:nvSpPr>
        <p:spPr bwMode="gray">
          <a:xfrm rot="16200000">
            <a:off x="4868863" y="1630363"/>
            <a:ext cx="582612" cy="50149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7947" name="Text Box 11"/>
          <p:cNvSpPr txBox="1">
            <a:spLocks noChangeArrowheads="1"/>
          </p:cNvSpPr>
          <p:nvPr/>
        </p:nvSpPr>
        <p:spPr bwMode="gray">
          <a:xfrm>
            <a:off x="2025650" y="3938588"/>
            <a:ext cx="564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kumimoji="1" lang="ko-KR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Gulim" pitchFamily="34" charset="-127"/>
              </a:rPr>
              <a:t> </a:t>
            </a:r>
            <a:r>
              <a:rPr kumimoji="1"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Gulim" pitchFamily="34" charset="-127"/>
              </a:rPr>
              <a:t>3.      Challengers Forward</a:t>
            </a:r>
          </a:p>
        </p:txBody>
      </p:sp>
      <p:sp>
        <p:nvSpPr>
          <p:cNvPr id="90125" name="AutoShape 12"/>
          <p:cNvSpPr>
            <a:spLocks noChangeArrowheads="1"/>
          </p:cNvSpPr>
          <p:nvPr/>
        </p:nvSpPr>
        <p:spPr bwMode="gray">
          <a:xfrm rot="-5400000">
            <a:off x="2551112" y="4386263"/>
            <a:ext cx="498475" cy="1549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7949" name="AutoShape 13"/>
          <p:cNvSpPr>
            <a:spLocks noChangeArrowheads="1"/>
          </p:cNvSpPr>
          <p:nvPr/>
        </p:nvSpPr>
        <p:spPr bwMode="gray">
          <a:xfrm rot="16200000">
            <a:off x="4868862" y="2651126"/>
            <a:ext cx="582613" cy="50149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7950" name="Text Box 14"/>
          <p:cNvSpPr txBox="1">
            <a:spLocks noChangeArrowheads="1"/>
          </p:cNvSpPr>
          <p:nvPr/>
        </p:nvSpPr>
        <p:spPr bwMode="gray">
          <a:xfrm>
            <a:off x="2025650" y="4959350"/>
            <a:ext cx="564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kumimoji="1" lang="ko-KR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Gulim" pitchFamily="34" charset="-127"/>
              </a:rPr>
              <a:t> </a:t>
            </a:r>
            <a:r>
              <a:rPr kumimoji="1" lang="en-US" altLang="ko-KR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Gulim" pitchFamily="34" charset="-127"/>
              </a:rPr>
              <a:t>4.      Conclusion</a:t>
            </a:r>
          </a:p>
        </p:txBody>
      </p:sp>
    </p:spTree>
    <p:extLst>
      <p:ext uri="{BB962C8B-B14F-4D97-AF65-F5344CB8AC3E}">
        <p14:creationId xmlns:p14="http://schemas.microsoft.com/office/powerpoint/2010/main" val="35269261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34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