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1BEBF-9EF9-4268-BCAF-2B0222569B15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1401D-B482-47D1-9EC3-C73556F6D2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9626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9236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88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97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Line 2"/>
          <p:cNvSpPr>
            <a:spLocks noChangeShapeType="1"/>
          </p:cNvSpPr>
          <p:nvPr/>
        </p:nvSpPr>
        <p:spPr bwMode="auto">
          <a:xfrm>
            <a:off x="2209800" y="2359025"/>
            <a:ext cx="4800600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4820" name="Group 3"/>
          <p:cNvGrpSpPr>
            <a:grpSpLocks/>
          </p:cNvGrpSpPr>
          <p:nvPr/>
        </p:nvGrpSpPr>
        <p:grpSpPr bwMode="auto">
          <a:xfrm>
            <a:off x="1966913" y="2252663"/>
            <a:ext cx="182562" cy="182562"/>
            <a:chOff x="1239" y="1515"/>
            <a:chExt cx="115" cy="115"/>
          </a:xfrm>
        </p:grpSpPr>
        <p:sp>
          <p:nvSpPr>
            <p:cNvPr id="34840" name="AutoShape 4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4841" name="AutoShape 5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3014663" y="1905000"/>
            <a:ext cx="2776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000000"/>
                </a:solidFill>
              </a:rPr>
              <a:t>1. Click to add Title</a:t>
            </a:r>
          </a:p>
        </p:txBody>
      </p:sp>
      <p:grpSp>
        <p:nvGrpSpPr>
          <p:cNvPr id="34822" name="Group 7"/>
          <p:cNvGrpSpPr>
            <a:grpSpLocks/>
          </p:cNvGrpSpPr>
          <p:nvPr/>
        </p:nvGrpSpPr>
        <p:grpSpPr bwMode="auto">
          <a:xfrm>
            <a:off x="1966913" y="2819400"/>
            <a:ext cx="5043487" cy="530225"/>
            <a:chOff x="1239" y="1296"/>
            <a:chExt cx="3177" cy="334"/>
          </a:xfrm>
        </p:grpSpPr>
        <p:sp>
          <p:nvSpPr>
            <p:cNvPr id="34835" name="Line 8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4836" name="Group 9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34838" name="AutoShape 10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4839" name="AutoShape 11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34837" name="Text Box 12"/>
            <p:cNvSpPr txBox="1">
              <a:spLocks noChangeArrowheads="1"/>
            </p:cNvSpPr>
            <p:nvPr/>
          </p:nvSpPr>
          <p:spPr bwMode="auto">
            <a:xfrm>
              <a:off x="1899" y="1296"/>
              <a:ext cx="17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solidFill>
                    <a:srgbClr val="000000"/>
                  </a:solidFill>
                </a:rPr>
                <a:t>2. Click to add Title</a:t>
              </a:r>
            </a:p>
          </p:txBody>
        </p:sp>
      </p:grpSp>
      <p:grpSp>
        <p:nvGrpSpPr>
          <p:cNvPr id="34823" name="Group 13"/>
          <p:cNvGrpSpPr>
            <a:grpSpLocks/>
          </p:cNvGrpSpPr>
          <p:nvPr/>
        </p:nvGrpSpPr>
        <p:grpSpPr bwMode="auto">
          <a:xfrm>
            <a:off x="1966913" y="3736975"/>
            <a:ext cx="5043487" cy="530225"/>
            <a:chOff x="1239" y="1296"/>
            <a:chExt cx="3177" cy="334"/>
          </a:xfrm>
        </p:grpSpPr>
        <p:sp>
          <p:nvSpPr>
            <p:cNvPr id="34830" name="Line 14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4831" name="Group 15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34833" name="AutoShape 16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4834" name="AutoShape 17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34832" name="Text Box 18"/>
            <p:cNvSpPr txBox="1">
              <a:spLocks noChangeArrowheads="1"/>
            </p:cNvSpPr>
            <p:nvPr/>
          </p:nvSpPr>
          <p:spPr bwMode="auto">
            <a:xfrm>
              <a:off x="1899" y="1296"/>
              <a:ext cx="17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solidFill>
                    <a:srgbClr val="000000"/>
                  </a:solidFill>
                </a:rPr>
                <a:t>3. Click to add Title</a:t>
              </a:r>
            </a:p>
          </p:txBody>
        </p:sp>
      </p:grpSp>
      <p:grpSp>
        <p:nvGrpSpPr>
          <p:cNvPr id="34824" name="Group 19"/>
          <p:cNvGrpSpPr>
            <a:grpSpLocks/>
          </p:cNvGrpSpPr>
          <p:nvPr/>
        </p:nvGrpSpPr>
        <p:grpSpPr bwMode="auto">
          <a:xfrm>
            <a:off x="1966913" y="4648200"/>
            <a:ext cx="5043487" cy="530225"/>
            <a:chOff x="1239" y="1296"/>
            <a:chExt cx="3177" cy="334"/>
          </a:xfrm>
        </p:grpSpPr>
        <p:sp>
          <p:nvSpPr>
            <p:cNvPr id="34825" name="Line 20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4826" name="Group 21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34828" name="AutoShape 22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4829" name="AutoShape 23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34827" name="Text Box 24"/>
            <p:cNvSpPr txBox="1">
              <a:spLocks noChangeArrowheads="1"/>
            </p:cNvSpPr>
            <p:nvPr/>
          </p:nvSpPr>
          <p:spPr bwMode="auto">
            <a:xfrm>
              <a:off x="1899" y="1296"/>
              <a:ext cx="17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solidFill>
                    <a:srgbClr val="000000"/>
                  </a:solidFill>
                </a:rPr>
                <a:t>4. Click to add Title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166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41</Words>
  <Application>Microsoft Office PowerPoint</Application>
  <PresentationFormat>全屏显示(4:3)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