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BE6ED3-A411-44B8-85F0-0449FF70766E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29D144-1247-4376-ADFC-393CAD1A709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222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866917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87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567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1" name="Group 2"/>
          <p:cNvGrpSpPr>
            <a:grpSpLocks/>
          </p:cNvGrpSpPr>
          <p:nvPr/>
        </p:nvGrpSpPr>
        <p:grpSpPr bwMode="auto">
          <a:xfrm>
            <a:off x="2057400" y="1828800"/>
            <a:ext cx="4648200" cy="625475"/>
            <a:chOff x="1152" y="1440"/>
            <a:chExt cx="3360" cy="474"/>
          </a:xfrm>
        </p:grpSpPr>
        <p:sp>
          <p:nvSpPr>
            <p:cNvPr id="32796" name="AutoShape 3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2797" name="Group 4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32800" name="Oval 5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10" name="Oval 6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59" cy="768"/>
              </a:xfrm>
              <a:prstGeom prst="ellipse">
                <a:avLst/>
              </a:prstGeom>
              <a:gradFill rotWithShape="1">
                <a:gsLst>
                  <a:gs pos="0">
                    <a:schemeClr val="tx2"/>
                  </a:gs>
                  <a:gs pos="100000">
                    <a:schemeClr val="tx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2802" name="Oval 7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32798" name="Text Box 8"/>
            <p:cNvSpPr txBox="1">
              <a:spLocks noChangeArrowheads="1"/>
            </p:cNvSpPr>
            <p:nvPr/>
          </p:nvSpPr>
          <p:spPr bwMode="gray">
            <a:xfrm>
              <a:off x="1721" y="1549"/>
              <a:ext cx="18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32799" name="Text Box 9"/>
            <p:cNvSpPr txBox="1">
              <a:spLocks noChangeArrowheads="1"/>
            </p:cNvSpPr>
            <p:nvPr/>
          </p:nvSpPr>
          <p:spPr bwMode="gray">
            <a:xfrm>
              <a:off x="1276" y="1475"/>
              <a:ext cx="37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3200" b="1">
                  <a:solidFill>
                    <a:schemeClr val="bg1"/>
                  </a:solidFill>
                </a:rPr>
                <a:t>1.</a:t>
              </a:r>
            </a:p>
          </p:txBody>
        </p:sp>
      </p:grpSp>
      <p:grpSp>
        <p:nvGrpSpPr>
          <p:cNvPr id="32772" name="Group 10"/>
          <p:cNvGrpSpPr>
            <a:grpSpLocks/>
          </p:cNvGrpSpPr>
          <p:nvPr/>
        </p:nvGrpSpPr>
        <p:grpSpPr bwMode="auto">
          <a:xfrm>
            <a:off x="2057400" y="2732088"/>
            <a:ext cx="4648200" cy="625475"/>
            <a:chOff x="1152" y="1440"/>
            <a:chExt cx="3360" cy="474"/>
          </a:xfrm>
        </p:grpSpPr>
        <p:sp>
          <p:nvSpPr>
            <p:cNvPr id="32789" name="AutoShape 11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2790" name="Group 12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32793" name="Oval 13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18" name="Oval 14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59" cy="768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2795" name="Oval 15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32791" name="Text Box 16"/>
            <p:cNvSpPr txBox="1">
              <a:spLocks noChangeArrowheads="1"/>
            </p:cNvSpPr>
            <p:nvPr/>
          </p:nvSpPr>
          <p:spPr bwMode="gray">
            <a:xfrm>
              <a:off x="1721" y="1549"/>
              <a:ext cx="18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32792" name="Text Box 17"/>
            <p:cNvSpPr txBox="1">
              <a:spLocks noChangeArrowheads="1"/>
            </p:cNvSpPr>
            <p:nvPr/>
          </p:nvSpPr>
          <p:spPr bwMode="gray">
            <a:xfrm>
              <a:off x="1276" y="1475"/>
              <a:ext cx="37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3200" b="1">
                  <a:solidFill>
                    <a:schemeClr val="bg1"/>
                  </a:solidFill>
                </a:rPr>
                <a:t>2.</a:t>
              </a:r>
            </a:p>
          </p:txBody>
        </p:sp>
      </p:grpSp>
      <p:grpSp>
        <p:nvGrpSpPr>
          <p:cNvPr id="32773" name="Group 18"/>
          <p:cNvGrpSpPr>
            <a:grpSpLocks/>
          </p:cNvGrpSpPr>
          <p:nvPr/>
        </p:nvGrpSpPr>
        <p:grpSpPr bwMode="auto">
          <a:xfrm>
            <a:off x="2057400" y="3644900"/>
            <a:ext cx="4648200" cy="625475"/>
            <a:chOff x="1152" y="1440"/>
            <a:chExt cx="3360" cy="474"/>
          </a:xfrm>
        </p:grpSpPr>
        <p:sp>
          <p:nvSpPr>
            <p:cNvPr id="32782" name="AutoShape 19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2783" name="Group 20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32786" name="Oval 21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26" name="Oval 22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59" cy="768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2788" name="Oval 23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32784" name="Text Box 24"/>
            <p:cNvSpPr txBox="1">
              <a:spLocks noChangeArrowheads="1"/>
            </p:cNvSpPr>
            <p:nvPr/>
          </p:nvSpPr>
          <p:spPr bwMode="gray">
            <a:xfrm>
              <a:off x="1721" y="1549"/>
              <a:ext cx="18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32785" name="Text Box 25"/>
            <p:cNvSpPr txBox="1">
              <a:spLocks noChangeArrowheads="1"/>
            </p:cNvSpPr>
            <p:nvPr/>
          </p:nvSpPr>
          <p:spPr bwMode="gray">
            <a:xfrm>
              <a:off x="1276" y="1475"/>
              <a:ext cx="37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3200" b="1">
                  <a:solidFill>
                    <a:schemeClr val="bg1"/>
                  </a:solidFill>
                </a:rPr>
                <a:t>3.</a:t>
              </a:r>
            </a:p>
          </p:txBody>
        </p:sp>
      </p:grpSp>
      <p:grpSp>
        <p:nvGrpSpPr>
          <p:cNvPr id="32774" name="Group 26"/>
          <p:cNvGrpSpPr>
            <a:grpSpLocks/>
          </p:cNvGrpSpPr>
          <p:nvPr/>
        </p:nvGrpSpPr>
        <p:grpSpPr bwMode="auto">
          <a:xfrm>
            <a:off x="2057400" y="4632325"/>
            <a:ext cx="4648200" cy="625475"/>
            <a:chOff x="1152" y="1440"/>
            <a:chExt cx="3360" cy="474"/>
          </a:xfrm>
        </p:grpSpPr>
        <p:sp>
          <p:nvSpPr>
            <p:cNvPr id="32775" name="AutoShape 27"/>
            <p:cNvSpPr>
              <a:spLocks noChangeArrowheads="1"/>
            </p:cNvSpPr>
            <p:nvPr/>
          </p:nvSpPr>
          <p:spPr bwMode="gray">
            <a:xfrm>
              <a:off x="1382" y="1475"/>
              <a:ext cx="3130" cy="421"/>
            </a:xfrm>
            <a:prstGeom prst="roundRect">
              <a:avLst>
                <a:gd name="adj" fmla="val 50000"/>
              </a:avLst>
            </a:prstGeom>
            <a:noFill/>
            <a:ln w="38100" algn="ctr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grpSp>
          <p:nvGrpSpPr>
            <p:cNvPr id="32776" name="Group 28"/>
            <p:cNvGrpSpPr>
              <a:grpSpLocks/>
            </p:cNvGrpSpPr>
            <p:nvPr/>
          </p:nvGrpSpPr>
          <p:grpSpPr bwMode="auto">
            <a:xfrm>
              <a:off x="1152" y="1440"/>
              <a:ext cx="581" cy="468"/>
              <a:chOff x="720" y="960"/>
              <a:chExt cx="987" cy="795"/>
            </a:xfrm>
          </p:grpSpPr>
          <p:sp>
            <p:nvSpPr>
              <p:cNvPr id="32779" name="Oval 29"/>
              <p:cNvSpPr>
                <a:spLocks noChangeArrowheads="1"/>
              </p:cNvSpPr>
              <p:nvPr/>
            </p:nvSpPr>
            <p:spPr bwMode="gray">
              <a:xfrm rot="1758052">
                <a:off x="747" y="987"/>
                <a:ext cx="960" cy="7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98334" name="Oval 30"/>
              <p:cNvSpPr>
                <a:spLocks noChangeArrowheads="1"/>
              </p:cNvSpPr>
              <p:nvPr/>
            </p:nvSpPr>
            <p:spPr bwMode="gray">
              <a:xfrm rot="1758052">
                <a:off x="720" y="960"/>
                <a:ext cx="959" cy="768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hangingPunct="1">
                  <a:defRPr/>
                </a:pPr>
                <a:endParaRPr lang="zh-CN" altLang="en-US"/>
              </a:p>
            </p:txBody>
          </p:sp>
          <p:sp>
            <p:nvSpPr>
              <p:cNvPr id="32781" name="Oval 31"/>
              <p:cNvSpPr>
                <a:spLocks noChangeArrowheads="1"/>
              </p:cNvSpPr>
              <p:nvPr/>
            </p:nvSpPr>
            <p:spPr bwMode="gray">
              <a:xfrm>
                <a:off x="816" y="1008"/>
                <a:ext cx="432" cy="432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alpha val="50000"/>
                    </a:srgbClr>
                  </a:gs>
                  <a:gs pos="100000">
                    <a:srgbClr val="767676">
                      <a:alpha val="0"/>
                    </a:srgbClr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  <p:sp>
          <p:nvSpPr>
            <p:cNvPr id="32777" name="Text Box 32"/>
            <p:cNvSpPr txBox="1">
              <a:spLocks noChangeArrowheads="1"/>
            </p:cNvSpPr>
            <p:nvPr/>
          </p:nvSpPr>
          <p:spPr bwMode="gray">
            <a:xfrm>
              <a:off x="1721" y="1549"/>
              <a:ext cx="1894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2400" b="1">
                  <a:solidFill>
                    <a:srgbClr val="000000"/>
                  </a:solidFill>
                </a:rPr>
                <a:t>Click to add Title</a:t>
              </a:r>
            </a:p>
          </p:txBody>
        </p:sp>
        <p:sp>
          <p:nvSpPr>
            <p:cNvPr id="32778" name="Text Box 33"/>
            <p:cNvSpPr txBox="1">
              <a:spLocks noChangeArrowheads="1"/>
            </p:cNvSpPr>
            <p:nvPr/>
          </p:nvSpPr>
          <p:spPr bwMode="gray">
            <a:xfrm>
              <a:off x="1276" y="1475"/>
              <a:ext cx="377" cy="4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en-US" altLang="zh-CN" sz="3200" b="1">
                  <a:solidFill>
                    <a:schemeClr val="bg1"/>
                  </a:solidFill>
                </a:rPr>
                <a:t>4.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931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41</Words>
  <Application>Microsoft Office PowerPoint</Application>
  <PresentationFormat>全屏显示(4:3)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