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9C6F6-B270-4AC9-876E-7050ED97674F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A9383-F2ED-47A6-BF7C-2468A3056E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9806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5234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3004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2302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7" name="Group 2"/>
          <p:cNvGrpSpPr>
            <a:grpSpLocks/>
          </p:cNvGrpSpPr>
          <p:nvPr/>
        </p:nvGrpSpPr>
        <p:grpSpPr bwMode="auto">
          <a:xfrm>
            <a:off x="2514600" y="1828800"/>
            <a:ext cx="3810000" cy="609600"/>
            <a:chOff x="1440" y="1296"/>
            <a:chExt cx="2400" cy="384"/>
          </a:xfrm>
        </p:grpSpPr>
        <p:grpSp>
          <p:nvGrpSpPr>
            <p:cNvPr id="31792" name="Group 3"/>
            <p:cNvGrpSpPr>
              <a:grpSpLocks/>
            </p:cNvGrpSpPr>
            <p:nvPr/>
          </p:nvGrpSpPr>
          <p:grpSpPr bwMode="auto">
            <a:xfrm>
              <a:off x="1440" y="1296"/>
              <a:ext cx="336" cy="384"/>
              <a:chOff x="982" y="214"/>
              <a:chExt cx="759" cy="872"/>
            </a:xfrm>
          </p:grpSpPr>
          <p:sp>
            <p:nvSpPr>
              <p:cNvPr id="105476" name="Freeform 4"/>
              <p:cNvSpPr>
                <a:spLocks/>
              </p:cNvSpPr>
              <p:nvPr/>
            </p:nvSpPr>
            <p:spPr bwMode="auto">
              <a:xfrm>
                <a:off x="1215" y="214"/>
                <a:ext cx="298" cy="434"/>
              </a:xfrm>
              <a:custGeom>
                <a:avLst/>
                <a:gdLst/>
                <a:ahLst/>
                <a:cxnLst>
                  <a:cxn ang="0">
                    <a:pos x="174" y="121"/>
                  </a:cxn>
                  <a:cxn ang="0">
                    <a:pos x="174" y="23"/>
                  </a:cxn>
                  <a:cxn ang="0">
                    <a:pos x="170" y="9"/>
                  </a:cxn>
                  <a:cxn ang="0">
                    <a:pos x="165" y="5"/>
                  </a:cxn>
                  <a:cxn ang="0">
                    <a:pos x="156" y="0"/>
                  </a:cxn>
                  <a:cxn ang="0">
                    <a:pos x="152" y="0"/>
                  </a:cxn>
                  <a:cxn ang="0">
                    <a:pos x="143" y="0"/>
                  </a:cxn>
                  <a:cxn ang="0">
                    <a:pos x="134" y="5"/>
                  </a:cxn>
                  <a:cxn ang="0">
                    <a:pos x="125" y="9"/>
                  </a:cxn>
                  <a:cxn ang="0">
                    <a:pos x="125" y="23"/>
                  </a:cxn>
                  <a:cxn ang="0">
                    <a:pos x="125" y="126"/>
                  </a:cxn>
                  <a:cxn ang="0">
                    <a:pos x="76" y="99"/>
                  </a:cxn>
                  <a:cxn ang="0">
                    <a:pos x="67" y="94"/>
                  </a:cxn>
                  <a:cxn ang="0">
                    <a:pos x="58" y="94"/>
                  </a:cxn>
                  <a:cxn ang="0">
                    <a:pos x="49" y="99"/>
                  </a:cxn>
                  <a:cxn ang="0">
                    <a:pos x="45" y="103"/>
                  </a:cxn>
                  <a:cxn ang="0">
                    <a:pos x="40" y="112"/>
                  </a:cxn>
                  <a:cxn ang="0">
                    <a:pos x="45" y="117"/>
                  </a:cxn>
                  <a:cxn ang="0">
                    <a:pos x="45" y="126"/>
                  </a:cxn>
                  <a:cxn ang="0">
                    <a:pos x="54" y="134"/>
                  </a:cxn>
                  <a:cxn ang="0">
                    <a:pos x="121" y="170"/>
                  </a:cxn>
                  <a:cxn ang="0">
                    <a:pos x="121" y="242"/>
                  </a:cxn>
                  <a:cxn ang="0">
                    <a:pos x="36" y="188"/>
                  </a:cxn>
                  <a:cxn ang="0">
                    <a:pos x="27" y="184"/>
                  </a:cxn>
                  <a:cxn ang="0">
                    <a:pos x="18" y="184"/>
                  </a:cxn>
                  <a:cxn ang="0">
                    <a:pos x="9" y="188"/>
                  </a:cxn>
                  <a:cxn ang="0">
                    <a:pos x="5" y="193"/>
                  </a:cxn>
                  <a:cxn ang="0">
                    <a:pos x="0" y="202"/>
                  </a:cxn>
                  <a:cxn ang="0">
                    <a:pos x="0" y="210"/>
                  </a:cxn>
                  <a:cxn ang="0">
                    <a:pos x="5" y="219"/>
                  </a:cxn>
                  <a:cxn ang="0">
                    <a:pos x="14" y="224"/>
                  </a:cxn>
                  <a:cxn ang="0">
                    <a:pos x="121" y="291"/>
                  </a:cxn>
                  <a:cxn ang="0">
                    <a:pos x="121" y="434"/>
                  </a:cxn>
                  <a:cxn ang="0">
                    <a:pos x="174" y="434"/>
                  </a:cxn>
                  <a:cxn ang="0">
                    <a:pos x="174" y="291"/>
                  </a:cxn>
                  <a:cxn ang="0">
                    <a:pos x="290" y="224"/>
                  </a:cxn>
                  <a:cxn ang="0">
                    <a:pos x="295" y="219"/>
                  </a:cxn>
                  <a:cxn ang="0">
                    <a:pos x="299" y="210"/>
                  </a:cxn>
                  <a:cxn ang="0">
                    <a:pos x="299" y="202"/>
                  </a:cxn>
                  <a:cxn ang="0">
                    <a:pos x="299" y="197"/>
                  </a:cxn>
                  <a:cxn ang="0">
                    <a:pos x="295" y="188"/>
                  </a:cxn>
                  <a:cxn ang="0">
                    <a:pos x="286" y="184"/>
                  </a:cxn>
                  <a:cxn ang="0">
                    <a:pos x="277" y="184"/>
                  </a:cxn>
                  <a:cxn ang="0">
                    <a:pos x="268" y="188"/>
                  </a:cxn>
                  <a:cxn ang="0">
                    <a:pos x="174" y="237"/>
                  </a:cxn>
                  <a:cxn ang="0">
                    <a:pos x="174" y="170"/>
                  </a:cxn>
                  <a:cxn ang="0">
                    <a:pos x="246" y="134"/>
                  </a:cxn>
                  <a:cxn ang="0">
                    <a:pos x="250" y="130"/>
                  </a:cxn>
                  <a:cxn ang="0">
                    <a:pos x="255" y="121"/>
                  </a:cxn>
                  <a:cxn ang="0">
                    <a:pos x="255" y="112"/>
                  </a:cxn>
                  <a:cxn ang="0">
                    <a:pos x="250" y="108"/>
                  </a:cxn>
                  <a:cxn ang="0">
                    <a:pos x="246" y="103"/>
                  </a:cxn>
                  <a:cxn ang="0">
                    <a:pos x="237" y="99"/>
                  </a:cxn>
                  <a:cxn ang="0">
                    <a:pos x="232" y="99"/>
                  </a:cxn>
                  <a:cxn ang="0">
                    <a:pos x="223" y="99"/>
                  </a:cxn>
                  <a:cxn ang="0">
                    <a:pos x="174" y="121"/>
                  </a:cxn>
                </a:cxnLst>
                <a:rect l="0" t="0" r="r" b="b"/>
                <a:pathLst>
                  <a:path w="299" h="434">
                    <a:moveTo>
                      <a:pt x="174" y="121"/>
                    </a:moveTo>
                    <a:lnTo>
                      <a:pt x="174" y="23"/>
                    </a:lnTo>
                    <a:lnTo>
                      <a:pt x="170" y="9"/>
                    </a:lnTo>
                    <a:lnTo>
                      <a:pt x="165" y="5"/>
                    </a:lnTo>
                    <a:lnTo>
                      <a:pt x="156" y="0"/>
                    </a:lnTo>
                    <a:lnTo>
                      <a:pt x="152" y="0"/>
                    </a:lnTo>
                    <a:lnTo>
                      <a:pt x="143" y="0"/>
                    </a:lnTo>
                    <a:lnTo>
                      <a:pt x="134" y="5"/>
                    </a:lnTo>
                    <a:lnTo>
                      <a:pt x="125" y="9"/>
                    </a:lnTo>
                    <a:lnTo>
                      <a:pt x="125" y="23"/>
                    </a:lnTo>
                    <a:lnTo>
                      <a:pt x="125" y="126"/>
                    </a:lnTo>
                    <a:lnTo>
                      <a:pt x="76" y="99"/>
                    </a:lnTo>
                    <a:lnTo>
                      <a:pt x="67" y="94"/>
                    </a:lnTo>
                    <a:lnTo>
                      <a:pt x="58" y="94"/>
                    </a:lnTo>
                    <a:lnTo>
                      <a:pt x="49" y="99"/>
                    </a:lnTo>
                    <a:lnTo>
                      <a:pt x="45" y="103"/>
                    </a:lnTo>
                    <a:lnTo>
                      <a:pt x="40" y="112"/>
                    </a:lnTo>
                    <a:lnTo>
                      <a:pt x="45" y="117"/>
                    </a:lnTo>
                    <a:lnTo>
                      <a:pt x="45" y="126"/>
                    </a:lnTo>
                    <a:lnTo>
                      <a:pt x="54" y="134"/>
                    </a:lnTo>
                    <a:lnTo>
                      <a:pt x="121" y="170"/>
                    </a:lnTo>
                    <a:lnTo>
                      <a:pt x="121" y="242"/>
                    </a:lnTo>
                    <a:lnTo>
                      <a:pt x="36" y="188"/>
                    </a:lnTo>
                    <a:lnTo>
                      <a:pt x="27" y="184"/>
                    </a:lnTo>
                    <a:lnTo>
                      <a:pt x="18" y="184"/>
                    </a:lnTo>
                    <a:lnTo>
                      <a:pt x="9" y="188"/>
                    </a:lnTo>
                    <a:lnTo>
                      <a:pt x="5" y="193"/>
                    </a:lnTo>
                    <a:lnTo>
                      <a:pt x="0" y="202"/>
                    </a:lnTo>
                    <a:lnTo>
                      <a:pt x="0" y="210"/>
                    </a:lnTo>
                    <a:lnTo>
                      <a:pt x="5" y="219"/>
                    </a:lnTo>
                    <a:lnTo>
                      <a:pt x="14" y="224"/>
                    </a:lnTo>
                    <a:lnTo>
                      <a:pt x="121" y="291"/>
                    </a:lnTo>
                    <a:lnTo>
                      <a:pt x="121" y="434"/>
                    </a:lnTo>
                    <a:lnTo>
                      <a:pt x="174" y="434"/>
                    </a:lnTo>
                    <a:lnTo>
                      <a:pt x="174" y="291"/>
                    </a:lnTo>
                    <a:lnTo>
                      <a:pt x="290" y="224"/>
                    </a:lnTo>
                    <a:lnTo>
                      <a:pt x="295" y="219"/>
                    </a:lnTo>
                    <a:lnTo>
                      <a:pt x="299" y="210"/>
                    </a:lnTo>
                    <a:lnTo>
                      <a:pt x="299" y="202"/>
                    </a:lnTo>
                    <a:lnTo>
                      <a:pt x="299" y="197"/>
                    </a:lnTo>
                    <a:lnTo>
                      <a:pt x="295" y="188"/>
                    </a:lnTo>
                    <a:lnTo>
                      <a:pt x="286" y="184"/>
                    </a:lnTo>
                    <a:lnTo>
                      <a:pt x="277" y="184"/>
                    </a:lnTo>
                    <a:lnTo>
                      <a:pt x="268" y="188"/>
                    </a:lnTo>
                    <a:lnTo>
                      <a:pt x="174" y="237"/>
                    </a:lnTo>
                    <a:lnTo>
                      <a:pt x="174" y="170"/>
                    </a:lnTo>
                    <a:lnTo>
                      <a:pt x="246" y="134"/>
                    </a:lnTo>
                    <a:lnTo>
                      <a:pt x="250" y="130"/>
                    </a:lnTo>
                    <a:lnTo>
                      <a:pt x="255" y="121"/>
                    </a:lnTo>
                    <a:lnTo>
                      <a:pt x="255" y="112"/>
                    </a:lnTo>
                    <a:lnTo>
                      <a:pt x="250" y="108"/>
                    </a:lnTo>
                    <a:lnTo>
                      <a:pt x="246" y="103"/>
                    </a:lnTo>
                    <a:lnTo>
                      <a:pt x="237" y="99"/>
                    </a:lnTo>
                    <a:lnTo>
                      <a:pt x="232" y="99"/>
                    </a:lnTo>
                    <a:lnTo>
                      <a:pt x="223" y="99"/>
                    </a:lnTo>
                    <a:lnTo>
                      <a:pt x="174" y="12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05477" name="Freeform 5"/>
              <p:cNvSpPr>
                <a:spLocks/>
              </p:cNvSpPr>
              <p:nvPr/>
            </p:nvSpPr>
            <p:spPr bwMode="auto">
              <a:xfrm>
                <a:off x="982" y="398"/>
                <a:ext cx="393" cy="272"/>
              </a:xfrm>
              <a:custGeom>
                <a:avLst/>
                <a:gdLst/>
                <a:ahLst/>
                <a:cxnLst>
                  <a:cxn ang="0">
                    <a:pos x="121" y="71"/>
                  </a:cxn>
                  <a:cxn ang="0">
                    <a:pos x="36" y="22"/>
                  </a:cxn>
                  <a:cxn ang="0">
                    <a:pos x="27" y="18"/>
                  </a:cxn>
                  <a:cxn ang="0">
                    <a:pos x="18" y="18"/>
                  </a:cxn>
                  <a:cxn ang="0">
                    <a:pos x="9" y="22"/>
                  </a:cxn>
                  <a:cxn ang="0">
                    <a:pos x="5" y="31"/>
                  </a:cxn>
                  <a:cxn ang="0">
                    <a:pos x="0" y="40"/>
                  </a:cxn>
                  <a:cxn ang="0">
                    <a:pos x="0" y="49"/>
                  </a:cxn>
                  <a:cxn ang="0">
                    <a:pos x="5" y="58"/>
                  </a:cxn>
                  <a:cxn ang="0">
                    <a:pos x="9" y="62"/>
                  </a:cxn>
                  <a:cxn ang="0">
                    <a:pos x="98" y="116"/>
                  </a:cxn>
                  <a:cxn ang="0">
                    <a:pos x="54" y="143"/>
                  </a:cxn>
                  <a:cxn ang="0">
                    <a:pos x="45" y="147"/>
                  </a:cxn>
                  <a:cxn ang="0">
                    <a:pos x="40" y="156"/>
                  </a:cxn>
                  <a:cxn ang="0">
                    <a:pos x="40" y="165"/>
                  </a:cxn>
                  <a:cxn ang="0">
                    <a:pos x="40" y="174"/>
                  </a:cxn>
                  <a:cxn ang="0">
                    <a:pos x="49" y="178"/>
                  </a:cxn>
                  <a:cxn ang="0">
                    <a:pos x="54" y="183"/>
                  </a:cxn>
                  <a:cxn ang="0">
                    <a:pos x="63" y="183"/>
                  </a:cxn>
                  <a:cxn ang="0">
                    <a:pos x="72" y="183"/>
                  </a:cxn>
                  <a:cxn ang="0">
                    <a:pos x="139" y="143"/>
                  </a:cxn>
                  <a:cxn ang="0">
                    <a:pos x="197" y="178"/>
                  </a:cxn>
                  <a:cxn ang="0">
                    <a:pos x="112" y="223"/>
                  </a:cxn>
                  <a:cxn ang="0">
                    <a:pos x="103" y="232"/>
                  </a:cxn>
                  <a:cxn ang="0">
                    <a:pos x="98" y="241"/>
                  </a:cxn>
                  <a:cxn ang="0">
                    <a:pos x="98" y="246"/>
                  </a:cxn>
                  <a:cxn ang="0">
                    <a:pos x="98" y="254"/>
                  </a:cxn>
                  <a:cxn ang="0">
                    <a:pos x="103" y="263"/>
                  </a:cxn>
                  <a:cxn ang="0">
                    <a:pos x="112" y="268"/>
                  </a:cxn>
                  <a:cxn ang="0">
                    <a:pos x="121" y="268"/>
                  </a:cxn>
                  <a:cxn ang="0">
                    <a:pos x="130" y="263"/>
                  </a:cxn>
                  <a:cxn ang="0">
                    <a:pos x="241" y="201"/>
                  </a:cxn>
                  <a:cxn ang="0">
                    <a:pos x="366" y="272"/>
                  </a:cxn>
                  <a:cxn ang="0">
                    <a:pos x="393" y="228"/>
                  </a:cxn>
                  <a:cxn ang="0">
                    <a:pos x="268" y="156"/>
                  </a:cxn>
                  <a:cxn ang="0">
                    <a:pos x="268" y="22"/>
                  </a:cxn>
                  <a:cxn ang="0">
                    <a:pos x="268" y="13"/>
                  </a:cxn>
                  <a:cxn ang="0">
                    <a:pos x="264" y="9"/>
                  </a:cxn>
                  <a:cxn ang="0">
                    <a:pos x="255" y="4"/>
                  </a:cxn>
                  <a:cxn ang="0">
                    <a:pos x="250" y="0"/>
                  </a:cxn>
                  <a:cxn ang="0">
                    <a:pos x="241" y="0"/>
                  </a:cxn>
                  <a:cxn ang="0">
                    <a:pos x="232" y="4"/>
                  </a:cxn>
                  <a:cxn ang="0">
                    <a:pos x="228" y="13"/>
                  </a:cxn>
                  <a:cxn ang="0">
                    <a:pos x="228" y="22"/>
                  </a:cxn>
                  <a:cxn ang="0">
                    <a:pos x="223" y="129"/>
                  </a:cxn>
                  <a:cxn ang="0">
                    <a:pos x="165" y="94"/>
                  </a:cxn>
                  <a:cxn ang="0">
                    <a:pos x="170" y="18"/>
                  </a:cxn>
                  <a:cxn ang="0">
                    <a:pos x="165" y="9"/>
                  </a:cxn>
                  <a:cxn ang="0">
                    <a:pos x="161" y="4"/>
                  </a:cxn>
                  <a:cxn ang="0">
                    <a:pos x="156" y="0"/>
                  </a:cxn>
                  <a:cxn ang="0">
                    <a:pos x="148" y="0"/>
                  </a:cxn>
                  <a:cxn ang="0">
                    <a:pos x="139" y="0"/>
                  </a:cxn>
                  <a:cxn ang="0">
                    <a:pos x="134" y="4"/>
                  </a:cxn>
                  <a:cxn ang="0">
                    <a:pos x="130" y="9"/>
                  </a:cxn>
                  <a:cxn ang="0">
                    <a:pos x="125" y="18"/>
                  </a:cxn>
                  <a:cxn ang="0">
                    <a:pos x="121" y="71"/>
                  </a:cxn>
                </a:cxnLst>
                <a:rect l="0" t="0" r="r" b="b"/>
                <a:pathLst>
                  <a:path w="393" h="272">
                    <a:moveTo>
                      <a:pt x="121" y="71"/>
                    </a:moveTo>
                    <a:lnTo>
                      <a:pt x="36" y="22"/>
                    </a:lnTo>
                    <a:lnTo>
                      <a:pt x="27" y="18"/>
                    </a:lnTo>
                    <a:lnTo>
                      <a:pt x="18" y="18"/>
                    </a:lnTo>
                    <a:lnTo>
                      <a:pt x="9" y="22"/>
                    </a:lnTo>
                    <a:lnTo>
                      <a:pt x="5" y="31"/>
                    </a:lnTo>
                    <a:lnTo>
                      <a:pt x="0" y="40"/>
                    </a:lnTo>
                    <a:lnTo>
                      <a:pt x="0" y="49"/>
                    </a:lnTo>
                    <a:lnTo>
                      <a:pt x="5" y="58"/>
                    </a:lnTo>
                    <a:lnTo>
                      <a:pt x="9" y="62"/>
                    </a:lnTo>
                    <a:lnTo>
                      <a:pt x="98" y="116"/>
                    </a:lnTo>
                    <a:lnTo>
                      <a:pt x="54" y="143"/>
                    </a:lnTo>
                    <a:lnTo>
                      <a:pt x="45" y="147"/>
                    </a:lnTo>
                    <a:lnTo>
                      <a:pt x="40" y="156"/>
                    </a:lnTo>
                    <a:lnTo>
                      <a:pt x="40" y="165"/>
                    </a:lnTo>
                    <a:lnTo>
                      <a:pt x="40" y="174"/>
                    </a:lnTo>
                    <a:lnTo>
                      <a:pt x="49" y="178"/>
                    </a:lnTo>
                    <a:lnTo>
                      <a:pt x="54" y="183"/>
                    </a:lnTo>
                    <a:lnTo>
                      <a:pt x="63" y="183"/>
                    </a:lnTo>
                    <a:lnTo>
                      <a:pt x="72" y="183"/>
                    </a:lnTo>
                    <a:lnTo>
                      <a:pt x="139" y="143"/>
                    </a:lnTo>
                    <a:lnTo>
                      <a:pt x="197" y="178"/>
                    </a:lnTo>
                    <a:lnTo>
                      <a:pt x="112" y="223"/>
                    </a:lnTo>
                    <a:lnTo>
                      <a:pt x="103" y="232"/>
                    </a:lnTo>
                    <a:lnTo>
                      <a:pt x="98" y="241"/>
                    </a:lnTo>
                    <a:lnTo>
                      <a:pt x="98" y="246"/>
                    </a:lnTo>
                    <a:lnTo>
                      <a:pt x="98" y="254"/>
                    </a:lnTo>
                    <a:lnTo>
                      <a:pt x="103" y="263"/>
                    </a:lnTo>
                    <a:lnTo>
                      <a:pt x="112" y="268"/>
                    </a:lnTo>
                    <a:lnTo>
                      <a:pt x="121" y="268"/>
                    </a:lnTo>
                    <a:lnTo>
                      <a:pt x="130" y="263"/>
                    </a:lnTo>
                    <a:lnTo>
                      <a:pt x="241" y="201"/>
                    </a:lnTo>
                    <a:lnTo>
                      <a:pt x="366" y="272"/>
                    </a:lnTo>
                    <a:lnTo>
                      <a:pt x="393" y="228"/>
                    </a:lnTo>
                    <a:lnTo>
                      <a:pt x="268" y="156"/>
                    </a:lnTo>
                    <a:lnTo>
                      <a:pt x="268" y="22"/>
                    </a:lnTo>
                    <a:lnTo>
                      <a:pt x="268" y="13"/>
                    </a:lnTo>
                    <a:lnTo>
                      <a:pt x="264" y="9"/>
                    </a:lnTo>
                    <a:lnTo>
                      <a:pt x="255" y="4"/>
                    </a:lnTo>
                    <a:lnTo>
                      <a:pt x="250" y="0"/>
                    </a:lnTo>
                    <a:lnTo>
                      <a:pt x="241" y="0"/>
                    </a:lnTo>
                    <a:lnTo>
                      <a:pt x="232" y="4"/>
                    </a:lnTo>
                    <a:lnTo>
                      <a:pt x="228" y="13"/>
                    </a:lnTo>
                    <a:lnTo>
                      <a:pt x="228" y="22"/>
                    </a:lnTo>
                    <a:lnTo>
                      <a:pt x="223" y="129"/>
                    </a:lnTo>
                    <a:lnTo>
                      <a:pt x="165" y="94"/>
                    </a:lnTo>
                    <a:lnTo>
                      <a:pt x="170" y="18"/>
                    </a:lnTo>
                    <a:lnTo>
                      <a:pt x="165" y="9"/>
                    </a:lnTo>
                    <a:lnTo>
                      <a:pt x="161" y="4"/>
                    </a:lnTo>
                    <a:lnTo>
                      <a:pt x="156" y="0"/>
                    </a:lnTo>
                    <a:lnTo>
                      <a:pt x="148" y="0"/>
                    </a:lnTo>
                    <a:lnTo>
                      <a:pt x="139" y="0"/>
                    </a:lnTo>
                    <a:lnTo>
                      <a:pt x="134" y="4"/>
                    </a:lnTo>
                    <a:lnTo>
                      <a:pt x="130" y="9"/>
                    </a:lnTo>
                    <a:lnTo>
                      <a:pt x="125" y="18"/>
                    </a:lnTo>
                    <a:lnTo>
                      <a:pt x="121" y="7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05478" name="Freeform 6"/>
              <p:cNvSpPr>
                <a:spLocks/>
              </p:cNvSpPr>
              <p:nvPr/>
            </p:nvSpPr>
            <p:spPr bwMode="auto">
              <a:xfrm>
                <a:off x="982" y="625"/>
                <a:ext cx="393" cy="277"/>
              </a:xfrm>
              <a:custGeom>
                <a:avLst/>
                <a:gdLst/>
                <a:ahLst/>
                <a:cxnLst>
                  <a:cxn ang="0">
                    <a:pos x="98" y="156"/>
                  </a:cxn>
                  <a:cxn ang="0">
                    <a:pos x="9" y="205"/>
                  </a:cxn>
                  <a:cxn ang="0">
                    <a:pos x="0" y="214"/>
                  </a:cxn>
                  <a:cxn ang="0">
                    <a:pos x="0" y="223"/>
                  </a:cxn>
                  <a:cxn ang="0">
                    <a:pos x="0" y="228"/>
                  </a:cxn>
                  <a:cxn ang="0">
                    <a:pos x="0" y="237"/>
                  </a:cxn>
                  <a:cxn ang="0">
                    <a:pos x="9" y="246"/>
                  </a:cxn>
                  <a:cxn ang="0">
                    <a:pos x="14" y="250"/>
                  </a:cxn>
                  <a:cxn ang="0">
                    <a:pos x="23" y="250"/>
                  </a:cxn>
                  <a:cxn ang="0">
                    <a:pos x="36" y="250"/>
                  </a:cxn>
                  <a:cxn ang="0">
                    <a:pos x="125" y="196"/>
                  </a:cxn>
                  <a:cxn ang="0">
                    <a:pos x="125" y="250"/>
                  </a:cxn>
                  <a:cxn ang="0">
                    <a:pos x="125" y="263"/>
                  </a:cxn>
                  <a:cxn ang="0">
                    <a:pos x="130" y="268"/>
                  </a:cxn>
                  <a:cxn ang="0">
                    <a:pos x="139" y="272"/>
                  </a:cxn>
                  <a:cxn ang="0">
                    <a:pos x="143" y="277"/>
                  </a:cxn>
                  <a:cxn ang="0">
                    <a:pos x="152" y="277"/>
                  </a:cxn>
                  <a:cxn ang="0">
                    <a:pos x="161" y="272"/>
                  </a:cxn>
                  <a:cxn ang="0">
                    <a:pos x="165" y="263"/>
                  </a:cxn>
                  <a:cxn ang="0">
                    <a:pos x="165" y="254"/>
                  </a:cxn>
                  <a:cxn ang="0">
                    <a:pos x="165" y="178"/>
                  </a:cxn>
                  <a:cxn ang="0">
                    <a:pos x="223" y="143"/>
                  </a:cxn>
                  <a:cxn ang="0">
                    <a:pos x="223" y="241"/>
                  </a:cxn>
                  <a:cxn ang="0">
                    <a:pos x="223" y="250"/>
                  </a:cxn>
                  <a:cxn ang="0">
                    <a:pos x="228" y="259"/>
                  </a:cxn>
                  <a:cxn ang="0">
                    <a:pos x="237" y="263"/>
                  </a:cxn>
                  <a:cxn ang="0">
                    <a:pos x="246" y="268"/>
                  </a:cxn>
                  <a:cxn ang="0">
                    <a:pos x="255" y="268"/>
                  </a:cxn>
                  <a:cxn ang="0">
                    <a:pos x="259" y="263"/>
                  </a:cxn>
                  <a:cxn ang="0">
                    <a:pos x="264" y="254"/>
                  </a:cxn>
                  <a:cxn ang="0">
                    <a:pos x="268" y="246"/>
                  </a:cxn>
                  <a:cxn ang="0">
                    <a:pos x="268" y="116"/>
                  </a:cxn>
                  <a:cxn ang="0">
                    <a:pos x="393" y="44"/>
                  </a:cxn>
                  <a:cxn ang="0">
                    <a:pos x="366" y="0"/>
                  </a:cxn>
                  <a:cxn ang="0">
                    <a:pos x="241" y="71"/>
                  </a:cxn>
                  <a:cxn ang="0">
                    <a:pos x="125" y="4"/>
                  </a:cxn>
                  <a:cxn ang="0">
                    <a:pos x="121" y="0"/>
                  </a:cxn>
                  <a:cxn ang="0">
                    <a:pos x="112" y="0"/>
                  </a:cxn>
                  <a:cxn ang="0">
                    <a:pos x="103" y="4"/>
                  </a:cxn>
                  <a:cxn ang="0">
                    <a:pos x="98" y="9"/>
                  </a:cxn>
                  <a:cxn ang="0">
                    <a:pos x="94" y="18"/>
                  </a:cxn>
                  <a:cxn ang="0">
                    <a:pos x="94" y="26"/>
                  </a:cxn>
                  <a:cxn ang="0">
                    <a:pos x="98" y="35"/>
                  </a:cxn>
                  <a:cxn ang="0">
                    <a:pos x="107" y="40"/>
                  </a:cxn>
                  <a:cxn ang="0">
                    <a:pos x="197" y="98"/>
                  </a:cxn>
                  <a:cxn ang="0">
                    <a:pos x="139" y="129"/>
                  </a:cxn>
                  <a:cxn ang="0">
                    <a:pos x="72" y="89"/>
                  </a:cxn>
                  <a:cxn ang="0">
                    <a:pos x="63" y="85"/>
                  </a:cxn>
                  <a:cxn ang="0">
                    <a:pos x="58" y="85"/>
                  </a:cxn>
                  <a:cxn ang="0">
                    <a:pos x="49" y="89"/>
                  </a:cxn>
                  <a:cxn ang="0">
                    <a:pos x="45" y="98"/>
                  </a:cxn>
                  <a:cxn ang="0">
                    <a:pos x="45" y="102"/>
                  </a:cxn>
                  <a:cxn ang="0">
                    <a:pos x="45" y="111"/>
                  </a:cxn>
                  <a:cxn ang="0">
                    <a:pos x="45" y="120"/>
                  </a:cxn>
                  <a:cxn ang="0">
                    <a:pos x="54" y="125"/>
                  </a:cxn>
                  <a:cxn ang="0">
                    <a:pos x="98" y="156"/>
                  </a:cxn>
                </a:cxnLst>
                <a:rect l="0" t="0" r="r" b="b"/>
                <a:pathLst>
                  <a:path w="393" h="277">
                    <a:moveTo>
                      <a:pt x="98" y="156"/>
                    </a:moveTo>
                    <a:lnTo>
                      <a:pt x="9" y="205"/>
                    </a:lnTo>
                    <a:lnTo>
                      <a:pt x="0" y="214"/>
                    </a:lnTo>
                    <a:lnTo>
                      <a:pt x="0" y="223"/>
                    </a:lnTo>
                    <a:lnTo>
                      <a:pt x="0" y="228"/>
                    </a:lnTo>
                    <a:lnTo>
                      <a:pt x="0" y="237"/>
                    </a:lnTo>
                    <a:lnTo>
                      <a:pt x="9" y="246"/>
                    </a:lnTo>
                    <a:lnTo>
                      <a:pt x="14" y="250"/>
                    </a:lnTo>
                    <a:lnTo>
                      <a:pt x="23" y="250"/>
                    </a:lnTo>
                    <a:lnTo>
                      <a:pt x="36" y="250"/>
                    </a:lnTo>
                    <a:lnTo>
                      <a:pt x="125" y="196"/>
                    </a:lnTo>
                    <a:lnTo>
                      <a:pt x="125" y="250"/>
                    </a:lnTo>
                    <a:lnTo>
                      <a:pt x="125" y="263"/>
                    </a:lnTo>
                    <a:lnTo>
                      <a:pt x="130" y="268"/>
                    </a:lnTo>
                    <a:lnTo>
                      <a:pt x="139" y="272"/>
                    </a:lnTo>
                    <a:lnTo>
                      <a:pt x="143" y="277"/>
                    </a:lnTo>
                    <a:lnTo>
                      <a:pt x="152" y="277"/>
                    </a:lnTo>
                    <a:lnTo>
                      <a:pt x="161" y="272"/>
                    </a:lnTo>
                    <a:lnTo>
                      <a:pt x="165" y="263"/>
                    </a:lnTo>
                    <a:lnTo>
                      <a:pt x="165" y="254"/>
                    </a:lnTo>
                    <a:lnTo>
                      <a:pt x="165" y="178"/>
                    </a:lnTo>
                    <a:lnTo>
                      <a:pt x="223" y="143"/>
                    </a:lnTo>
                    <a:lnTo>
                      <a:pt x="223" y="241"/>
                    </a:lnTo>
                    <a:lnTo>
                      <a:pt x="223" y="250"/>
                    </a:lnTo>
                    <a:lnTo>
                      <a:pt x="228" y="259"/>
                    </a:lnTo>
                    <a:lnTo>
                      <a:pt x="237" y="263"/>
                    </a:lnTo>
                    <a:lnTo>
                      <a:pt x="246" y="268"/>
                    </a:lnTo>
                    <a:lnTo>
                      <a:pt x="255" y="268"/>
                    </a:lnTo>
                    <a:lnTo>
                      <a:pt x="259" y="263"/>
                    </a:lnTo>
                    <a:lnTo>
                      <a:pt x="264" y="254"/>
                    </a:lnTo>
                    <a:lnTo>
                      <a:pt x="268" y="246"/>
                    </a:lnTo>
                    <a:lnTo>
                      <a:pt x="268" y="116"/>
                    </a:lnTo>
                    <a:lnTo>
                      <a:pt x="393" y="44"/>
                    </a:lnTo>
                    <a:lnTo>
                      <a:pt x="366" y="0"/>
                    </a:lnTo>
                    <a:lnTo>
                      <a:pt x="241" y="71"/>
                    </a:lnTo>
                    <a:lnTo>
                      <a:pt x="125" y="4"/>
                    </a:lnTo>
                    <a:lnTo>
                      <a:pt x="121" y="0"/>
                    </a:lnTo>
                    <a:lnTo>
                      <a:pt x="112" y="0"/>
                    </a:lnTo>
                    <a:lnTo>
                      <a:pt x="103" y="4"/>
                    </a:lnTo>
                    <a:lnTo>
                      <a:pt x="98" y="9"/>
                    </a:lnTo>
                    <a:lnTo>
                      <a:pt x="94" y="18"/>
                    </a:lnTo>
                    <a:lnTo>
                      <a:pt x="94" y="26"/>
                    </a:lnTo>
                    <a:lnTo>
                      <a:pt x="98" y="35"/>
                    </a:lnTo>
                    <a:lnTo>
                      <a:pt x="107" y="40"/>
                    </a:lnTo>
                    <a:lnTo>
                      <a:pt x="197" y="98"/>
                    </a:lnTo>
                    <a:lnTo>
                      <a:pt x="139" y="129"/>
                    </a:lnTo>
                    <a:lnTo>
                      <a:pt x="72" y="89"/>
                    </a:lnTo>
                    <a:lnTo>
                      <a:pt x="63" y="85"/>
                    </a:lnTo>
                    <a:lnTo>
                      <a:pt x="58" y="85"/>
                    </a:lnTo>
                    <a:lnTo>
                      <a:pt x="49" y="89"/>
                    </a:lnTo>
                    <a:lnTo>
                      <a:pt x="45" y="98"/>
                    </a:lnTo>
                    <a:lnTo>
                      <a:pt x="45" y="102"/>
                    </a:lnTo>
                    <a:lnTo>
                      <a:pt x="45" y="111"/>
                    </a:lnTo>
                    <a:lnTo>
                      <a:pt x="45" y="120"/>
                    </a:lnTo>
                    <a:lnTo>
                      <a:pt x="54" y="125"/>
                    </a:lnTo>
                    <a:lnTo>
                      <a:pt x="98" y="15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05479" name="Freeform 7"/>
              <p:cNvSpPr>
                <a:spLocks/>
              </p:cNvSpPr>
              <p:nvPr/>
            </p:nvSpPr>
            <p:spPr bwMode="auto">
              <a:xfrm>
                <a:off x="1210" y="648"/>
                <a:ext cx="298" cy="438"/>
              </a:xfrm>
              <a:custGeom>
                <a:avLst/>
                <a:gdLst/>
                <a:ahLst/>
                <a:cxnLst>
                  <a:cxn ang="0">
                    <a:pos x="125" y="313"/>
                  </a:cxn>
                  <a:cxn ang="0">
                    <a:pos x="125" y="411"/>
                  </a:cxn>
                  <a:cxn ang="0">
                    <a:pos x="129" y="425"/>
                  </a:cxn>
                  <a:cxn ang="0">
                    <a:pos x="134" y="429"/>
                  </a:cxn>
                  <a:cxn ang="0">
                    <a:pos x="143" y="434"/>
                  </a:cxn>
                  <a:cxn ang="0">
                    <a:pos x="147" y="438"/>
                  </a:cxn>
                  <a:cxn ang="0">
                    <a:pos x="156" y="434"/>
                  </a:cxn>
                  <a:cxn ang="0">
                    <a:pos x="165" y="429"/>
                  </a:cxn>
                  <a:cxn ang="0">
                    <a:pos x="174" y="425"/>
                  </a:cxn>
                  <a:cxn ang="0">
                    <a:pos x="174" y="411"/>
                  </a:cxn>
                  <a:cxn ang="0">
                    <a:pos x="174" y="308"/>
                  </a:cxn>
                  <a:cxn ang="0">
                    <a:pos x="223" y="335"/>
                  </a:cxn>
                  <a:cxn ang="0">
                    <a:pos x="232" y="340"/>
                  </a:cxn>
                  <a:cxn ang="0">
                    <a:pos x="241" y="340"/>
                  </a:cxn>
                  <a:cxn ang="0">
                    <a:pos x="250" y="335"/>
                  </a:cxn>
                  <a:cxn ang="0">
                    <a:pos x="254" y="331"/>
                  </a:cxn>
                  <a:cxn ang="0">
                    <a:pos x="254" y="322"/>
                  </a:cxn>
                  <a:cxn ang="0">
                    <a:pos x="254" y="317"/>
                  </a:cxn>
                  <a:cxn ang="0">
                    <a:pos x="254" y="308"/>
                  </a:cxn>
                  <a:cxn ang="0">
                    <a:pos x="245" y="300"/>
                  </a:cxn>
                  <a:cxn ang="0">
                    <a:pos x="178" y="264"/>
                  </a:cxn>
                  <a:cxn ang="0">
                    <a:pos x="178" y="192"/>
                  </a:cxn>
                  <a:cxn ang="0">
                    <a:pos x="263" y="246"/>
                  </a:cxn>
                  <a:cxn ang="0">
                    <a:pos x="272" y="250"/>
                  </a:cxn>
                  <a:cxn ang="0">
                    <a:pos x="281" y="250"/>
                  </a:cxn>
                  <a:cxn ang="0">
                    <a:pos x="290" y="246"/>
                  </a:cxn>
                  <a:cxn ang="0">
                    <a:pos x="294" y="241"/>
                  </a:cxn>
                  <a:cxn ang="0">
                    <a:pos x="299" y="232"/>
                  </a:cxn>
                  <a:cxn ang="0">
                    <a:pos x="299" y="224"/>
                  </a:cxn>
                  <a:cxn ang="0">
                    <a:pos x="294" y="215"/>
                  </a:cxn>
                  <a:cxn ang="0">
                    <a:pos x="285" y="210"/>
                  </a:cxn>
                  <a:cxn ang="0">
                    <a:pos x="178" y="143"/>
                  </a:cxn>
                  <a:cxn ang="0">
                    <a:pos x="178" y="0"/>
                  </a:cxn>
                  <a:cxn ang="0">
                    <a:pos x="125" y="0"/>
                  </a:cxn>
                  <a:cxn ang="0">
                    <a:pos x="125" y="143"/>
                  </a:cxn>
                  <a:cxn ang="0">
                    <a:pos x="9" y="210"/>
                  </a:cxn>
                  <a:cxn ang="0">
                    <a:pos x="4" y="215"/>
                  </a:cxn>
                  <a:cxn ang="0">
                    <a:pos x="0" y="224"/>
                  </a:cxn>
                  <a:cxn ang="0">
                    <a:pos x="0" y="232"/>
                  </a:cxn>
                  <a:cxn ang="0">
                    <a:pos x="0" y="237"/>
                  </a:cxn>
                  <a:cxn ang="0">
                    <a:pos x="4" y="246"/>
                  </a:cxn>
                  <a:cxn ang="0">
                    <a:pos x="13" y="250"/>
                  </a:cxn>
                  <a:cxn ang="0">
                    <a:pos x="22" y="250"/>
                  </a:cxn>
                  <a:cxn ang="0">
                    <a:pos x="31" y="246"/>
                  </a:cxn>
                  <a:cxn ang="0">
                    <a:pos x="125" y="197"/>
                  </a:cxn>
                  <a:cxn ang="0">
                    <a:pos x="125" y="264"/>
                  </a:cxn>
                  <a:cxn ang="0">
                    <a:pos x="53" y="300"/>
                  </a:cxn>
                  <a:cxn ang="0">
                    <a:pos x="49" y="304"/>
                  </a:cxn>
                  <a:cxn ang="0">
                    <a:pos x="44" y="313"/>
                  </a:cxn>
                  <a:cxn ang="0">
                    <a:pos x="44" y="322"/>
                  </a:cxn>
                  <a:cxn ang="0">
                    <a:pos x="49" y="326"/>
                  </a:cxn>
                  <a:cxn ang="0">
                    <a:pos x="53" y="331"/>
                  </a:cxn>
                  <a:cxn ang="0">
                    <a:pos x="62" y="335"/>
                  </a:cxn>
                  <a:cxn ang="0">
                    <a:pos x="67" y="335"/>
                  </a:cxn>
                  <a:cxn ang="0">
                    <a:pos x="76" y="335"/>
                  </a:cxn>
                  <a:cxn ang="0">
                    <a:pos x="125" y="313"/>
                  </a:cxn>
                </a:cxnLst>
                <a:rect l="0" t="0" r="r" b="b"/>
                <a:pathLst>
                  <a:path w="299" h="438">
                    <a:moveTo>
                      <a:pt x="125" y="313"/>
                    </a:moveTo>
                    <a:lnTo>
                      <a:pt x="125" y="411"/>
                    </a:lnTo>
                    <a:lnTo>
                      <a:pt x="129" y="425"/>
                    </a:lnTo>
                    <a:lnTo>
                      <a:pt x="134" y="429"/>
                    </a:lnTo>
                    <a:lnTo>
                      <a:pt x="143" y="434"/>
                    </a:lnTo>
                    <a:lnTo>
                      <a:pt x="147" y="438"/>
                    </a:lnTo>
                    <a:lnTo>
                      <a:pt x="156" y="434"/>
                    </a:lnTo>
                    <a:lnTo>
                      <a:pt x="165" y="429"/>
                    </a:lnTo>
                    <a:lnTo>
                      <a:pt x="174" y="425"/>
                    </a:lnTo>
                    <a:lnTo>
                      <a:pt x="174" y="411"/>
                    </a:lnTo>
                    <a:lnTo>
                      <a:pt x="174" y="308"/>
                    </a:lnTo>
                    <a:lnTo>
                      <a:pt x="223" y="335"/>
                    </a:lnTo>
                    <a:lnTo>
                      <a:pt x="232" y="340"/>
                    </a:lnTo>
                    <a:lnTo>
                      <a:pt x="241" y="340"/>
                    </a:lnTo>
                    <a:lnTo>
                      <a:pt x="250" y="335"/>
                    </a:lnTo>
                    <a:lnTo>
                      <a:pt x="254" y="331"/>
                    </a:lnTo>
                    <a:lnTo>
                      <a:pt x="254" y="322"/>
                    </a:lnTo>
                    <a:lnTo>
                      <a:pt x="254" y="317"/>
                    </a:lnTo>
                    <a:lnTo>
                      <a:pt x="254" y="308"/>
                    </a:lnTo>
                    <a:lnTo>
                      <a:pt x="245" y="300"/>
                    </a:lnTo>
                    <a:lnTo>
                      <a:pt x="178" y="264"/>
                    </a:lnTo>
                    <a:lnTo>
                      <a:pt x="178" y="192"/>
                    </a:lnTo>
                    <a:lnTo>
                      <a:pt x="263" y="246"/>
                    </a:lnTo>
                    <a:lnTo>
                      <a:pt x="272" y="250"/>
                    </a:lnTo>
                    <a:lnTo>
                      <a:pt x="281" y="250"/>
                    </a:lnTo>
                    <a:lnTo>
                      <a:pt x="290" y="246"/>
                    </a:lnTo>
                    <a:lnTo>
                      <a:pt x="294" y="241"/>
                    </a:lnTo>
                    <a:lnTo>
                      <a:pt x="299" y="232"/>
                    </a:lnTo>
                    <a:lnTo>
                      <a:pt x="299" y="224"/>
                    </a:lnTo>
                    <a:lnTo>
                      <a:pt x="294" y="215"/>
                    </a:lnTo>
                    <a:lnTo>
                      <a:pt x="285" y="210"/>
                    </a:lnTo>
                    <a:lnTo>
                      <a:pt x="178" y="143"/>
                    </a:lnTo>
                    <a:lnTo>
                      <a:pt x="178" y="0"/>
                    </a:lnTo>
                    <a:lnTo>
                      <a:pt x="125" y="0"/>
                    </a:lnTo>
                    <a:lnTo>
                      <a:pt x="125" y="143"/>
                    </a:lnTo>
                    <a:lnTo>
                      <a:pt x="9" y="210"/>
                    </a:lnTo>
                    <a:lnTo>
                      <a:pt x="4" y="215"/>
                    </a:lnTo>
                    <a:lnTo>
                      <a:pt x="0" y="224"/>
                    </a:lnTo>
                    <a:lnTo>
                      <a:pt x="0" y="232"/>
                    </a:lnTo>
                    <a:lnTo>
                      <a:pt x="0" y="237"/>
                    </a:lnTo>
                    <a:lnTo>
                      <a:pt x="4" y="246"/>
                    </a:lnTo>
                    <a:lnTo>
                      <a:pt x="13" y="250"/>
                    </a:lnTo>
                    <a:lnTo>
                      <a:pt x="22" y="250"/>
                    </a:lnTo>
                    <a:lnTo>
                      <a:pt x="31" y="246"/>
                    </a:lnTo>
                    <a:lnTo>
                      <a:pt x="125" y="197"/>
                    </a:lnTo>
                    <a:lnTo>
                      <a:pt x="125" y="264"/>
                    </a:lnTo>
                    <a:lnTo>
                      <a:pt x="53" y="300"/>
                    </a:lnTo>
                    <a:lnTo>
                      <a:pt x="49" y="304"/>
                    </a:lnTo>
                    <a:lnTo>
                      <a:pt x="44" y="313"/>
                    </a:lnTo>
                    <a:lnTo>
                      <a:pt x="44" y="322"/>
                    </a:lnTo>
                    <a:lnTo>
                      <a:pt x="49" y="326"/>
                    </a:lnTo>
                    <a:lnTo>
                      <a:pt x="53" y="331"/>
                    </a:lnTo>
                    <a:lnTo>
                      <a:pt x="62" y="335"/>
                    </a:lnTo>
                    <a:lnTo>
                      <a:pt x="67" y="335"/>
                    </a:lnTo>
                    <a:lnTo>
                      <a:pt x="76" y="335"/>
                    </a:lnTo>
                    <a:lnTo>
                      <a:pt x="125" y="313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05480" name="Freeform 8"/>
              <p:cNvSpPr>
                <a:spLocks/>
              </p:cNvSpPr>
              <p:nvPr/>
            </p:nvSpPr>
            <p:spPr bwMode="auto">
              <a:xfrm>
                <a:off x="1348" y="625"/>
                <a:ext cx="393" cy="272"/>
              </a:xfrm>
              <a:custGeom>
                <a:avLst/>
                <a:gdLst/>
                <a:ahLst/>
                <a:cxnLst>
                  <a:cxn ang="0">
                    <a:pos x="272" y="201"/>
                  </a:cxn>
                  <a:cxn ang="0">
                    <a:pos x="357" y="250"/>
                  </a:cxn>
                  <a:cxn ang="0">
                    <a:pos x="366" y="254"/>
                  </a:cxn>
                  <a:cxn ang="0">
                    <a:pos x="375" y="254"/>
                  </a:cxn>
                  <a:cxn ang="0">
                    <a:pos x="384" y="250"/>
                  </a:cxn>
                  <a:cxn ang="0">
                    <a:pos x="388" y="241"/>
                  </a:cxn>
                  <a:cxn ang="0">
                    <a:pos x="393" y="232"/>
                  </a:cxn>
                  <a:cxn ang="0">
                    <a:pos x="393" y="223"/>
                  </a:cxn>
                  <a:cxn ang="0">
                    <a:pos x="388" y="214"/>
                  </a:cxn>
                  <a:cxn ang="0">
                    <a:pos x="384" y="210"/>
                  </a:cxn>
                  <a:cxn ang="0">
                    <a:pos x="295" y="156"/>
                  </a:cxn>
                  <a:cxn ang="0">
                    <a:pos x="339" y="129"/>
                  </a:cxn>
                  <a:cxn ang="0">
                    <a:pos x="348" y="125"/>
                  </a:cxn>
                  <a:cxn ang="0">
                    <a:pos x="353" y="116"/>
                  </a:cxn>
                  <a:cxn ang="0">
                    <a:pos x="353" y="107"/>
                  </a:cxn>
                  <a:cxn ang="0">
                    <a:pos x="353" y="98"/>
                  </a:cxn>
                  <a:cxn ang="0">
                    <a:pos x="344" y="94"/>
                  </a:cxn>
                  <a:cxn ang="0">
                    <a:pos x="339" y="89"/>
                  </a:cxn>
                  <a:cxn ang="0">
                    <a:pos x="330" y="89"/>
                  </a:cxn>
                  <a:cxn ang="0">
                    <a:pos x="321" y="89"/>
                  </a:cxn>
                  <a:cxn ang="0">
                    <a:pos x="254" y="129"/>
                  </a:cxn>
                  <a:cxn ang="0">
                    <a:pos x="196" y="94"/>
                  </a:cxn>
                  <a:cxn ang="0">
                    <a:pos x="281" y="49"/>
                  </a:cxn>
                  <a:cxn ang="0">
                    <a:pos x="290" y="40"/>
                  </a:cxn>
                  <a:cxn ang="0">
                    <a:pos x="295" y="31"/>
                  </a:cxn>
                  <a:cxn ang="0">
                    <a:pos x="295" y="26"/>
                  </a:cxn>
                  <a:cxn ang="0">
                    <a:pos x="295" y="18"/>
                  </a:cxn>
                  <a:cxn ang="0">
                    <a:pos x="290" y="9"/>
                  </a:cxn>
                  <a:cxn ang="0">
                    <a:pos x="281" y="4"/>
                  </a:cxn>
                  <a:cxn ang="0">
                    <a:pos x="272" y="4"/>
                  </a:cxn>
                  <a:cxn ang="0">
                    <a:pos x="263" y="9"/>
                  </a:cxn>
                  <a:cxn ang="0">
                    <a:pos x="152" y="71"/>
                  </a:cxn>
                  <a:cxn ang="0">
                    <a:pos x="27" y="0"/>
                  </a:cxn>
                  <a:cxn ang="0">
                    <a:pos x="0" y="44"/>
                  </a:cxn>
                  <a:cxn ang="0">
                    <a:pos x="125" y="116"/>
                  </a:cxn>
                  <a:cxn ang="0">
                    <a:pos x="125" y="250"/>
                  </a:cxn>
                  <a:cxn ang="0">
                    <a:pos x="125" y="259"/>
                  </a:cxn>
                  <a:cxn ang="0">
                    <a:pos x="129" y="263"/>
                  </a:cxn>
                  <a:cxn ang="0">
                    <a:pos x="138" y="268"/>
                  </a:cxn>
                  <a:cxn ang="0">
                    <a:pos x="143" y="272"/>
                  </a:cxn>
                  <a:cxn ang="0">
                    <a:pos x="152" y="272"/>
                  </a:cxn>
                  <a:cxn ang="0">
                    <a:pos x="161" y="268"/>
                  </a:cxn>
                  <a:cxn ang="0">
                    <a:pos x="165" y="259"/>
                  </a:cxn>
                  <a:cxn ang="0">
                    <a:pos x="165" y="250"/>
                  </a:cxn>
                  <a:cxn ang="0">
                    <a:pos x="170" y="143"/>
                  </a:cxn>
                  <a:cxn ang="0">
                    <a:pos x="228" y="178"/>
                  </a:cxn>
                  <a:cxn ang="0">
                    <a:pos x="223" y="254"/>
                  </a:cxn>
                  <a:cxn ang="0">
                    <a:pos x="228" y="263"/>
                  </a:cxn>
                  <a:cxn ang="0">
                    <a:pos x="232" y="268"/>
                  </a:cxn>
                  <a:cxn ang="0">
                    <a:pos x="237" y="272"/>
                  </a:cxn>
                  <a:cxn ang="0">
                    <a:pos x="245" y="272"/>
                  </a:cxn>
                  <a:cxn ang="0">
                    <a:pos x="254" y="272"/>
                  </a:cxn>
                  <a:cxn ang="0">
                    <a:pos x="259" y="268"/>
                  </a:cxn>
                  <a:cxn ang="0">
                    <a:pos x="263" y="263"/>
                  </a:cxn>
                  <a:cxn ang="0">
                    <a:pos x="268" y="254"/>
                  </a:cxn>
                  <a:cxn ang="0">
                    <a:pos x="272" y="201"/>
                  </a:cxn>
                </a:cxnLst>
                <a:rect l="0" t="0" r="r" b="b"/>
                <a:pathLst>
                  <a:path w="393" h="272">
                    <a:moveTo>
                      <a:pt x="272" y="201"/>
                    </a:moveTo>
                    <a:lnTo>
                      <a:pt x="357" y="250"/>
                    </a:lnTo>
                    <a:lnTo>
                      <a:pt x="366" y="254"/>
                    </a:lnTo>
                    <a:lnTo>
                      <a:pt x="375" y="254"/>
                    </a:lnTo>
                    <a:lnTo>
                      <a:pt x="384" y="250"/>
                    </a:lnTo>
                    <a:lnTo>
                      <a:pt x="388" y="241"/>
                    </a:lnTo>
                    <a:lnTo>
                      <a:pt x="393" y="232"/>
                    </a:lnTo>
                    <a:lnTo>
                      <a:pt x="393" y="223"/>
                    </a:lnTo>
                    <a:lnTo>
                      <a:pt x="388" y="214"/>
                    </a:lnTo>
                    <a:lnTo>
                      <a:pt x="384" y="210"/>
                    </a:lnTo>
                    <a:lnTo>
                      <a:pt x="295" y="156"/>
                    </a:lnTo>
                    <a:lnTo>
                      <a:pt x="339" y="129"/>
                    </a:lnTo>
                    <a:lnTo>
                      <a:pt x="348" y="125"/>
                    </a:lnTo>
                    <a:lnTo>
                      <a:pt x="353" y="116"/>
                    </a:lnTo>
                    <a:lnTo>
                      <a:pt x="353" y="107"/>
                    </a:lnTo>
                    <a:lnTo>
                      <a:pt x="353" y="98"/>
                    </a:lnTo>
                    <a:lnTo>
                      <a:pt x="344" y="94"/>
                    </a:lnTo>
                    <a:lnTo>
                      <a:pt x="339" y="89"/>
                    </a:lnTo>
                    <a:lnTo>
                      <a:pt x="330" y="89"/>
                    </a:lnTo>
                    <a:lnTo>
                      <a:pt x="321" y="89"/>
                    </a:lnTo>
                    <a:lnTo>
                      <a:pt x="254" y="129"/>
                    </a:lnTo>
                    <a:lnTo>
                      <a:pt x="196" y="94"/>
                    </a:lnTo>
                    <a:lnTo>
                      <a:pt x="281" y="49"/>
                    </a:lnTo>
                    <a:lnTo>
                      <a:pt x="290" y="40"/>
                    </a:lnTo>
                    <a:lnTo>
                      <a:pt x="295" y="31"/>
                    </a:lnTo>
                    <a:lnTo>
                      <a:pt x="295" y="26"/>
                    </a:lnTo>
                    <a:lnTo>
                      <a:pt x="295" y="18"/>
                    </a:lnTo>
                    <a:lnTo>
                      <a:pt x="290" y="9"/>
                    </a:lnTo>
                    <a:lnTo>
                      <a:pt x="281" y="4"/>
                    </a:lnTo>
                    <a:lnTo>
                      <a:pt x="272" y="4"/>
                    </a:lnTo>
                    <a:lnTo>
                      <a:pt x="263" y="9"/>
                    </a:lnTo>
                    <a:lnTo>
                      <a:pt x="152" y="71"/>
                    </a:lnTo>
                    <a:lnTo>
                      <a:pt x="27" y="0"/>
                    </a:lnTo>
                    <a:lnTo>
                      <a:pt x="0" y="44"/>
                    </a:lnTo>
                    <a:lnTo>
                      <a:pt x="125" y="116"/>
                    </a:lnTo>
                    <a:lnTo>
                      <a:pt x="125" y="250"/>
                    </a:lnTo>
                    <a:lnTo>
                      <a:pt x="125" y="259"/>
                    </a:lnTo>
                    <a:lnTo>
                      <a:pt x="129" y="263"/>
                    </a:lnTo>
                    <a:lnTo>
                      <a:pt x="138" y="268"/>
                    </a:lnTo>
                    <a:lnTo>
                      <a:pt x="143" y="272"/>
                    </a:lnTo>
                    <a:lnTo>
                      <a:pt x="152" y="272"/>
                    </a:lnTo>
                    <a:lnTo>
                      <a:pt x="161" y="268"/>
                    </a:lnTo>
                    <a:lnTo>
                      <a:pt x="165" y="259"/>
                    </a:lnTo>
                    <a:lnTo>
                      <a:pt x="165" y="250"/>
                    </a:lnTo>
                    <a:lnTo>
                      <a:pt x="170" y="143"/>
                    </a:lnTo>
                    <a:lnTo>
                      <a:pt x="228" y="178"/>
                    </a:lnTo>
                    <a:lnTo>
                      <a:pt x="223" y="254"/>
                    </a:lnTo>
                    <a:lnTo>
                      <a:pt x="228" y="263"/>
                    </a:lnTo>
                    <a:lnTo>
                      <a:pt x="232" y="268"/>
                    </a:lnTo>
                    <a:lnTo>
                      <a:pt x="237" y="272"/>
                    </a:lnTo>
                    <a:lnTo>
                      <a:pt x="245" y="272"/>
                    </a:lnTo>
                    <a:lnTo>
                      <a:pt x="254" y="272"/>
                    </a:lnTo>
                    <a:lnTo>
                      <a:pt x="259" y="268"/>
                    </a:lnTo>
                    <a:lnTo>
                      <a:pt x="263" y="263"/>
                    </a:lnTo>
                    <a:lnTo>
                      <a:pt x="268" y="254"/>
                    </a:lnTo>
                    <a:lnTo>
                      <a:pt x="272" y="2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05481" name="Freeform 9"/>
              <p:cNvSpPr>
                <a:spLocks/>
              </p:cNvSpPr>
              <p:nvPr/>
            </p:nvSpPr>
            <p:spPr bwMode="auto">
              <a:xfrm>
                <a:off x="1348" y="393"/>
                <a:ext cx="393" cy="277"/>
              </a:xfrm>
              <a:custGeom>
                <a:avLst/>
                <a:gdLst/>
                <a:ahLst/>
                <a:cxnLst>
                  <a:cxn ang="0">
                    <a:pos x="295" y="121"/>
                  </a:cxn>
                  <a:cxn ang="0">
                    <a:pos x="384" y="72"/>
                  </a:cxn>
                  <a:cxn ang="0">
                    <a:pos x="393" y="63"/>
                  </a:cxn>
                  <a:cxn ang="0">
                    <a:pos x="393" y="54"/>
                  </a:cxn>
                  <a:cxn ang="0">
                    <a:pos x="393" y="49"/>
                  </a:cxn>
                  <a:cxn ang="0">
                    <a:pos x="393" y="40"/>
                  </a:cxn>
                  <a:cxn ang="0">
                    <a:pos x="384" y="31"/>
                  </a:cxn>
                  <a:cxn ang="0">
                    <a:pos x="379" y="27"/>
                  </a:cxn>
                  <a:cxn ang="0">
                    <a:pos x="370" y="27"/>
                  </a:cxn>
                  <a:cxn ang="0">
                    <a:pos x="357" y="27"/>
                  </a:cxn>
                  <a:cxn ang="0">
                    <a:pos x="268" y="81"/>
                  </a:cxn>
                  <a:cxn ang="0">
                    <a:pos x="268" y="27"/>
                  </a:cxn>
                  <a:cxn ang="0">
                    <a:pos x="268" y="14"/>
                  </a:cxn>
                  <a:cxn ang="0">
                    <a:pos x="263" y="9"/>
                  </a:cxn>
                  <a:cxn ang="0">
                    <a:pos x="254" y="5"/>
                  </a:cxn>
                  <a:cxn ang="0">
                    <a:pos x="250" y="0"/>
                  </a:cxn>
                  <a:cxn ang="0">
                    <a:pos x="241" y="5"/>
                  </a:cxn>
                  <a:cxn ang="0">
                    <a:pos x="232" y="5"/>
                  </a:cxn>
                  <a:cxn ang="0">
                    <a:pos x="228" y="14"/>
                  </a:cxn>
                  <a:cxn ang="0">
                    <a:pos x="228" y="23"/>
                  </a:cxn>
                  <a:cxn ang="0">
                    <a:pos x="228" y="99"/>
                  </a:cxn>
                  <a:cxn ang="0">
                    <a:pos x="170" y="134"/>
                  </a:cxn>
                  <a:cxn ang="0">
                    <a:pos x="170" y="36"/>
                  </a:cxn>
                  <a:cxn ang="0">
                    <a:pos x="170" y="27"/>
                  </a:cxn>
                  <a:cxn ang="0">
                    <a:pos x="165" y="18"/>
                  </a:cxn>
                  <a:cxn ang="0">
                    <a:pos x="156" y="14"/>
                  </a:cxn>
                  <a:cxn ang="0">
                    <a:pos x="147" y="9"/>
                  </a:cxn>
                  <a:cxn ang="0">
                    <a:pos x="138" y="9"/>
                  </a:cxn>
                  <a:cxn ang="0">
                    <a:pos x="134" y="14"/>
                  </a:cxn>
                  <a:cxn ang="0">
                    <a:pos x="129" y="23"/>
                  </a:cxn>
                  <a:cxn ang="0">
                    <a:pos x="125" y="31"/>
                  </a:cxn>
                  <a:cxn ang="0">
                    <a:pos x="125" y="161"/>
                  </a:cxn>
                  <a:cxn ang="0">
                    <a:pos x="0" y="233"/>
                  </a:cxn>
                  <a:cxn ang="0">
                    <a:pos x="27" y="277"/>
                  </a:cxn>
                  <a:cxn ang="0">
                    <a:pos x="152" y="206"/>
                  </a:cxn>
                  <a:cxn ang="0">
                    <a:pos x="268" y="273"/>
                  </a:cxn>
                  <a:cxn ang="0">
                    <a:pos x="272" y="277"/>
                  </a:cxn>
                  <a:cxn ang="0">
                    <a:pos x="281" y="277"/>
                  </a:cxn>
                  <a:cxn ang="0">
                    <a:pos x="290" y="273"/>
                  </a:cxn>
                  <a:cxn ang="0">
                    <a:pos x="295" y="268"/>
                  </a:cxn>
                  <a:cxn ang="0">
                    <a:pos x="299" y="259"/>
                  </a:cxn>
                  <a:cxn ang="0">
                    <a:pos x="299" y="251"/>
                  </a:cxn>
                  <a:cxn ang="0">
                    <a:pos x="295" y="242"/>
                  </a:cxn>
                  <a:cxn ang="0">
                    <a:pos x="286" y="237"/>
                  </a:cxn>
                  <a:cxn ang="0">
                    <a:pos x="196" y="179"/>
                  </a:cxn>
                  <a:cxn ang="0">
                    <a:pos x="254" y="148"/>
                  </a:cxn>
                  <a:cxn ang="0">
                    <a:pos x="321" y="188"/>
                  </a:cxn>
                  <a:cxn ang="0">
                    <a:pos x="330" y="192"/>
                  </a:cxn>
                  <a:cxn ang="0">
                    <a:pos x="335" y="192"/>
                  </a:cxn>
                  <a:cxn ang="0">
                    <a:pos x="344" y="188"/>
                  </a:cxn>
                  <a:cxn ang="0">
                    <a:pos x="348" y="179"/>
                  </a:cxn>
                  <a:cxn ang="0">
                    <a:pos x="348" y="175"/>
                  </a:cxn>
                  <a:cxn ang="0">
                    <a:pos x="348" y="166"/>
                  </a:cxn>
                  <a:cxn ang="0">
                    <a:pos x="348" y="157"/>
                  </a:cxn>
                  <a:cxn ang="0">
                    <a:pos x="339" y="152"/>
                  </a:cxn>
                  <a:cxn ang="0">
                    <a:pos x="295" y="121"/>
                  </a:cxn>
                </a:cxnLst>
                <a:rect l="0" t="0" r="r" b="b"/>
                <a:pathLst>
                  <a:path w="393" h="277">
                    <a:moveTo>
                      <a:pt x="295" y="121"/>
                    </a:moveTo>
                    <a:lnTo>
                      <a:pt x="384" y="72"/>
                    </a:lnTo>
                    <a:lnTo>
                      <a:pt x="393" y="63"/>
                    </a:lnTo>
                    <a:lnTo>
                      <a:pt x="393" y="54"/>
                    </a:lnTo>
                    <a:lnTo>
                      <a:pt x="393" y="49"/>
                    </a:lnTo>
                    <a:lnTo>
                      <a:pt x="393" y="40"/>
                    </a:lnTo>
                    <a:lnTo>
                      <a:pt x="384" y="31"/>
                    </a:lnTo>
                    <a:lnTo>
                      <a:pt x="379" y="27"/>
                    </a:lnTo>
                    <a:lnTo>
                      <a:pt x="370" y="27"/>
                    </a:lnTo>
                    <a:lnTo>
                      <a:pt x="357" y="27"/>
                    </a:lnTo>
                    <a:lnTo>
                      <a:pt x="268" y="81"/>
                    </a:lnTo>
                    <a:lnTo>
                      <a:pt x="268" y="27"/>
                    </a:lnTo>
                    <a:lnTo>
                      <a:pt x="268" y="14"/>
                    </a:lnTo>
                    <a:lnTo>
                      <a:pt x="263" y="9"/>
                    </a:lnTo>
                    <a:lnTo>
                      <a:pt x="254" y="5"/>
                    </a:lnTo>
                    <a:lnTo>
                      <a:pt x="250" y="0"/>
                    </a:lnTo>
                    <a:lnTo>
                      <a:pt x="241" y="5"/>
                    </a:lnTo>
                    <a:lnTo>
                      <a:pt x="232" y="5"/>
                    </a:lnTo>
                    <a:lnTo>
                      <a:pt x="228" y="14"/>
                    </a:lnTo>
                    <a:lnTo>
                      <a:pt x="228" y="23"/>
                    </a:lnTo>
                    <a:lnTo>
                      <a:pt x="228" y="99"/>
                    </a:lnTo>
                    <a:lnTo>
                      <a:pt x="170" y="134"/>
                    </a:lnTo>
                    <a:lnTo>
                      <a:pt x="170" y="36"/>
                    </a:lnTo>
                    <a:lnTo>
                      <a:pt x="170" y="27"/>
                    </a:lnTo>
                    <a:lnTo>
                      <a:pt x="165" y="18"/>
                    </a:lnTo>
                    <a:lnTo>
                      <a:pt x="156" y="14"/>
                    </a:lnTo>
                    <a:lnTo>
                      <a:pt x="147" y="9"/>
                    </a:lnTo>
                    <a:lnTo>
                      <a:pt x="138" y="9"/>
                    </a:lnTo>
                    <a:lnTo>
                      <a:pt x="134" y="14"/>
                    </a:lnTo>
                    <a:lnTo>
                      <a:pt x="129" y="23"/>
                    </a:lnTo>
                    <a:lnTo>
                      <a:pt x="125" y="31"/>
                    </a:lnTo>
                    <a:lnTo>
                      <a:pt x="125" y="161"/>
                    </a:lnTo>
                    <a:lnTo>
                      <a:pt x="0" y="233"/>
                    </a:lnTo>
                    <a:lnTo>
                      <a:pt x="27" y="277"/>
                    </a:lnTo>
                    <a:lnTo>
                      <a:pt x="152" y="206"/>
                    </a:lnTo>
                    <a:lnTo>
                      <a:pt x="268" y="273"/>
                    </a:lnTo>
                    <a:lnTo>
                      <a:pt x="272" y="277"/>
                    </a:lnTo>
                    <a:lnTo>
                      <a:pt x="281" y="277"/>
                    </a:lnTo>
                    <a:lnTo>
                      <a:pt x="290" y="273"/>
                    </a:lnTo>
                    <a:lnTo>
                      <a:pt x="295" y="268"/>
                    </a:lnTo>
                    <a:lnTo>
                      <a:pt x="299" y="259"/>
                    </a:lnTo>
                    <a:lnTo>
                      <a:pt x="299" y="251"/>
                    </a:lnTo>
                    <a:lnTo>
                      <a:pt x="295" y="242"/>
                    </a:lnTo>
                    <a:lnTo>
                      <a:pt x="286" y="237"/>
                    </a:lnTo>
                    <a:lnTo>
                      <a:pt x="196" y="179"/>
                    </a:lnTo>
                    <a:lnTo>
                      <a:pt x="254" y="148"/>
                    </a:lnTo>
                    <a:lnTo>
                      <a:pt x="321" y="188"/>
                    </a:lnTo>
                    <a:lnTo>
                      <a:pt x="330" y="192"/>
                    </a:lnTo>
                    <a:lnTo>
                      <a:pt x="335" y="192"/>
                    </a:lnTo>
                    <a:lnTo>
                      <a:pt x="344" y="188"/>
                    </a:lnTo>
                    <a:lnTo>
                      <a:pt x="348" y="179"/>
                    </a:lnTo>
                    <a:lnTo>
                      <a:pt x="348" y="175"/>
                    </a:lnTo>
                    <a:lnTo>
                      <a:pt x="348" y="166"/>
                    </a:lnTo>
                    <a:lnTo>
                      <a:pt x="348" y="157"/>
                    </a:lnTo>
                    <a:lnTo>
                      <a:pt x="339" y="152"/>
                    </a:lnTo>
                    <a:lnTo>
                      <a:pt x="295" y="12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05482" name="Freeform 10"/>
              <p:cNvSpPr>
                <a:spLocks/>
              </p:cNvSpPr>
              <p:nvPr/>
            </p:nvSpPr>
            <p:spPr bwMode="auto">
              <a:xfrm>
                <a:off x="1233" y="536"/>
                <a:ext cx="262" cy="227"/>
              </a:xfrm>
              <a:custGeom>
                <a:avLst/>
                <a:gdLst/>
                <a:ahLst/>
                <a:cxnLst>
                  <a:cxn ang="0">
                    <a:pos x="0" y="116"/>
                  </a:cxn>
                  <a:cxn ang="0">
                    <a:pos x="49" y="67"/>
                  </a:cxn>
                  <a:cxn ang="0">
                    <a:pos x="67" y="0"/>
                  </a:cxn>
                  <a:cxn ang="0">
                    <a:pos x="134" y="23"/>
                  </a:cxn>
                  <a:cxn ang="0">
                    <a:pos x="201" y="0"/>
                  </a:cxn>
                  <a:cxn ang="0">
                    <a:pos x="214" y="67"/>
                  </a:cxn>
                  <a:cxn ang="0">
                    <a:pos x="263" y="116"/>
                  </a:cxn>
                  <a:cxn ang="0">
                    <a:pos x="214" y="161"/>
                  </a:cxn>
                  <a:cxn ang="0">
                    <a:pos x="201" y="228"/>
                  </a:cxn>
                  <a:cxn ang="0">
                    <a:pos x="134" y="210"/>
                  </a:cxn>
                  <a:cxn ang="0">
                    <a:pos x="67" y="228"/>
                  </a:cxn>
                  <a:cxn ang="0">
                    <a:pos x="49" y="161"/>
                  </a:cxn>
                  <a:cxn ang="0">
                    <a:pos x="0" y="116"/>
                  </a:cxn>
                </a:cxnLst>
                <a:rect l="0" t="0" r="r" b="b"/>
                <a:pathLst>
                  <a:path w="263" h="228">
                    <a:moveTo>
                      <a:pt x="0" y="116"/>
                    </a:moveTo>
                    <a:lnTo>
                      <a:pt x="49" y="67"/>
                    </a:lnTo>
                    <a:lnTo>
                      <a:pt x="67" y="0"/>
                    </a:lnTo>
                    <a:lnTo>
                      <a:pt x="134" y="23"/>
                    </a:lnTo>
                    <a:lnTo>
                      <a:pt x="201" y="0"/>
                    </a:lnTo>
                    <a:lnTo>
                      <a:pt x="214" y="67"/>
                    </a:lnTo>
                    <a:lnTo>
                      <a:pt x="263" y="116"/>
                    </a:lnTo>
                    <a:lnTo>
                      <a:pt x="214" y="161"/>
                    </a:lnTo>
                    <a:lnTo>
                      <a:pt x="201" y="228"/>
                    </a:lnTo>
                    <a:lnTo>
                      <a:pt x="134" y="210"/>
                    </a:lnTo>
                    <a:lnTo>
                      <a:pt x="67" y="228"/>
                    </a:lnTo>
                    <a:lnTo>
                      <a:pt x="49" y="161"/>
                    </a:lnTo>
                    <a:lnTo>
                      <a:pt x="0" y="11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sp>
          <p:nvSpPr>
            <p:cNvPr id="31793" name="Rectangle 11"/>
            <p:cNvSpPr>
              <a:spLocks noChangeArrowheads="1"/>
            </p:cNvSpPr>
            <p:nvPr/>
          </p:nvSpPr>
          <p:spPr bwMode="auto">
            <a:xfrm>
              <a:off x="1968" y="1296"/>
              <a:ext cx="168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Click to add Title</a:t>
              </a:r>
            </a:p>
          </p:txBody>
        </p:sp>
        <p:sp>
          <p:nvSpPr>
            <p:cNvPr id="31794" name="Line 12"/>
            <p:cNvSpPr>
              <a:spLocks noChangeShapeType="1"/>
            </p:cNvSpPr>
            <p:nvPr/>
          </p:nvSpPr>
          <p:spPr bwMode="auto">
            <a:xfrm>
              <a:off x="1776" y="1584"/>
              <a:ext cx="2064" cy="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1748" name="Group 13"/>
          <p:cNvGrpSpPr>
            <a:grpSpLocks/>
          </p:cNvGrpSpPr>
          <p:nvPr/>
        </p:nvGrpSpPr>
        <p:grpSpPr bwMode="auto">
          <a:xfrm>
            <a:off x="2514600" y="2514600"/>
            <a:ext cx="3810000" cy="609600"/>
            <a:chOff x="1440" y="1296"/>
            <a:chExt cx="2400" cy="384"/>
          </a:xfrm>
        </p:grpSpPr>
        <p:grpSp>
          <p:nvGrpSpPr>
            <p:cNvPr id="31782" name="Group 14"/>
            <p:cNvGrpSpPr>
              <a:grpSpLocks/>
            </p:cNvGrpSpPr>
            <p:nvPr/>
          </p:nvGrpSpPr>
          <p:grpSpPr bwMode="auto">
            <a:xfrm>
              <a:off x="1440" y="1296"/>
              <a:ext cx="336" cy="384"/>
              <a:chOff x="982" y="214"/>
              <a:chExt cx="759" cy="872"/>
            </a:xfrm>
          </p:grpSpPr>
          <p:sp>
            <p:nvSpPr>
              <p:cNvPr id="105487" name="Freeform 15"/>
              <p:cNvSpPr>
                <a:spLocks/>
              </p:cNvSpPr>
              <p:nvPr/>
            </p:nvSpPr>
            <p:spPr bwMode="auto">
              <a:xfrm>
                <a:off x="1215" y="214"/>
                <a:ext cx="298" cy="434"/>
              </a:xfrm>
              <a:custGeom>
                <a:avLst/>
                <a:gdLst/>
                <a:ahLst/>
                <a:cxnLst>
                  <a:cxn ang="0">
                    <a:pos x="174" y="121"/>
                  </a:cxn>
                  <a:cxn ang="0">
                    <a:pos x="174" y="23"/>
                  </a:cxn>
                  <a:cxn ang="0">
                    <a:pos x="170" y="9"/>
                  </a:cxn>
                  <a:cxn ang="0">
                    <a:pos x="165" y="5"/>
                  </a:cxn>
                  <a:cxn ang="0">
                    <a:pos x="156" y="0"/>
                  </a:cxn>
                  <a:cxn ang="0">
                    <a:pos x="152" y="0"/>
                  </a:cxn>
                  <a:cxn ang="0">
                    <a:pos x="143" y="0"/>
                  </a:cxn>
                  <a:cxn ang="0">
                    <a:pos x="134" y="5"/>
                  </a:cxn>
                  <a:cxn ang="0">
                    <a:pos x="125" y="9"/>
                  </a:cxn>
                  <a:cxn ang="0">
                    <a:pos x="125" y="23"/>
                  </a:cxn>
                  <a:cxn ang="0">
                    <a:pos x="125" y="126"/>
                  </a:cxn>
                  <a:cxn ang="0">
                    <a:pos x="76" y="99"/>
                  </a:cxn>
                  <a:cxn ang="0">
                    <a:pos x="67" y="94"/>
                  </a:cxn>
                  <a:cxn ang="0">
                    <a:pos x="58" y="94"/>
                  </a:cxn>
                  <a:cxn ang="0">
                    <a:pos x="49" y="99"/>
                  </a:cxn>
                  <a:cxn ang="0">
                    <a:pos x="45" y="103"/>
                  </a:cxn>
                  <a:cxn ang="0">
                    <a:pos x="40" y="112"/>
                  </a:cxn>
                  <a:cxn ang="0">
                    <a:pos x="45" y="117"/>
                  </a:cxn>
                  <a:cxn ang="0">
                    <a:pos x="45" y="126"/>
                  </a:cxn>
                  <a:cxn ang="0">
                    <a:pos x="54" y="134"/>
                  </a:cxn>
                  <a:cxn ang="0">
                    <a:pos x="121" y="170"/>
                  </a:cxn>
                  <a:cxn ang="0">
                    <a:pos x="121" y="242"/>
                  </a:cxn>
                  <a:cxn ang="0">
                    <a:pos x="36" y="188"/>
                  </a:cxn>
                  <a:cxn ang="0">
                    <a:pos x="27" y="184"/>
                  </a:cxn>
                  <a:cxn ang="0">
                    <a:pos x="18" y="184"/>
                  </a:cxn>
                  <a:cxn ang="0">
                    <a:pos x="9" y="188"/>
                  </a:cxn>
                  <a:cxn ang="0">
                    <a:pos x="5" y="193"/>
                  </a:cxn>
                  <a:cxn ang="0">
                    <a:pos x="0" y="202"/>
                  </a:cxn>
                  <a:cxn ang="0">
                    <a:pos x="0" y="210"/>
                  </a:cxn>
                  <a:cxn ang="0">
                    <a:pos x="5" y="219"/>
                  </a:cxn>
                  <a:cxn ang="0">
                    <a:pos x="14" y="224"/>
                  </a:cxn>
                  <a:cxn ang="0">
                    <a:pos x="121" y="291"/>
                  </a:cxn>
                  <a:cxn ang="0">
                    <a:pos x="121" y="434"/>
                  </a:cxn>
                  <a:cxn ang="0">
                    <a:pos x="174" y="434"/>
                  </a:cxn>
                  <a:cxn ang="0">
                    <a:pos x="174" y="291"/>
                  </a:cxn>
                  <a:cxn ang="0">
                    <a:pos x="290" y="224"/>
                  </a:cxn>
                  <a:cxn ang="0">
                    <a:pos x="295" y="219"/>
                  </a:cxn>
                  <a:cxn ang="0">
                    <a:pos x="299" y="210"/>
                  </a:cxn>
                  <a:cxn ang="0">
                    <a:pos x="299" y="202"/>
                  </a:cxn>
                  <a:cxn ang="0">
                    <a:pos x="299" y="197"/>
                  </a:cxn>
                  <a:cxn ang="0">
                    <a:pos x="295" y="188"/>
                  </a:cxn>
                  <a:cxn ang="0">
                    <a:pos x="286" y="184"/>
                  </a:cxn>
                  <a:cxn ang="0">
                    <a:pos x="277" y="184"/>
                  </a:cxn>
                  <a:cxn ang="0">
                    <a:pos x="268" y="188"/>
                  </a:cxn>
                  <a:cxn ang="0">
                    <a:pos x="174" y="237"/>
                  </a:cxn>
                  <a:cxn ang="0">
                    <a:pos x="174" y="170"/>
                  </a:cxn>
                  <a:cxn ang="0">
                    <a:pos x="246" y="134"/>
                  </a:cxn>
                  <a:cxn ang="0">
                    <a:pos x="250" y="130"/>
                  </a:cxn>
                  <a:cxn ang="0">
                    <a:pos x="255" y="121"/>
                  </a:cxn>
                  <a:cxn ang="0">
                    <a:pos x="255" y="112"/>
                  </a:cxn>
                  <a:cxn ang="0">
                    <a:pos x="250" y="108"/>
                  </a:cxn>
                  <a:cxn ang="0">
                    <a:pos x="246" y="103"/>
                  </a:cxn>
                  <a:cxn ang="0">
                    <a:pos x="237" y="99"/>
                  </a:cxn>
                  <a:cxn ang="0">
                    <a:pos x="232" y="99"/>
                  </a:cxn>
                  <a:cxn ang="0">
                    <a:pos x="223" y="99"/>
                  </a:cxn>
                  <a:cxn ang="0">
                    <a:pos x="174" y="121"/>
                  </a:cxn>
                </a:cxnLst>
                <a:rect l="0" t="0" r="r" b="b"/>
                <a:pathLst>
                  <a:path w="299" h="434">
                    <a:moveTo>
                      <a:pt x="174" y="121"/>
                    </a:moveTo>
                    <a:lnTo>
                      <a:pt x="174" y="23"/>
                    </a:lnTo>
                    <a:lnTo>
                      <a:pt x="170" y="9"/>
                    </a:lnTo>
                    <a:lnTo>
                      <a:pt x="165" y="5"/>
                    </a:lnTo>
                    <a:lnTo>
                      <a:pt x="156" y="0"/>
                    </a:lnTo>
                    <a:lnTo>
                      <a:pt x="152" y="0"/>
                    </a:lnTo>
                    <a:lnTo>
                      <a:pt x="143" y="0"/>
                    </a:lnTo>
                    <a:lnTo>
                      <a:pt x="134" y="5"/>
                    </a:lnTo>
                    <a:lnTo>
                      <a:pt x="125" y="9"/>
                    </a:lnTo>
                    <a:lnTo>
                      <a:pt x="125" y="23"/>
                    </a:lnTo>
                    <a:lnTo>
                      <a:pt x="125" y="126"/>
                    </a:lnTo>
                    <a:lnTo>
                      <a:pt x="76" y="99"/>
                    </a:lnTo>
                    <a:lnTo>
                      <a:pt x="67" y="94"/>
                    </a:lnTo>
                    <a:lnTo>
                      <a:pt x="58" y="94"/>
                    </a:lnTo>
                    <a:lnTo>
                      <a:pt x="49" y="99"/>
                    </a:lnTo>
                    <a:lnTo>
                      <a:pt x="45" y="103"/>
                    </a:lnTo>
                    <a:lnTo>
                      <a:pt x="40" y="112"/>
                    </a:lnTo>
                    <a:lnTo>
                      <a:pt x="45" y="117"/>
                    </a:lnTo>
                    <a:lnTo>
                      <a:pt x="45" y="126"/>
                    </a:lnTo>
                    <a:lnTo>
                      <a:pt x="54" y="134"/>
                    </a:lnTo>
                    <a:lnTo>
                      <a:pt x="121" y="170"/>
                    </a:lnTo>
                    <a:lnTo>
                      <a:pt x="121" y="242"/>
                    </a:lnTo>
                    <a:lnTo>
                      <a:pt x="36" y="188"/>
                    </a:lnTo>
                    <a:lnTo>
                      <a:pt x="27" y="184"/>
                    </a:lnTo>
                    <a:lnTo>
                      <a:pt x="18" y="184"/>
                    </a:lnTo>
                    <a:lnTo>
                      <a:pt x="9" y="188"/>
                    </a:lnTo>
                    <a:lnTo>
                      <a:pt x="5" y="193"/>
                    </a:lnTo>
                    <a:lnTo>
                      <a:pt x="0" y="202"/>
                    </a:lnTo>
                    <a:lnTo>
                      <a:pt x="0" y="210"/>
                    </a:lnTo>
                    <a:lnTo>
                      <a:pt x="5" y="219"/>
                    </a:lnTo>
                    <a:lnTo>
                      <a:pt x="14" y="224"/>
                    </a:lnTo>
                    <a:lnTo>
                      <a:pt x="121" y="291"/>
                    </a:lnTo>
                    <a:lnTo>
                      <a:pt x="121" y="434"/>
                    </a:lnTo>
                    <a:lnTo>
                      <a:pt x="174" y="434"/>
                    </a:lnTo>
                    <a:lnTo>
                      <a:pt x="174" y="291"/>
                    </a:lnTo>
                    <a:lnTo>
                      <a:pt x="290" y="224"/>
                    </a:lnTo>
                    <a:lnTo>
                      <a:pt x="295" y="219"/>
                    </a:lnTo>
                    <a:lnTo>
                      <a:pt x="299" y="210"/>
                    </a:lnTo>
                    <a:lnTo>
                      <a:pt x="299" y="202"/>
                    </a:lnTo>
                    <a:lnTo>
                      <a:pt x="299" y="197"/>
                    </a:lnTo>
                    <a:lnTo>
                      <a:pt x="295" y="188"/>
                    </a:lnTo>
                    <a:lnTo>
                      <a:pt x="286" y="184"/>
                    </a:lnTo>
                    <a:lnTo>
                      <a:pt x="277" y="184"/>
                    </a:lnTo>
                    <a:lnTo>
                      <a:pt x="268" y="188"/>
                    </a:lnTo>
                    <a:lnTo>
                      <a:pt x="174" y="237"/>
                    </a:lnTo>
                    <a:lnTo>
                      <a:pt x="174" y="170"/>
                    </a:lnTo>
                    <a:lnTo>
                      <a:pt x="246" y="134"/>
                    </a:lnTo>
                    <a:lnTo>
                      <a:pt x="250" y="130"/>
                    </a:lnTo>
                    <a:lnTo>
                      <a:pt x="255" y="121"/>
                    </a:lnTo>
                    <a:lnTo>
                      <a:pt x="255" y="112"/>
                    </a:lnTo>
                    <a:lnTo>
                      <a:pt x="250" y="108"/>
                    </a:lnTo>
                    <a:lnTo>
                      <a:pt x="246" y="103"/>
                    </a:lnTo>
                    <a:lnTo>
                      <a:pt x="237" y="99"/>
                    </a:lnTo>
                    <a:lnTo>
                      <a:pt x="232" y="99"/>
                    </a:lnTo>
                    <a:lnTo>
                      <a:pt x="223" y="99"/>
                    </a:lnTo>
                    <a:lnTo>
                      <a:pt x="174" y="12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24314"/>
                      <a:invGamma/>
                    </a:schemeClr>
                  </a:gs>
                  <a:gs pos="100000">
                    <a:schemeClr val="accent2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05488" name="Freeform 16"/>
              <p:cNvSpPr>
                <a:spLocks/>
              </p:cNvSpPr>
              <p:nvPr/>
            </p:nvSpPr>
            <p:spPr bwMode="auto">
              <a:xfrm>
                <a:off x="982" y="398"/>
                <a:ext cx="393" cy="272"/>
              </a:xfrm>
              <a:custGeom>
                <a:avLst/>
                <a:gdLst/>
                <a:ahLst/>
                <a:cxnLst>
                  <a:cxn ang="0">
                    <a:pos x="121" y="71"/>
                  </a:cxn>
                  <a:cxn ang="0">
                    <a:pos x="36" y="22"/>
                  </a:cxn>
                  <a:cxn ang="0">
                    <a:pos x="27" y="18"/>
                  </a:cxn>
                  <a:cxn ang="0">
                    <a:pos x="18" y="18"/>
                  </a:cxn>
                  <a:cxn ang="0">
                    <a:pos x="9" y="22"/>
                  </a:cxn>
                  <a:cxn ang="0">
                    <a:pos x="5" y="31"/>
                  </a:cxn>
                  <a:cxn ang="0">
                    <a:pos x="0" y="40"/>
                  </a:cxn>
                  <a:cxn ang="0">
                    <a:pos x="0" y="49"/>
                  </a:cxn>
                  <a:cxn ang="0">
                    <a:pos x="5" y="58"/>
                  </a:cxn>
                  <a:cxn ang="0">
                    <a:pos x="9" y="62"/>
                  </a:cxn>
                  <a:cxn ang="0">
                    <a:pos x="98" y="116"/>
                  </a:cxn>
                  <a:cxn ang="0">
                    <a:pos x="54" y="143"/>
                  </a:cxn>
                  <a:cxn ang="0">
                    <a:pos x="45" y="147"/>
                  </a:cxn>
                  <a:cxn ang="0">
                    <a:pos x="40" y="156"/>
                  </a:cxn>
                  <a:cxn ang="0">
                    <a:pos x="40" y="165"/>
                  </a:cxn>
                  <a:cxn ang="0">
                    <a:pos x="40" y="174"/>
                  </a:cxn>
                  <a:cxn ang="0">
                    <a:pos x="49" y="178"/>
                  </a:cxn>
                  <a:cxn ang="0">
                    <a:pos x="54" y="183"/>
                  </a:cxn>
                  <a:cxn ang="0">
                    <a:pos x="63" y="183"/>
                  </a:cxn>
                  <a:cxn ang="0">
                    <a:pos x="72" y="183"/>
                  </a:cxn>
                  <a:cxn ang="0">
                    <a:pos x="139" y="143"/>
                  </a:cxn>
                  <a:cxn ang="0">
                    <a:pos x="197" y="178"/>
                  </a:cxn>
                  <a:cxn ang="0">
                    <a:pos x="112" y="223"/>
                  </a:cxn>
                  <a:cxn ang="0">
                    <a:pos x="103" y="232"/>
                  </a:cxn>
                  <a:cxn ang="0">
                    <a:pos x="98" y="241"/>
                  </a:cxn>
                  <a:cxn ang="0">
                    <a:pos x="98" y="246"/>
                  </a:cxn>
                  <a:cxn ang="0">
                    <a:pos x="98" y="254"/>
                  </a:cxn>
                  <a:cxn ang="0">
                    <a:pos x="103" y="263"/>
                  </a:cxn>
                  <a:cxn ang="0">
                    <a:pos x="112" y="268"/>
                  </a:cxn>
                  <a:cxn ang="0">
                    <a:pos x="121" y="268"/>
                  </a:cxn>
                  <a:cxn ang="0">
                    <a:pos x="130" y="263"/>
                  </a:cxn>
                  <a:cxn ang="0">
                    <a:pos x="241" y="201"/>
                  </a:cxn>
                  <a:cxn ang="0">
                    <a:pos x="366" y="272"/>
                  </a:cxn>
                  <a:cxn ang="0">
                    <a:pos x="393" y="228"/>
                  </a:cxn>
                  <a:cxn ang="0">
                    <a:pos x="268" y="156"/>
                  </a:cxn>
                  <a:cxn ang="0">
                    <a:pos x="268" y="22"/>
                  </a:cxn>
                  <a:cxn ang="0">
                    <a:pos x="268" y="13"/>
                  </a:cxn>
                  <a:cxn ang="0">
                    <a:pos x="264" y="9"/>
                  </a:cxn>
                  <a:cxn ang="0">
                    <a:pos x="255" y="4"/>
                  </a:cxn>
                  <a:cxn ang="0">
                    <a:pos x="250" y="0"/>
                  </a:cxn>
                  <a:cxn ang="0">
                    <a:pos x="241" y="0"/>
                  </a:cxn>
                  <a:cxn ang="0">
                    <a:pos x="232" y="4"/>
                  </a:cxn>
                  <a:cxn ang="0">
                    <a:pos x="228" y="13"/>
                  </a:cxn>
                  <a:cxn ang="0">
                    <a:pos x="228" y="22"/>
                  </a:cxn>
                  <a:cxn ang="0">
                    <a:pos x="223" y="129"/>
                  </a:cxn>
                  <a:cxn ang="0">
                    <a:pos x="165" y="94"/>
                  </a:cxn>
                  <a:cxn ang="0">
                    <a:pos x="170" y="18"/>
                  </a:cxn>
                  <a:cxn ang="0">
                    <a:pos x="165" y="9"/>
                  </a:cxn>
                  <a:cxn ang="0">
                    <a:pos x="161" y="4"/>
                  </a:cxn>
                  <a:cxn ang="0">
                    <a:pos x="156" y="0"/>
                  </a:cxn>
                  <a:cxn ang="0">
                    <a:pos x="148" y="0"/>
                  </a:cxn>
                  <a:cxn ang="0">
                    <a:pos x="139" y="0"/>
                  </a:cxn>
                  <a:cxn ang="0">
                    <a:pos x="134" y="4"/>
                  </a:cxn>
                  <a:cxn ang="0">
                    <a:pos x="130" y="9"/>
                  </a:cxn>
                  <a:cxn ang="0">
                    <a:pos x="125" y="18"/>
                  </a:cxn>
                  <a:cxn ang="0">
                    <a:pos x="121" y="71"/>
                  </a:cxn>
                </a:cxnLst>
                <a:rect l="0" t="0" r="r" b="b"/>
                <a:pathLst>
                  <a:path w="393" h="272">
                    <a:moveTo>
                      <a:pt x="121" y="71"/>
                    </a:moveTo>
                    <a:lnTo>
                      <a:pt x="36" y="22"/>
                    </a:lnTo>
                    <a:lnTo>
                      <a:pt x="27" y="18"/>
                    </a:lnTo>
                    <a:lnTo>
                      <a:pt x="18" y="18"/>
                    </a:lnTo>
                    <a:lnTo>
                      <a:pt x="9" y="22"/>
                    </a:lnTo>
                    <a:lnTo>
                      <a:pt x="5" y="31"/>
                    </a:lnTo>
                    <a:lnTo>
                      <a:pt x="0" y="40"/>
                    </a:lnTo>
                    <a:lnTo>
                      <a:pt x="0" y="49"/>
                    </a:lnTo>
                    <a:lnTo>
                      <a:pt x="5" y="58"/>
                    </a:lnTo>
                    <a:lnTo>
                      <a:pt x="9" y="62"/>
                    </a:lnTo>
                    <a:lnTo>
                      <a:pt x="98" y="116"/>
                    </a:lnTo>
                    <a:lnTo>
                      <a:pt x="54" y="143"/>
                    </a:lnTo>
                    <a:lnTo>
                      <a:pt x="45" y="147"/>
                    </a:lnTo>
                    <a:lnTo>
                      <a:pt x="40" y="156"/>
                    </a:lnTo>
                    <a:lnTo>
                      <a:pt x="40" y="165"/>
                    </a:lnTo>
                    <a:lnTo>
                      <a:pt x="40" y="174"/>
                    </a:lnTo>
                    <a:lnTo>
                      <a:pt x="49" y="178"/>
                    </a:lnTo>
                    <a:lnTo>
                      <a:pt x="54" y="183"/>
                    </a:lnTo>
                    <a:lnTo>
                      <a:pt x="63" y="183"/>
                    </a:lnTo>
                    <a:lnTo>
                      <a:pt x="72" y="183"/>
                    </a:lnTo>
                    <a:lnTo>
                      <a:pt x="139" y="143"/>
                    </a:lnTo>
                    <a:lnTo>
                      <a:pt x="197" y="178"/>
                    </a:lnTo>
                    <a:lnTo>
                      <a:pt x="112" y="223"/>
                    </a:lnTo>
                    <a:lnTo>
                      <a:pt x="103" y="232"/>
                    </a:lnTo>
                    <a:lnTo>
                      <a:pt x="98" y="241"/>
                    </a:lnTo>
                    <a:lnTo>
                      <a:pt x="98" y="246"/>
                    </a:lnTo>
                    <a:lnTo>
                      <a:pt x="98" y="254"/>
                    </a:lnTo>
                    <a:lnTo>
                      <a:pt x="103" y="263"/>
                    </a:lnTo>
                    <a:lnTo>
                      <a:pt x="112" y="268"/>
                    </a:lnTo>
                    <a:lnTo>
                      <a:pt x="121" y="268"/>
                    </a:lnTo>
                    <a:lnTo>
                      <a:pt x="130" y="263"/>
                    </a:lnTo>
                    <a:lnTo>
                      <a:pt x="241" y="201"/>
                    </a:lnTo>
                    <a:lnTo>
                      <a:pt x="366" y="272"/>
                    </a:lnTo>
                    <a:lnTo>
                      <a:pt x="393" y="228"/>
                    </a:lnTo>
                    <a:lnTo>
                      <a:pt x="268" y="156"/>
                    </a:lnTo>
                    <a:lnTo>
                      <a:pt x="268" y="22"/>
                    </a:lnTo>
                    <a:lnTo>
                      <a:pt x="268" y="13"/>
                    </a:lnTo>
                    <a:lnTo>
                      <a:pt x="264" y="9"/>
                    </a:lnTo>
                    <a:lnTo>
                      <a:pt x="255" y="4"/>
                    </a:lnTo>
                    <a:lnTo>
                      <a:pt x="250" y="0"/>
                    </a:lnTo>
                    <a:lnTo>
                      <a:pt x="241" y="0"/>
                    </a:lnTo>
                    <a:lnTo>
                      <a:pt x="232" y="4"/>
                    </a:lnTo>
                    <a:lnTo>
                      <a:pt x="228" y="13"/>
                    </a:lnTo>
                    <a:lnTo>
                      <a:pt x="228" y="22"/>
                    </a:lnTo>
                    <a:lnTo>
                      <a:pt x="223" y="129"/>
                    </a:lnTo>
                    <a:lnTo>
                      <a:pt x="165" y="94"/>
                    </a:lnTo>
                    <a:lnTo>
                      <a:pt x="170" y="18"/>
                    </a:lnTo>
                    <a:lnTo>
                      <a:pt x="165" y="9"/>
                    </a:lnTo>
                    <a:lnTo>
                      <a:pt x="161" y="4"/>
                    </a:lnTo>
                    <a:lnTo>
                      <a:pt x="156" y="0"/>
                    </a:lnTo>
                    <a:lnTo>
                      <a:pt x="148" y="0"/>
                    </a:lnTo>
                    <a:lnTo>
                      <a:pt x="139" y="0"/>
                    </a:lnTo>
                    <a:lnTo>
                      <a:pt x="134" y="4"/>
                    </a:lnTo>
                    <a:lnTo>
                      <a:pt x="130" y="9"/>
                    </a:lnTo>
                    <a:lnTo>
                      <a:pt x="125" y="18"/>
                    </a:lnTo>
                    <a:lnTo>
                      <a:pt x="121" y="7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24314"/>
                      <a:invGamma/>
                    </a:schemeClr>
                  </a:gs>
                  <a:gs pos="100000">
                    <a:schemeClr val="accent2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05489" name="Freeform 17"/>
              <p:cNvSpPr>
                <a:spLocks/>
              </p:cNvSpPr>
              <p:nvPr/>
            </p:nvSpPr>
            <p:spPr bwMode="auto">
              <a:xfrm>
                <a:off x="982" y="625"/>
                <a:ext cx="393" cy="277"/>
              </a:xfrm>
              <a:custGeom>
                <a:avLst/>
                <a:gdLst/>
                <a:ahLst/>
                <a:cxnLst>
                  <a:cxn ang="0">
                    <a:pos x="98" y="156"/>
                  </a:cxn>
                  <a:cxn ang="0">
                    <a:pos x="9" y="205"/>
                  </a:cxn>
                  <a:cxn ang="0">
                    <a:pos x="0" y="214"/>
                  </a:cxn>
                  <a:cxn ang="0">
                    <a:pos x="0" y="223"/>
                  </a:cxn>
                  <a:cxn ang="0">
                    <a:pos x="0" y="228"/>
                  </a:cxn>
                  <a:cxn ang="0">
                    <a:pos x="0" y="237"/>
                  </a:cxn>
                  <a:cxn ang="0">
                    <a:pos x="9" y="246"/>
                  </a:cxn>
                  <a:cxn ang="0">
                    <a:pos x="14" y="250"/>
                  </a:cxn>
                  <a:cxn ang="0">
                    <a:pos x="23" y="250"/>
                  </a:cxn>
                  <a:cxn ang="0">
                    <a:pos x="36" y="250"/>
                  </a:cxn>
                  <a:cxn ang="0">
                    <a:pos x="125" y="196"/>
                  </a:cxn>
                  <a:cxn ang="0">
                    <a:pos x="125" y="250"/>
                  </a:cxn>
                  <a:cxn ang="0">
                    <a:pos x="125" y="263"/>
                  </a:cxn>
                  <a:cxn ang="0">
                    <a:pos x="130" y="268"/>
                  </a:cxn>
                  <a:cxn ang="0">
                    <a:pos x="139" y="272"/>
                  </a:cxn>
                  <a:cxn ang="0">
                    <a:pos x="143" y="277"/>
                  </a:cxn>
                  <a:cxn ang="0">
                    <a:pos x="152" y="277"/>
                  </a:cxn>
                  <a:cxn ang="0">
                    <a:pos x="161" y="272"/>
                  </a:cxn>
                  <a:cxn ang="0">
                    <a:pos x="165" y="263"/>
                  </a:cxn>
                  <a:cxn ang="0">
                    <a:pos x="165" y="254"/>
                  </a:cxn>
                  <a:cxn ang="0">
                    <a:pos x="165" y="178"/>
                  </a:cxn>
                  <a:cxn ang="0">
                    <a:pos x="223" y="143"/>
                  </a:cxn>
                  <a:cxn ang="0">
                    <a:pos x="223" y="241"/>
                  </a:cxn>
                  <a:cxn ang="0">
                    <a:pos x="223" y="250"/>
                  </a:cxn>
                  <a:cxn ang="0">
                    <a:pos x="228" y="259"/>
                  </a:cxn>
                  <a:cxn ang="0">
                    <a:pos x="237" y="263"/>
                  </a:cxn>
                  <a:cxn ang="0">
                    <a:pos x="246" y="268"/>
                  </a:cxn>
                  <a:cxn ang="0">
                    <a:pos x="255" y="268"/>
                  </a:cxn>
                  <a:cxn ang="0">
                    <a:pos x="259" y="263"/>
                  </a:cxn>
                  <a:cxn ang="0">
                    <a:pos x="264" y="254"/>
                  </a:cxn>
                  <a:cxn ang="0">
                    <a:pos x="268" y="246"/>
                  </a:cxn>
                  <a:cxn ang="0">
                    <a:pos x="268" y="116"/>
                  </a:cxn>
                  <a:cxn ang="0">
                    <a:pos x="393" y="44"/>
                  </a:cxn>
                  <a:cxn ang="0">
                    <a:pos x="366" y="0"/>
                  </a:cxn>
                  <a:cxn ang="0">
                    <a:pos x="241" y="71"/>
                  </a:cxn>
                  <a:cxn ang="0">
                    <a:pos x="125" y="4"/>
                  </a:cxn>
                  <a:cxn ang="0">
                    <a:pos x="121" y="0"/>
                  </a:cxn>
                  <a:cxn ang="0">
                    <a:pos x="112" y="0"/>
                  </a:cxn>
                  <a:cxn ang="0">
                    <a:pos x="103" y="4"/>
                  </a:cxn>
                  <a:cxn ang="0">
                    <a:pos x="98" y="9"/>
                  </a:cxn>
                  <a:cxn ang="0">
                    <a:pos x="94" y="18"/>
                  </a:cxn>
                  <a:cxn ang="0">
                    <a:pos x="94" y="26"/>
                  </a:cxn>
                  <a:cxn ang="0">
                    <a:pos x="98" y="35"/>
                  </a:cxn>
                  <a:cxn ang="0">
                    <a:pos x="107" y="40"/>
                  </a:cxn>
                  <a:cxn ang="0">
                    <a:pos x="197" y="98"/>
                  </a:cxn>
                  <a:cxn ang="0">
                    <a:pos x="139" y="129"/>
                  </a:cxn>
                  <a:cxn ang="0">
                    <a:pos x="72" y="89"/>
                  </a:cxn>
                  <a:cxn ang="0">
                    <a:pos x="63" y="85"/>
                  </a:cxn>
                  <a:cxn ang="0">
                    <a:pos x="58" y="85"/>
                  </a:cxn>
                  <a:cxn ang="0">
                    <a:pos x="49" y="89"/>
                  </a:cxn>
                  <a:cxn ang="0">
                    <a:pos x="45" y="98"/>
                  </a:cxn>
                  <a:cxn ang="0">
                    <a:pos x="45" y="102"/>
                  </a:cxn>
                  <a:cxn ang="0">
                    <a:pos x="45" y="111"/>
                  </a:cxn>
                  <a:cxn ang="0">
                    <a:pos x="45" y="120"/>
                  </a:cxn>
                  <a:cxn ang="0">
                    <a:pos x="54" y="125"/>
                  </a:cxn>
                  <a:cxn ang="0">
                    <a:pos x="98" y="156"/>
                  </a:cxn>
                </a:cxnLst>
                <a:rect l="0" t="0" r="r" b="b"/>
                <a:pathLst>
                  <a:path w="393" h="277">
                    <a:moveTo>
                      <a:pt x="98" y="156"/>
                    </a:moveTo>
                    <a:lnTo>
                      <a:pt x="9" y="205"/>
                    </a:lnTo>
                    <a:lnTo>
                      <a:pt x="0" y="214"/>
                    </a:lnTo>
                    <a:lnTo>
                      <a:pt x="0" y="223"/>
                    </a:lnTo>
                    <a:lnTo>
                      <a:pt x="0" y="228"/>
                    </a:lnTo>
                    <a:lnTo>
                      <a:pt x="0" y="237"/>
                    </a:lnTo>
                    <a:lnTo>
                      <a:pt x="9" y="246"/>
                    </a:lnTo>
                    <a:lnTo>
                      <a:pt x="14" y="250"/>
                    </a:lnTo>
                    <a:lnTo>
                      <a:pt x="23" y="250"/>
                    </a:lnTo>
                    <a:lnTo>
                      <a:pt x="36" y="250"/>
                    </a:lnTo>
                    <a:lnTo>
                      <a:pt x="125" y="196"/>
                    </a:lnTo>
                    <a:lnTo>
                      <a:pt x="125" y="250"/>
                    </a:lnTo>
                    <a:lnTo>
                      <a:pt x="125" y="263"/>
                    </a:lnTo>
                    <a:lnTo>
                      <a:pt x="130" y="268"/>
                    </a:lnTo>
                    <a:lnTo>
                      <a:pt x="139" y="272"/>
                    </a:lnTo>
                    <a:lnTo>
                      <a:pt x="143" y="277"/>
                    </a:lnTo>
                    <a:lnTo>
                      <a:pt x="152" y="277"/>
                    </a:lnTo>
                    <a:lnTo>
                      <a:pt x="161" y="272"/>
                    </a:lnTo>
                    <a:lnTo>
                      <a:pt x="165" y="263"/>
                    </a:lnTo>
                    <a:lnTo>
                      <a:pt x="165" y="254"/>
                    </a:lnTo>
                    <a:lnTo>
                      <a:pt x="165" y="178"/>
                    </a:lnTo>
                    <a:lnTo>
                      <a:pt x="223" y="143"/>
                    </a:lnTo>
                    <a:lnTo>
                      <a:pt x="223" y="241"/>
                    </a:lnTo>
                    <a:lnTo>
                      <a:pt x="223" y="250"/>
                    </a:lnTo>
                    <a:lnTo>
                      <a:pt x="228" y="259"/>
                    </a:lnTo>
                    <a:lnTo>
                      <a:pt x="237" y="263"/>
                    </a:lnTo>
                    <a:lnTo>
                      <a:pt x="246" y="268"/>
                    </a:lnTo>
                    <a:lnTo>
                      <a:pt x="255" y="268"/>
                    </a:lnTo>
                    <a:lnTo>
                      <a:pt x="259" y="263"/>
                    </a:lnTo>
                    <a:lnTo>
                      <a:pt x="264" y="254"/>
                    </a:lnTo>
                    <a:lnTo>
                      <a:pt x="268" y="246"/>
                    </a:lnTo>
                    <a:lnTo>
                      <a:pt x="268" y="116"/>
                    </a:lnTo>
                    <a:lnTo>
                      <a:pt x="393" y="44"/>
                    </a:lnTo>
                    <a:lnTo>
                      <a:pt x="366" y="0"/>
                    </a:lnTo>
                    <a:lnTo>
                      <a:pt x="241" y="71"/>
                    </a:lnTo>
                    <a:lnTo>
                      <a:pt x="125" y="4"/>
                    </a:lnTo>
                    <a:lnTo>
                      <a:pt x="121" y="0"/>
                    </a:lnTo>
                    <a:lnTo>
                      <a:pt x="112" y="0"/>
                    </a:lnTo>
                    <a:lnTo>
                      <a:pt x="103" y="4"/>
                    </a:lnTo>
                    <a:lnTo>
                      <a:pt x="98" y="9"/>
                    </a:lnTo>
                    <a:lnTo>
                      <a:pt x="94" y="18"/>
                    </a:lnTo>
                    <a:lnTo>
                      <a:pt x="94" y="26"/>
                    </a:lnTo>
                    <a:lnTo>
                      <a:pt x="98" y="35"/>
                    </a:lnTo>
                    <a:lnTo>
                      <a:pt x="107" y="40"/>
                    </a:lnTo>
                    <a:lnTo>
                      <a:pt x="197" y="98"/>
                    </a:lnTo>
                    <a:lnTo>
                      <a:pt x="139" y="129"/>
                    </a:lnTo>
                    <a:lnTo>
                      <a:pt x="72" y="89"/>
                    </a:lnTo>
                    <a:lnTo>
                      <a:pt x="63" y="85"/>
                    </a:lnTo>
                    <a:lnTo>
                      <a:pt x="58" y="85"/>
                    </a:lnTo>
                    <a:lnTo>
                      <a:pt x="49" y="89"/>
                    </a:lnTo>
                    <a:lnTo>
                      <a:pt x="45" y="98"/>
                    </a:lnTo>
                    <a:lnTo>
                      <a:pt x="45" y="102"/>
                    </a:lnTo>
                    <a:lnTo>
                      <a:pt x="45" y="111"/>
                    </a:lnTo>
                    <a:lnTo>
                      <a:pt x="45" y="120"/>
                    </a:lnTo>
                    <a:lnTo>
                      <a:pt x="54" y="125"/>
                    </a:lnTo>
                    <a:lnTo>
                      <a:pt x="98" y="15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24314"/>
                      <a:invGamma/>
                    </a:schemeClr>
                  </a:gs>
                  <a:gs pos="100000">
                    <a:schemeClr val="accent2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05490" name="Freeform 18"/>
              <p:cNvSpPr>
                <a:spLocks/>
              </p:cNvSpPr>
              <p:nvPr/>
            </p:nvSpPr>
            <p:spPr bwMode="auto">
              <a:xfrm>
                <a:off x="1210" y="648"/>
                <a:ext cx="298" cy="438"/>
              </a:xfrm>
              <a:custGeom>
                <a:avLst/>
                <a:gdLst/>
                <a:ahLst/>
                <a:cxnLst>
                  <a:cxn ang="0">
                    <a:pos x="125" y="313"/>
                  </a:cxn>
                  <a:cxn ang="0">
                    <a:pos x="125" y="411"/>
                  </a:cxn>
                  <a:cxn ang="0">
                    <a:pos x="129" y="425"/>
                  </a:cxn>
                  <a:cxn ang="0">
                    <a:pos x="134" y="429"/>
                  </a:cxn>
                  <a:cxn ang="0">
                    <a:pos x="143" y="434"/>
                  </a:cxn>
                  <a:cxn ang="0">
                    <a:pos x="147" y="438"/>
                  </a:cxn>
                  <a:cxn ang="0">
                    <a:pos x="156" y="434"/>
                  </a:cxn>
                  <a:cxn ang="0">
                    <a:pos x="165" y="429"/>
                  </a:cxn>
                  <a:cxn ang="0">
                    <a:pos x="174" y="425"/>
                  </a:cxn>
                  <a:cxn ang="0">
                    <a:pos x="174" y="411"/>
                  </a:cxn>
                  <a:cxn ang="0">
                    <a:pos x="174" y="308"/>
                  </a:cxn>
                  <a:cxn ang="0">
                    <a:pos x="223" y="335"/>
                  </a:cxn>
                  <a:cxn ang="0">
                    <a:pos x="232" y="340"/>
                  </a:cxn>
                  <a:cxn ang="0">
                    <a:pos x="241" y="340"/>
                  </a:cxn>
                  <a:cxn ang="0">
                    <a:pos x="250" y="335"/>
                  </a:cxn>
                  <a:cxn ang="0">
                    <a:pos x="254" y="331"/>
                  </a:cxn>
                  <a:cxn ang="0">
                    <a:pos x="254" y="322"/>
                  </a:cxn>
                  <a:cxn ang="0">
                    <a:pos x="254" y="317"/>
                  </a:cxn>
                  <a:cxn ang="0">
                    <a:pos x="254" y="308"/>
                  </a:cxn>
                  <a:cxn ang="0">
                    <a:pos x="245" y="300"/>
                  </a:cxn>
                  <a:cxn ang="0">
                    <a:pos x="178" y="264"/>
                  </a:cxn>
                  <a:cxn ang="0">
                    <a:pos x="178" y="192"/>
                  </a:cxn>
                  <a:cxn ang="0">
                    <a:pos x="263" y="246"/>
                  </a:cxn>
                  <a:cxn ang="0">
                    <a:pos x="272" y="250"/>
                  </a:cxn>
                  <a:cxn ang="0">
                    <a:pos x="281" y="250"/>
                  </a:cxn>
                  <a:cxn ang="0">
                    <a:pos x="290" y="246"/>
                  </a:cxn>
                  <a:cxn ang="0">
                    <a:pos x="294" y="241"/>
                  </a:cxn>
                  <a:cxn ang="0">
                    <a:pos x="299" y="232"/>
                  </a:cxn>
                  <a:cxn ang="0">
                    <a:pos x="299" y="224"/>
                  </a:cxn>
                  <a:cxn ang="0">
                    <a:pos x="294" y="215"/>
                  </a:cxn>
                  <a:cxn ang="0">
                    <a:pos x="285" y="210"/>
                  </a:cxn>
                  <a:cxn ang="0">
                    <a:pos x="178" y="143"/>
                  </a:cxn>
                  <a:cxn ang="0">
                    <a:pos x="178" y="0"/>
                  </a:cxn>
                  <a:cxn ang="0">
                    <a:pos x="125" y="0"/>
                  </a:cxn>
                  <a:cxn ang="0">
                    <a:pos x="125" y="143"/>
                  </a:cxn>
                  <a:cxn ang="0">
                    <a:pos x="9" y="210"/>
                  </a:cxn>
                  <a:cxn ang="0">
                    <a:pos x="4" y="215"/>
                  </a:cxn>
                  <a:cxn ang="0">
                    <a:pos x="0" y="224"/>
                  </a:cxn>
                  <a:cxn ang="0">
                    <a:pos x="0" y="232"/>
                  </a:cxn>
                  <a:cxn ang="0">
                    <a:pos x="0" y="237"/>
                  </a:cxn>
                  <a:cxn ang="0">
                    <a:pos x="4" y="246"/>
                  </a:cxn>
                  <a:cxn ang="0">
                    <a:pos x="13" y="250"/>
                  </a:cxn>
                  <a:cxn ang="0">
                    <a:pos x="22" y="250"/>
                  </a:cxn>
                  <a:cxn ang="0">
                    <a:pos x="31" y="246"/>
                  </a:cxn>
                  <a:cxn ang="0">
                    <a:pos x="125" y="197"/>
                  </a:cxn>
                  <a:cxn ang="0">
                    <a:pos x="125" y="264"/>
                  </a:cxn>
                  <a:cxn ang="0">
                    <a:pos x="53" y="300"/>
                  </a:cxn>
                  <a:cxn ang="0">
                    <a:pos x="49" y="304"/>
                  </a:cxn>
                  <a:cxn ang="0">
                    <a:pos x="44" y="313"/>
                  </a:cxn>
                  <a:cxn ang="0">
                    <a:pos x="44" y="322"/>
                  </a:cxn>
                  <a:cxn ang="0">
                    <a:pos x="49" y="326"/>
                  </a:cxn>
                  <a:cxn ang="0">
                    <a:pos x="53" y="331"/>
                  </a:cxn>
                  <a:cxn ang="0">
                    <a:pos x="62" y="335"/>
                  </a:cxn>
                  <a:cxn ang="0">
                    <a:pos x="67" y="335"/>
                  </a:cxn>
                  <a:cxn ang="0">
                    <a:pos x="76" y="335"/>
                  </a:cxn>
                  <a:cxn ang="0">
                    <a:pos x="125" y="313"/>
                  </a:cxn>
                </a:cxnLst>
                <a:rect l="0" t="0" r="r" b="b"/>
                <a:pathLst>
                  <a:path w="299" h="438">
                    <a:moveTo>
                      <a:pt x="125" y="313"/>
                    </a:moveTo>
                    <a:lnTo>
                      <a:pt x="125" y="411"/>
                    </a:lnTo>
                    <a:lnTo>
                      <a:pt x="129" y="425"/>
                    </a:lnTo>
                    <a:lnTo>
                      <a:pt x="134" y="429"/>
                    </a:lnTo>
                    <a:lnTo>
                      <a:pt x="143" y="434"/>
                    </a:lnTo>
                    <a:lnTo>
                      <a:pt x="147" y="438"/>
                    </a:lnTo>
                    <a:lnTo>
                      <a:pt x="156" y="434"/>
                    </a:lnTo>
                    <a:lnTo>
                      <a:pt x="165" y="429"/>
                    </a:lnTo>
                    <a:lnTo>
                      <a:pt x="174" y="425"/>
                    </a:lnTo>
                    <a:lnTo>
                      <a:pt x="174" y="411"/>
                    </a:lnTo>
                    <a:lnTo>
                      <a:pt x="174" y="308"/>
                    </a:lnTo>
                    <a:lnTo>
                      <a:pt x="223" y="335"/>
                    </a:lnTo>
                    <a:lnTo>
                      <a:pt x="232" y="340"/>
                    </a:lnTo>
                    <a:lnTo>
                      <a:pt x="241" y="340"/>
                    </a:lnTo>
                    <a:lnTo>
                      <a:pt x="250" y="335"/>
                    </a:lnTo>
                    <a:lnTo>
                      <a:pt x="254" y="331"/>
                    </a:lnTo>
                    <a:lnTo>
                      <a:pt x="254" y="322"/>
                    </a:lnTo>
                    <a:lnTo>
                      <a:pt x="254" y="317"/>
                    </a:lnTo>
                    <a:lnTo>
                      <a:pt x="254" y="308"/>
                    </a:lnTo>
                    <a:lnTo>
                      <a:pt x="245" y="300"/>
                    </a:lnTo>
                    <a:lnTo>
                      <a:pt x="178" y="264"/>
                    </a:lnTo>
                    <a:lnTo>
                      <a:pt x="178" y="192"/>
                    </a:lnTo>
                    <a:lnTo>
                      <a:pt x="263" y="246"/>
                    </a:lnTo>
                    <a:lnTo>
                      <a:pt x="272" y="250"/>
                    </a:lnTo>
                    <a:lnTo>
                      <a:pt x="281" y="250"/>
                    </a:lnTo>
                    <a:lnTo>
                      <a:pt x="290" y="246"/>
                    </a:lnTo>
                    <a:lnTo>
                      <a:pt x="294" y="241"/>
                    </a:lnTo>
                    <a:lnTo>
                      <a:pt x="299" y="232"/>
                    </a:lnTo>
                    <a:lnTo>
                      <a:pt x="299" y="224"/>
                    </a:lnTo>
                    <a:lnTo>
                      <a:pt x="294" y="215"/>
                    </a:lnTo>
                    <a:lnTo>
                      <a:pt x="285" y="210"/>
                    </a:lnTo>
                    <a:lnTo>
                      <a:pt x="178" y="143"/>
                    </a:lnTo>
                    <a:lnTo>
                      <a:pt x="178" y="0"/>
                    </a:lnTo>
                    <a:lnTo>
                      <a:pt x="125" y="0"/>
                    </a:lnTo>
                    <a:lnTo>
                      <a:pt x="125" y="143"/>
                    </a:lnTo>
                    <a:lnTo>
                      <a:pt x="9" y="210"/>
                    </a:lnTo>
                    <a:lnTo>
                      <a:pt x="4" y="215"/>
                    </a:lnTo>
                    <a:lnTo>
                      <a:pt x="0" y="224"/>
                    </a:lnTo>
                    <a:lnTo>
                      <a:pt x="0" y="232"/>
                    </a:lnTo>
                    <a:lnTo>
                      <a:pt x="0" y="237"/>
                    </a:lnTo>
                    <a:lnTo>
                      <a:pt x="4" y="246"/>
                    </a:lnTo>
                    <a:lnTo>
                      <a:pt x="13" y="250"/>
                    </a:lnTo>
                    <a:lnTo>
                      <a:pt x="22" y="250"/>
                    </a:lnTo>
                    <a:lnTo>
                      <a:pt x="31" y="246"/>
                    </a:lnTo>
                    <a:lnTo>
                      <a:pt x="125" y="197"/>
                    </a:lnTo>
                    <a:lnTo>
                      <a:pt x="125" y="264"/>
                    </a:lnTo>
                    <a:lnTo>
                      <a:pt x="53" y="300"/>
                    </a:lnTo>
                    <a:lnTo>
                      <a:pt x="49" y="304"/>
                    </a:lnTo>
                    <a:lnTo>
                      <a:pt x="44" y="313"/>
                    </a:lnTo>
                    <a:lnTo>
                      <a:pt x="44" y="322"/>
                    </a:lnTo>
                    <a:lnTo>
                      <a:pt x="49" y="326"/>
                    </a:lnTo>
                    <a:lnTo>
                      <a:pt x="53" y="331"/>
                    </a:lnTo>
                    <a:lnTo>
                      <a:pt x="62" y="335"/>
                    </a:lnTo>
                    <a:lnTo>
                      <a:pt x="67" y="335"/>
                    </a:lnTo>
                    <a:lnTo>
                      <a:pt x="76" y="335"/>
                    </a:lnTo>
                    <a:lnTo>
                      <a:pt x="125" y="313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24314"/>
                      <a:invGamma/>
                    </a:schemeClr>
                  </a:gs>
                  <a:gs pos="100000">
                    <a:schemeClr val="accent2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05491" name="Freeform 19"/>
              <p:cNvSpPr>
                <a:spLocks/>
              </p:cNvSpPr>
              <p:nvPr/>
            </p:nvSpPr>
            <p:spPr bwMode="auto">
              <a:xfrm>
                <a:off x="1348" y="625"/>
                <a:ext cx="393" cy="272"/>
              </a:xfrm>
              <a:custGeom>
                <a:avLst/>
                <a:gdLst/>
                <a:ahLst/>
                <a:cxnLst>
                  <a:cxn ang="0">
                    <a:pos x="272" y="201"/>
                  </a:cxn>
                  <a:cxn ang="0">
                    <a:pos x="357" y="250"/>
                  </a:cxn>
                  <a:cxn ang="0">
                    <a:pos x="366" y="254"/>
                  </a:cxn>
                  <a:cxn ang="0">
                    <a:pos x="375" y="254"/>
                  </a:cxn>
                  <a:cxn ang="0">
                    <a:pos x="384" y="250"/>
                  </a:cxn>
                  <a:cxn ang="0">
                    <a:pos x="388" y="241"/>
                  </a:cxn>
                  <a:cxn ang="0">
                    <a:pos x="393" y="232"/>
                  </a:cxn>
                  <a:cxn ang="0">
                    <a:pos x="393" y="223"/>
                  </a:cxn>
                  <a:cxn ang="0">
                    <a:pos x="388" y="214"/>
                  </a:cxn>
                  <a:cxn ang="0">
                    <a:pos x="384" y="210"/>
                  </a:cxn>
                  <a:cxn ang="0">
                    <a:pos x="295" y="156"/>
                  </a:cxn>
                  <a:cxn ang="0">
                    <a:pos x="339" y="129"/>
                  </a:cxn>
                  <a:cxn ang="0">
                    <a:pos x="348" y="125"/>
                  </a:cxn>
                  <a:cxn ang="0">
                    <a:pos x="353" y="116"/>
                  </a:cxn>
                  <a:cxn ang="0">
                    <a:pos x="353" y="107"/>
                  </a:cxn>
                  <a:cxn ang="0">
                    <a:pos x="353" y="98"/>
                  </a:cxn>
                  <a:cxn ang="0">
                    <a:pos x="344" y="94"/>
                  </a:cxn>
                  <a:cxn ang="0">
                    <a:pos x="339" y="89"/>
                  </a:cxn>
                  <a:cxn ang="0">
                    <a:pos x="330" y="89"/>
                  </a:cxn>
                  <a:cxn ang="0">
                    <a:pos x="321" y="89"/>
                  </a:cxn>
                  <a:cxn ang="0">
                    <a:pos x="254" y="129"/>
                  </a:cxn>
                  <a:cxn ang="0">
                    <a:pos x="196" y="94"/>
                  </a:cxn>
                  <a:cxn ang="0">
                    <a:pos x="281" y="49"/>
                  </a:cxn>
                  <a:cxn ang="0">
                    <a:pos x="290" y="40"/>
                  </a:cxn>
                  <a:cxn ang="0">
                    <a:pos x="295" y="31"/>
                  </a:cxn>
                  <a:cxn ang="0">
                    <a:pos x="295" y="26"/>
                  </a:cxn>
                  <a:cxn ang="0">
                    <a:pos x="295" y="18"/>
                  </a:cxn>
                  <a:cxn ang="0">
                    <a:pos x="290" y="9"/>
                  </a:cxn>
                  <a:cxn ang="0">
                    <a:pos x="281" y="4"/>
                  </a:cxn>
                  <a:cxn ang="0">
                    <a:pos x="272" y="4"/>
                  </a:cxn>
                  <a:cxn ang="0">
                    <a:pos x="263" y="9"/>
                  </a:cxn>
                  <a:cxn ang="0">
                    <a:pos x="152" y="71"/>
                  </a:cxn>
                  <a:cxn ang="0">
                    <a:pos x="27" y="0"/>
                  </a:cxn>
                  <a:cxn ang="0">
                    <a:pos x="0" y="44"/>
                  </a:cxn>
                  <a:cxn ang="0">
                    <a:pos x="125" y="116"/>
                  </a:cxn>
                  <a:cxn ang="0">
                    <a:pos x="125" y="250"/>
                  </a:cxn>
                  <a:cxn ang="0">
                    <a:pos x="125" y="259"/>
                  </a:cxn>
                  <a:cxn ang="0">
                    <a:pos x="129" y="263"/>
                  </a:cxn>
                  <a:cxn ang="0">
                    <a:pos x="138" y="268"/>
                  </a:cxn>
                  <a:cxn ang="0">
                    <a:pos x="143" y="272"/>
                  </a:cxn>
                  <a:cxn ang="0">
                    <a:pos x="152" y="272"/>
                  </a:cxn>
                  <a:cxn ang="0">
                    <a:pos x="161" y="268"/>
                  </a:cxn>
                  <a:cxn ang="0">
                    <a:pos x="165" y="259"/>
                  </a:cxn>
                  <a:cxn ang="0">
                    <a:pos x="165" y="250"/>
                  </a:cxn>
                  <a:cxn ang="0">
                    <a:pos x="170" y="143"/>
                  </a:cxn>
                  <a:cxn ang="0">
                    <a:pos x="228" y="178"/>
                  </a:cxn>
                  <a:cxn ang="0">
                    <a:pos x="223" y="254"/>
                  </a:cxn>
                  <a:cxn ang="0">
                    <a:pos x="228" y="263"/>
                  </a:cxn>
                  <a:cxn ang="0">
                    <a:pos x="232" y="268"/>
                  </a:cxn>
                  <a:cxn ang="0">
                    <a:pos x="237" y="272"/>
                  </a:cxn>
                  <a:cxn ang="0">
                    <a:pos x="245" y="272"/>
                  </a:cxn>
                  <a:cxn ang="0">
                    <a:pos x="254" y="272"/>
                  </a:cxn>
                  <a:cxn ang="0">
                    <a:pos x="259" y="268"/>
                  </a:cxn>
                  <a:cxn ang="0">
                    <a:pos x="263" y="263"/>
                  </a:cxn>
                  <a:cxn ang="0">
                    <a:pos x="268" y="254"/>
                  </a:cxn>
                  <a:cxn ang="0">
                    <a:pos x="272" y="201"/>
                  </a:cxn>
                </a:cxnLst>
                <a:rect l="0" t="0" r="r" b="b"/>
                <a:pathLst>
                  <a:path w="393" h="272">
                    <a:moveTo>
                      <a:pt x="272" y="201"/>
                    </a:moveTo>
                    <a:lnTo>
                      <a:pt x="357" y="250"/>
                    </a:lnTo>
                    <a:lnTo>
                      <a:pt x="366" y="254"/>
                    </a:lnTo>
                    <a:lnTo>
                      <a:pt x="375" y="254"/>
                    </a:lnTo>
                    <a:lnTo>
                      <a:pt x="384" y="250"/>
                    </a:lnTo>
                    <a:lnTo>
                      <a:pt x="388" y="241"/>
                    </a:lnTo>
                    <a:lnTo>
                      <a:pt x="393" y="232"/>
                    </a:lnTo>
                    <a:lnTo>
                      <a:pt x="393" y="223"/>
                    </a:lnTo>
                    <a:lnTo>
                      <a:pt x="388" y="214"/>
                    </a:lnTo>
                    <a:lnTo>
                      <a:pt x="384" y="210"/>
                    </a:lnTo>
                    <a:lnTo>
                      <a:pt x="295" y="156"/>
                    </a:lnTo>
                    <a:lnTo>
                      <a:pt x="339" y="129"/>
                    </a:lnTo>
                    <a:lnTo>
                      <a:pt x="348" y="125"/>
                    </a:lnTo>
                    <a:lnTo>
                      <a:pt x="353" y="116"/>
                    </a:lnTo>
                    <a:lnTo>
                      <a:pt x="353" y="107"/>
                    </a:lnTo>
                    <a:lnTo>
                      <a:pt x="353" y="98"/>
                    </a:lnTo>
                    <a:lnTo>
                      <a:pt x="344" y="94"/>
                    </a:lnTo>
                    <a:lnTo>
                      <a:pt x="339" y="89"/>
                    </a:lnTo>
                    <a:lnTo>
                      <a:pt x="330" y="89"/>
                    </a:lnTo>
                    <a:lnTo>
                      <a:pt x="321" y="89"/>
                    </a:lnTo>
                    <a:lnTo>
                      <a:pt x="254" y="129"/>
                    </a:lnTo>
                    <a:lnTo>
                      <a:pt x="196" y="94"/>
                    </a:lnTo>
                    <a:lnTo>
                      <a:pt x="281" y="49"/>
                    </a:lnTo>
                    <a:lnTo>
                      <a:pt x="290" y="40"/>
                    </a:lnTo>
                    <a:lnTo>
                      <a:pt x="295" y="31"/>
                    </a:lnTo>
                    <a:lnTo>
                      <a:pt x="295" y="26"/>
                    </a:lnTo>
                    <a:lnTo>
                      <a:pt x="295" y="18"/>
                    </a:lnTo>
                    <a:lnTo>
                      <a:pt x="290" y="9"/>
                    </a:lnTo>
                    <a:lnTo>
                      <a:pt x="281" y="4"/>
                    </a:lnTo>
                    <a:lnTo>
                      <a:pt x="272" y="4"/>
                    </a:lnTo>
                    <a:lnTo>
                      <a:pt x="263" y="9"/>
                    </a:lnTo>
                    <a:lnTo>
                      <a:pt x="152" y="71"/>
                    </a:lnTo>
                    <a:lnTo>
                      <a:pt x="27" y="0"/>
                    </a:lnTo>
                    <a:lnTo>
                      <a:pt x="0" y="44"/>
                    </a:lnTo>
                    <a:lnTo>
                      <a:pt x="125" y="116"/>
                    </a:lnTo>
                    <a:lnTo>
                      <a:pt x="125" y="250"/>
                    </a:lnTo>
                    <a:lnTo>
                      <a:pt x="125" y="259"/>
                    </a:lnTo>
                    <a:lnTo>
                      <a:pt x="129" y="263"/>
                    </a:lnTo>
                    <a:lnTo>
                      <a:pt x="138" y="268"/>
                    </a:lnTo>
                    <a:lnTo>
                      <a:pt x="143" y="272"/>
                    </a:lnTo>
                    <a:lnTo>
                      <a:pt x="152" y="272"/>
                    </a:lnTo>
                    <a:lnTo>
                      <a:pt x="161" y="268"/>
                    </a:lnTo>
                    <a:lnTo>
                      <a:pt x="165" y="259"/>
                    </a:lnTo>
                    <a:lnTo>
                      <a:pt x="165" y="250"/>
                    </a:lnTo>
                    <a:lnTo>
                      <a:pt x="170" y="143"/>
                    </a:lnTo>
                    <a:lnTo>
                      <a:pt x="228" y="178"/>
                    </a:lnTo>
                    <a:lnTo>
                      <a:pt x="223" y="254"/>
                    </a:lnTo>
                    <a:lnTo>
                      <a:pt x="228" y="263"/>
                    </a:lnTo>
                    <a:lnTo>
                      <a:pt x="232" y="268"/>
                    </a:lnTo>
                    <a:lnTo>
                      <a:pt x="237" y="272"/>
                    </a:lnTo>
                    <a:lnTo>
                      <a:pt x="245" y="272"/>
                    </a:lnTo>
                    <a:lnTo>
                      <a:pt x="254" y="272"/>
                    </a:lnTo>
                    <a:lnTo>
                      <a:pt x="259" y="268"/>
                    </a:lnTo>
                    <a:lnTo>
                      <a:pt x="263" y="263"/>
                    </a:lnTo>
                    <a:lnTo>
                      <a:pt x="268" y="254"/>
                    </a:lnTo>
                    <a:lnTo>
                      <a:pt x="272" y="2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24314"/>
                      <a:invGamma/>
                    </a:schemeClr>
                  </a:gs>
                  <a:gs pos="100000">
                    <a:schemeClr val="accent2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05492" name="Freeform 20"/>
              <p:cNvSpPr>
                <a:spLocks/>
              </p:cNvSpPr>
              <p:nvPr/>
            </p:nvSpPr>
            <p:spPr bwMode="auto">
              <a:xfrm>
                <a:off x="1348" y="393"/>
                <a:ext cx="393" cy="277"/>
              </a:xfrm>
              <a:custGeom>
                <a:avLst/>
                <a:gdLst/>
                <a:ahLst/>
                <a:cxnLst>
                  <a:cxn ang="0">
                    <a:pos x="295" y="121"/>
                  </a:cxn>
                  <a:cxn ang="0">
                    <a:pos x="384" y="72"/>
                  </a:cxn>
                  <a:cxn ang="0">
                    <a:pos x="393" y="63"/>
                  </a:cxn>
                  <a:cxn ang="0">
                    <a:pos x="393" y="54"/>
                  </a:cxn>
                  <a:cxn ang="0">
                    <a:pos x="393" y="49"/>
                  </a:cxn>
                  <a:cxn ang="0">
                    <a:pos x="393" y="40"/>
                  </a:cxn>
                  <a:cxn ang="0">
                    <a:pos x="384" y="31"/>
                  </a:cxn>
                  <a:cxn ang="0">
                    <a:pos x="379" y="27"/>
                  </a:cxn>
                  <a:cxn ang="0">
                    <a:pos x="370" y="27"/>
                  </a:cxn>
                  <a:cxn ang="0">
                    <a:pos x="357" y="27"/>
                  </a:cxn>
                  <a:cxn ang="0">
                    <a:pos x="268" y="81"/>
                  </a:cxn>
                  <a:cxn ang="0">
                    <a:pos x="268" y="27"/>
                  </a:cxn>
                  <a:cxn ang="0">
                    <a:pos x="268" y="14"/>
                  </a:cxn>
                  <a:cxn ang="0">
                    <a:pos x="263" y="9"/>
                  </a:cxn>
                  <a:cxn ang="0">
                    <a:pos x="254" y="5"/>
                  </a:cxn>
                  <a:cxn ang="0">
                    <a:pos x="250" y="0"/>
                  </a:cxn>
                  <a:cxn ang="0">
                    <a:pos x="241" y="5"/>
                  </a:cxn>
                  <a:cxn ang="0">
                    <a:pos x="232" y="5"/>
                  </a:cxn>
                  <a:cxn ang="0">
                    <a:pos x="228" y="14"/>
                  </a:cxn>
                  <a:cxn ang="0">
                    <a:pos x="228" y="23"/>
                  </a:cxn>
                  <a:cxn ang="0">
                    <a:pos x="228" y="99"/>
                  </a:cxn>
                  <a:cxn ang="0">
                    <a:pos x="170" y="134"/>
                  </a:cxn>
                  <a:cxn ang="0">
                    <a:pos x="170" y="36"/>
                  </a:cxn>
                  <a:cxn ang="0">
                    <a:pos x="170" y="27"/>
                  </a:cxn>
                  <a:cxn ang="0">
                    <a:pos x="165" y="18"/>
                  </a:cxn>
                  <a:cxn ang="0">
                    <a:pos x="156" y="14"/>
                  </a:cxn>
                  <a:cxn ang="0">
                    <a:pos x="147" y="9"/>
                  </a:cxn>
                  <a:cxn ang="0">
                    <a:pos x="138" y="9"/>
                  </a:cxn>
                  <a:cxn ang="0">
                    <a:pos x="134" y="14"/>
                  </a:cxn>
                  <a:cxn ang="0">
                    <a:pos x="129" y="23"/>
                  </a:cxn>
                  <a:cxn ang="0">
                    <a:pos x="125" y="31"/>
                  </a:cxn>
                  <a:cxn ang="0">
                    <a:pos x="125" y="161"/>
                  </a:cxn>
                  <a:cxn ang="0">
                    <a:pos x="0" y="233"/>
                  </a:cxn>
                  <a:cxn ang="0">
                    <a:pos x="27" y="277"/>
                  </a:cxn>
                  <a:cxn ang="0">
                    <a:pos x="152" y="206"/>
                  </a:cxn>
                  <a:cxn ang="0">
                    <a:pos x="268" y="273"/>
                  </a:cxn>
                  <a:cxn ang="0">
                    <a:pos x="272" y="277"/>
                  </a:cxn>
                  <a:cxn ang="0">
                    <a:pos x="281" y="277"/>
                  </a:cxn>
                  <a:cxn ang="0">
                    <a:pos x="290" y="273"/>
                  </a:cxn>
                  <a:cxn ang="0">
                    <a:pos x="295" y="268"/>
                  </a:cxn>
                  <a:cxn ang="0">
                    <a:pos x="299" y="259"/>
                  </a:cxn>
                  <a:cxn ang="0">
                    <a:pos x="299" y="251"/>
                  </a:cxn>
                  <a:cxn ang="0">
                    <a:pos x="295" y="242"/>
                  </a:cxn>
                  <a:cxn ang="0">
                    <a:pos x="286" y="237"/>
                  </a:cxn>
                  <a:cxn ang="0">
                    <a:pos x="196" y="179"/>
                  </a:cxn>
                  <a:cxn ang="0">
                    <a:pos x="254" y="148"/>
                  </a:cxn>
                  <a:cxn ang="0">
                    <a:pos x="321" y="188"/>
                  </a:cxn>
                  <a:cxn ang="0">
                    <a:pos x="330" y="192"/>
                  </a:cxn>
                  <a:cxn ang="0">
                    <a:pos x="335" y="192"/>
                  </a:cxn>
                  <a:cxn ang="0">
                    <a:pos x="344" y="188"/>
                  </a:cxn>
                  <a:cxn ang="0">
                    <a:pos x="348" y="179"/>
                  </a:cxn>
                  <a:cxn ang="0">
                    <a:pos x="348" y="175"/>
                  </a:cxn>
                  <a:cxn ang="0">
                    <a:pos x="348" y="166"/>
                  </a:cxn>
                  <a:cxn ang="0">
                    <a:pos x="348" y="157"/>
                  </a:cxn>
                  <a:cxn ang="0">
                    <a:pos x="339" y="152"/>
                  </a:cxn>
                  <a:cxn ang="0">
                    <a:pos x="295" y="121"/>
                  </a:cxn>
                </a:cxnLst>
                <a:rect l="0" t="0" r="r" b="b"/>
                <a:pathLst>
                  <a:path w="393" h="277">
                    <a:moveTo>
                      <a:pt x="295" y="121"/>
                    </a:moveTo>
                    <a:lnTo>
                      <a:pt x="384" y="72"/>
                    </a:lnTo>
                    <a:lnTo>
                      <a:pt x="393" y="63"/>
                    </a:lnTo>
                    <a:lnTo>
                      <a:pt x="393" y="54"/>
                    </a:lnTo>
                    <a:lnTo>
                      <a:pt x="393" y="49"/>
                    </a:lnTo>
                    <a:lnTo>
                      <a:pt x="393" y="40"/>
                    </a:lnTo>
                    <a:lnTo>
                      <a:pt x="384" y="31"/>
                    </a:lnTo>
                    <a:lnTo>
                      <a:pt x="379" y="27"/>
                    </a:lnTo>
                    <a:lnTo>
                      <a:pt x="370" y="27"/>
                    </a:lnTo>
                    <a:lnTo>
                      <a:pt x="357" y="27"/>
                    </a:lnTo>
                    <a:lnTo>
                      <a:pt x="268" y="81"/>
                    </a:lnTo>
                    <a:lnTo>
                      <a:pt x="268" y="27"/>
                    </a:lnTo>
                    <a:lnTo>
                      <a:pt x="268" y="14"/>
                    </a:lnTo>
                    <a:lnTo>
                      <a:pt x="263" y="9"/>
                    </a:lnTo>
                    <a:lnTo>
                      <a:pt x="254" y="5"/>
                    </a:lnTo>
                    <a:lnTo>
                      <a:pt x="250" y="0"/>
                    </a:lnTo>
                    <a:lnTo>
                      <a:pt x="241" y="5"/>
                    </a:lnTo>
                    <a:lnTo>
                      <a:pt x="232" y="5"/>
                    </a:lnTo>
                    <a:lnTo>
                      <a:pt x="228" y="14"/>
                    </a:lnTo>
                    <a:lnTo>
                      <a:pt x="228" y="23"/>
                    </a:lnTo>
                    <a:lnTo>
                      <a:pt x="228" y="99"/>
                    </a:lnTo>
                    <a:lnTo>
                      <a:pt x="170" y="134"/>
                    </a:lnTo>
                    <a:lnTo>
                      <a:pt x="170" y="36"/>
                    </a:lnTo>
                    <a:lnTo>
                      <a:pt x="170" y="27"/>
                    </a:lnTo>
                    <a:lnTo>
                      <a:pt x="165" y="18"/>
                    </a:lnTo>
                    <a:lnTo>
                      <a:pt x="156" y="14"/>
                    </a:lnTo>
                    <a:lnTo>
                      <a:pt x="147" y="9"/>
                    </a:lnTo>
                    <a:lnTo>
                      <a:pt x="138" y="9"/>
                    </a:lnTo>
                    <a:lnTo>
                      <a:pt x="134" y="14"/>
                    </a:lnTo>
                    <a:lnTo>
                      <a:pt x="129" y="23"/>
                    </a:lnTo>
                    <a:lnTo>
                      <a:pt x="125" y="31"/>
                    </a:lnTo>
                    <a:lnTo>
                      <a:pt x="125" y="161"/>
                    </a:lnTo>
                    <a:lnTo>
                      <a:pt x="0" y="233"/>
                    </a:lnTo>
                    <a:lnTo>
                      <a:pt x="27" y="277"/>
                    </a:lnTo>
                    <a:lnTo>
                      <a:pt x="152" y="206"/>
                    </a:lnTo>
                    <a:lnTo>
                      <a:pt x="268" y="273"/>
                    </a:lnTo>
                    <a:lnTo>
                      <a:pt x="272" y="277"/>
                    </a:lnTo>
                    <a:lnTo>
                      <a:pt x="281" y="277"/>
                    </a:lnTo>
                    <a:lnTo>
                      <a:pt x="290" y="273"/>
                    </a:lnTo>
                    <a:lnTo>
                      <a:pt x="295" y="268"/>
                    </a:lnTo>
                    <a:lnTo>
                      <a:pt x="299" y="259"/>
                    </a:lnTo>
                    <a:lnTo>
                      <a:pt x="299" y="251"/>
                    </a:lnTo>
                    <a:lnTo>
                      <a:pt x="295" y="242"/>
                    </a:lnTo>
                    <a:lnTo>
                      <a:pt x="286" y="237"/>
                    </a:lnTo>
                    <a:lnTo>
                      <a:pt x="196" y="179"/>
                    </a:lnTo>
                    <a:lnTo>
                      <a:pt x="254" y="148"/>
                    </a:lnTo>
                    <a:lnTo>
                      <a:pt x="321" y="188"/>
                    </a:lnTo>
                    <a:lnTo>
                      <a:pt x="330" y="192"/>
                    </a:lnTo>
                    <a:lnTo>
                      <a:pt x="335" y="192"/>
                    </a:lnTo>
                    <a:lnTo>
                      <a:pt x="344" y="188"/>
                    </a:lnTo>
                    <a:lnTo>
                      <a:pt x="348" y="179"/>
                    </a:lnTo>
                    <a:lnTo>
                      <a:pt x="348" y="175"/>
                    </a:lnTo>
                    <a:lnTo>
                      <a:pt x="348" y="166"/>
                    </a:lnTo>
                    <a:lnTo>
                      <a:pt x="348" y="157"/>
                    </a:lnTo>
                    <a:lnTo>
                      <a:pt x="339" y="152"/>
                    </a:lnTo>
                    <a:lnTo>
                      <a:pt x="295" y="12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24314"/>
                      <a:invGamma/>
                    </a:schemeClr>
                  </a:gs>
                  <a:gs pos="100000">
                    <a:schemeClr val="accent2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05493" name="Freeform 21"/>
              <p:cNvSpPr>
                <a:spLocks/>
              </p:cNvSpPr>
              <p:nvPr/>
            </p:nvSpPr>
            <p:spPr bwMode="auto">
              <a:xfrm>
                <a:off x="1233" y="536"/>
                <a:ext cx="262" cy="227"/>
              </a:xfrm>
              <a:custGeom>
                <a:avLst/>
                <a:gdLst/>
                <a:ahLst/>
                <a:cxnLst>
                  <a:cxn ang="0">
                    <a:pos x="0" y="116"/>
                  </a:cxn>
                  <a:cxn ang="0">
                    <a:pos x="49" y="67"/>
                  </a:cxn>
                  <a:cxn ang="0">
                    <a:pos x="67" y="0"/>
                  </a:cxn>
                  <a:cxn ang="0">
                    <a:pos x="134" y="23"/>
                  </a:cxn>
                  <a:cxn ang="0">
                    <a:pos x="201" y="0"/>
                  </a:cxn>
                  <a:cxn ang="0">
                    <a:pos x="214" y="67"/>
                  </a:cxn>
                  <a:cxn ang="0">
                    <a:pos x="263" y="116"/>
                  </a:cxn>
                  <a:cxn ang="0">
                    <a:pos x="214" y="161"/>
                  </a:cxn>
                  <a:cxn ang="0">
                    <a:pos x="201" y="228"/>
                  </a:cxn>
                  <a:cxn ang="0">
                    <a:pos x="134" y="210"/>
                  </a:cxn>
                  <a:cxn ang="0">
                    <a:pos x="67" y="228"/>
                  </a:cxn>
                  <a:cxn ang="0">
                    <a:pos x="49" y="161"/>
                  </a:cxn>
                  <a:cxn ang="0">
                    <a:pos x="0" y="116"/>
                  </a:cxn>
                </a:cxnLst>
                <a:rect l="0" t="0" r="r" b="b"/>
                <a:pathLst>
                  <a:path w="263" h="228">
                    <a:moveTo>
                      <a:pt x="0" y="116"/>
                    </a:moveTo>
                    <a:lnTo>
                      <a:pt x="49" y="67"/>
                    </a:lnTo>
                    <a:lnTo>
                      <a:pt x="67" y="0"/>
                    </a:lnTo>
                    <a:lnTo>
                      <a:pt x="134" y="23"/>
                    </a:lnTo>
                    <a:lnTo>
                      <a:pt x="201" y="0"/>
                    </a:lnTo>
                    <a:lnTo>
                      <a:pt x="214" y="67"/>
                    </a:lnTo>
                    <a:lnTo>
                      <a:pt x="263" y="116"/>
                    </a:lnTo>
                    <a:lnTo>
                      <a:pt x="214" y="161"/>
                    </a:lnTo>
                    <a:lnTo>
                      <a:pt x="201" y="228"/>
                    </a:lnTo>
                    <a:lnTo>
                      <a:pt x="134" y="210"/>
                    </a:lnTo>
                    <a:lnTo>
                      <a:pt x="67" y="228"/>
                    </a:lnTo>
                    <a:lnTo>
                      <a:pt x="49" y="161"/>
                    </a:lnTo>
                    <a:lnTo>
                      <a:pt x="0" y="11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24314"/>
                      <a:invGamma/>
                    </a:schemeClr>
                  </a:gs>
                  <a:gs pos="100000">
                    <a:schemeClr val="accent2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sp>
          <p:nvSpPr>
            <p:cNvPr id="31783" name="Rectangle 22"/>
            <p:cNvSpPr>
              <a:spLocks noChangeArrowheads="1"/>
            </p:cNvSpPr>
            <p:nvPr/>
          </p:nvSpPr>
          <p:spPr bwMode="auto">
            <a:xfrm>
              <a:off x="1968" y="1296"/>
              <a:ext cx="168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Click to add Title</a:t>
              </a:r>
            </a:p>
          </p:txBody>
        </p:sp>
        <p:sp>
          <p:nvSpPr>
            <p:cNvPr id="31784" name="Line 23"/>
            <p:cNvSpPr>
              <a:spLocks noChangeShapeType="1"/>
            </p:cNvSpPr>
            <p:nvPr/>
          </p:nvSpPr>
          <p:spPr bwMode="auto">
            <a:xfrm>
              <a:off x="1776" y="1584"/>
              <a:ext cx="2064" cy="0"/>
            </a:xfrm>
            <a:prstGeom prst="line">
              <a:avLst/>
            </a:prstGeom>
            <a:noFill/>
            <a:ln w="9525">
              <a:solidFill>
                <a:srgbClr val="7BA6F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1749" name="Group 24"/>
          <p:cNvGrpSpPr>
            <a:grpSpLocks/>
          </p:cNvGrpSpPr>
          <p:nvPr/>
        </p:nvGrpSpPr>
        <p:grpSpPr bwMode="auto">
          <a:xfrm>
            <a:off x="2514600" y="3276600"/>
            <a:ext cx="3810000" cy="609600"/>
            <a:chOff x="1440" y="1296"/>
            <a:chExt cx="2400" cy="384"/>
          </a:xfrm>
        </p:grpSpPr>
        <p:grpSp>
          <p:nvGrpSpPr>
            <p:cNvPr id="31772" name="Group 25"/>
            <p:cNvGrpSpPr>
              <a:grpSpLocks/>
            </p:cNvGrpSpPr>
            <p:nvPr/>
          </p:nvGrpSpPr>
          <p:grpSpPr bwMode="auto">
            <a:xfrm>
              <a:off x="1440" y="1296"/>
              <a:ext cx="336" cy="384"/>
              <a:chOff x="982" y="214"/>
              <a:chExt cx="759" cy="872"/>
            </a:xfrm>
          </p:grpSpPr>
          <p:sp>
            <p:nvSpPr>
              <p:cNvPr id="105498" name="Freeform 26"/>
              <p:cNvSpPr>
                <a:spLocks/>
              </p:cNvSpPr>
              <p:nvPr/>
            </p:nvSpPr>
            <p:spPr bwMode="auto">
              <a:xfrm>
                <a:off x="1215" y="214"/>
                <a:ext cx="298" cy="434"/>
              </a:xfrm>
              <a:custGeom>
                <a:avLst/>
                <a:gdLst/>
                <a:ahLst/>
                <a:cxnLst>
                  <a:cxn ang="0">
                    <a:pos x="174" y="121"/>
                  </a:cxn>
                  <a:cxn ang="0">
                    <a:pos x="174" y="23"/>
                  </a:cxn>
                  <a:cxn ang="0">
                    <a:pos x="170" y="9"/>
                  </a:cxn>
                  <a:cxn ang="0">
                    <a:pos x="165" y="5"/>
                  </a:cxn>
                  <a:cxn ang="0">
                    <a:pos x="156" y="0"/>
                  </a:cxn>
                  <a:cxn ang="0">
                    <a:pos x="152" y="0"/>
                  </a:cxn>
                  <a:cxn ang="0">
                    <a:pos x="143" y="0"/>
                  </a:cxn>
                  <a:cxn ang="0">
                    <a:pos x="134" y="5"/>
                  </a:cxn>
                  <a:cxn ang="0">
                    <a:pos x="125" y="9"/>
                  </a:cxn>
                  <a:cxn ang="0">
                    <a:pos x="125" y="23"/>
                  </a:cxn>
                  <a:cxn ang="0">
                    <a:pos x="125" y="126"/>
                  </a:cxn>
                  <a:cxn ang="0">
                    <a:pos x="76" y="99"/>
                  </a:cxn>
                  <a:cxn ang="0">
                    <a:pos x="67" y="94"/>
                  </a:cxn>
                  <a:cxn ang="0">
                    <a:pos x="58" y="94"/>
                  </a:cxn>
                  <a:cxn ang="0">
                    <a:pos x="49" y="99"/>
                  </a:cxn>
                  <a:cxn ang="0">
                    <a:pos x="45" y="103"/>
                  </a:cxn>
                  <a:cxn ang="0">
                    <a:pos x="40" y="112"/>
                  </a:cxn>
                  <a:cxn ang="0">
                    <a:pos x="45" y="117"/>
                  </a:cxn>
                  <a:cxn ang="0">
                    <a:pos x="45" y="126"/>
                  </a:cxn>
                  <a:cxn ang="0">
                    <a:pos x="54" y="134"/>
                  </a:cxn>
                  <a:cxn ang="0">
                    <a:pos x="121" y="170"/>
                  </a:cxn>
                  <a:cxn ang="0">
                    <a:pos x="121" y="242"/>
                  </a:cxn>
                  <a:cxn ang="0">
                    <a:pos x="36" y="188"/>
                  </a:cxn>
                  <a:cxn ang="0">
                    <a:pos x="27" y="184"/>
                  </a:cxn>
                  <a:cxn ang="0">
                    <a:pos x="18" y="184"/>
                  </a:cxn>
                  <a:cxn ang="0">
                    <a:pos x="9" y="188"/>
                  </a:cxn>
                  <a:cxn ang="0">
                    <a:pos x="5" y="193"/>
                  </a:cxn>
                  <a:cxn ang="0">
                    <a:pos x="0" y="202"/>
                  </a:cxn>
                  <a:cxn ang="0">
                    <a:pos x="0" y="210"/>
                  </a:cxn>
                  <a:cxn ang="0">
                    <a:pos x="5" y="219"/>
                  </a:cxn>
                  <a:cxn ang="0">
                    <a:pos x="14" y="224"/>
                  </a:cxn>
                  <a:cxn ang="0">
                    <a:pos x="121" y="291"/>
                  </a:cxn>
                  <a:cxn ang="0">
                    <a:pos x="121" y="434"/>
                  </a:cxn>
                  <a:cxn ang="0">
                    <a:pos x="174" y="434"/>
                  </a:cxn>
                  <a:cxn ang="0">
                    <a:pos x="174" y="291"/>
                  </a:cxn>
                  <a:cxn ang="0">
                    <a:pos x="290" y="224"/>
                  </a:cxn>
                  <a:cxn ang="0">
                    <a:pos x="295" y="219"/>
                  </a:cxn>
                  <a:cxn ang="0">
                    <a:pos x="299" y="210"/>
                  </a:cxn>
                  <a:cxn ang="0">
                    <a:pos x="299" y="202"/>
                  </a:cxn>
                  <a:cxn ang="0">
                    <a:pos x="299" y="197"/>
                  </a:cxn>
                  <a:cxn ang="0">
                    <a:pos x="295" y="188"/>
                  </a:cxn>
                  <a:cxn ang="0">
                    <a:pos x="286" y="184"/>
                  </a:cxn>
                  <a:cxn ang="0">
                    <a:pos x="277" y="184"/>
                  </a:cxn>
                  <a:cxn ang="0">
                    <a:pos x="268" y="188"/>
                  </a:cxn>
                  <a:cxn ang="0">
                    <a:pos x="174" y="237"/>
                  </a:cxn>
                  <a:cxn ang="0">
                    <a:pos x="174" y="170"/>
                  </a:cxn>
                  <a:cxn ang="0">
                    <a:pos x="246" y="134"/>
                  </a:cxn>
                  <a:cxn ang="0">
                    <a:pos x="250" y="130"/>
                  </a:cxn>
                  <a:cxn ang="0">
                    <a:pos x="255" y="121"/>
                  </a:cxn>
                  <a:cxn ang="0">
                    <a:pos x="255" y="112"/>
                  </a:cxn>
                  <a:cxn ang="0">
                    <a:pos x="250" y="108"/>
                  </a:cxn>
                  <a:cxn ang="0">
                    <a:pos x="246" y="103"/>
                  </a:cxn>
                  <a:cxn ang="0">
                    <a:pos x="237" y="99"/>
                  </a:cxn>
                  <a:cxn ang="0">
                    <a:pos x="232" y="99"/>
                  </a:cxn>
                  <a:cxn ang="0">
                    <a:pos x="223" y="99"/>
                  </a:cxn>
                  <a:cxn ang="0">
                    <a:pos x="174" y="121"/>
                  </a:cxn>
                </a:cxnLst>
                <a:rect l="0" t="0" r="r" b="b"/>
                <a:pathLst>
                  <a:path w="299" h="434">
                    <a:moveTo>
                      <a:pt x="174" y="121"/>
                    </a:moveTo>
                    <a:lnTo>
                      <a:pt x="174" y="23"/>
                    </a:lnTo>
                    <a:lnTo>
                      <a:pt x="170" y="9"/>
                    </a:lnTo>
                    <a:lnTo>
                      <a:pt x="165" y="5"/>
                    </a:lnTo>
                    <a:lnTo>
                      <a:pt x="156" y="0"/>
                    </a:lnTo>
                    <a:lnTo>
                      <a:pt x="152" y="0"/>
                    </a:lnTo>
                    <a:lnTo>
                      <a:pt x="143" y="0"/>
                    </a:lnTo>
                    <a:lnTo>
                      <a:pt x="134" y="5"/>
                    </a:lnTo>
                    <a:lnTo>
                      <a:pt x="125" y="9"/>
                    </a:lnTo>
                    <a:lnTo>
                      <a:pt x="125" y="23"/>
                    </a:lnTo>
                    <a:lnTo>
                      <a:pt x="125" y="126"/>
                    </a:lnTo>
                    <a:lnTo>
                      <a:pt x="76" y="99"/>
                    </a:lnTo>
                    <a:lnTo>
                      <a:pt x="67" y="94"/>
                    </a:lnTo>
                    <a:lnTo>
                      <a:pt x="58" y="94"/>
                    </a:lnTo>
                    <a:lnTo>
                      <a:pt x="49" y="99"/>
                    </a:lnTo>
                    <a:lnTo>
                      <a:pt x="45" y="103"/>
                    </a:lnTo>
                    <a:lnTo>
                      <a:pt x="40" y="112"/>
                    </a:lnTo>
                    <a:lnTo>
                      <a:pt x="45" y="117"/>
                    </a:lnTo>
                    <a:lnTo>
                      <a:pt x="45" y="126"/>
                    </a:lnTo>
                    <a:lnTo>
                      <a:pt x="54" y="134"/>
                    </a:lnTo>
                    <a:lnTo>
                      <a:pt x="121" y="170"/>
                    </a:lnTo>
                    <a:lnTo>
                      <a:pt x="121" y="242"/>
                    </a:lnTo>
                    <a:lnTo>
                      <a:pt x="36" y="188"/>
                    </a:lnTo>
                    <a:lnTo>
                      <a:pt x="27" y="184"/>
                    </a:lnTo>
                    <a:lnTo>
                      <a:pt x="18" y="184"/>
                    </a:lnTo>
                    <a:lnTo>
                      <a:pt x="9" y="188"/>
                    </a:lnTo>
                    <a:lnTo>
                      <a:pt x="5" y="193"/>
                    </a:lnTo>
                    <a:lnTo>
                      <a:pt x="0" y="202"/>
                    </a:lnTo>
                    <a:lnTo>
                      <a:pt x="0" y="210"/>
                    </a:lnTo>
                    <a:lnTo>
                      <a:pt x="5" y="219"/>
                    </a:lnTo>
                    <a:lnTo>
                      <a:pt x="14" y="224"/>
                    </a:lnTo>
                    <a:lnTo>
                      <a:pt x="121" y="291"/>
                    </a:lnTo>
                    <a:lnTo>
                      <a:pt x="121" y="434"/>
                    </a:lnTo>
                    <a:lnTo>
                      <a:pt x="174" y="434"/>
                    </a:lnTo>
                    <a:lnTo>
                      <a:pt x="174" y="291"/>
                    </a:lnTo>
                    <a:lnTo>
                      <a:pt x="290" y="224"/>
                    </a:lnTo>
                    <a:lnTo>
                      <a:pt x="295" y="219"/>
                    </a:lnTo>
                    <a:lnTo>
                      <a:pt x="299" y="210"/>
                    </a:lnTo>
                    <a:lnTo>
                      <a:pt x="299" y="202"/>
                    </a:lnTo>
                    <a:lnTo>
                      <a:pt x="299" y="197"/>
                    </a:lnTo>
                    <a:lnTo>
                      <a:pt x="295" y="188"/>
                    </a:lnTo>
                    <a:lnTo>
                      <a:pt x="286" y="184"/>
                    </a:lnTo>
                    <a:lnTo>
                      <a:pt x="277" y="184"/>
                    </a:lnTo>
                    <a:lnTo>
                      <a:pt x="268" y="188"/>
                    </a:lnTo>
                    <a:lnTo>
                      <a:pt x="174" y="237"/>
                    </a:lnTo>
                    <a:lnTo>
                      <a:pt x="174" y="170"/>
                    </a:lnTo>
                    <a:lnTo>
                      <a:pt x="246" y="134"/>
                    </a:lnTo>
                    <a:lnTo>
                      <a:pt x="250" y="130"/>
                    </a:lnTo>
                    <a:lnTo>
                      <a:pt x="255" y="121"/>
                    </a:lnTo>
                    <a:lnTo>
                      <a:pt x="255" y="112"/>
                    </a:lnTo>
                    <a:lnTo>
                      <a:pt x="250" y="108"/>
                    </a:lnTo>
                    <a:lnTo>
                      <a:pt x="246" y="103"/>
                    </a:lnTo>
                    <a:lnTo>
                      <a:pt x="237" y="99"/>
                    </a:lnTo>
                    <a:lnTo>
                      <a:pt x="232" y="99"/>
                    </a:lnTo>
                    <a:lnTo>
                      <a:pt x="223" y="99"/>
                    </a:lnTo>
                    <a:lnTo>
                      <a:pt x="174" y="12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tint val="21176"/>
                      <a:invGamma/>
                    </a:schemeClr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05499" name="Freeform 27"/>
              <p:cNvSpPr>
                <a:spLocks/>
              </p:cNvSpPr>
              <p:nvPr/>
            </p:nvSpPr>
            <p:spPr bwMode="auto">
              <a:xfrm>
                <a:off x="982" y="398"/>
                <a:ext cx="393" cy="272"/>
              </a:xfrm>
              <a:custGeom>
                <a:avLst/>
                <a:gdLst/>
                <a:ahLst/>
                <a:cxnLst>
                  <a:cxn ang="0">
                    <a:pos x="121" y="71"/>
                  </a:cxn>
                  <a:cxn ang="0">
                    <a:pos x="36" y="22"/>
                  </a:cxn>
                  <a:cxn ang="0">
                    <a:pos x="27" y="18"/>
                  </a:cxn>
                  <a:cxn ang="0">
                    <a:pos x="18" y="18"/>
                  </a:cxn>
                  <a:cxn ang="0">
                    <a:pos x="9" y="22"/>
                  </a:cxn>
                  <a:cxn ang="0">
                    <a:pos x="5" y="31"/>
                  </a:cxn>
                  <a:cxn ang="0">
                    <a:pos x="0" y="40"/>
                  </a:cxn>
                  <a:cxn ang="0">
                    <a:pos x="0" y="49"/>
                  </a:cxn>
                  <a:cxn ang="0">
                    <a:pos x="5" y="58"/>
                  </a:cxn>
                  <a:cxn ang="0">
                    <a:pos x="9" y="62"/>
                  </a:cxn>
                  <a:cxn ang="0">
                    <a:pos x="98" y="116"/>
                  </a:cxn>
                  <a:cxn ang="0">
                    <a:pos x="54" y="143"/>
                  </a:cxn>
                  <a:cxn ang="0">
                    <a:pos x="45" y="147"/>
                  </a:cxn>
                  <a:cxn ang="0">
                    <a:pos x="40" y="156"/>
                  </a:cxn>
                  <a:cxn ang="0">
                    <a:pos x="40" y="165"/>
                  </a:cxn>
                  <a:cxn ang="0">
                    <a:pos x="40" y="174"/>
                  </a:cxn>
                  <a:cxn ang="0">
                    <a:pos x="49" y="178"/>
                  </a:cxn>
                  <a:cxn ang="0">
                    <a:pos x="54" y="183"/>
                  </a:cxn>
                  <a:cxn ang="0">
                    <a:pos x="63" y="183"/>
                  </a:cxn>
                  <a:cxn ang="0">
                    <a:pos x="72" y="183"/>
                  </a:cxn>
                  <a:cxn ang="0">
                    <a:pos x="139" y="143"/>
                  </a:cxn>
                  <a:cxn ang="0">
                    <a:pos x="197" y="178"/>
                  </a:cxn>
                  <a:cxn ang="0">
                    <a:pos x="112" y="223"/>
                  </a:cxn>
                  <a:cxn ang="0">
                    <a:pos x="103" y="232"/>
                  </a:cxn>
                  <a:cxn ang="0">
                    <a:pos x="98" y="241"/>
                  </a:cxn>
                  <a:cxn ang="0">
                    <a:pos x="98" y="246"/>
                  </a:cxn>
                  <a:cxn ang="0">
                    <a:pos x="98" y="254"/>
                  </a:cxn>
                  <a:cxn ang="0">
                    <a:pos x="103" y="263"/>
                  </a:cxn>
                  <a:cxn ang="0">
                    <a:pos x="112" y="268"/>
                  </a:cxn>
                  <a:cxn ang="0">
                    <a:pos x="121" y="268"/>
                  </a:cxn>
                  <a:cxn ang="0">
                    <a:pos x="130" y="263"/>
                  </a:cxn>
                  <a:cxn ang="0">
                    <a:pos x="241" y="201"/>
                  </a:cxn>
                  <a:cxn ang="0">
                    <a:pos x="366" y="272"/>
                  </a:cxn>
                  <a:cxn ang="0">
                    <a:pos x="393" y="228"/>
                  </a:cxn>
                  <a:cxn ang="0">
                    <a:pos x="268" y="156"/>
                  </a:cxn>
                  <a:cxn ang="0">
                    <a:pos x="268" y="22"/>
                  </a:cxn>
                  <a:cxn ang="0">
                    <a:pos x="268" y="13"/>
                  </a:cxn>
                  <a:cxn ang="0">
                    <a:pos x="264" y="9"/>
                  </a:cxn>
                  <a:cxn ang="0">
                    <a:pos x="255" y="4"/>
                  </a:cxn>
                  <a:cxn ang="0">
                    <a:pos x="250" y="0"/>
                  </a:cxn>
                  <a:cxn ang="0">
                    <a:pos x="241" y="0"/>
                  </a:cxn>
                  <a:cxn ang="0">
                    <a:pos x="232" y="4"/>
                  </a:cxn>
                  <a:cxn ang="0">
                    <a:pos x="228" y="13"/>
                  </a:cxn>
                  <a:cxn ang="0">
                    <a:pos x="228" y="22"/>
                  </a:cxn>
                  <a:cxn ang="0">
                    <a:pos x="223" y="129"/>
                  </a:cxn>
                  <a:cxn ang="0">
                    <a:pos x="165" y="94"/>
                  </a:cxn>
                  <a:cxn ang="0">
                    <a:pos x="170" y="18"/>
                  </a:cxn>
                  <a:cxn ang="0">
                    <a:pos x="165" y="9"/>
                  </a:cxn>
                  <a:cxn ang="0">
                    <a:pos x="161" y="4"/>
                  </a:cxn>
                  <a:cxn ang="0">
                    <a:pos x="156" y="0"/>
                  </a:cxn>
                  <a:cxn ang="0">
                    <a:pos x="148" y="0"/>
                  </a:cxn>
                  <a:cxn ang="0">
                    <a:pos x="139" y="0"/>
                  </a:cxn>
                  <a:cxn ang="0">
                    <a:pos x="134" y="4"/>
                  </a:cxn>
                  <a:cxn ang="0">
                    <a:pos x="130" y="9"/>
                  </a:cxn>
                  <a:cxn ang="0">
                    <a:pos x="125" y="18"/>
                  </a:cxn>
                  <a:cxn ang="0">
                    <a:pos x="121" y="71"/>
                  </a:cxn>
                </a:cxnLst>
                <a:rect l="0" t="0" r="r" b="b"/>
                <a:pathLst>
                  <a:path w="393" h="272">
                    <a:moveTo>
                      <a:pt x="121" y="71"/>
                    </a:moveTo>
                    <a:lnTo>
                      <a:pt x="36" y="22"/>
                    </a:lnTo>
                    <a:lnTo>
                      <a:pt x="27" y="18"/>
                    </a:lnTo>
                    <a:lnTo>
                      <a:pt x="18" y="18"/>
                    </a:lnTo>
                    <a:lnTo>
                      <a:pt x="9" y="22"/>
                    </a:lnTo>
                    <a:lnTo>
                      <a:pt x="5" y="31"/>
                    </a:lnTo>
                    <a:lnTo>
                      <a:pt x="0" y="40"/>
                    </a:lnTo>
                    <a:lnTo>
                      <a:pt x="0" y="49"/>
                    </a:lnTo>
                    <a:lnTo>
                      <a:pt x="5" y="58"/>
                    </a:lnTo>
                    <a:lnTo>
                      <a:pt x="9" y="62"/>
                    </a:lnTo>
                    <a:lnTo>
                      <a:pt x="98" y="116"/>
                    </a:lnTo>
                    <a:lnTo>
                      <a:pt x="54" y="143"/>
                    </a:lnTo>
                    <a:lnTo>
                      <a:pt x="45" y="147"/>
                    </a:lnTo>
                    <a:lnTo>
                      <a:pt x="40" y="156"/>
                    </a:lnTo>
                    <a:lnTo>
                      <a:pt x="40" y="165"/>
                    </a:lnTo>
                    <a:lnTo>
                      <a:pt x="40" y="174"/>
                    </a:lnTo>
                    <a:lnTo>
                      <a:pt x="49" y="178"/>
                    </a:lnTo>
                    <a:lnTo>
                      <a:pt x="54" y="183"/>
                    </a:lnTo>
                    <a:lnTo>
                      <a:pt x="63" y="183"/>
                    </a:lnTo>
                    <a:lnTo>
                      <a:pt x="72" y="183"/>
                    </a:lnTo>
                    <a:lnTo>
                      <a:pt x="139" y="143"/>
                    </a:lnTo>
                    <a:lnTo>
                      <a:pt x="197" y="178"/>
                    </a:lnTo>
                    <a:lnTo>
                      <a:pt x="112" y="223"/>
                    </a:lnTo>
                    <a:lnTo>
                      <a:pt x="103" y="232"/>
                    </a:lnTo>
                    <a:lnTo>
                      <a:pt x="98" y="241"/>
                    </a:lnTo>
                    <a:lnTo>
                      <a:pt x="98" y="246"/>
                    </a:lnTo>
                    <a:lnTo>
                      <a:pt x="98" y="254"/>
                    </a:lnTo>
                    <a:lnTo>
                      <a:pt x="103" y="263"/>
                    </a:lnTo>
                    <a:lnTo>
                      <a:pt x="112" y="268"/>
                    </a:lnTo>
                    <a:lnTo>
                      <a:pt x="121" y="268"/>
                    </a:lnTo>
                    <a:lnTo>
                      <a:pt x="130" y="263"/>
                    </a:lnTo>
                    <a:lnTo>
                      <a:pt x="241" y="201"/>
                    </a:lnTo>
                    <a:lnTo>
                      <a:pt x="366" y="272"/>
                    </a:lnTo>
                    <a:lnTo>
                      <a:pt x="393" y="228"/>
                    </a:lnTo>
                    <a:lnTo>
                      <a:pt x="268" y="156"/>
                    </a:lnTo>
                    <a:lnTo>
                      <a:pt x="268" y="22"/>
                    </a:lnTo>
                    <a:lnTo>
                      <a:pt x="268" y="13"/>
                    </a:lnTo>
                    <a:lnTo>
                      <a:pt x="264" y="9"/>
                    </a:lnTo>
                    <a:lnTo>
                      <a:pt x="255" y="4"/>
                    </a:lnTo>
                    <a:lnTo>
                      <a:pt x="250" y="0"/>
                    </a:lnTo>
                    <a:lnTo>
                      <a:pt x="241" y="0"/>
                    </a:lnTo>
                    <a:lnTo>
                      <a:pt x="232" y="4"/>
                    </a:lnTo>
                    <a:lnTo>
                      <a:pt x="228" y="13"/>
                    </a:lnTo>
                    <a:lnTo>
                      <a:pt x="228" y="22"/>
                    </a:lnTo>
                    <a:lnTo>
                      <a:pt x="223" y="129"/>
                    </a:lnTo>
                    <a:lnTo>
                      <a:pt x="165" y="94"/>
                    </a:lnTo>
                    <a:lnTo>
                      <a:pt x="170" y="18"/>
                    </a:lnTo>
                    <a:lnTo>
                      <a:pt x="165" y="9"/>
                    </a:lnTo>
                    <a:lnTo>
                      <a:pt x="161" y="4"/>
                    </a:lnTo>
                    <a:lnTo>
                      <a:pt x="156" y="0"/>
                    </a:lnTo>
                    <a:lnTo>
                      <a:pt x="148" y="0"/>
                    </a:lnTo>
                    <a:lnTo>
                      <a:pt x="139" y="0"/>
                    </a:lnTo>
                    <a:lnTo>
                      <a:pt x="134" y="4"/>
                    </a:lnTo>
                    <a:lnTo>
                      <a:pt x="130" y="9"/>
                    </a:lnTo>
                    <a:lnTo>
                      <a:pt x="125" y="18"/>
                    </a:lnTo>
                    <a:lnTo>
                      <a:pt x="121" y="7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tint val="21176"/>
                      <a:invGamma/>
                    </a:schemeClr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05500" name="Freeform 28"/>
              <p:cNvSpPr>
                <a:spLocks/>
              </p:cNvSpPr>
              <p:nvPr/>
            </p:nvSpPr>
            <p:spPr bwMode="auto">
              <a:xfrm>
                <a:off x="982" y="625"/>
                <a:ext cx="393" cy="277"/>
              </a:xfrm>
              <a:custGeom>
                <a:avLst/>
                <a:gdLst/>
                <a:ahLst/>
                <a:cxnLst>
                  <a:cxn ang="0">
                    <a:pos x="98" y="156"/>
                  </a:cxn>
                  <a:cxn ang="0">
                    <a:pos x="9" y="205"/>
                  </a:cxn>
                  <a:cxn ang="0">
                    <a:pos x="0" y="214"/>
                  </a:cxn>
                  <a:cxn ang="0">
                    <a:pos x="0" y="223"/>
                  </a:cxn>
                  <a:cxn ang="0">
                    <a:pos x="0" y="228"/>
                  </a:cxn>
                  <a:cxn ang="0">
                    <a:pos x="0" y="237"/>
                  </a:cxn>
                  <a:cxn ang="0">
                    <a:pos x="9" y="246"/>
                  </a:cxn>
                  <a:cxn ang="0">
                    <a:pos x="14" y="250"/>
                  </a:cxn>
                  <a:cxn ang="0">
                    <a:pos x="23" y="250"/>
                  </a:cxn>
                  <a:cxn ang="0">
                    <a:pos x="36" y="250"/>
                  </a:cxn>
                  <a:cxn ang="0">
                    <a:pos x="125" y="196"/>
                  </a:cxn>
                  <a:cxn ang="0">
                    <a:pos x="125" y="250"/>
                  </a:cxn>
                  <a:cxn ang="0">
                    <a:pos x="125" y="263"/>
                  </a:cxn>
                  <a:cxn ang="0">
                    <a:pos x="130" y="268"/>
                  </a:cxn>
                  <a:cxn ang="0">
                    <a:pos x="139" y="272"/>
                  </a:cxn>
                  <a:cxn ang="0">
                    <a:pos x="143" y="277"/>
                  </a:cxn>
                  <a:cxn ang="0">
                    <a:pos x="152" y="277"/>
                  </a:cxn>
                  <a:cxn ang="0">
                    <a:pos x="161" y="272"/>
                  </a:cxn>
                  <a:cxn ang="0">
                    <a:pos x="165" y="263"/>
                  </a:cxn>
                  <a:cxn ang="0">
                    <a:pos x="165" y="254"/>
                  </a:cxn>
                  <a:cxn ang="0">
                    <a:pos x="165" y="178"/>
                  </a:cxn>
                  <a:cxn ang="0">
                    <a:pos x="223" y="143"/>
                  </a:cxn>
                  <a:cxn ang="0">
                    <a:pos x="223" y="241"/>
                  </a:cxn>
                  <a:cxn ang="0">
                    <a:pos x="223" y="250"/>
                  </a:cxn>
                  <a:cxn ang="0">
                    <a:pos x="228" y="259"/>
                  </a:cxn>
                  <a:cxn ang="0">
                    <a:pos x="237" y="263"/>
                  </a:cxn>
                  <a:cxn ang="0">
                    <a:pos x="246" y="268"/>
                  </a:cxn>
                  <a:cxn ang="0">
                    <a:pos x="255" y="268"/>
                  </a:cxn>
                  <a:cxn ang="0">
                    <a:pos x="259" y="263"/>
                  </a:cxn>
                  <a:cxn ang="0">
                    <a:pos x="264" y="254"/>
                  </a:cxn>
                  <a:cxn ang="0">
                    <a:pos x="268" y="246"/>
                  </a:cxn>
                  <a:cxn ang="0">
                    <a:pos x="268" y="116"/>
                  </a:cxn>
                  <a:cxn ang="0">
                    <a:pos x="393" y="44"/>
                  </a:cxn>
                  <a:cxn ang="0">
                    <a:pos x="366" y="0"/>
                  </a:cxn>
                  <a:cxn ang="0">
                    <a:pos x="241" y="71"/>
                  </a:cxn>
                  <a:cxn ang="0">
                    <a:pos x="125" y="4"/>
                  </a:cxn>
                  <a:cxn ang="0">
                    <a:pos x="121" y="0"/>
                  </a:cxn>
                  <a:cxn ang="0">
                    <a:pos x="112" y="0"/>
                  </a:cxn>
                  <a:cxn ang="0">
                    <a:pos x="103" y="4"/>
                  </a:cxn>
                  <a:cxn ang="0">
                    <a:pos x="98" y="9"/>
                  </a:cxn>
                  <a:cxn ang="0">
                    <a:pos x="94" y="18"/>
                  </a:cxn>
                  <a:cxn ang="0">
                    <a:pos x="94" y="26"/>
                  </a:cxn>
                  <a:cxn ang="0">
                    <a:pos x="98" y="35"/>
                  </a:cxn>
                  <a:cxn ang="0">
                    <a:pos x="107" y="40"/>
                  </a:cxn>
                  <a:cxn ang="0">
                    <a:pos x="197" y="98"/>
                  </a:cxn>
                  <a:cxn ang="0">
                    <a:pos x="139" y="129"/>
                  </a:cxn>
                  <a:cxn ang="0">
                    <a:pos x="72" y="89"/>
                  </a:cxn>
                  <a:cxn ang="0">
                    <a:pos x="63" y="85"/>
                  </a:cxn>
                  <a:cxn ang="0">
                    <a:pos x="58" y="85"/>
                  </a:cxn>
                  <a:cxn ang="0">
                    <a:pos x="49" y="89"/>
                  </a:cxn>
                  <a:cxn ang="0">
                    <a:pos x="45" y="98"/>
                  </a:cxn>
                  <a:cxn ang="0">
                    <a:pos x="45" y="102"/>
                  </a:cxn>
                  <a:cxn ang="0">
                    <a:pos x="45" y="111"/>
                  </a:cxn>
                  <a:cxn ang="0">
                    <a:pos x="45" y="120"/>
                  </a:cxn>
                  <a:cxn ang="0">
                    <a:pos x="54" y="125"/>
                  </a:cxn>
                  <a:cxn ang="0">
                    <a:pos x="98" y="156"/>
                  </a:cxn>
                </a:cxnLst>
                <a:rect l="0" t="0" r="r" b="b"/>
                <a:pathLst>
                  <a:path w="393" h="277">
                    <a:moveTo>
                      <a:pt x="98" y="156"/>
                    </a:moveTo>
                    <a:lnTo>
                      <a:pt x="9" y="205"/>
                    </a:lnTo>
                    <a:lnTo>
                      <a:pt x="0" y="214"/>
                    </a:lnTo>
                    <a:lnTo>
                      <a:pt x="0" y="223"/>
                    </a:lnTo>
                    <a:lnTo>
                      <a:pt x="0" y="228"/>
                    </a:lnTo>
                    <a:lnTo>
                      <a:pt x="0" y="237"/>
                    </a:lnTo>
                    <a:lnTo>
                      <a:pt x="9" y="246"/>
                    </a:lnTo>
                    <a:lnTo>
                      <a:pt x="14" y="250"/>
                    </a:lnTo>
                    <a:lnTo>
                      <a:pt x="23" y="250"/>
                    </a:lnTo>
                    <a:lnTo>
                      <a:pt x="36" y="250"/>
                    </a:lnTo>
                    <a:lnTo>
                      <a:pt x="125" y="196"/>
                    </a:lnTo>
                    <a:lnTo>
                      <a:pt x="125" y="250"/>
                    </a:lnTo>
                    <a:lnTo>
                      <a:pt x="125" y="263"/>
                    </a:lnTo>
                    <a:lnTo>
                      <a:pt x="130" y="268"/>
                    </a:lnTo>
                    <a:lnTo>
                      <a:pt x="139" y="272"/>
                    </a:lnTo>
                    <a:lnTo>
                      <a:pt x="143" y="277"/>
                    </a:lnTo>
                    <a:lnTo>
                      <a:pt x="152" y="277"/>
                    </a:lnTo>
                    <a:lnTo>
                      <a:pt x="161" y="272"/>
                    </a:lnTo>
                    <a:lnTo>
                      <a:pt x="165" y="263"/>
                    </a:lnTo>
                    <a:lnTo>
                      <a:pt x="165" y="254"/>
                    </a:lnTo>
                    <a:lnTo>
                      <a:pt x="165" y="178"/>
                    </a:lnTo>
                    <a:lnTo>
                      <a:pt x="223" y="143"/>
                    </a:lnTo>
                    <a:lnTo>
                      <a:pt x="223" y="241"/>
                    </a:lnTo>
                    <a:lnTo>
                      <a:pt x="223" y="250"/>
                    </a:lnTo>
                    <a:lnTo>
                      <a:pt x="228" y="259"/>
                    </a:lnTo>
                    <a:lnTo>
                      <a:pt x="237" y="263"/>
                    </a:lnTo>
                    <a:lnTo>
                      <a:pt x="246" y="268"/>
                    </a:lnTo>
                    <a:lnTo>
                      <a:pt x="255" y="268"/>
                    </a:lnTo>
                    <a:lnTo>
                      <a:pt x="259" y="263"/>
                    </a:lnTo>
                    <a:lnTo>
                      <a:pt x="264" y="254"/>
                    </a:lnTo>
                    <a:lnTo>
                      <a:pt x="268" y="246"/>
                    </a:lnTo>
                    <a:lnTo>
                      <a:pt x="268" y="116"/>
                    </a:lnTo>
                    <a:lnTo>
                      <a:pt x="393" y="44"/>
                    </a:lnTo>
                    <a:lnTo>
                      <a:pt x="366" y="0"/>
                    </a:lnTo>
                    <a:lnTo>
                      <a:pt x="241" y="71"/>
                    </a:lnTo>
                    <a:lnTo>
                      <a:pt x="125" y="4"/>
                    </a:lnTo>
                    <a:lnTo>
                      <a:pt x="121" y="0"/>
                    </a:lnTo>
                    <a:lnTo>
                      <a:pt x="112" y="0"/>
                    </a:lnTo>
                    <a:lnTo>
                      <a:pt x="103" y="4"/>
                    </a:lnTo>
                    <a:lnTo>
                      <a:pt x="98" y="9"/>
                    </a:lnTo>
                    <a:lnTo>
                      <a:pt x="94" y="18"/>
                    </a:lnTo>
                    <a:lnTo>
                      <a:pt x="94" y="26"/>
                    </a:lnTo>
                    <a:lnTo>
                      <a:pt x="98" y="35"/>
                    </a:lnTo>
                    <a:lnTo>
                      <a:pt x="107" y="40"/>
                    </a:lnTo>
                    <a:lnTo>
                      <a:pt x="197" y="98"/>
                    </a:lnTo>
                    <a:lnTo>
                      <a:pt x="139" y="129"/>
                    </a:lnTo>
                    <a:lnTo>
                      <a:pt x="72" y="89"/>
                    </a:lnTo>
                    <a:lnTo>
                      <a:pt x="63" y="85"/>
                    </a:lnTo>
                    <a:lnTo>
                      <a:pt x="58" y="85"/>
                    </a:lnTo>
                    <a:lnTo>
                      <a:pt x="49" y="89"/>
                    </a:lnTo>
                    <a:lnTo>
                      <a:pt x="45" y="98"/>
                    </a:lnTo>
                    <a:lnTo>
                      <a:pt x="45" y="102"/>
                    </a:lnTo>
                    <a:lnTo>
                      <a:pt x="45" y="111"/>
                    </a:lnTo>
                    <a:lnTo>
                      <a:pt x="45" y="120"/>
                    </a:lnTo>
                    <a:lnTo>
                      <a:pt x="54" y="125"/>
                    </a:lnTo>
                    <a:lnTo>
                      <a:pt x="98" y="15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tint val="21176"/>
                      <a:invGamma/>
                    </a:schemeClr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05501" name="Freeform 29"/>
              <p:cNvSpPr>
                <a:spLocks/>
              </p:cNvSpPr>
              <p:nvPr/>
            </p:nvSpPr>
            <p:spPr bwMode="auto">
              <a:xfrm>
                <a:off x="1210" y="648"/>
                <a:ext cx="298" cy="438"/>
              </a:xfrm>
              <a:custGeom>
                <a:avLst/>
                <a:gdLst/>
                <a:ahLst/>
                <a:cxnLst>
                  <a:cxn ang="0">
                    <a:pos x="125" y="313"/>
                  </a:cxn>
                  <a:cxn ang="0">
                    <a:pos x="125" y="411"/>
                  </a:cxn>
                  <a:cxn ang="0">
                    <a:pos x="129" y="425"/>
                  </a:cxn>
                  <a:cxn ang="0">
                    <a:pos x="134" y="429"/>
                  </a:cxn>
                  <a:cxn ang="0">
                    <a:pos x="143" y="434"/>
                  </a:cxn>
                  <a:cxn ang="0">
                    <a:pos x="147" y="438"/>
                  </a:cxn>
                  <a:cxn ang="0">
                    <a:pos x="156" y="434"/>
                  </a:cxn>
                  <a:cxn ang="0">
                    <a:pos x="165" y="429"/>
                  </a:cxn>
                  <a:cxn ang="0">
                    <a:pos x="174" y="425"/>
                  </a:cxn>
                  <a:cxn ang="0">
                    <a:pos x="174" y="411"/>
                  </a:cxn>
                  <a:cxn ang="0">
                    <a:pos x="174" y="308"/>
                  </a:cxn>
                  <a:cxn ang="0">
                    <a:pos x="223" y="335"/>
                  </a:cxn>
                  <a:cxn ang="0">
                    <a:pos x="232" y="340"/>
                  </a:cxn>
                  <a:cxn ang="0">
                    <a:pos x="241" y="340"/>
                  </a:cxn>
                  <a:cxn ang="0">
                    <a:pos x="250" y="335"/>
                  </a:cxn>
                  <a:cxn ang="0">
                    <a:pos x="254" y="331"/>
                  </a:cxn>
                  <a:cxn ang="0">
                    <a:pos x="254" y="322"/>
                  </a:cxn>
                  <a:cxn ang="0">
                    <a:pos x="254" y="317"/>
                  </a:cxn>
                  <a:cxn ang="0">
                    <a:pos x="254" y="308"/>
                  </a:cxn>
                  <a:cxn ang="0">
                    <a:pos x="245" y="300"/>
                  </a:cxn>
                  <a:cxn ang="0">
                    <a:pos x="178" y="264"/>
                  </a:cxn>
                  <a:cxn ang="0">
                    <a:pos x="178" y="192"/>
                  </a:cxn>
                  <a:cxn ang="0">
                    <a:pos x="263" y="246"/>
                  </a:cxn>
                  <a:cxn ang="0">
                    <a:pos x="272" y="250"/>
                  </a:cxn>
                  <a:cxn ang="0">
                    <a:pos x="281" y="250"/>
                  </a:cxn>
                  <a:cxn ang="0">
                    <a:pos x="290" y="246"/>
                  </a:cxn>
                  <a:cxn ang="0">
                    <a:pos x="294" y="241"/>
                  </a:cxn>
                  <a:cxn ang="0">
                    <a:pos x="299" y="232"/>
                  </a:cxn>
                  <a:cxn ang="0">
                    <a:pos x="299" y="224"/>
                  </a:cxn>
                  <a:cxn ang="0">
                    <a:pos x="294" y="215"/>
                  </a:cxn>
                  <a:cxn ang="0">
                    <a:pos x="285" y="210"/>
                  </a:cxn>
                  <a:cxn ang="0">
                    <a:pos x="178" y="143"/>
                  </a:cxn>
                  <a:cxn ang="0">
                    <a:pos x="178" y="0"/>
                  </a:cxn>
                  <a:cxn ang="0">
                    <a:pos x="125" y="0"/>
                  </a:cxn>
                  <a:cxn ang="0">
                    <a:pos x="125" y="143"/>
                  </a:cxn>
                  <a:cxn ang="0">
                    <a:pos x="9" y="210"/>
                  </a:cxn>
                  <a:cxn ang="0">
                    <a:pos x="4" y="215"/>
                  </a:cxn>
                  <a:cxn ang="0">
                    <a:pos x="0" y="224"/>
                  </a:cxn>
                  <a:cxn ang="0">
                    <a:pos x="0" y="232"/>
                  </a:cxn>
                  <a:cxn ang="0">
                    <a:pos x="0" y="237"/>
                  </a:cxn>
                  <a:cxn ang="0">
                    <a:pos x="4" y="246"/>
                  </a:cxn>
                  <a:cxn ang="0">
                    <a:pos x="13" y="250"/>
                  </a:cxn>
                  <a:cxn ang="0">
                    <a:pos x="22" y="250"/>
                  </a:cxn>
                  <a:cxn ang="0">
                    <a:pos x="31" y="246"/>
                  </a:cxn>
                  <a:cxn ang="0">
                    <a:pos x="125" y="197"/>
                  </a:cxn>
                  <a:cxn ang="0">
                    <a:pos x="125" y="264"/>
                  </a:cxn>
                  <a:cxn ang="0">
                    <a:pos x="53" y="300"/>
                  </a:cxn>
                  <a:cxn ang="0">
                    <a:pos x="49" y="304"/>
                  </a:cxn>
                  <a:cxn ang="0">
                    <a:pos x="44" y="313"/>
                  </a:cxn>
                  <a:cxn ang="0">
                    <a:pos x="44" y="322"/>
                  </a:cxn>
                  <a:cxn ang="0">
                    <a:pos x="49" y="326"/>
                  </a:cxn>
                  <a:cxn ang="0">
                    <a:pos x="53" y="331"/>
                  </a:cxn>
                  <a:cxn ang="0">
                    <a:pos x="62" y="335"/>
                  </a:cxn>
                  <a:cxn ang="0">
                    <a:pos x="67" y="335"/>
                  </a:cxn>
                  <a:cxn ang="0">
                    <a:pos x="76" y="335"/>
                  </a:cxn>
                  <a:cxn ang="0">
                    <a:pos x="125" y="313"/>
                  </a:cxn>
                </a:cxnLst>
                <a:rect l="0" t="0" r="r" b="b"/>
                <a:pathLst>
                  <a:path w="299" h="438">
                    <a:moveTo>
                      <a:pt x="125" y="313"/>
                    </a:moveTo>
                    <a:lnTo>
                      <a:pt x="125" y="411"/>
                    </a:lnTo>
                    <a:lnTo>
                      <a:pt x="129" y="425"/>
                    </a:lnTo>
                    <a:lnTo>
                      <a:pt x="134" y="429"/>
                    </a:lnTo>
                    <a:lnTo>
                      <a:pt x="143" y="434"/>
                    </a:lnTo>
                    <a:lnTo>
                      <a:pt x="147" y="438"/>
                    </a:lnTo>
                    <a:lnTo>
                      <a:pt x="156" y="434"/>
                    </a:lnTo>
                    <a:lnTo>
                      <a:pt x="165" y="429"/>
                    </a:lnTo>
                    <a:lnTo>
                      <a:pt x="174" y="425"/>
                    </a:lnTo>
                    <a:lnTo>
                      <a:pt x="174" y="411"/>
                    </a:lnTo>
                    <a:lnTo>
                      <a:pt x="174" y="308"/>
                    </a:lnTo>
                    <a:lnTo>
                      <a:pt x="223" y="335"/>
                    </a:lnTo>
                    <a:lnTo>
                      <a:pt x="232" y="340"/>
                    </a:lnTo>
                    <a:lnTo>
                      <a:pt x="241" y="340"/>
                    </a:lnTo>
                    <a:lnTo>
                      <a:pt x="250" y="335"/>
                    </a:lnTo>
                    <a:lnTo>
                      <a:pt x="254" y="331"/>
                    </a:lnTo>
                    <a:lnTo>
                      <a:pt x="254" y="322"/>
                    </a:lnTo>
                    <a:lnTo>
                      <a:pt x="254" y="317"/>
                    </a:lnTo>
                    <a:lnTo>
                      <a:pt x="254" y="308"/>
                    </a:lnTo>
                    <a:lnTo>
                      <a:pt x="245" y="300"/>
                    </a:lnTo>
                    <a:lnTo>
                      <a:pt x="178" y="264"/>
                    </a:lnTo>
                    <a:lnTo>
                      <a:pt x="178" y="192"/>
                    </a:lnTo>
                    <a:lnTo>
                      <a:pt x="263" y="246"/>
                    </a:lnTo>
                    <a:lnTo>
                      <a:pt x="272" y="250"/>
                    </a:lnTo>
                    <a:lnTo>
                      <a:pt x="281" y="250"/>
                    </a:lnTo>
                    <a:lnTo>
                      <a:pt x="290" y="246"/>
                    </a:lnTo>
                    <a:lnTo>
                      <a:pt x="294" y="241"/>
                    </a:lnTo>
                    <a:lnTo>
                      <a:pt x="299" y="232"/>
                    </a:lnTo>
                    <a:lnTo>
                      <a:pt x="299" y="224"/>
                    </a:lnTo>
                    <a:lnTo>
                      <a:pt x="294" y="215"/>
                    </a:lnTo>
                    <a:lnTo>
                      <a:pt x="285" y="210"/>
                    </a:lnTo>
                    <a:lnTo>
                      <a:pt x="178" y="143"/>
                    </a:lnTo>
                    <a:lnTo>
                      <a:pt x="178" y="0"/>
                    </a:lnTo>
                    <a:lnTo>
                      <a:pt x="125" y="0"/>
                    </a:lnTo>
                    <a:lnTo>
                      <a:pt x="125" y="143"/>
                    </a:lnTo>
                    <a:lnTo>
                      <a:pt x="9" y="210"/>
                    </a:lnTo>
                    <a:lnTo>
                      <a:pt x="4" y="215"/>
                    </a:lnTo>
                    <a:lnTo>
                      <a:pt x="0" y="224"/>
                    </a:lnTo>
                    <a:lnTo>
                      <a:pt x="0" y="232"/>
                    </a:lnTo>
                    <a:lnTo>
                      <a:pt x="0" y="237"/>
                    </a:lnTo>
                    <a:lnTo>
                      <a:pt x="4" y="246"/>
                    </a:lnTo>
                    <a:lnTo>
                      <a:pt x="13" y="250"/>
                    </a:lnTo>
                    <a:lnTo>
                      <a:pt x="22" y="250"/>
                    </a:lnTo>
                    <a:lnTo>
                      <a:pt x="31" y="246"/>
                    </a:lnTo>
                    <a:lnTo>
                      <a:pt x="125" y="197"/>
                    </a:lnTo>
                    <a:lnTo>
                      <a:pt x="125" y="264"/>
                    </a:lnTo>
                    <a:lnTo>
                      <a:pt x="53" y="300"/>
                    </a:lnTo>
                    <a:lnTo>
                      <a:pt x="49" y="304"/>
                    </a:lnTo>
                    <a:lnTo>
                      <a:pt x="44" y="313"/>
                    </a:lnTo>
                    <a:lnTo>
                      <a:pt x="44" y="322"/>
                    </a:lnTo>
                    <a:lnTo>
                      <a:pt x="49" y="326"/>
                    </a:lnTo>
                    <a:lnTo>
                      <a:pt x="53" y="331"/>
                    </a:lnTo>
                    <a:lnTo>
                      <a:pt x="62" y="335"/>
                    </a:lnTo>
                    <a:lnTo>
                      <a:pt x="67" y="335"/>
                    </a:lnTo>
                    <a:lnTo>
                      <a:pt x="76" y="335"/>
                    </a:lnTo>
                    <a:lnTo>
                      <a:pt x="125" y="313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tint val="21176"/>
                      <a:invGamma/>
                    </a:schemeClr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05502" name="Freeform 30"/>
              <p:cNvSpPr>
                <a:spLocks/>
              </p:cNvSpPr>
              <p:nvPr/>
            </p:nvSpPr>
            <p:spPr bwMode="auto">
              <a:xfrm>
                <a:off x="1348" y="625"/>
                <a:ext cx="393" cy="272"/>
              </a:xfrm>
              <a:custGeom>
                <a:avLst/>
                <a:gdLst/>
                <a:ahLst/>
                <a:cxnLst>
                  <a:cxn ang="0">
                    <a:pos x="272" y="201"/>
                  </a:cxn>
                  <a:cxn ang="0">
                    <a:pos x="357" y="250"/>
                  </a:cxn>
                  <a:cxn ang="0">
                    <a:pos x="366" y="254"/>
                  </a:cxn>
                  <a:cxn ang="0">
                    <a:pos x="375" y="254"/>
                  </a:cxn>
                  <a:cxn ang="0">
                    <a:pos x="384" y="250"/>
                  </a:cxn>
                  <a:cxn ang="0">
                    <a:pos x="388" y="241"/>
                  </a:cxn>
                  <a:cxn ang="0">
                    <a:pos x="393" y="232"/>
                  </a:cxn>
                  <a:cxn ang="0">
                    <a:pos x="393" y="223"/>
                  </a:cxn>
                  <a:cxn ang="0">
                    <a:pos x="388" y="214"/>
                  </a:cxn>
                  <a:cxn ang="0">
                    <a:pos x="384" y="210"/>
                  </a:cxn>
                  <a:cxn ang="0">
                    <a:pos x="295" y="156"/>
                  </a:cxn>
                  <a:cxn ang="0">
                    <a:pos x="339" y="129"/>
                  </a:cxn>
                  <a:cxn ang="0">
                    <a:pos x="348" y="125"/>
                  </a:cxn>
                  <a:cxn ang="0">
                    <a:pos x="353" y="116"/>
                  </a:cxn>
                  <a:cxn ang="0">
                    <a:pos x="353" y="107"/>
                  </a:cxn>
                  <a:cxn ang="0">
                    <a:pos x="353" y="98"/>
                  </a:cxn>
                  <a:cxn ang="0">
                    <a:pos x="344" y="94"/>
                  </a:cxn>
                  <a:cxn ang="0">
                    <a:pos x="339" y="89"/>
                  </a:cxn>
                  <a:cxn ang="0">
                    <a:pos x="330" y="89"/>
                  </a:cxn>
                  <a:cxn ang="0">
                    <a:pos x="321" y="89"/>
                  </a:cxn>
                  <a:cxn ang="0">
                    <a:pos x="254" y="129"/>
                  </a:cxn>
                  <a:cxn ang="0">
                    <a:pos x="196" y="94"/>
                  </a:cxn>
                  <a:cxn ang="0">
                    <a:pos x="281" y="49"/>
                  </a:cxn>
                  <a:cxn ang="0">
                    <a:pos x="290" y="40"/>
                  </a:cxn>
                  <a:cxn ang="0">
                    <a:pos x="295" y="31"/>
                  </a:cxn>
                  <a:cxn ang="0">
                    <a:pos x="295" y="26"/>
                  </a:cxn>
                  <a:cxn ang="0">
                    <a:pos x="295" y="18"/>
                  </a:cxn>
                  <a:cxn ang="0">
                    <a:pos x="290" y="9"/>
                  </a:cxn>
                  <a:cxn ang="0">
                    <a:pos x="281" y="4"/>
                  </a:cxn>
                  <a:cxn ang="0">
                    <a:pos x="272" y="4"/>
                  </a:cxn>
                  <a:cxn ang="0">
                    <a:pos x="263" y="9"/>
                  </a:cxn>
                  <a:cxn ang="0">
                    <a:pos x="152" y="71"/>
                  </a:cxn>
                  <a:cxn ang="0">
                    <a:pos x="27" y="0"/>
                  </a:cxn>
                  <a:cxn ang="0">
                    <a:pos x="0" y="44"/>
                  </a:cxn>
                  <a:cxn ang="0">
                    <a:pos x="125" y="116"/>
                  </a:cxn>
                  <a:cxn ang="0">
                    <a:pos x="125" y="250"/>
                  </a:cxn>
                  <a:cxn ang="0">
                    <a:pos x="125" y="259"/>
                  </a:cxn>
                  <a:cxn ang="0">
                    <a:pos x="129" y="263"/>
                  </a:cxn>
                  <a:cxn ang="0">
                    <a:pos x="138" y="268"/>
                  </a:cxn>
                  <a:cxn ang="0">
                    <a:pos x="143" y="272"/>
                  </a:cxn>
                  <a:cxn ang="0">
                    <a:pos x="152" y="272"/>
                  </a:cxn>
                  <a:cxn ang="0">
                    <a:pos x="161" y="268"/>
                  </a:cxn>
                  <a:cxn ang="0">
                    <a:pos x="165" y="259"/>
                  </a:cxn>
                  <a:cxn ang="0">
                    <a:pos x="165" y="250"/>
                  </a:cxn>
                  <a:cxn ang="0">
                    <a:pos x="170" y="143"/>
                  </a:cxn>
                  <a:cxn ang="0">
                    <a:pos x="228" y="178"/>
                  </a:cxn>
                  <a:cxn ang="0">
                    <a:pos x="223" y="254"/>
                  </a:cxn>
                  <a:cxn ang="0">
                    <a:pos x="228" y="263"/>
                  </a:cxn>
                  <a:cxn ang="0">
                    <a:pos x="232" y="268"/>
                  </a:cxn>
                  <a:cxn ang="0">
                    <a:pos x="237" y="272"/>
                  </a:cxn>
                  <a:cxn ang="0">
                    <a:pos x="245" y="272"/>
                  </a:cxn>
                  <a:cxn ang="0">
                    <a:pos x="254" y="272"/>
                  </a:cxn>
                  <a:cxn ang="0">
                    <a:pos x="259" y="268"/>
                  </a:cxn>
                  <a:cxn ang="0">
                    <a:pos x="263" y="263"/>
                  </a:cxn>
                  <a:cxn ang="0">
                    <a:pos x="268" y="254"/>
                  </a:cxn>
                  <a:cxn ang="0">
                    <a:pos x="272" y="201"/>
                  </a:cxn>
                </a:cxnLst>
                <a:rect l="0" t="0" r="r" b="b"/>
                <a:pathLst>
                  <a:path w="393" h="272">
                    <a:moveTo>
                      <a:pt x="272" y="201"/>
                    </a:moveTo>
                    <a:lnTo>
                      <a:pt x="357" y="250"/>
                    </a:lnTo>
                    <a:lnTo>
                      <a:pt x="366" y="254"/>
                    </a:lnTo>
                    <a:lnTo>
                      <a:pt x="375" y="254"/>
                    </a:lnTo>
                    <a:lnTo>
                      <a:pt x="384" y="250"/>
                    </a:lnTo>
                    <a:lnTo>
                      <a:pt x="388" y="241"/>
                    </a:lnTo>
                    <a:lnTo>
                      <a:pt x="393" y="232"/>
                    </a:lnTo>
                    <a:lnTo>
                      <a:pt x="393" y="223"/>
                    </a:lnTo>
                    <a:lnTo>
                      <a:pt x="388" y="214"/>
                    </a:lnTo>
                    <a:lnTo>
                      <a:pt x="384" y="210"/>
                    </a:lnTo>
                    <a:lnTo>
                      <a:pt x="295" y="156"/>
                    </a:lnTo>
                    <a:lnTo>
                      <a:pt x="339" y="129"/>
                    </a:lnTo>
                    <a:lnTo>
                      <a:pt x="348" y="125"/>
                    </a:lnTo>
                    <a:lnTo>
                      <a:pt x="353" y="116"/>
                    </a:lnTo>
                    <a:lnTo>
                      <a:pt x="353" y="107"/>
                    </a:lnTo>
                    <a:lnTo>
                      <a:pt x="353" y="98"/>
                    </a:lnTo>
                    <a:lnTo>
                      <a:pt x="344" y="94"/>
                    </a:lnTo>
                    <a:lnTo>
                      <a:pt x="339" y="89"/>
                    </a:lnTo>
                    <a:lnTo>
                      <a:pt x="330" y="89"/>
                    </a:lnTo>
                    <a:lnTo>
                      <a:pt x="321" y="89"/>
                    </a:lnTo>
                    <a:lnTo>
                      <a:pt x="254" y="129"/>
                    </a:lnTo>
                    <a:lnTo>
                      <a:pt x="196" y="94"/>
                    </a:lnTo>
                    <a:lnTo>
                      <a:pt x="281" y="49"/>
                    </a:lnTo>
                    <a:lnTo>
                      <a:pt x="290" y="40"/>
                    </a:lnTo>
                    <a:lnTo>
                      <a:pt x="295" y="31"/>
                    </a:lnTo>
                    <a:lnTo>
                      <a:pt x="295" y="26"/>
                    </a:lnTo>
                    <a:lnTo>
                      <a:pt x="295" y="18"/>
                    </a:lnTo>
                    <a:lnTo>
                      <a:pt x="290" y="9"/>
                    </a:lnTo>
                    <a:lnTo>
                      <a:pt x="281" y="4"/>
                    </a:lnTo>
                    <a:lnTo>
                      <a:pt x="272" y="4"/>
                    </a:lnTo>
                    <a:lnTo>
                      <a:pt x="263" y="9"/>
                    </a:lnTo>
                    <a:lnTo>
                      <a:pt x="152" y="71"/>
                    </a:lnTo>
                    <a:lnTo>
                      <a:pt x="27" y="0"/>
                    </a:lnTo>
                    <a:lnTo>
                      <a:pt x="0" y="44"/>
                    </a:lnTo>
                    <a:lnTo>
                      <a:pt x="125" y="116"/>
                    </a:lnTo>
                    <a:lnTo>
                      <a:pt x="125" y="250"/>
                    </a:lnTo>
                    <a:lnTo>
                      <a:pt x="125" y="259"/>
                    </a:lnTo>
                    <a:lnTo>
                      <a:pt x="129" y="263"/>
                    </a:lnTo>
                    <a:lnTo>
                      <a:pt x="138" y="268"/>
                    </a:lnTo>
                    <a:lnTo>
                      <a:pt x="143" y="272"/>
                    </a:lnTo>
                    <a:lnTo>
                      <a:pt x="152" y="272"/>
                    </a:lnTo>
                    <a:lnTo>
                      <a:pt x="161" y="268"/>
                    </a:lnTo>
                    <a:lnTo>
                      <a:pt x="165" y="259"/>
                    </a:lnTo>
                    <a:lnTo>
                      <a:pt x="165" y="250"/>
                    </a:lnTo>
                    <a:lnTo>
                      <a:pt x="170" y="143"/>
                    </a:lnTo>
                    <a:lnTo>
                      <a:pt x="228" y="178"/>
                    </a:lnTo>
                    <a:lnTo>
                      <a:pt x="223" y="254"/>
                    </a:lnTo>
                    <a:lnTo>
                      <a:pt x="228" y="263"/>
                    </a:lnTo>
                    <a:lnTo>
                      <a:pt x="232" y="268"/>
                    </a:lnTo>
                    <a:lnTo>
                      <a:pt x="237" y="272"/>
                    </a:lnTo>
                    <a:lnTo>
                      <a:pt x="245" y="272"/>
                    </a:lnTo>
                    <a:lnTo>
                      <a:pt x="254" y="272"/>
                    </a:lnTo>
                    <a:lnTo>
                      <a:pt x="259" y="268"/>
                    </a:lnTo>
                    <a:lnTo>
                      <a:pt x="263" y="263"/>
                    </a:lnTo>
                    <a:lnTo>
                      <a:pt x="268" y="254"/>
                    </a:lnTo>
                    <a:lnTo>
                      <a:pt x="272" y="2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tint val="21176"/>
                      <a:invGamma/>
                    </a:schemeClr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05503" name="Freeform 31"/>
              <p:cNvSpPr>
                <a:spLocks/>
              </p:cNvSpPr>
              <p:nvPr/>
            </p:nvSpPr>
            <p:spPr bwMode="auto">
              <a:xfrm>
                <a:off x="1348" y="393"/>
                <a:ext cx="393" cy="277"/>
              </a:xfrm>
              <a:custGeom>
                <a:avLst/>
                <a:gdLst/>
                <a:ahLst/>
                <a:cxnLst>
                  <a:cxn ang="0">
                    <a:pos x="295" y="121"/>
                  </a:cxn>
                  <a:cxn ang="0">
                    <a:pos x="384" y="72"/>
                  </a:cxn>
                  <a:cxn ang="0">
                    <a:pos x="393" y="63"/>
                  </a:cxn>
                  <a:cxn ang="0">
                    <a:pos x="393" y="54"/>
                  </a:cxn>
                  <a:cxn ang="0">
                    <a:pos x="393" y="49"/>
                  </a:cxn>
                  <a:cxn ang="0">
                    <a:pos x="393" y="40"/>
                  </a:cxn>
                  <a:cxn ang="0">
                    <a:pos x="384" y="31"/>
                  </a:cxn>
                  <a:cxn ang="0">
                    <a:pos x="379" y="27"/>
                  </a:cxn>
                  <a:cxn ang="0">
                    <a:pos x="370" y="27"/>
                  </a:cxn>
                  <a:cxn ang="0">
                    <a:pos x="357" y="27"/>
                  </a:cxn>
                  <a:cxn ang="0">
                    <a:pos x="268" y="81"/>
                  </a:cxn>
                  <a:cxn ang="0">
                    <a:pos x="268" y="27"/>
                  </a:cxn>
                  <a:cxn ang="0">
                    <a:pos x="268" y="14"/>
                  </a:cxn>
                  <a:cxn ang="0">
                    <a:pos x="263" y="9"/>
                  </a:cxn>
                  <a:cxn ang="0">
                    <a:pos x="254" y="5"/>
                  </a:cxn>
                  <a:cxn ang="0">
                    <a:pos x="250" y="0"/>
                  </a:cxn>
                  <a:cxn ang="0">
                    <a:pos x="241" y="5"/>
                  </a:cxn>
                  <a:cxn ang="0">
                    <a:pos x="232" y="5"/>
                  </a:cxn>
                  <a:cxn ang="0">
                    <a:pos x="228" y="14"/>
                  </a:cxn>
                  <a:cxn ang="0">
                    <a:pos x="228" y="23"/>
                  </a:cxn>
                  <a:cxn ang="0">
                    <a:pos x="228" y="99"/>
                  </a:cxn>
                  <a:cxn ang="0">
                    <a:pos x="170" y="134"/>
                  </a:cxn>
                  <a:cxn ang="0">
                    <a:pos x="170" y="36"/>
                  </a:cxn>
                  <a:cxn ang="0">
                    <a:pos x="170" y="27"/>
                  </a:cxn>
                  <a:cxn ang="0">
                    <a:pos x="165" y="18"/>
                  </a:cxn>
                  <a:cxn ang="0">
                    <a:pos x="156" y="14"/>
                  </a:cxn>
                  <a:cxn ang="0">
                    <a:pos x="147" y="9"/>
                  </a:cxn>
                  <a:cxn ang="0">
                    <a:pos x="138" y="9"/>
                  </a:cxn>
                  <a:cxn ang="0">
                    <a:pos x="134" y="14"/>
                  </a:cxn>
                  <a:cxn ang="0">
                    <a:pos x="129" y="23"/>
                  </a:cxn>
                  <a:cxn ang="0">
                    <a:pos x="125" y="31"/>
                  </a:cxn>
                  <a:cxn ang="0">
                    <a:pos x="125" y="161"/>
                  </a:cxn>
                  <a:cxn ang="0">
                    <a:pos x="0" y="233"/>
                  </a:cxn>
                  <a:cxn ang="0">
                    <a:pos x="27" y="277"/>
                  </a:cxn>
                  <a:cxn ang="0">
                    <a:pos x="152" y="206"/>
                  </a:cxn>
                  <a:cxn ang="0">
                    <a:pos x="268" y="273"/>
                  </a:cxn>
                  <a:cxn ang="0">
                    <a:pos x="272" y="277"/>
                  </a:cxn>
                  <a:cxn ang="0">
                    <a:pos x="281" y="277"/>
                  </a:cxn>
                  <a:cxn ang="0">
                    <a:pos x="290" y="273"/>
                  </a:cxn>
                  <a:cxn ang="0">
                    <a:pos x="295" y="268"/>
                  </a:cxn>
                  <a:cxn ang="0">
                    <a:pos x="299" y="259"/>
                  </a:cxn>
                  <a:cxn ang="0">
                    <a:pos x="299" y="251"/>
                  </a:cxn>
                  <a:cxn ang="0">
                    <a:pos x="295" y="242"/>
                  </a:cxn>
                  <a:cxn ang="0">
                    <a:pos x="286" y="237"/>
                  </a:cxn>
                  <a:cxn ang="0">
                    <a:pos x="196" y="179"/>
                  </a:cxn>
                  <a:cxn ang="0">
                    <a:pos x="254" y="148"/>
                  </a:cxn>
                  <a:cxn ang="0">
                    <a:pos x="321" y="188"/>
                  </a:cxn>
                  <a:cxn ang="0">
                    <a:pos x="330" y="192"/>
                  </a:cxn>
                  <a:cxn ang="0">
                    <a:pos x="335" y="192"/>
                  </a:cxn>
                  <a:cxn ang="0">
                    <a:pos x="344" y="188"/>
                  </a:cxn>
                  <a:cxn ang="0">
                    <a:pos x="348" y="179"/>
                  </a:cxn>
                  <a:cxn ang="0">
                    <a:pos x="348" y="175"/>
                  </a:cxn>
                  <a:cxn ang="0">
                    <a:pos x="348" y="166"/>
                  </a:cxn>
                  <a:cxn ang="0">
                    <a:pos x="348" y="157"/>
                  </a:cxn>
                  <a:cxn ang="0">
                    <a:pos x="339" y="152"/>
                  </a:cxn>
                  <a:cxn ang="0">
                    <a:pos x="295" y="121"/>
                  </a:cxn>
                </a:cxnLst>
                <a:rect l="0" t="0" r="r" b="b"/>
                <a:pathLst>
                  <a:path w="393" h="277">
                    <a:moveTo>
                      <a:pt x="295" y="121"/>
                    </a:moveTo>
                    <a:lnTo>
                      <a:pt x="384" y="72"/>
                    </a:lnTo>
                    <a:lnTo>
                      <a:pt x="393" y="63"/>
                    </a:lnTo>
                    <a:lnTo>
                      <a:pt x="393" y="54"/>
                    </a:lnTo>
                    <a:lnTo>
                      <a:pt x="393" y="49"/>
                    </a:lnTo>
                    <a:lnTo>
                      <a:pt x="393" y="40"/>
                    </a:lnTo>
                    <a:lnTo>
                      <a:pt x="384" y="31"/>
                    </a:lnTo>
                    <a:lnTo>
                      <a:pt x="379" y="27"/>
                    </a:lnTo>
                    <a:lnTo>
                      <a:pt x="370" y="27"/>
                    </a:lnTo>
                    <a:lnTo>
                      <a:pt x="357" y="27"/>
                    </a:lnTo>
                    <a:lnTo>
                      <a:pt x="268" y="81"/>
                    </a:lnTo>
                    <a:lnTo>
                      <a:pt x="268" y="27"/>
                    </a:lnTo>
                    <a:lnTo>
                      <a:pt x="268" y="14"/>
                    </a:lnTo>
                    <a:lnTo>
                      <a:pt x="263" y="9"/>
                    </a:lnTo>
                    <a:lnTo>
                      <a:pt x="254" y="5"/>
                    </a:lnTo>
                    <a:lnTo>
                      <a:pt x="250" y="0"/>
                    </a:lnTo>
                    <a:lnTo>
                      <a:pt x="241" y="5"/>
                    </a:lnTo>
                    <a:lnTo>
                      <a:pt x="232" y="5"/>
                    </a:lnTo>
                    <a:lnTo>
                      <a:pt x="228" y="14"/>
                    </a:lnTo>
                    <a:lnTo>
                      <a:pt x="228" y="23"/>
                    </a:lnTo>
                    <a:lnTo>
                      <a:pt x="228" y="99"/>
                    </a:lnTo>
                    <a:lnTo>
                      <a:pt x="170" y="134"/>
                    </a:lnTo>
                    <a:lnTo>
                      <a:pt x="170" y="36"/>
                    </a:lnTo>
                    <a:lnTo>
                      <a:pt x="170" y="27"/>
                    </a:lnTo>
                    <a:lnTo>
                      <a:pt x="165" y="18"/>
                    </a:lnTo>
                    <a:lnTo>
                      <a:pt x="156" y="14"/>
                    </a:lnTo>
                    <a:lnTo>
                      <a:pt x="147" y="9"/>
                    </a:lnTo>
                    <a:lnTo>
                      <a:pt x="138" y="9"/>
                    </a:lnTo>
                    <a:lnTo>
                      <a:pt x="134" y="14"/>
                    </a:lnTo>
                    <a:lnTo>
                      <a:pt x="129" y="23"/>
                    </a:lnTo>
                    <a:lnTo>
                      <a:pt x="125" y="31"/>
                    </a:lnTo>
                    <a:lnTo>
                      <a:pt x="125" y="161"/>
                    </a:lnTo>
                    <a:lnTo>
                      <a:pt x="0" y="233"/>
                    </a:lnTo>
                    <a:lnTo>
                      <a:pt x="27" y="277"/>
                    </a:lnTo>
                    <a:lnTo>
                      <a:pt x="152" y="206"/>
                    </a:lnTo>
                    <a:lnTo>
                      <a:pt x="268" y="273"/>
                    </a:lnTo>
                    <a:lnTo>
                      <a:pt x="272" y="277"/>
                    </a:lnTo>
                    <a:lnTo>
                      <a:pt x="281" y="277"/>
                    </a:lnTo>
                    <a:lnTo>
                      <a:pt x="290" y="273"/>
                    </a:lnTo>
                    <a:lnTo>
                      <a:pt x="295" y="268"/>
                    </a:lnTo>
                    <a:lnTo>
                      <a:pt x="299" y="259"/>
                    </a:lnTo>
                    <a:lnTo>
                      <a:pt x="299" y="251"/>
                    </a:lnTo>
                    <a:lnTo>
                      <a:pt x="295" y="242"/>
                    </a:lnTo>
                    <a:lnTo>
                      <a:pt x="286" y="237"/>
                    </a:lnTo>
                    <a:lnTo>
                      <a:pt x="196" y="179"/>
                    </a:lnTo>
                    <a:lnTo>
                      <a:pt x="254" y="148"/>
                    </a:lnTo>
                    <a:lnTo>
                      <a:pt x="321" y="188"/>
                    </a:lnTo>
                    <a:lnTo>
                      <a:pt x="330" y="192"/>
                    </a:lnTo>
                    <a:lnTo>
                      <a:pt x="335" y="192"/>
                    </a:lnTo>
                    <a:lnTo>
                      <a:pt x="344" y="188"/>
                    </a:lnTo>
                    <a:lnTo>
                      <a:pt x="348" y="179"/>
                    </a:lnTo>
                    <a:lnTo>
                      <a:pt x="348" y="175"/>
                    </a:lnTo>
                    <a:lnTo>
                      <a:pt x="348" y="166"/>
                    </a:lnTo>
                    <a:lnTo>
                      <a:pt x="348" y="157"/>
                    </a:lnTo>
                    <a:lnTo>
                      <a:pt x="339" y="152"/>
                    </a:lnTo>
                    <a:lnTo>
                      <a:pt x="295" y="12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tint val="21176"/>
                      <a:invGamma/>
                    </a:schemeClr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05504" name="Freeform 32"/>
              <p:cNvSpPr>
                <a:spLocks/>
              </p:cNvSpPr>
              <p:nvPr/>
            </p:nvSpPr>
            <p:spPr bwMode="auto">
              <a:xfrm>
                <a:off x="1233" y="536"/>
                <a:ext cx="262" cy="227"/>
              </a:xfrm>
              <a:custGeom>
                <a:avLst/>
                <a:gdLst/>
                <a:ahLst/>
                <a:cxnLst>
                  <a:cxn ang="0">
                    <a:pos x="0" y="116"/>
                  </a:cxn>
                  <a:cxn ang="0">
                    <a:pos x="49" y="67"/>
                  </a:cxn>
                  <a:cxn ang="0">
                    <a:pos x="67" y="0"/>
                  </a:cxn>
                  <a:cxn ang="0">
                    <a:pos x="134" y="23"/>
                  </a:cxn>
                  <a:cxn ang="0">
                    <a:pos x="201" y="0"/>
                  </a:cxn>
                  <a:cxn ang="0">
                    <a:pos x="214" y="67"/>
                  </a:cxn>
                  <a:cxn ang="0">
                    <a:pos x="263" y="116"/>
                  </a:cxn>
                  <a:cxn ang="0">
                    <a:pos x="214" y="161"/>
                  </a:cxn>
                  <a:cxn ang="0">
                    <a:pos x="201" y="228"/>
                  </a:cxn>
                  <a:cxn ang="0">
                    <a:pos x="134" y="210"/>
                  </a:cxn>
                  <a:cxn ang="0">
                    <a:pos x="67" y="228"/>
                  </a:cxn>
                  <a:cxn ang="0">
                    <a:pos x="49" y="161"/>
                  </a:cxn>
                  <a:cxn ang="0">
                    <a:pos x="0" y="116"/>
                  </a:cxn>
                </a:cxnLst>
                <a:rect l="0" t="0" r="r" b="b"/>
                <a:pathLst>
                  <a:path w="263" h="228">
                    <a:moveTo>
                      <a:pt x="0" y="116"/>
                    </a:moveTo>
                    <a:lnTo>
                      <a:pt x="49" y="67"/>
                    </a:lnTo>
                    <a:lnTo>
                      <a:pt x="67" y="0"/>
                    </a:lnTo>
                    <a:lnTo>
                      <a:pt x="134" y="23"/>
                    </a:lnTo>
                    <a:lnTo>
                      <a:pt x="201" y="0"/>
                    </a:lnTo>
                    <a:lnTo>
                      <a:pt x="214" y="67"/>
                    </a:lnTo>
                    <a:lnTo>
                      <a:pt x="263" y="116"/>
                    </a:lnTo>
                    <a:lnTo>
                      <a:pt x="214" y="161"/>
                    </a:lnTo>
                    <a:lnTo>
                      <a:pt x="201" y="228"/>
                    </a:lnTo>
                    <a:lnTo>
                      <a:pt x="134" y="210"/>
                    </a:lnTo>
                    <a:lnTo>
                      <a:pt x="67" y="228"/>
                    </a:lnTo>
                    <a:lnTo>
                      <a:pt x="49" y="161"/>
                    </a:lnTo>
                    <a:lnTo>
                      <a:pt x="0" y="11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tint val="21176"/>
                      <a:invGamma/>
                    </a:schemeClr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sp>
          <p:nvSpPr>
            <p:cNvPr id="31773" name="Rectangle 33"/>
            <p:cNvSpPr>
              <a:spLocks noChangeArrowheads="1"/>
            </p:cNvSpPr>
            <p:nvPr/>
          </p:nvSpPr>
          <p:spPr bwMode="auto">
            <a:xfrm>
              <a:off x="1968" y="1296"/>
              <a:ext cx="168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Click to add Title</a:t>
              </a:r>
            </a:p>
          </p:txBody>
        </p:sp>
        <p:sp>
          <p:nvSpPr>
            <p:cNvPr id="31774" name="Line 34"/>
            <p:cNvSpPr>
              <a:spLocks noChangeShapeType="1"/>
            </p:cNvSpPr>
            <p:nvPr/>
          </p:nvSpPr>
          <p:spPr bwMode="auto">
            <a:xfrm>
              <a:off x="1776" y="1584"/>
              <a:ext cx="206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1750" name="Group 35"/>
          <p:cNvGrpSpPr>
            <a:grpSpLocks/>
          </p:cNvGrpSpPr>
          <p:nvPr/>
        </p:nvGrpSpPr>
        <p:grpSpPr bwMode="auto">
          <a:xfrm>
            <a:off x="2514600" y="4038600"/>
            <a:ext cx="3810000" cy="609600"/>
            <a:chOff x="1440" y="1296"/>
            <a:chExt cx="2400" cy="384"/>
          </a:xfrm>
        </p:grpSpPr>
        <p:grpSp>
          <p:nvGrpSpPr>
            <p:cNvPr id="31762" name="Group 36"/>
            <p:cNvGrpSpPr>
              <a:grpSpLocks/>
            </p:cNvGrpSpPr>
            <p:nvPr/>
          </p:nvGrpSpPr>
          <p:grpSpPr bwMode="auto">
            <a:xfrm>
              <a:off x="1440" y="1296"/>
              <a:ext cx="336" cy="384"/>
              <a:chOff x="982" y="214"/>
              <a:chExt cx="759" cy="872"/>
            </a:xfrm>
          </p:grpSpPr>
          <p:sp>
            <p:nvSpPr>
              <p:cNvPr id="105509" name="Freeform 37"/>
              <p:cNvSpPr>
                <a:spLocks/>
              </p:cNvSpPr>
              <p:nvPr/>
            </p:nvSpPr>
            <p:spPr bwMode="auto">
              <a:xfrm>
                <a:off x="1215" y="214"/>
                <a:ext cx="298" cy="434"/>
              </a:xfrm>
              <a:custGeom>
                <a:avLst/>
                <a:gdLst/>
                <a:ahLst/>
                <a:cxnLst>
                  <a:cxn ang="0">
                    <a:pos x="174" y="121"/>
                  </a:cxn>
                  <a:cxn ang="0">
                    <a:pos x="174" y="23"/>
                  </a:cxn>
                  <a:cxn ang="0">
                    <a:pos x="170" y="9"/>
                  </a:cxn>
                  <a:cxn ang="0">
                    <a:pos x="165" y="5"/>
                  </a:cxn>
                  <a:cxn ang="0">
                    <a:pos x="156" y="0"/>
                  </a:cxn>
                  <a:cxn ang="0">
                    <a:pos x="152" y="0"/>
                  </a:cxn>
                  <a:cxn ang="0">
                    <a:pos x="143" y="0"/>
                  </a:cxn>
                  <a:cxn ang="0">
                    <a:pos x="134" y="5"/>
                  </a:cxn>
                  <a:cxn ang="0">
                    <a:pos x="125" y="9"/>
                  </a:cxn>
                  <a:cxn ang="0">
                    <a:pos x="125" y="23"/>
                  </a:cxn>
                  <a:cxn ang="0">
                    <a:pos x="125" y="126"/>
                  </a:cxn>
                  <a:cxn ang="0">
                    <a:pos x="76" y="99"/>
                  </a:cxn>
                  <a:cxn ang="0">
                    <a:pos x="67" y="94"/>
                  </a:cxn>
                  <a:cxn ang="0">
                    <a:pos x="58" y="94"/>
                  </a:cxn>
                  <a:cxn ang="0">
                    <a:pos x="49" y="99"/>
                  </a:cxn>
                  <a:cxn ang="0">
                    <a:pos x="45" y="103"/>
                  </a:cxn>
                  <a:cxn ang="0">
                    <a:pos x="40" y="112"/>
                  </a:cxn>
                  <a:cxn ang="0">
                    <a:pos x="45" y="117"/>
                  </a:cxn>
                  <a:cxn ang="0">
                    <a:pos x="45" y="126"/>
                  </a:cxn>
                  <a:cxn ang="0">
                    <a:pos x="54" y="134"/>
                  </a:cxn>
                  <a:cxn ang="0">
                    <a:pos x="121" y="170"/>
                  </a:cxn>
                  <a:cxn ang="0">
                    <a:pos x="121" y="242"/>
                  </a:cxn>
                  <a:cxn ang="0">
                    <a:pos x="36" y="188"/>
                  </a:cxn>
                  <a:cxn ang="0">
                    <a:pos x="27" y="184"/>
                  </a:cxn>
                  <a:cxn ang="0">
                    <a:pos x="18" y="184"/>
                  </a:cxn>
                  <a:cxn ang="0">
                    <a:pos x="9" y="188"/>
                  </a:cxn>
                  <a:cxn ang="0">
                    <a:pos x="5" y="193"/>
                  </a:cxn>
                  <a:cxn ang="0">
                    <a:pos x="0" y="202"/>
                  </a:cxn>
                  <a:cxn ang="0">
                    <a:pos x="0" y="210"/>
                  </a:cxn>
                  <a:cxn ang="0">
                    <a:pos x="5" y="219"/>
                  </a:cxn>
                  <a:cxn ang="0">
                    <a:pos x="14" y="224"/>
                  </a:cxn>
                  <a:cxn ang="0">
                    <a:pos x="121" y="291"/>
                  </a:cxn>
                  <a:cxn ang="0">
                    <a:pos x="121" y="434"/>
                  </a:cxn>
                  <a:cxn ang="0">
                    <a:pos x="174" y="434"/>
                  </a:cxn>
                  <a:cxn ang="0">
                    <a:pos x="174" y="291"/>
                  </a:cxn>
                  <a:cxn ang="0">
                    <a:pos x="290" y="224"/>
                  </a:cxn>
                  <a:cxn ang="0">
                    <a:pos x="295" y="219"/>
                  </a:cxn>
                  <a:cxn ang="0">
                    <a:pos x="299" y="210"/>
                  </a:cxn>
                  <a:cxn ang="0">
                    <a:pos x="299" y="202"/>
                  </a:cxn>
                  <a:cxn ang="0">
                    <a:pos x="299" y="197"/>
                  </a:cxn>
                  <a:cxn ang="0">
                    <a:pos x="295" y="188"/>
                  </a:cxn>
                  <a:cxn ang="0">
                    <a:pos x="286" y="184"/>
                  </a:cxn>
                  <a:cxn ang="0">
                    <a:pos x="277" y="184"/>
                  </a:cxn>
                  <a:cxn ang="0">
                    <a:pos x="268" y="188"/>
                  </a:cxn>
                  <a:cxn ang="0">
                    <a:pos x="174" y="237"/>
                  </a:cxn>
                  <a:cxn ang="0">
                    <a:pos x="174" y="170"/>
                  </a:cxn>
                  <a:cxn ang="0">
                    <a:pos x="246" y="134"/>
                  </a:cxn>
                  <a:cxn ang="0">
                    <a:pos x="250" y="130"/>
                  </a:cxn>
                  <a:cxn ang="0">
                    <a:pos x="255" y="121"/>
                  </a:cxn>
                  <a:cxn ang="0">
                    <a:pos x="255" y="112"/>
                  </a:cxn>
                  <a:cxn ang="0">
                    <a:pos x="250" y="108"/>
                  </a:cxn>
                  <a:cxn ang="0">
                    <a:pos x="246" y="103"/>
                  </a:cxn>
                  <a:cxn ang="0">
                    <a:pos x="237" y="99"/>
                  </a:cxn>
                  <a:cxn ang="0">
                    <a:pos x="232" y="99"/>
                  </a:cxn>
                  <a:cxn ang="0">
                    <a:pos x="223" y="99"/>
                  </a:cxn>
                  <a:cxn ang="0">
                    <a:pos x="174" y="121"/>
                  </a:cxn>
                </a:cxnLst>
                <a:rect l="0" t="0" r="r" b="b"/>
                <a:pathLst>
                  <a:path w="299" h="434">
                    <a:moveTo>
                      <a:pt x="174" y="121"/>
                    </a:moveTo>
                    <a:lnTo>
                      <a:pt x="174" y="23"/>
                    </a:lnTo>
                    <a:lnTo>
                      <a:pt x="170" y="9"/>
                    </a:lnTo>
                    <a:lnTo>
                      <a:pt x="165" y="5"/>
                    </a:lnTo>
                    <a:lnTo>
                      <a:pt x="156" y="0"/>
                    </a:lnTo>
                    <a:lnTo>
                      <a:pt x="152" y="0"/>
                    </a:lnTo>
                    <a:lnTo>
                      <a:pt x="143" y="0"/>
                    </a:lnTo>
                    <a:lnTo>
                      <a:pt x="134" y="5"/>
                    </a:lnTo>
                    <a:lnTo>
                      <a:pt x="125" y="9"/>
                    </a:lnTo>
                    <a:lnTo>
                      <a:pt x="125" y="23"/>
                    </a:lnTo>
                    <a:lnTo>
                      <a:pt x="125" y="126"/>
                    </a:lnTo>
                    <a:lnTo>
                      <a:pt x="76" y="99"/>
                    </a:lnTo>
                    <a:lnTo>
                      <a:pt x="67" y="94"/>
                    </a:lnTo>
                    <a:lnTo>
                      <a:pt x="58" y="94"/>
                    </a:lnTo>
                    <a:lnTo>
                      <a:pt x="49" y="99"/>
                    </a:lnTo>
                    <a:lnTo>
                      <a:pt x="45" y="103"/>
                    </a:lnTo>
                    <a:lnTo>
                      <a:pt x="40" y="112"/>
                    </a:lnTo>
                    <a:lnTo>
                      <a:pt x="45" y="117"/>
                    </a:lnTo>
                    <a:lnTo>
                      <a:pt x="45" y="126"/>
                    </a:lnTo>
                    <a:lnTo>
                      <a:pt x="54" y="134"/>
                    </a:lnTo>
                    <a:lnTo>
                      <a:pt x="121" y="170"/>
                    </a:lnTo>
                    <a:lnTo>
                      <a:pt x="121" y="242"/>
                    </a:lnTo>
                    <a:lnTo>
                      <a:pt x="36" y="188"/>
                    </a:lnTo>
                    <a:lnTo>
                      <a:pt x="27" y="184"/>
                    </a:lnTo>
                    <a:lnTo>
                      <a:pt x="18" y="184"/>
                    </a:lnTo>
                    <a:lnTo>
                      <a:pt x="9" y="188"/>
                    </a:lnTo>
                    <a:lnTo>
                      <a:pt x="5" y="193"/>
                    </a:lnTo>
                    <a:lnTo>
                      <a:pt x="0" y="202"/>
                    </a:lnTo>
                    <a:lnTo>
                      <a:pt x="0" y="210"/>
                    </a:lnTo>
                    <a:lnTo>
                      <a:pt x="5" y="219"/>
                    </a:lnTo>
                    <a:lnTo>
                      <a:pt x="14" y="224"/>
                    </a:lnTo>
                    <a:lnTo>
                      <a:pt x="121" y="291"/>
                    </a:lnTo>
                    <a:lnTo>
                      <a:pt x="121" y="434"/>
                    </a:lnTo>
                    <a:lnTo>
                      <a:pt x="174" y="434"/>
                    </a:lnTo>
                    <a:lnTo>
                      <a:pt x="174" y="291"/>
                    </a:lnTo>
                    <a:lnTo>
                      <a:pt x="290" y="224"/>
                    </a:lnTo>
                    <a:lnTo>
                      <a:pt x="295" y="219"/>
                    </a:lnTo>
                    <a:lnTo>
                      <a:pt x="299" y="210"/>
                    </a:lnTo>
                    <a:lnTo>
                      <a:pt x="299" y="202"/>
                    </a:lnTo>
                    <a:lnTo>
                      <a:pt x="299" y="197"/>
                    </a:lnTo>
                    <a:lnTo>
                      <a:pt x="295" y="188"/>
                    </a:lnTo>
                    <a:lnTo>
                      <a:pt x="286" y="184"/>
                    </a:lnTo>
                    <a:lnTo>
                      <a:pt x="277" y="184"/>
                    </a:lnTo>
                    <a:lnTo>
                      <a:pt x="268" y="188"/>
                    </a:lnTo>
                    <a:lnTo>
                      <a:pt x="174" y="237"/>
                    </a:lnTo>
                    <a:lnTo>
                      <a:pt x="174" y="170"/>
                    </a:lnTo>
                    <a:lnTo>
                      <a:pt x="246" y="134"/>
                    </a:lnTo>
                    <a:lnTo>
                      <a:pt x="250" y="130"/>
                    </a:lnTo>
                    <a:lnTo>
                      <a:pt x="255" y="121"/>
                    </a:lnTo>
                    <a:lnTo>
                      <a:pt x="255" y="112"/>
                    </a:lnTo>
                    <a:lnTo>
                      <a:pt x="250" y="108"/>
                    </a:lnTo>
                    <a:lnTo>
                      <a:pt x="246" y="103"/>
                    </a:lnTo>
                    <a:lnTo>
                      <a:pt x="237" y="99"/>
                    </a:lnTo>
                    <a:lnTo>
                      <a:pt x="232" y="99"/>
                    </a:lnTo>
                    <a:lnTo>
                      <a:pt x="223" y="99"/>
                    </a:lnTo>
                    <a:lnTo>
                      <a:pt x="174" y="12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05510" name="Freeform 38"/>
              <p:cNvSpPr>
                <a:spLocks/>
              </p:cNvSpPr>
              <p:nvPr/>
            </p:nvSpPr>
            <p:spPr bwMode="auto">
              <a:xfrm>
                <a:off x="982" y="398"/>
                <a:ext cx="393" cy="272"/>
              </a:xfrm>
              <a:custGeom>
                <a:avLst/>
                <a:gdLst/>
                <a:ahLst/>
                <a:cxnLst>
                  <a:cxn ang="0">
                    <a:pos x="121" y="71"/>
                  </a:cxn>
                  <a:cxn ang="0">
                    <a:pos x="36" y="22"/>
                  </a:cxn>
                  <a:cxn ang="0">
                    <a:pos x="27" y="18"/>
                  </a:cxn>
                  <a:cxn ang="0">
                    <a:pos x="18" y="18"/>
                  </a:cxn>
                  <a:cxn ang="0">
                    <a:pos x="9" y="22"/>
                  </a:cxn>
                  <a:cxn ang="0">
                    <a:pos x="5" y="31"/>
                  </a:cxn>
                  <a:cxn ang="0">
                    <a:pos x="0" y="40"/>
                  </a:cxn>
                  <a:cxn ang="0">
                    <a:pos x="0" y="49"/>
                  </a:cxn>
                  <a:cxn ang="0">
                    <a:pos x="5" y="58"/>
                  </a:cxn>
                  <a:cxn ang="0">
                    <a:pos x="9" y="62"/>
                  </a:cxn>
                  <a:cxn ang="0">
                    <a:pos x="98" y="116"/>
                  </a:cxn>
                  <a:cxn ang="0">
                    <a:pos x="54" y="143"/>
                  </a:cxn>
                  <a:cxn ang="0">
                    <a:pos x="45" y="147"/>
                  </a:cxn>
                  <a:cxn ang="0">
                    <a:pos x="40" y="156"/>
                  </a:cxn>
                  <a:cxn ang="0">
                    <a:pos x="40" y="165"/>
                  </a:cxn>
                  <a:cxn ang="0">
                    <a:pos x="40" y="174"/>
                  </a:cxn>
                  <a:cxn ang="0">
                    <a:pos x="49" y="178"/>
                  </a:cxn>
                  <a:cxn ang="0">
                    <a:pos x="54" y="183"/>
                  </a:cxn>
                  <a:cxn ang="0">
                    <a:pos x="63" y="183"/>
                  </a:cxn>
                  <a:cxn ang="0">
                    <a:pos x="72" y="183"/>
                  </a:cxn>
                  <a:cxn ang="0">
                    <a:pos x="139" y="143"/>
                  </a:cxn>
                  <a:cxn ang="0">
                    <a:pos x="197" y="178"/>
                  </a:cxn>
                  <a:cxn ang="0">
                    <a:pos x="112" y="223"/>
                  </a:cxn>
                  <a:cxn ang="0">
                    <a:pos x="103" y="232"/>
                  </a:cxn>
                  <a:cxn ang="0">
                    <a:pos x="98" y="241"/>
                  </a:cxn>
                  <a:cxn ang="0">
                    <a:pos x="98" y="246"/>
                  </a:cxn>
                  <a:cxn ang="0">
                    <a:pos x="98" y="254"/>
                  </a:cxn>
                  <a:cxn ang="0">
                    <a:pos x="103" y="263"/>
                  </a:cxn>
                  <a:cxn ang="0">
                    <a:pos x="112" y="268"/>
                  </a:cxn>
                  <a:cxn ang="0">
                    <a:pos x="121" y="268"/>
                  </a:cxn>
                  <a:cxn ang="0">
                    <a:pos x="130" y="263"/>
                  </a:cxn>
                  <a:cxn ang="0">
                    <a:pos x="241" y="201"/>
                  </a:cxn>
                  <a:cxn ang="0">
                    <a:pos x="366" y="272"/>
                  </a:cxn>
                  <a:cxn ang="0">
                    <a:pos x="393" y="228"/>
                  </a:cxn>
                  <a:cxn ang="0">
                    <a:pos x="268" y="156"/>
                  </a:cxn>
                  <a:cxn ang="0">
                    <a:pos x="268" y="22"/>
                  </a:cxn>
                  <a:cxn ang="0">
                    <a:pos x="268" y="13"/>
                  </a:cxn>
                  <a:cxn ang="0">
                    <a:pos x="264" y="9"/>
                  </a:cxn>
                  <a:cxn ang="0">
                    <a:pos x="255" y="4"/>
                  </a:cxn>
                  <a:cxn ang="0">
                    <a:pos x="250" y="0"/>
                  </a:cxn>
                  <a:cxn ang="0">
                    <a:pos x="241" y="0"/>
                  </a:cxn>
                  <a:cxn ang="0">
                    <a:pos x="232" y="4"/>
                  </a:cxn>
                  <a:cxn ang="0">
                    <a:pos x="228" y="13"/>
                  </a:cxn>
                  <a:cxn ang="0">
                    <a:pos x="228" y="22"/>
                  </a:cxn>
                  <a:cxn ang="0">
                    <a:pos x="223" y="129"/>
                  </a:cxn>
                  <a:cxn ang="0">
                    <a:pos x="165" y="94"/>
                  </a:cxn>
                  <a:cxn ang="0">
                    <a:pos x="170" y="18"/>
                  </a:cxn>
                  <a:cxn ang="0">
                    <a:pos x="165" y="9"/>
                  </a:cxn>
                  <a:cxn ang="0">
                    <a:pos x="161" y="4"/>
                  </a:cxn>
                  <a:cxn ang="0">
                    <a:pos x="156" y="0"/>
                  </a:cxn>
                  <a:cxn ang="0">
                    <a:pos x="148" y="0"/>
                  </a:cxn>
                  <a:cxn ang="0">
                    <a:pos x="139" y="0"/>
                  </a:cxn>
                  <a:cxn ang="0">
                    <a:pos x="134" y="4"/>
                  </a:cxn>
                  <a:cxn ang="0">
                    <a:pos x="130" y="9"/>
                  </a:cxn>
                  <a:cxn ang="0">
                    <a:pos x="125" y="18"/>
                  </a:cxn>
                  <a:cxn ang="0">
                    <a:pos x="121" y="71"/>
                  </a:cxn>
                </a:cxnLst>
                <a:rect l="0" t="0" r="r" b="b"/>
                <a:pathLst>
                  <a:path w="393" h="272">
                    <a:moveTo>
                      <a:pt x="121" y="71"/>
                    </a:moveTo>
                    <a:lnTo>
                      <a:pt x="36" y="22"/>
                    </a:lnTo>
                    <a:lnTo>
                      <a:pt x="27" y="18"/>
                    </a:lnTo>
                    <a:lnTo>
                      <a:pt x="18" y="18"/>
                    </a:lnTo>
                    <a:lnTo>
                      <a:pt x="9" y="22"/>
                    </a:lnTo>
                    <a:lnTo>
                      <a:pt x="5" y="31"/>
                    </a:lnTo>
                    <a:lnTo>
                      <a:pt x="0" y="40"/>
                    </a:lnTo>
                    <a:lnTo>
                      <a:pt x="0" y="49"/>
                    </a:lnTo>
                    <a:lnTo>
                      <a:pt x="5" y="58"/>
                    </a:lnTo>
                    <a:lnTo>
                      <a:pt x="9" y="62"/>
                    </a:lnTo>
                    <a:lnTo>
                      <a:pt x="98" y="116"/>
                    </a:lnTo>
                    <a:lnTo>
                      <a:pt x="54" y="143"/>
                    </a:lnTo>
                    <a:lnTo>
                      <a:pt x="45" y="147"/>
                    </a:lnTo>
                    <a:lnTo>
                      <a:pt x="40" y="156"/>
                    </a:lnTo>
                    <a:lnTo>
                      <a:pt x="40" y="165"/>
                    </a:lnTo>
                    <a:lnTo>
                      <a:pt x="40" y="174"/>
                    </a:lnTo>
                    <a:lnTo>
                      <a:pt x="49" y="178"/>
                    </a:lnTo>
                    <a:lnTo>
                      <a:pt x="54" y="183"/>
                    </a:lnTo>
                    <a:lnTo>
                      <a:pt x="63" y="183"/>
                    </a:lnTo>
                    <a:lnTo>
                      <a:pt x="72" y="183"/>
                    </a:lnTo>
                    <a:lnTo>
                      <a:pt x="139" y="143"/>
                    </a:lnTo>
                    <a:lnTo>
                      <a:pt x="197" y="178"/>
                    </a:lnTo>
                    <a:lnTo>
                      <a:pt x="112" y="223"/>
                    </a:lnTo>
                    <a:lnTo>
                      <a:pt x="103" y="232"/>
                    </a:lnTo>
                    <a:lnTo>
                      <a:pt x="98" y="241"/>
                    </a:lnTo>
                    <a:lnTo>
                      <a:pt x="98" y="246"/>
                    </a:lnTo>
                    <a:lnTo>
                      <a:pt x="98" y="254"/>
                    </a:lnTo>
                    <a:lnTo>
                      <a:pt x="103" y="263"/>
                    </a:lnTo>
                    <a:lnTo>
                      <a:pt x="112" y="268"/>
                    </a:lnTo>
                    <a:lnTo>
                      <a:pt x="121" y="268"/>
                    </a:lnTo>
                    <a:lnTo>
                      <a:pt x="130" y="263"/>
                    </a:lnTo>
                    <a:lnTo>
                      <a:pt x="241" y="201"/>
                    </a:lnTo>
                    <a:lnTo>
                      <a:pt x="366" y="272"/>
                    </a:lnTo>
                    <a:lnTo>
                      <a:pt x="393" y="228"/>
                    </a:lnTo>
                    <a:lnTo>
                      <a:pt x="268" y="156"/>
                    </a:lnTo>
                    <a:lnTo>
                      <a:pt x="268" y="22"/>
                    </a:lnTo>
                    <a:lnTo>
                      <a:pt x="268" y="13"/>
                    </a:lnTo>
                    <a:lnTo>
                      <a:pt x="264" y="9"/>
                    </a:lnTo>
                    <a:lnTo>
                      <a:pt x="255" y="4"/>
                    </a:lnTo>
                    <a:lnTo>
                      <a:pt x="250" y="0"/>
                    </a:lnTo>
                    <a:lnTo>
                      <a:pt x="241" y="0"/>
                    </a:lnTo>
                    <a:lnTo>
                      <a:pt x="232" y="4"/>
                    </a:lnTo>
                    <a:lnTo>
                      <a:pt x="228" y="13"/>
                    </a:lnTo>
                    <a:lnTo>
                      <a:pt x="228" y="22"/>
                    </a:lnTo>
                    <a:lnTo>
                      <a:pt x="223" y="129"/>
                    </a:lnTo>
                    <a:lnTo>
                      <a:pt x="165" y="94"/>
                    </a:lnTo>
                    <a:lnTo>
                      <a:pt x="170" y="18"/>
                    </a:lnTo>
                    <a:lnTo>
                      <a:pt x="165" y="9"/>
                    </a:lnTo>
                    <a:lnTo>
                      <a:pt x="161" y="4"/>
                    </a:lnTo>
                    <a:lnTo>
                      <a:pt x="156" y="0"/>
                    </a:lnTo>
                    <a:lnTo>
                      <a:pt x="148" y="0"/>
                    </a:lnTo>
                    <a:lnTo>
                      <a:pt x="139" y="0"/>
                    </a:lnTo>
                    <a:lnTo>
                      <a:pt x="134" y="4"/>
                    </a:lnTo>
                    <a:lnTo>
                      <a:pt x="130" y="9"/>
                    </a:lnTo>
                    <a:lnTo>
                      <a:pt x="125" y="18"/>
                    </a:lnTo>
                    <a:lnTo>
                      <a:pt x="121" y="7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05511" name="Freeform 39"/>
              <p:cNvSpPr>
                <a:spLocks/>
              </p:cNvSpPr>
              <p:nvPr/>
            </p:nvSpPr>
            <p:spPr bwMode="auto">
              <a:xfrm>
                <a:off x="982" y="625"/>
                <a:ext cx="393" cy="277"/>
              </a:xfrm>
              <a:custGeom>
                <a:avLst/>
                <a:gdLst/>
                <a:ahLst/>
                <a:cxnLst>
                  <a:cxn ang="0">
                    <a:pos x="98" y="156"/>
                  </a:cxn>
                  <a:cxn ang="0">
                    <a:pos x="9" y="205"/>
                  </a:cxn>
                  <a:cxn ang="0">
                    <a:pos x="0" y="214"/>
                  </a:cxn>
                  <a:cxn ang="0">
                    <a:pos x="0" y="223"/>
                  </a:cxn>
                  <a:cxn ang="0">
                    <a:pos x="0" y="228"/>
                  </a:cxn>
                  <a:cxn ang="0">
                    <a:pos x="0" y="237"/>
                  </a:cxn>
                  <a:cxn ang="0">
                    <a:pos x="9" y="246"/>
                  </a:cxn>
                  <a:cxn ang="0">
                    <a:pos x="14" y="250"/>
                  </a:cxn>
                  <a:cxn ang="0">
                    <a:pos x="23" y="250"/>
                  </a:cxn>
                  <a:cxn ang="0">
                    <a:pos x="36" y="250"/>
                  </a:cxn>
                  <a:cxn ang="0">
                    <a:pos x="125" y="196"/>
                  </a:cxn>
                  <a:cxn ang="0">
                    <a:pos x="125" y="250"/>
                  </a:cxn>
                  <a:cxn ang="0">
                    <a:pos x="125" y="263"/>
                  </a:cxn>
                  <a:cxn ang="0">
                    <a:pos x="130" y="268"/>
                  </a:cxn>
                  <a:cxn ang="0">
                    <a:pos x="139" y="272"/>
                  </a:cxn>
                  <a:cxn ang="0">
                    <a:pos x="143" y="277"/>
                  </a:cxn>
                  <a:cxn ang="0">
                    <a:pos x="152" y="277"/>
                  </a:cxn>
                  <a:cxn ang="0">
                    <a:pos x="161" y="272"/>
                  </a:cxn>
                  <a:cxn ang="0">
                    <a:pos x="165" y="263"/>
                  </a:cxn>
                  <a:cxn ang="0">
                    <a:pos x="165" y="254"/>
                  </a:cxn>
                  <a:cxn ang="0">
                    <a:pos x="165" y="178"/>
                  </a:cxn>
                  <a:cxn ang="0">
                    <a:pos x="223" y="143"/>
                  </a:cxn>
                  <a:cxn ang="0">
                    <a:pos x="223" y="241"/>
                  </a:cxn>
                  <a:cxn ang="0">
                    <a:pos x="223" y="250"/>
                  </a:cxn>
                  <a:cxn ang="0">
                    <a:pos x="228" y="259"/>
                  </a:cxn>
                  <a:cxn ang="0">
                    <a:pos x="237" y="263"/>
                  </a:cxn>
                  <a:cxn ang="0">
                    <a:pos x="246" y="268"/>
                  </a:cxn>
                  <a:cxn ang="0">
                    <a:pos x="255" y="268"/>
                  </a:cxn>
                  <a:cxn ang="0">
                    <a:pos x="259" y="263"/>
                  </a:cxn>
                  <a:cxn ang="0">
                    <a:pos x="264" y="254"/>
                  </a:cxn>
                  <a:cxn ang="0">
                    <a:pos x="268" y="246"/>
                  </a:cxn>
                  <a:cxn ang="0">
                    <a:pos x="268" y="116"/>
                  </a:cxn>
                  <a:cxn ang="0">
                    <a:pos x="393" y="44"/>
                  </a:cxn>
                  <a:cxn ang="0">
                    <a:pos x="366" y="0"/>
                  </a:cxn>
                  <a:cxn ang="0">
                    <a:pos x="241" y="71"/>
                  </a:cxn>
                  <a:cxn ang="0">
                    <a:pos x="125" y="4"/>
                  </a:cxn>
                  <a:cxn ang="0">
                    <a:pos x="121" y="0"/>
                  </a:cxn>
                  <a:cxn ang="0">
                    <a:pos x="112" y="0"/>
                  </a:cxn>
                  <a:cxn ang="0">
                    <a:pos x="103" y="4"/>
                  </a:cxn>
                  <a:cxn ang="0">
                    <a:pos x="98" y="9"/>
                  </a:cxn>
                  <a:cxn ang="0">
                    <a:pos x="94" y="18"/>
                  </a:cxn>
                  <a:cxn ang="0">
                    <a:pos x="94" y="26"/>
                  </a:cxn>
                  <a:cxn ang="0">
                    <a:pos x="98" y="35"/>
                  </a:cxn>
                  <a:cxn ang="0">
                    <a:pos x="107" y="40"/>
                  </a:cxn>
                  <a:cxn ang="0">
                    <a:pos x="197" y="98"/>
                  </a:cxn>
                  <a:cxn ang="0">
                    <a:pos x="139" y="129"/>
                  </a:cxn>
                  <a:cxn ang="0">
                    <a:pos x="72" y="89"/>
                  </a:cxn>
                  <a:cxn ang="0">
                    <a:pos x="63" y="85"/>
                  </a:cxn>
                  <a:cxn ang="0">
                    <a:pos x="58" y="85"/>
                  </a:cxn>
                  <a:cxn ang="0">
                    <a:pos x="49" y="89"/>
                  </a:cxn>
                  <a:cxn ang="0">
                    <a:pos x="45" y="98"/>
                  </a:cxn>
                  <a:cxn ang="0">
                    <a:pos x="45" y="102"/>
                  </a:cxn>
                  <a:cxn ang="0">
                    <a:pos x="45" y="111"/>
                  </a:cxn>
                  <a:cxn ang="0">
                    <a:pos x="45" y="120"/>
                  </a:cxn>
                  <a:cxn ang="0">
                    <a:pos x="54" y="125"/>
                  </a:cxn>
                  <a:cxn ang="0">
                    <a:pos x="98" y="156"/>
                  </a:cxn>
                </a:cxnLst>
                <a:rect l="0" t="0" r="r" b="b"/>
                <a:pathLst>
                  <a:path w="393" h="277">
                    <a:moveTo>
                      <a:pt x="98" y="156"/>
                    </a:moveTo>
                    <a:lnTo>
                      <a:pt x="9" y="205"/>
                    </a:lnTo>
                    <a:lnTo>
                      <a:pt x="0" y="214"/>
                    </a:lnTo>
                    <a:lnTo>
                      <a:pt x="0" y="223"/>
                    </a:lnTo>
                    <a:lnTo>
                      <a:pt x="0" y="228"/>
                    </a:lnTo>
                    <a:lnTo>
                      <a:pt x="0" y="237"/>
                    </a:lnTo>
                    <a:lnTo>
                      <a:pt x="9" y="246"/>
                    </a:lnTo>
                    <a:lnTo>
                      <a:pt x="14" y="250"/>
                    </a:lnTo>
                    <a:lnTo>
                      <a:pt x="23" y="250"/>
                    </a:lnTo>
                    <a:lnTo>
                      <a:pt x="36" y="250"/>
                    </a:lnTo>
                    <a:lnTo>
                      <a:pt x="125" y="196"/>
                    </a:lnTo>
                    <a:lnTo>
                      <a:pt x="125" y="250"/>
                    </a:lnTo>
                    <a:lnTo>
                      <a:pt x="125" y="263"/>
                    </a:lnTo>
                    <a:lnTo>
                      <a:pt x="130" y="268"/>
                    </a:lnTo>
                    <a:lnTo>
                      <a:pt x="139" y="272"/>
                    </a:lnTo>
                    <a:lnTo>
                      <a:pt x="143" y="277"/>
                    </a:lnTo>
                    <a:lnTo>
                      <a:pt x="152" y="277"/>
                    </a:lnTo>
                    <a:lnTo>
                      <a:pt x="161" y="272"/>
                    </a:lnTo>
                    <a:lnTo>
                      <a:pt x="165" y="263"/>
                    </a:lnTo>
                    <a:lnTo>
                      <a:pt x="165" y="254"/>
                    </a:lnTo>
                    <a:lnTo>
                      <a:pt x="165" y="178"/>
                    </a:lnTo>
                    <a:lnTo>
                      <a:pt x="223" y="143"/>
                    </a:lnTo>
                    <a:lnTo>
                      <a:pt x="223" y="241"/>
                    </a:lnTo>
                    <a:lnTo>
                      <a:pt x="223" y="250"/>
                    </a:lnTo>
                    <a:lnTo>
                      <a:pt x="228" y="259"/>
                    </a:lnTo>
                    <a:lnTo>
                      <a:pt x="237" y="263"/>
                    </a:lnTo>
                    <a:lnTo>
                      <a:pt x="246" y="268"/>
                    </a:lnTo>
                    <a:lnTo>
                      <a:pt x="255" y="268"/>
                    </a:lnTo>
                    <a:lnTo>
                      <a:pt x="259" y="263"/>
                    </a:lnTo>
                    <a:lnTo>
                      <a:pt x="264" y="254"/>
                    </a:lnTo>
                    <a:lnTo>
                      <a:pt x="268" y="246"/>
                    </a:lnTo>
                    <a:lnTo>
                      <a:pt x="268" y="116"/>
                    </a:lnTo>
                    <a:lnTo>
                      <a:pt x="393" y="44"/>
                    </a:lnTo>
                    <a:lnTo>
                      <a:pt x="366" y="0"/>
                    </a:lnTo>
                    <a:lnTo>
                      <a:pt x="241" y="71"/>
                    </a:lnTo>
                    <a:lnTo>
                      <a:pt x="125" y="4"/>
                    </a:lnTo>
                    <a:lnTo>
                      <a:pt x="121" y="0"/>
                    </a:lnTo>
                    <a:lnTo>
                      <a:pt x="112" y="0"/>
                    </a:lnTo>
                    <a:lnTo>
                      <a:pt x="103" y="4"/>
                    </a:lnTo>
                    <a:lnTo>
                      <a:pt x="98" y="9"/>
                    </a:lnTo>
                    <a:lnTo>
                      <a:pt x="94" y="18"/>
                    </a:lnTo>
                    <a:lnTo>
                      <a:pt x="94" y="26"/>
                    </a:lnTo>
                    <a:lnTo>
                      <a:pt x="98" y="35"/>
                    </a:lnTo>
                    <a:lnTo>
                      <a:pt x="107" y="40"/>
                    </a:lnTo>
                    <a:lnTo>
                      <a:pt x="197" y="98"/>
                    </a:lnTo>
                    <a:lnTo>
                      <a:pt x="139" y="129"/>
                    </a:lnTo>
                    <a:lnTo>
                      <a:pt x="72" y="89"/>
                    </a:lnTo>
                    <a:lnTo>
                      <a:pt x="63" y="85"/>
                    </a:lnTo>
                    <a:lnTo>
                      <a:pt x="58" y="85"/>
                    </a:lnTo>
                    <a:lnTo>
                      <a:pt x="49" y="89"/>
                    </a:lnTo>
                    <a:lnTo>
                      <a:pt x="45" y="98"/>
                    </a:lnTo>
                    <a:lnTo>
                      <a:pt x="45" y="102"/>
                    </a:lnTo>
                    <a:lnTo>
                      <a:pt x="45" y="111"/>
                    </a:lnTo>
                    <a:lnTo>
                      <a:pt x="45" y="120"/>
                    </a:lnTo>
                    <a:lnTo>
                      <a:pt x="54" y="125"/>
                    </a:lnTo>
                    <a:lnTo>
                      <a:pt x="98" y="15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05512" name="Freeform 40"/>
              <p:cNvSpPr>
                <a:spLocks/>
              </p:cNvSpPr>
              <p:nvPr/>
            </p:nvSpPr>
            <p:spPr bwMode="auto">
              <a:xfrm>
                <a:off x="1210" y="648"/>
                <a:ext cx="298" cy="438"/>
              </a:xfrm>
              <a:custGeom>
                <a:avLst/>
                <a:gdLst/>
                <a:ahLst/>
                <a:cxnLst>
                  <a:cxn ang="0">
                    <a:pos x="125" y="313"/>
                  </a:cxn>
                  <a:cxn ang="0">
                    <a:pos x="125" y="411"/>
                  </a:cxn>
                  <a:cxn ang="0">
                    <a:pos x="129" y="425"/>
                  </a:cxn>
                  <a:cxn ang="0">
                    <a:pos x="134" y="429"/>
                  </a:cxn>
                  <a:cxn ang="0">
                    <a:pos x="143" y="434"/>
                  </a:cxn>
                  <a:cxn ang="0">
                    <a:pos x="147" y="438"/>
                  </a:cxn>
                  <a:cxn ang="0">
                    <a:pos x="156" y="434"/>
                  </a:cxn>
                  <a:cxn ang="0">
                    <a:pos x="165" y="429"/>
                  </a:cxn>
                  <a:cxn ang="0">
                    <a:pos x="174" y="425"/>
                  </a:cxn>
                  <a:cxn ang="0">
                    <a:pos x="174" y="411"/>
                  </a:cxn>
                  <a:cxn ang="0">
                    <a:pos x="174" y="308"/>
                  </a:cxn>
                  <a:cxn ang="0">
                    <a:pos x="223" y="335"/>
                  </a:cxn>
                  <a:cxn ang="0">
                    <a:pos x="232" y="340"/>
                  </a:cxn>
                  <a:cxn ang="0">
                    <a:pos x="241" y="340"/>
                  </a:cxn>
                  <a:cxn ang="0">
                    <a:pos x="250" y="335"/>
                  </a:cxn>
                  <a:cxn ang="0">
                    <a:pos x="254" y="331"/>
                  </a:cxn>
                  <a:cxn ang="0">
                    <a:pos x="254" y="322"/>
                  </a:cxn>
                  <a:cxn ang="0">
                    <a:pos x="254" y="317"/>
                  </a:cxn>
                  <a:cxn ang="0">
                    <a:pos x="254" y="308"/>
                  </a:cxn>
                  <a:cxn ang="0">
                    <a:pos x="245" y="300"/>
                  </a:cxn>
                  <a:cxn ang="0">
                    <a:pos x="178" y="264"/>
                  </a:cxn>
                  <a:cxn ang="0">
                    <a:pos x="178" y="192"/>
                  </a:cxn>
                  <a:cxn ang="0">
                    <a:pos x="263" y="246"/>
                  </a:cxn>
                  <a:cxn ang="0">
                    <a:pos x="272" y="250"/>
                  </a:cxn>
                  <a:cxn ang="0">
                    <a:pos x="281" y="250"/>
                  </a:cxn>
                  <a:cxn ang="0">
                    <a:pos x="290" y="246"/>
                  </a:cxn>
                  <a:cxn ang="0">
                    <a:pos x="294" y="241"/>
                  </a:cxn>
                  <a:cxn ang="0">
                    <a:pos x="299" y="232"/>
                  </a:cxn>
                  <a:cxn ang="0">
                    <a:pos x="299" y="224"/>
                  </a:cxn>
                  <a:cxn ang="0">
                    <a:pos x="294" y="215"/>
                  </a:cxn>
                  <a:cxn ang="0">
                    <a:pos x="285" y="210"/>
                  </a:cxn>
                  <a:cxn ang="0">
                    <a:pos x="178" y="143"/>
                  </a:cxn>
                  <a:cxn ang="0">
                    <a:pos x="178" y="0"/>
                  </a:cxn>
                  <a:cxn ang="0">
                    <a:pos x="125" y="0"/>
                  </a:cxn>
                  <a:cxn ang="0">
                    <a:pos x="125" y="143"/>
                  </a:cxn>
                  <a:cxn ang="0">
                    <a:pos x="9" y="210"/>
                  </a:cxn>
                  <a:cxn ang="0">
                    <a:pos x="4" y="215"/>
                  </a:cxn>
                  <a:cxn ang="0">
                    <a:pos x="0" y="224"/>
                  </a:cxn>
                  <a:cxn ang="0">
                    <a:pos x="0" y="232"/>
                  </a:cxn>
                  <a:cxn ang="0">
                    <a:pos x="0" y="237"/>
                  </a:cxn>
                  <a:cxn ang="0">
                    <a:pos x="4" y="246"/>
                  </a:cxn>
                  <a:cxn ang="0">
                    <a:pos x="13" y="250"/>
                  </a:cxn>
                  <a:cxn ang="0">
                    <a:pos x="22" y="250"/>
                  </a:cxn>
                  <a:cxn ang="0">
                    <a:pos x="31" y="246"/>
                  </a:cxn>
                  <a:cxn ang="0">
                    <a:pos x="125" y="197"/>
                  </a:cxn>
                  <a:cxn ang="0">
                    <a:pos x="125" y="264"/>
                  </a:cxn>
                  <a:cxn ang="0">
                    <a:pos x="53" y="300"/>
                  </a:cxn>
                  <a:cxn ang="0">
                    <a:pos x="49" y="304"/>
                  </a:cxn>
                  <a:cxn ang="0">
                    <a:pos x="44" y="313"/>
                  </a:cxn>
                  <a:cxn ang="0">
                    <a:pos x="44" y="322"/>
                  </a:cxn>
                  <a:cxn ang="0">
                    <a:pos x="49" y="326"/>
                  </a:cxn>
                  <a:cxn ang="0">
                    <a:pos x="53" y="331"/>
                  </a:cxn>
                  <a:cxn ang="0">
                    <a:pos x="62" y="335"/>
                  </a:cxn>
                  <a:cxn ang="0">
                    <a:pos x="67" y="335"/>
                  </a:cxn>
                  <a:cxn ang="0">
                    <a:pos x="76" y="335"/>
                  </a:cxn>
                  <a:cxn ang="0">
                    <a:pos x="125" y="313"/>
                  </a:cxn>
                </a:cxnLst>
                <a:rect l="0" t="0" r="r" b="b"/>
                <a:pathLst>
                  <a:path w="299" h="438">
                    <a:moveTo>
                      <a:pt x="125" y="313"/>
                    </a:moveTo>
                    <a:lnTo>
                      <a:pt x="125" y="411"/>
                    </a:lnTo>
                    <a:lnTo>
                      <a:pt x="129" y="425"/>
                    </a:lnTo>
                    <a:lnTo>
                      <a:pt x="134" y="429"/>
                    </a:lnTo>
                    <a:lnTo>
                      <a:pt x="143" y="434"/>
                    </a:lnTo>
                    <a:lnTo>
                      <a:pt x="147" y="438"/>
                    </a:lnTo>
                    <a:lnTo>
                      <a:pt x="156" y="434"/>
                    </a:lnTo>
                    <a:lnTo>
                      <a:pt x="165" y="429"/>
                    </a:lnTo>
                    <a:lnTo>
                      <a:pt x="174" y="425"/>
                    </a:lnTo>
                    <a:lnTo>
                      <a:pt x="174" y="411"/>
                    </a:lnTo>
                    <a:lnTo>
                      <a:pt x="174" y="308"/>
                    </a:lnTo>
                    <a:lnTo>
                      <a:pt x="223" y="335"/>
                    </a:lnTo>
                    <a:lnTo>
                      <a:pt x="232" y="340"/>
                    </a:lnTo>
                    <a:lnTo>
                      <a:pt x="241" y="340"/>
                    </a:lnTo>
                    <a:lnTo>
                      <a:pt x="250" y="335"/>
                    </a:lnTo>
                    <a:lnTo>
                      <a:pt x="254" y="331"/>
                    </a:lnTo>
                    <a:lnTo>
                      <a:pt x="254" y="322"/>
                    </a:lnTo>
                    <a:lnTo>
                      <a:pt x="254" y="317"/>
                    </a:lnTo>
                    <a:lnTo>
                      <a:pt x="254" y="308"/>
                    </a:lnTo>
                    <a:lnTo>
                      <a:pt x="245" y="300"/>
                    </a:lnTo>
                    <a:lnTo>
                      <a:pt x="178" y="264"/>
                    </a:lnTo>
                    <a:lnTo>
                      <a:pt x="178" y="192"/>
                    </a:lnTo>
                    <a:lnTo>
                      <a:pt x="263" y="246"/>
                    </a:lnTo>
                    <a:lnTo>
                      <a:pt x="272" y="250"/>
                    </a:lnTo>
                    <a:lnTo>
                      <a:pt x="281" y="250"/>
                    </a:lnTo>
                    <a:lnTo>
                      <a:pt x="290" y="246"/>
                    </a:lnTo>
                    <a:lnTo>
                      <a:pt x="294" y="241"/>
                    </a:lnTo>
                    <a:lnTo>
                      <a:pt x="299" y="232"/>
                    </a:lnTo>
                    <a:lnTo>
                      <a:pt x="299" y="224"/>
                    </a:lnTo>
                    <a:lnTo>
                      <a:pt x="294" y="215"/>
                    </a:lnTo>
                    <a:lnTo>
                      <a:pt x="285" y="210"/>
                    </a:lnTo>
                    <a:lnTo>
                      <a:pt x="178" y="143"/>
                    </a:lnTo>
                    <a:lnTo>
                      <a:pt x="178" y="0"/>
                    </a:lnTo>
                    <a:lnTo>
                      <a:pt x="125" y="0"/>
                    </a:lnTo>
                    <a:lnTo>
                      <a:pt x="125" y="143"/>
                    </a:lnTo>
                    <a:lnTo>
                      <a:pt x="9" y="210"/>
                    </a:lnTo>
                    <a:lnTo>
                      <a:pt x="4" y="215"/>
                    </a:lnTo>
                    <a:lnTo>
                      <a:pt x="0" y="224"/>
                    </a:lnTo>
                    <a:lnTo>
                      <a:pt x="0" y="232"/>
                    </a:lnTo>
                    <a:lnTo>
                      <a:pt x="0" y="237"/>
                    </a:lnTo>
                    <a:lnTo>
                      <a:pt x="4" y="246"/>
                    </a:lnTo>
                    <a:lnTo>
                      <a:pt x="13" y="250"/>
                    </a:lnTo>
                    <a:lnTo>
                      <a:pt x="22" y="250"/>
                    </a:lnTo>
                    <a:lnTo>
                      <a:pt x="31" y="246"/>
                    </a:lnTo>
                    <a:lnTo>
                      <a:pt x="125" y="197"/>
                    </a:lnTo>
                    <a:lnTo>
                      <a:pt x="125" y="264"/>
                    </a:lnTo>
                    <a:lnTo>
                      <a:pt x="53" y="300"/>
                    </a:lnTo>
                    <a:lnTo>
                      <a:pt x="49" y="304"/>
                    </a:lnTo>
                    <a:lnTo>
                      <a:pt x="44" y="313"/>
                    </a:lnTo>
                    <a:lnTo>
                      <a:pt x="44" y="322"/>
                    </a:lnTo>
                    <a:lnTo>
                      <a:pt x="49" y="326"/>
                    </a:lnTo>
                    <a:lnTo>
                      <a:pt x="53" y="331"/>
                    </a:lnTo>
                    <a:lnTo>
                      <a:pt x="62" y="335"/>
                    </a:lnTo>
                    <a:lnTo>
                      <a:pt x="67" y="335"/>
                    </a:lnTo>
                    <a:lnTo>
                      <a:pt x="76" y="335"/>
                    </a:lnTo>
                    <a:lnTo>
                      <a:pt x="125" y="313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05513" name="Freeform 41"/>
              <p:cNvSpPr>
                <a:spLocks/>
              </p:cNvSpPr>
              <p:nvPr/>
            </p:nvSpPr>
            <p:spPr bwMode="auto">
              <a:xfrm>
                <a:off x="1348" y="625"/>
                <a:ext cx="393" cy="272"/>
              </a:xfrm>
              <a:custGeom>
                <a:avLst/>
                <a:gdLst/>
                <a:ahLst/>
                <a:cxnLst>
                  <a:cxn ang="0">
                    <a:pos x="272" y="201"/>
                  </a:cxn>
                  <a:cxn ang="0">
                    <a:pos x="357" y="250"/>
                  </a:cxn>
                  <a:cxn ang="0">
                    <a:pos x="366" y="254"/>
                  </a:cxn>
                  <a:cxn ang="0">
                    <a:pos x="375" y="254"/>
                  </a:cxn>
                  <a:cxn ang="0">
                    <a:pos x="384" y="250"/>
                  </a:cxn>
                  <a:cxn ang="0">
                    <a:pos x="388" y="241"/>
                  </a:cxn>
                  <a:cxn ang="0">
                    <a:pos x="393" y="232"/>
                  </a:cxn>
                  <a:cxn ang="0">
                    <a:pos x="393" y="223"/>
                  </a:cxn>
                  <a:cxn ang="0">
                    <a:pos x="388" y="214"/>
                  </a:cxn>
                  <a:cxn ang="0">
                    <a:pos x="384" y="210"/>
                  </a:cxn>
                  <a:cxn ang="0">
                    <a:pos x="295" y="156"/>
                  </a:cxn>
                  <a:cxn ang="0">
                    <a:pos x="339" y="129"/>
                  </a:cxn>
                  <a:cxn ang="0">
                    <a:pos x="348" y="125"/>
                  </a:cxn>
                  <a:cxn ang="0">
                    <a:pos x="353" y="116"/>
                  </a:cxn>
                  <a:cxn ang="0">
                    <a:pos x="353" y="107"/>
                  </a:cxn>
                  <a:cxn ang="0">
                    <a:pos x="353" y="98"/>
                  </a:cxn>
                  <a:cxn ang="0">
                    <a:pos x="344" y="94"/>
                  </a:cxn>
                  <a:cxn ang="0">
                    <a:pos x="339" y="89"/>
                  </a:cxn>
                  <a:cxn ang="0">
                    <a:pos x="330" y="89"/>
                  </a:cxn>
                  <a:cxn ang="0">
                    <a:pos x="321" y="89"/>
                  </a:cxn>
                  <a:cxn ang="0">
                    <a:pos x="254" y="129"/>
                  </a:cxn>
                  <a:cxn ang="0">
                    <a:pos x="196" y="94"/>
                  </a:cxn>
                  <a:cxn ang="0">
                    <a:pos x="281" y="49"/>
                  </a:cxn>
                  <a:cxn ang="0">
                    <a:pos x="290" y="40"/>
                  </a:cxn>
                  <a:cxn ang="0">
                    <a:pos x="295" y="31"/>
                  </a:cxn>
                  <a:cxn ang="0">
                    <a:pos x="295" y="26"/>
                  </a:cxn>
                  <a:cxn ang="0">
                    <a:pos x="295" y="18"/>
                  </a:cxn>
                  <a:cxn ang="0">
                    <a:pos x="290" y="9"/>
                  </a:cxn>
                  <a:cxn ang="0">
                    <a:pos x="281" y="4"/>
                  </a:cxn>
                  <a:cxn ang="0">
                    <a:pos x="272" y="4"/>
                  </a:cxn>
                  <a:cxn ang="0">
                    <a:pos x="263" y="9"/>
                  </a:cxn>
                  <a:cxn ang="0">
                    <a:pos x="152" y="71"/>
                  </a:cxn>
                  <a:cxn ang="0">
                    <a:pos x="27" y="0"/>
                  </a:cxn>
                  <a:cxn ang="0">
                    <a:pos x="0" y="44"/>
                  </a:cxn>
                  <a:cxn ang="0">
                    <a:pos x="125" y="116"/>
                  </a:cxn>
                  <a:cxn ang="0">
                    <a:pos x="125" y="250"/>
                  </a:cxn>
                  <a:cxn ang="0">
                    <a:pos x="125" y="259"/>
                  </a:cxn>
                  <a:cxn ang="0">
                    <a:pos x="129" y="263"/>
                  </a:cxn>
                  <a:cxn ang="0">
                    <a:pos x="138" y="268"/>
                  </a:cxn>
                  <a:cxn ang="0">
                    <a:pos x="143" y="272"/>
                  </a:cxn>
                  <a:cxn ang="0">
                    <a:pos x="152" y="272"/>
                  </a:cxn>
                  <a:cxn ang="0">
                    <a:pos x="161" y="268"/>
                  </a:cxn>
                  <a:cxn ang="0">
                    <a:pos x="165" y="259"/>
                  </a:cxn>
                  <a:cxn ang="0">
                    <a:pos x="165" y="250"/>
                  </a:cxn>
                  <a:cxn ang="0">
                    <a:pos x="170" y="143"/>
                  </a:cxn>
                  <a:cxn ang="0">
                    <a:pos x="228" y="178"/>
                  </a:cxn>
                  <a:cxn ang="0">
                    <a:pos x="223" y="254"/>
                  </a:cxn>
                  <a:cxn ang="0">
                    <a:pos x="228" y="263"/>
                  </a:cxn>
                  <a:cxn ang="0">
                    <a:pos x="232" y="268"/>
                  </a:cxn>
                  <a:cxn ang="0">
                    <a:pos x="237" y="272"/>
                  </a:cxn>
                  <a:cxn ang="0">
                    <a:pos x="245" y="272"/>
                  </a:cxn>
                  <a:cxn ang="0">
                    <a:pos x="254" y="272"/>
                  </a:cxn>
                  <a:cxn ang="0">
                    <a:pos x="259" y="268"/>
                  </a:cxn>
                  <a:cxn ang="0">
                    <a:pos x="263" y="263"/>
                  </a:cxn>
                  <a:cxn ang="0">
                    <a:pos x="268" y="254"/>
                  </a:cxn>
                  <a:cxn ang="0">
                    <a:pos x="272" y="201"/>
                  </a:cxn>
                </a:cxnLst>
                <a:rect l="0" t="0" r="r" b="b"/>
                <a:pathLst>
                  <a:path w="393" h="272">
                    <a:moveTo>
                      <a:pt x="272" y="201"/>
                    </a:moveTo>
                    <a:lnTo>
                      <a:pt x="357" y="250"/>
                    </a:lnTo>
                    <a:lnTo>
                      <a:pt x="366" y="254"/>
                    </a:lnTo>
                    <a:lnTo>
                      <a:pt x="375" y="254"/>
                    </a:lnTo>
                    <a:lnTo>
                      <a:pt x="384" y="250"/>
                    </a:lnTo>
                    <a:lnTo>
                      <a:pt x="388" y="241"/>
                    </a:lnTo>
                    <a:lnTo>
                      <a:pt x="393" y="232"/>
                    </a:lnTo>
                    <a:lnTo>
                      <a:pt x="393" y="223"/>
                    </a:lnTo>
                    <a:lnTo>
                      <a:pt x="388" y="214"/>
                    </a:lnTo>
                    <a:lnTo>
                      <a:pt x="384" y="210"/>
                    </a:lnTo>
                    <a:lnTo>
                      <a:pt x="295" y="156"/>
                    </a:lnTo>
                    <a:lnTo>
                      <a:pt x="339" y="129"/>
                    </a:lnTo>
                    <a:lnTo>
                      <a:pt x="348" y="125"/>
                    </a:lnTo>
                    <a:lnTo>
                      <a:pt x="353" y="116"/>
                    </a:lnTo>
                    <a:lnTo>
                      <a:pt x="353" y="107"/>
                    </a:lnTo>
                    <a:lnTo>
                      <a:pt x="353" y="98"/>
                    </a:lnTo>
                    <a:lnTo>
                      <a:pt x="344" y="94"/>
                    </a:lnTo>
                    <a:lnTo>
                      <a:pt x="339" y="89"/>
                    </a:lnTo>
                    <a:lnTo>
                      <a:pt x="330" y="89"/>
                    </a:lnTo>
                    <a:lnTo>
                      <a:pt x="321" y="89"/>
                    </a:lnTo>
                    <a:lnTo>
                      <a:pt x="254" y="129"/>
                    </a:lnTo>
                    <a:lnTo>
                      <a:pt x="196" y="94"/>
                    </a:lnTo>
                    <a:lnTo>
                      <a:pt x="281" y="49"/>
                    </a:lnTo>
                    <a:lnTo>
                      <a:pt x="290" y="40"/>
                    </a:lnTo>
                    <a:lnTo>
                      <a:pt x="295" y="31"/>
                    </a:lnTo>
                    <a:lnTo>
                      <a:pt x="295" y="26"/>
                    </a:lnTo>
                    <a:lnTo>
                      <a:pt x="295" y="18"/>
                    </a:lnTo>
                    <a:lnTo>
                      <a:pt x="290" y="9"/>
                    </a:lnTo>
                    <a:lnTo>
                      <a:pt x="281" y="4"/>
                    </a:lnTo>
                    <a:lnTo>
                      <a:pt x="272" y="4"/>
                    </a:lnTo>
                    <a:lnTo>
                      <a:pt x="263" y="9"/>
                    </a:lnTo>
                    <a:lnTo>
                      <a:pt x="152" y="71"/>
                    </a:lnTo>
                    <a:lnTo>
                      <a:pt x="27" y="0"/>
                    </a:lnTo>
                    <a:lnTo>
                      <a:pt x="0" y="44"/>
                    </a:lnTo>
                    <a:lnTo>
                      <a:pt x="125" y="116"/>
                    </a:lnTo>
                    <a:lnTo>
                      <a:pt x="125" y="250"/>
                    </a:lnTo>
                    <a:lnTo>
                      <a:pt x="125" y="259"/>
                    </a:lnTo>
                    <a:lnTo>
                      <a:pt x="129" y="263"/>
                    </a:lnTo>
                    <a:lnTo>
                      <a:pt x="138" y="268"/>
                    </a:lnTo>
                    <a:lnTo>
                      <a:pt x="143" y="272"/>
                    </a:lnTo>
                    <a:lnTo>
                      <a:pt x="152" y="272"/>
                    </a:lnTo>
                    <a:lnTo>
                      <a:pt x="161" y="268"/>
                    </a:lnTo>
                    <a:lnTo>
                      <a:pt x="165" y="259"/>
                    </a:lnTo>
                    <a:lnTo>
                      <a:pt x="165" y="250"/>
                    </a:lnTo>
                    <a:lnTo>
                      <a:pt x="170" y="143"/>
                    </a:lnTo>
                    <a:lnTo>
                      <a:pt x="228" y="178"/>
                    </a:lnTo>
                    <a:lnTo>
                      <a:pt x="223" y="254"/>
                    </a:lnTo>
                    <a:lnTo>
                      <a:pt x="228" y="263"/>
                    </a:lnTo>
                    <a:lnTo>
                      <a:pt x="232" y="268"/>
                    </a:lnTo>
                    <a:lnTo>
                      <a:pt x="237" y="272"/>
                    </a:lnTo>
                    <a:lnTo>
                      <a:pt x="245" y="272"/>
                    </a:lnTo>
                    <a:lnTo>
                      <a:pt x="254" y="272"/>
                    </a:lnTo>
                    <a:lnTo>
                      <a:pt x="259" y="268"/>
                    </a:lnTo>
                    <a:lnTo>
                      <a:pt x="263" y="263"/>
                    </a:lnTo>
                    <a:lnTo>
                      <a:pt x="268" y="254"/>
                    </a:lnTo>
                    <a:lnTo>
                      <a:pt x="272" y="2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05514" name="Freeform 42"/>
              <p:cNvSpPr>
                <a:spLocks/>
              </p:cNvSpPr>
              <p:nvPr/>
            </p:nvSpPr>
            <p:spPr bwMode="auto">
              <a:xfrm>
                <a:off x="1348" y="393"/>
                <a:ext cx="393" cy="277"/>
              </a:xfrm>
              <a:custGeom>
                <a:avLst/>
                <a:gdLst/>
                <a:ahLst/>
                <a:cxnLst>
                  <a:cxn ang="0">
                    <a:pos x="295" y="121"/>
                  </a:cxn>
                  <a:cxn ang="0">
                    <a:pos x="384" y="72"/>
                  </a:cxn>
                  <a:cxn ang="0">
                    <a:pos x="393" y="63"/>
                  </a:cxn>
                  <a:cxn ang="0">
                    <a:pos x="393" y="54"/>
                  </a:cxn>
                  <a:cxn ang="0">
                    <a:pos x="393" y="49"/>
                  </a:cxn>
                  <a:cxn ang="0">
                    <a:pos x="393" y="40"/>
                  </a:cxn>
                  <a:cxn ang="0">
                    <a:pos x="384" y="31"/>
                  </a:cxn>
                  <a:cxn ang="0">
                    <a:pos x="379" y="27"/>
                  </a:cxn>
                  <a:cxn ang="0">
                    <a:pos x="370" y="27"/>
                  </a:cxn>
                  <a:cxn ang="0">
                    <a:pos x="357" y="27"/>
                  </a:cxn>
                  <a:cxn ang="0">
                    <a:pos x="268" y="81"/>
                  </a:cxn>
                  <a:cxn ang="0">
                    <a:pos x="268" y="27"/>
                  </a:cxn>
                  <a:cxn ang="0">
                    <a:pos x="268" y="14"/>
                  </a:cxn>
                  <a:cxn ang="0">
                    <a:pos x="263" y="9"/>
                  </a:cxn>
                  <a:cxn ang="0">
                    <a:pos x="254" y="5"/>
                  </a:cxn>
                  <a:cxn ang="0">
                    <a:pos x="250" y="0"/>
                  </a:cxn>
                  <a:cxn ang="0">
                    <a:pos x="241" y="5"/>
                  </a:cxn>
                  <a:cxn ang="0">
                    <a:pos x="232" y="5"/>
                  </a:cxn>
                  <a:cxn ang="0">
                    <a:pos x="228" y="14"/>
                  </a:cxn>
                  <a:cxn ang="0">
                    <a:pos x="228" y="23"/>
                  </a:cxn>
                  <a:cxn ang="0">
                    <a:pos x="228" y="99"/>
                  </a:cxn>
                  <a:cxn ang="0">
                    <a:pos x="170" y="134"/>
                  </a:cxn>
                  <a:cxn ang="0">
                    <a:pos x="170" y="36"/>
                  </a:cxn>
                  <a:cxn ang="0">
                    <a:pos x="170" y="27"/>
                  </a:cxn>
                  <a:cxn ang="0">
                    <a:pos x="165" y="18"/>
                  </a:cxn>
                  <a:cxn ang="0">
                    <a:pos x="156" y="14"/>
                  </a:cxn>
                  <a:cxn ang="0">
                    <a:pos x="147" y="9"/>
                  </a:cxn>
                  <a:cxn ang="0">
                    <a:pos x="138" y="9"/>
                  </a:cxn>
                  <a:cxn ang="0">
                    <a:pos x="134" y="14"/>
                  </a:cxn>
                  <a:cxn ang="0">
                    <a:pos x="129" y="23"/>
                  </a:cxn>
                  <a:cxn ang="0">
                    <a:pos x="125" y="31"/>
                  </a:cxn>
                  <a:cxn ang="0">
                    <a:pos x="125" y="161"/>
                  </a:cxn>
                  <a:cxn ang="0">
                    <a:pos x="0" y="233"/>
                  </a:cxn>
                  <a:cxn ang="0">
                    <a:pos x="27" y="277"/>
                  </a:cxn>
                  <a:cxn ang="0">
                    <a:pos x="152" y="206"/>
                  </a:cxn>
                  <a:cxn ang="0">
                    <a:pos x="268" y="273"/>
                  </a:cxn>
                  <a:cxn ang="0">
                    <a:pos x="272" y="277"/>
                  </a:cxn>
                  <a:cxn ang="0">
                    <a:pos x="281" y="277"/>
                  </a:cxn>
                  <a:cxn ang="0">
                    <a:pos x="290" y="273"/>
                  </a:cxn>
                  <a:cxn ang="0">
                    <a:pos x="295" y="268"/>
                  </a:cxn>
                  <a:cxn ang="0">
                    <a:pos x="299" y="259"/>
                  </a:cxn>
                  <a:cxn ang="0">
                    <a:pos x="299" y="251"/>
                  </a:cxn>
                  <a:cxn ang="0">
                    <a:pos x="295" y="242"/>
                  </a:cxn>
                  <a:cxn ang="0">
                    <a:pos x="286" y="237"/>
                  </a:cxn>
                  <a:cxn ang="0">
                    <a:pos x="196" y="179"/>
                  </a:cxn>
                  <a:cxn ang="0">
                    <a:pos x="254" y="148"/>
                  </a:cxn>
                  <a:cxn ang="0">
                    <a:pos x="321" y="188"/>
                  </a:cxn>
                  <a:cxn ang="0">
                    <a:pos x="330" y="192"/>
                  </a:cxn>
                  <a:cxn ang="0">
                    <a:pos x="335" y="192"/>
                  </a:cxn>
                  <a:cxn ang="0">
                    <a:pos x="344" y="188"/>
                  </a:cxn>
                  <a:cxn ang="0">
                    <a:pos x="348" y="179"/>
                  </a:cxn>
                  <a:cxn ang="0">
                    <a:pos x="348" y="175"/>
                  </a:cxn>
                  <a:cxn ang="0">
                    <a:pos x="348" y="166"/>
                  </a:cxn>
                  <a:cxn ang="0">
                    <a:pos x="348" y="157"/>
                  </a:cxn>
                  <a:cxn ang="0">
                    <a:pos x="339" y="152"/>
                  </a:cxn>
                  <a:cxn ang="0">
                    <a:pos x="295" y="121"/>
                  </a:cxn>
                </a:cxnLst>
                <a:rect l="0" t="0" r="r" b="b"/>
                <a:pathLst>
                  <a:path w="393" h="277">
                    <a:moveTo>
                      <a:pt x="295" y="121"/>
                    </a:moveTo>
                    <a:lnTo>
                      <a:pt x="384" y="72"/>
                    </a:lnTo>
                    <a:lnTo>
                      <a:pt x="393" y="63"/>
                    </a:lnTo>
                    <a:lnTo>
                      <a:pt x="393" y="54"/>
                    </a:lnTo>
                    <a:lnTo>
                      <a:pt x="393" y="49"/>
                    </a:lnTo>
                    <a:lnTo>
                      <a:pt x="393" y="40"/>
                    </a:lnTo>
                    <a:lnTo>
                      <a:pt x="384" y="31"/>
                    </a:lnTo>
                    <a:lnTo>
                      <a:pt x="379" y="27"/>
                    </a:lnTo>
                    <a:lnTo>
                      <a:pt x="370" y="27"/>
                    </a:lnTo>
                    <a:lnTo>
                      <a:pt x="357" y="27"/>
                    </a:lnTo>
                    <a:lnTo>
                      <a:pt x="268" y="81"/>
                    </a:lnTo>
                    <a:lnTo>
                      <a:pt x="268" y="27"/>
                    </a:lnTo>
                    <a:lnTo>
                      <a:pt x="268" y="14"/>
                    </a:lnTo>
                    <a:lnTo>
                      <a:pt x="263" y="9"/>
                    </a:lnTo>
                    <a:lnTo>
                      <a:pt x="254" y="5"/>
                    </a:lnTo>
                    <a:lnTo>
                      <a:pt x="250" y="0"/>
                    </a:lnTo>
                    <a:lnTo>
                      <a:pt x="241" y="5"/>
                    </a:lnTo>
                    <a:lnTo>
                      <a:pt x="232" y="5"/>
                    </a:lnTo>
                    <a:lnTo>
                      <a:pt x="228" y="14"/>
                    </a:lnTo>
                    <a:lnTo>
                      <a:pt x="228" y="23"/>
                    </a:lnTo>
                    <a:lnTo>
                      <a:pt x="228" y="99"/>
                    </a:lnTo>
                    <a:lnTo>
                      <a:pt x="170" y="134"/>
                    </a:lnTo>
                    <a:lnTo>
                      <a:pt x="170" y="36"/>
                    </a:lnTo>
                    <a:lnTo>
                      <a:pt x="170" y="27"/>
                    </a:lnTo>
                    <a:lnTo>
                      <a:pt x="165" y="18"/>
                    </a:lnTo>
                    <a:lnTo>
                      <a:pt x="156" y="14"/>
                    </a:lnTo>
                    <a:lnTo>
                      <a:pt x="147" y="9"/>
                    </a:lnTo>
                    <a:lnTo>
                      <a:pt x="138" y="9"/>
                    </a:lnTo>
                    <a:lnTo>
                      <a:pt x="134" y="14"/>
                    </a:lnTo>
                    <a:lnTo>
                      <a:pt x="129" y="23"/>
                    </a:lnTo>
                    <a:lnTo>
                      <a:pt x="125" y="31"/>
                    </a:lnTo>
                    <a:lnTo>
                      <a:pt x="125" y="161"/>
                    </a:lnTo>
                    <a:lnTo>
                      <a:pt x="0" y="233"/>
                    </a:lnTo>
                    <a:lnTo>
                      <a:pt x="27" y="277"/>
                    </a:lnTo>
                    <a:lnTo>
                      <a:pt x="152" y="206"/>
                    </a:lnTo>
                    <a:lnTo>
                      <a:pt x="268" y="273"/>
                    </a:lnTo>
                    <a:lnTo>
                      <a:pt x="272" y="277"/>
                    </a:lnTo>
                    <a:lnTo>
                      <a:pt x="281" y="277"/>
                    </a:lnTo>
                    <a:lnTo>
                      <a:pt x="290" y="273"/>
                    </a:lnTo>
                    <a:lnTo>
                      <a:pt x="295" y="268"/>
                    </a:lnTo>
                    <a:lnTo>
                      <a:pt x="299" y="259"/>
                    </a:lnTo>
                    <a:lnTo>
                      <a:pt x="299" y="251"/>
                    </a:lnTo>
                    <a:lnTo>
                      <a:pt x="295" y="242"/>
                    </a:lnTo>
                    <a:lnTo>
                      <a:pt x="286" y="237"/>
                    </a:lnTo>
                    <a:lnTo>
                      <a:pt x="196" y="179"/>
                    </a:lnTo>
                    <a:lnTo>
                      <a:pt x="254" y="148"/>
                    </a:lnTo>
                    <a:lnTo>
                      <a:pt x="321" y="188"/>
                    </a:lnTo>
                    <a:lnTo>
                      <a:pt x="330" y="192"/>
                    </a:lnTo>
                    <a:lnTo>
                      <a:pt x="335" y="192"/>
                    </a:lnTo>
                    <a:lnTo>
                      <a:pt x="344" y="188"/>
                    </a:lnTo>
                    <a:lnTo>
                      <a:pt x="348" y="179"/>
                    </a:lnTo>
                    <a:lnTo>
                      <a:pt x="348" y="175"/>
                    </a:lnTo>
                    <a:lnTo>
                      <a:pt x="348" y="166"/>
                    </a:lnTo>
                    <a:lnTo>
                      <a:pt x="348" y="157"/>
                    </a:lnTo>
                    <a:lnTo>
                      <a:pt x="339" y="152"/>
                    </a:lnTo>
                    <a:lnTo>
                      <a:pt x="295" y="12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05515" name="Freeform 43"/>
              <p:cNvSpPr>
                <a:spLocks/>
              </p:cNvSpPr>
              <p:nvPr/>
            </p:nvSpPr>
            <p:spPr bwMode="auto">
              <a:xfrm>
                <a:off x="1233" y="536"/>
                <a:ext cx="262" cy="227"/>
              </a:xfrm>
              <a:custGeom>
                <a:avLst/>
                <a:gdLst/>
                <a:ahLst/>
                <a:cxnLst>
                  <a:cxn ang="0">
                    <a:pos x="0" y="116"/>
                  </a:cxn>
                  <a:cxn ang="0">
                    <a:pos x="49" y="67"/>
                  </a:cxn>
                  <a:cxn ang="0">
                    <a:pos x="67" y="0"/>
                  </a:cxn>
                  <a:cxn ang="0">
                    <a:pos x="134" y="23"/>
                  </a:cxn>
                  <a:cxn ang="0">
                    <a:pos x="201" y="0"/>
                  </a:cxn>
                  <a:cxn ang="0">
                    <a:pos x="214" y="67"/>
                  </a:cxn>
                  <a:cxn ang="0">
                    <a:pos x="263" y="116"/>
                  </a:cxn>
                  <a:cxn ang="0">
                    <a:pos x="214" y="161"/>
                  </a:cxn>
                  <a:cxn ang="0">
                    <a:pos x="201" y="228"/>
                  </a:cxn>
                  <a:cxn ang="0">
                    <a:pos x="134" y="210"/>
                  </a:cxn>
                  <a:cxn ang="0">
                    <a:pos x="67" y="228"/>
                  </a:cxn>
                  <a:cxn ang="0">
                    <a:pos x="49" y="161"/>
                  </a:cxn>
                  <a:cxn ang="0">
                    <a:pos x="0" y="116"/>
                  </a:cxn>
                </a:cxnLst>
                <a:rect l="0" t="0" r="r" b="b"/>
                <a:pathLst>
                  <a:path w="263" h="228">
                    <a:moveTo>
                      <a:pt x="0" y="116"/>
                    </a:moveTo>
                    <a:lnTo>
                      <a:pt x="49" y="67"/>
                    </a:lnTo>
                    <a:lnTo>
                      <a:pt x="67" y="0"/>
                    </a:lnTo>
                    <a:lnTo>
                      <a:pt x="134" y="23"/>
                    </a:lnTo>
                    <a:lnTo>
                      <a:pt x="201" y="0"/>
                    </a:lnTo>
                    <a:lnTo>
                      <a:pt x="214" y="67"/>
                    </a:lnTo>
                    <a:lnTo>
                      <a:pt x="263" y="116"/>
                    </a:lnTo>
                    <a:lnTo>
                      <a:pt x="214" y="161"/>
                    </a:lnTo>
                    <a:lnTo>
                      <a:pt x="201" y="228"/>
                    </a:lnTo>
                    <a:lnTo>
                      <a:pt x="134" y="210"/>
                    </a:lnTo>
                    <a:lnTo>
                      <a:pt x="67" y="228"/>
                    </a:lnTo>
                    <a:lnTo>
                      <a:pt x="49" y="161"/>
                    </a:lnTo>
                    <a:lnTo>
                      <a:pt x="0" y="11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sp>
          <p:nvSpPr>
            <p:cNvPr id="31763" name="Rectangle 44"/>
            <p:cNvSpPr>
              <a:spLocks noChangeArrowheads="1"/>
            </p:cNvSpPr>
            <p:nvPr/>
          </p:nvSpPr>
          <p:spPr bwMode="auto">
            <a:xfrm>
              <a:off x="1968" y="1296"/>
              <a:ext cx="168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Click to add Title</a:t>
              </a:r>
            </a:p>
          </p:txBody>
        </p:sp>
        <p:sp>
          <p:nvSpPr>
            <p:cNvPr id="31764" name="Line 45"/>
            <p:cNvSpPr>
              <a:spLocks noChangeShapeType="1"/>
            </p:cNvSpPr>
            <p:nvPr/>
          </p:nvSpPr>
          <p:spPr bwMode="auto">
            <a:xfrm>
              <a:off x="1776" y="1584"/>
              <a:ext cx="2064" cy="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1751" name="Group 46"/>
          <p:cNvGrpSpPr>
            <a:grpSpLocks/>
          </p:cNvGrpSpPr>
          <p:nvPr/>
        </p:nvGrpSpPr>
        <p:grpSpPr bwMode="auto">
          <a:xfrm>
            <a:off x="2514600" y="4724400"/>
            <a:ext cx="3810000" cy="609600"/>
            <a:chOff x="1440" y="1296"/>
            <a:chExt cx="2400" cy="384"/>
          </a:xfrm>
        </p:grpSpPr>
        <p:grpSp>
          <p:nvGrpSpPr>
            <p:cNvPr id="31752" name="Group 47"/>
            <p:cNvGrpSpPr>
              <a:grpSpLocks/>
            </p:cNvGrpSpPr>
            <p:nvPr/>
          </p:nvGrpSpPr>
          <p:grpSpPr bwMode="auto">
            <a:xfrm>
              <a:off x="1440" y="1296"/>
              <a:ext cx="336" cy="384"/>
              <a:chOff x="982" y="214"/>
              <a:chExt cx="759" cy="872"/>
            </a:xfrm>
          </p:grpSpPr>
          <p:sp>
            <p:nvSpPr>
              <p:cNvPr id="105520" name="Freeform 48"/>
              <p:cNvSpPr>
                <a:spLocks/>
              </p:cNvSpPr>
              <p:nvPr/>
            </p:nvSpPr>
            <p:spPr bwMode="auto">
              <a:xfrm>
                <a:off x="1215" y="214"/>
                <a:ext cx="298" cy="434"/>
              </a:xfrm>
              <a:custGeom>
                <a:avLst/>
                <a:gdLst/>
                <a:ahLst/>
                <a:cxnLst>
                  <a:cxn ang="0">
                    <a:pos x="174" y="121"/>
                  </a:cxn>
                  <a:cxn ang="0">
                    <a:pos x="174" y="23"/>
                  </a:cxn>
                  <a:cxn ang="0">
                    <a:pos x="170" y="9"/>
                  </a:cxn>
                  <a:cxn ang="0">
                    <a:pos x="165" y="5"/>
                  </a:cxn>
                  <a:cxn ang="0">
                    <a:pos x="156" y="0"/>
                  </a:cxn>
                  <a:cxn ang="0">
                    <a:pos x="152" y="0"/>
                  </a:cxn>
                  <a:cxn ang="0">
                    <a:pos x="143" y="0"/>
                  </a:cxn>
                  <a:cxn ang="0">
                    <a:pos x="134" y="5"/>
                  </a:cxn>
                  <a:cxn ang="0">
                    <a:pos x="125" y="9"/>
                  </a:cxn>
                  <a:cxn ang="0">
                    <a:pos x="125" y="23"/>
                  </a:cxn>
                  <a:cxn ang="0">
                    <a:pos x="125" y="126"/>
                  </a:cxn>
                  <a:cxn ang="0">
                    <a:pos x="76" y="99"/>
                  </a:cxn>
                  <a:cxn ang="0">
                    <a:pos x="67" y="94"/>
                  </a:cxn>
                  <a:cxn ang="0">
                    <a:pos x="58" y="94"/>
                  </a:cxn>
                  <a:cxn ang="0">
                    <a:pos x="49" y="99"/>
                  </a:cxn>
                  <a:cxn ang="0">
                    <a:pos x="45" y="103"/>
                  </a:cxn>
                  <a:cxn ang="0">
                    <a:pos x="40" y="112"/>
                  </a:cxn>
                  <a:cxn ang="0">
                    <a:pos x="45" y="117"/>
                  </a:cxn>
                  <a:cxn ang="0">
                    <a:pos x="45" y="126"/>
                  </a:cxn>
                  <a:cxn ang="0">
                    <a:pos x="54" y="134"/>
                  </a:cxn>
                  <a:cxn ang="0">
                    <a:pos x="121" y="170"/>
                  </a:cxn>
                  <a:cxn ang="0">
                    <a:pos x="121" y="242"/>
                  </a:cxn>
                  <a:cxn ang="0">
                    <a:pos x="36" y="188"/>
                  </a:cxn>
                  <a:cxn ang="0">
                    <a:pos x="27" y="184"/>
                  </a:cxn>
                  <a:cxn ang="0">
                    <a:pos x="18" y="184"/>
                  </a:cxn>
                  <a:cxn ang="0">
                    <a:pos x="9" y="188"/>
                  </a:cxn>
                  <a:cxn ang="0">
                    <a:pos x="5" y="193"/>
                  </a:cxn>
                  <a:cxn ang="0">
                    <a:pos x="0" y="202"/>
                  </a:cxn>
                  <a:cxn ang="0">
                    <a:pos x="0" y="210"/>
                  </a:cxn>
                  <a:cxn ang="0">
                    <a:pos x="5" y="219"/>
                  </a:cxn>
                  <a:cxn ang="0">
                    <a:pos x="14" y="224"/>
                  </a:cxn>
                  <a:cxn ang="0">
                    <a:pos x="121" y="291"/>
                  </a:cxn>
                  <a:cxn ang="0">
                    <a:pos x="121" y="434"/>
                  </a:cxn>
                  <a:cxn ang="0">
                    <a:pos x="174" y="434"/>
                  </a:cxn>
                  <a:cxn ang="0">
                    <a:pos x="174" y="291"/>
                  </a:cxn>
                  <a:cxn ang="0">
                    <a:pos x="290" y="224"/>
                  </a:cxn>
                  <a:cxn ang="0">
                    <a:pos x="295" y="219"/>
                  </a:cxn>
                  <a:cxn ang="0">
                    <a:pos x="299" y="210"/>
                  </a:cxn>
                  <a:cxn ang="0">
                    <a:pos x="299" y="202"/>
                  </a:cxn>
                  <a:cxn ang="0">
                    <a:pos x="299" y="197"/>
                  </a:cxn>
                  <a:cxn ang="0">
                    <a:pos x="295" y="188"/>
                  </a:cxn>
                  <a:cxn ang="0">
                    <a:pos x="286" y="184"/>
                  </a:cxn>
                  <a:cxn ang="0">
                    <a:pos x="277" y="184"/>
                  </a:cxn>
                  <a:cxn ang="0">
                    <a:pos x="268" y="188"/>
                  </a:cxn>
                  <a:cxn ang="0">
                    <a:pos x="174" y="237"/>
                  </a:cxn>
                  <a:cxn ang="0">
                    <a:pos x="174" y="170"/>
                  </a:cxn>
                  <a:cxn ang="0">
                    <a:pos x="246" y="134"/>
                  </a:cxn>
                  <a:cxn ang="0">
                    <a:pos x="250" y="130"/>
                  </a:cxn>
                  <a:cxn ang="0">
                    <a:pos x="255" y="121"/>
                  </a:cxn>
                  <a:cxn ang="0">
                    <a:pos x="255" y="112"/>
                  </a:cxn>
                  <a:cxn ang="0">
                    <a:pos x="250" y="108"/>
                  </a:cxn>
                  <a:cxn ang="0">
                    <a:pos x="246" y="103"/>
                  </a:cxn>
                  <a:cxn ang="0">
                    <a:pos x="237" y="99"/>
                  </a:cxn>
                  <a:cxn ang="0">
                    <a:pos x="232" y="99"/>
                  </a:cxn>
                  <a:cxn ang="0">
                    <a:pos x="223" y="99"/>
                  </a:cxn>
                  <a:cxn ang="0">
                    <a:pos x="174" y="121"/>
                  </a:cxn>
                </a:cxnLst>
                <a:rect l="0" t="0" r="r" b="b"/>
                <a:pathLst>
                  <a:path w="299" h="434">
                    <a:moveTo>
                      <a:pt x="174" y="121"/>
                    </a:moveTo>
                    <a:lnTo>
                      <a:pt x="174" y="23"/>
                    </a:lnTo>
                    <a:lnTo>
                      <a:pt x="170" y="9"/>
                    </a:lnTo>
                    <a:lnTo>
                      <a:pt x="165" y="5"/>
                    </a:lnTo>
                    <a:lnTo>
                      <a:pt x="156" y="0"/>
                    </a:lnTo>
                    <a:lnTo>
                      <a:pt x="152" y="0"/>
                    </a:lnTo>
                    <a:lnTo>
                      <a:pt x="143" y="0"/>
                    </a:lnTo>
                    <a:lnTo>
                      <a:pt x="134" y="5"/>
                    </a:lnTo>
                    <a:lnTo>
                      <a:pt x="125" y="9"/>
                    </a:lnTo>
                    <a:lnTo>
                      <a:pt x="125" y="23"/>
                    </a:lnTo>
                    <a:lnTo>
                      <a:pt x="125" y="126"/>
                    </a:lnTo>
                    <a:lnTo>
                      <a:pt x="76" y="99"/>
                    </a:lnTo>
                    <a:lnTo>
                      <a:pt x="67" y="94"/>
                    </a:lnTo>
                    <a:lnTo>
                      <a:pt x="58" y="94"/>
                    </a:lnTo>
                    <a:lnTo>
                      <a:pt x="49" y="99"/>
                    </a:lnTo>
                    <a:lnTo>
                      <a:pt x="45" y="103"/>
                    </a:lnTo>
                    <a:lnTo>
                      <a:pt x="40" y="112"/>
                    </a:lnTo>
                    <a:lnTo>
                      <a:pt x="45" y="117"/>
                    </a:lnTo>
                    <a:lnTo>
                      <a:pt x="45" y="126"/>
                    </a:lnTo>
                    <a:lnTo>
                      <a:pt x="54" y="134"/>
                    </a:lnTo>
                    <a:lnTo>
                      <a:pt x="121" y="170"/>
                    </a:lnTo>
                    <a:lnTo>
                      <a:pt x="121" y="242"/>
                    </a:lnTo>
                    <a:lnTo>
                      <a:pt x="36" y="188"/>
                    </a:lnTo>
                    <a:lnTo>
                      <a:pt x="27" y="184"/>
                    </a:lnTo>
                    <a:lnTo>
                      <a:pt x="18" y="184"/>
                    </a:lnTo>
                    <a:lnTo>
                      <a:pt x="9" y="188"/>
                    </a:lnTo>
                    <a:lnTo>
                      <a:pt x="5" y="193"/>
                    </a:lnTo>
                    <a:lnTo>
                      <a:pt x="0" y="202"/>
                    </a:lnTo>
                    <a:lnTo>
                      <a:pt x="0" y="210"/>
                    </a:lnTo>
                    <a:lnTo>
                      <a:pt x="5" y="219"/>
                    </a:lnTo>
                    <a:lnTo>
                      <a:pt x="14" y="224"/>
                    </a:lnTo>
                    <a:lnTo>
                      <a:pt x="121" y="291"/>
                    </a:lnTo>
                    <a:lnTo>
                      <a:pt x="121" y="434"/>
                    </a:lnTo>
                    <a:lnTo>
                      <a:pt x="174" y="434"/>
                    </a:lnTo>
                    <a:lnTo>
                      <a:pt x="174" y="291"/>
                    </a:lnTo>
                    <a:lnTo>
                      <a:pt x="290" y="224"/>
                    </a:lnTo>
                    <a:lnTo>
                      <a:pt x="295" y="219"/>
                    </a:lnTo>
                    <a:lnTo>
                      <a:pt x="299" y="210"/>
                    </a:lnTo>
                    <a:lnTo>
                      <a:pt x="299" y="202"/>
                    </a:lnTo>
                    <a:lnTo>
                      <a:pt x="299" y="197"/>
                    </a:lnTo>
                    <a:lnTo>
                      <a:pt x="295" y="188"/>
                    </a:lnTo>
                    <a:lnTo>
                      <a:pt x="286" y="184"/>
                    </a:lnTo>
                    <a:lnTo>
                      <a:pt x="277" y="184"/>
                    </a:lnTo>
                    <a:lnTo>
                      <a:pt x="268" y="188"/>
                    </a:lnTo>
                    <a:lnTo>
                      <a:pt x="174" y="237"/>
                    </a:lnTo>
                    <a:lnTo>
                      <a:pt x="174" y="170"/>
                    </a:lnTo>
                    <a:lnTo>
                      <a:pt x="246" y="134"/>
                    </a:lnTo>
                    <a:lnTo>
                      <a:pt x="250" y="130"/>
                    </a:lnTo>
                    <a:lnTo>
                      <a:pt x="255" y="121"/>
                    </a:lnTo>
                    <a:lnTo>
                      <a:pt x="255" y="112"/>
                    </a:lnTo>
                    <a:lnTo>
                      <a:pt x="250" y="108"/>
                    </a:lnTo>
                    <a:lnTo>
                      <a:pt x="246" y="103"/>
                    </a:lnTo>
                    <a:lnTo>
                      <a:pt x="237" y="99"/>
                    </a:lnTo>
                    <a:lnTo>
                      <a:pt x="232" y="99"/>
                    </a:lnTo>
                    <a:lnTo>
                      <a:pt x="223" y="99"/>
                    </a:lnTo>
                    <a:lnTo>
                      <a:pt x="174" y="12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24314"/>
                      <a:invGamma/>
                    </a:schemeClr>
                  </a:gs>
                  <a:gs pos="100000">
                    <a:schemeClr val="accent2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05521" name="Freeform 49"/>
              <p:cNvSpPr>
                <a:spLocks/>
              </p:cNvSpPr>
              <p:nvPr/>
            </p:nvSpPr>
            <p:spPr bwMode="auto">
              <a:xfrm>
                <a:off x="982" y="398"/>
                <a:ext cx="393" cy="272"/>
              </a:xfrm>
              <a:custGeom>
                <a:avLst/>
                <a:gdLst/>
                <a:ahLst/>
                <a:cxnLst>
                  <a:cxn ang="0">
                    <a:pos x="121" y="71"/>
                  </a:cxn>
                  <a:cxn ang="0">
                    <a:pos x="36" y="22"/>
                  </a:cxn>
                  <a:cxn ang="0">
                    <a:pos x="27" y="18"/>
                  </a:cxn>
                  <a:cxn ang="0">
                    <a:pos x="18" y="18"/>
                  </a:cxn>
                  <a:cxn ang="0">
                    <a:pos x="9" y="22"/>
                  </a:cxn>
                  <a:cxn ang="0">
                    <a:pos x="5" y="31"/>
                  </a:cxn>
                  <a:cxn ang="0">
                    <a:pos x="0" y="40"/>
                  </a:cxn>
                  <a:cxn ang="0">
                    <a:pos x="0" y="49"/>
                  </a:cxn>
                  <a:cxn ang="0">
                    <a:pos x="5" y="58"/>
                  </a:cxn>
                  <a:cxn ang="0">
                    <a:pos x="9" y="62"/>
                  </a:cxn>
                  <a:cxn ang="0">
                    <a:pos x="98" y="116"/>
                  </a:cxn>
                  <a:cxn ang="0">
                    <a:pos x="54" y="143"/>
                  </a:cxn>
                  <a:cxn ang="0">
                    <a:pos x="45" y="147"/>
                  </a:cxn>
                  <a:cxn ang="0">
                    <a:pos x="40" y="156"/>
                  </a:cxn>
                  <a:cxn ang="0">
                    <a:pos x="40" y="165"/>
                  </a:cxn>
                  <a:cxn ang="0">
                    <a:pos x="40" y="174"/>
                  </a:cxn>
                  <a:cxn ang="0">
                    <a:pos x="49" y="178"/>
                  </a:cxn>
                  <a:cxn ang="0">
                    <a:pos x="54" y="183"/>
                  </a:cxn>
                  <a:cxn ang="0">
                    <a:pos x="63" y="183"/>
                  </a:cxn>
                  <a:cxn ang="0">
                    <a:pos x="72" y="183"/>
                  </a:cxn>
                  <a:cxn ang="0">
                    <a:pos x="139" y="143"/>
                  </a:cxn>
                  <a:cxn ang="0">
                    <a:pos x="197" y="178"/>
                  </a:cxn>
                  <a:cxn ang="0">
                    <a:pos x="112" y="223"/>
                  </a:cxn>
                  <a:cxn ang="0">
                    <a:pos x="103" y="232"/>
                  </a:cxn>
                  <a:cxn ang="0">
                    <a:pos x="98" y="241"/>
                  </a:cxn>
                  <a:cxn ang="0">
                    <a:pos x="98" y="246"/>
                  </a:cxn>
                  <a:cxn ang="0">
                    <a:pos x="98" y="254"/>
                  </a:cxn>
                  <a:cxn ang="0">
                    <a:pos x="103" y="263"/>
                  </a:cxn>
                  <a:cxn ang="0">
                    <a:pos x="112" y="268"/>
                  </a:cxn>
                  <a:cxn ang="0">
                    <a:pos x="121" y="268"/>
                  </a:cxn>
                  <a:cxn ang="0">
                    <a:pos x="130" y="263"/>
                  </a:cxn>
                  <a:cxn ang="0">
                    <a:pos x="241" y="201"/>
                  </a:cxn>
                  <a:cxn ang="0">
                    <a:pos x="366" y="272"/>
                  </a:cxn>
                  <a:cxn ang="0">
                    <a:pos x="393" y="228"/>
                  </a:cxn>
                  <a:cxn ang="0">
                    <a:pos x="268" y="156"/>
                  </a:cxn>
                  <a:cxn ang="0">
                    <a:pos x="268" y="22"/>
                  </a:cxn>
                  <a:cxn ang="0">
                    <a:pos x="268" y="13"/>
                  </a:cxn>
                  <a:cxn ang="0">
                    <a:pos x="264" y="9"/>
                  </a:cxn>
                  <a:cxn ang="0">
                    <a:pos x="255" y="4"/>
                  </a:cxn>
                  <a:cxn ang="0">
                    <a:pos x="250" y="0"/>
                  </a:cxn>
                  <a:cxn ang="0">
                    <a:pos x="241" y="0"/>
                  </a:cxn>
                  <a:cxn ang="0">
                    <a:pos x="232" y="4"/>
                  </a:cxn>
                  <a:cxn ang="0">
                    <a:pos x="228" y="13"/>
                  </a:cxn>
                  <a:cxn ang="0">
                    <a:pos x="228" y="22"/>
                  </a:cxn>
                  <a:cxn ang="0">
                    <a:pos x="223" y="129"/>
                  </a:cxn>
                  <a:cxn ang="0">
                    <a:pos x="165" y="94"/>
                  </a:cxn>
                  <a:cxn ang="0">
                    <a:pos x="170" y="18"/>
                  </a:cxn>
                  <a:cxn ang="0">
                    <a:pos x="165" y="9"/>
                  </a:cxn>
                  <a:cxn ang="0">
                    <a:pos x="161" y="4"/>
                  </a:cxn>
                  <a:cxn ang="0">
                    <a:pos x="156" y="0"/>
                  </a:cxn>
                  <a:cxn ang="0">
                    <a:pos x="148" y="0"/>
                  </a:cxn>
                  <a:cxn ang="0">
                    <a:pos x="139" y="0"/>
                  </a:cxn>
                  <a:cxn ang="0">
                    <a:pos x="134" y="4"/>
                  </a:cxn>
                  <a:cxn ang="0">
                    <a:pos x="130" y="9"/>
                  </a:cxn>
                  <a:cxn ang="0">
                    <a:pos x="125" y="18"/>
                  </a:cxn>
                  <a:cxn ang="0">
                    <a:pos x="121" y="71"/>
                  </a:cxn>
                </a:cxnLst>
                <a:rect l="0" t="0" r="r" b="b"/>
                <a:pathLst>
                  <a:path w="393" h="272">
                    <a:moveTo>
                      <a:pt x="121" y="71"/>
                    </a:moveTo>
                    <a:lnTo>
                      <a:pt x="36" y="22"/>
                    </a:lnTo>
                    <a:lnTo>
                      <a:pt x="27" y="18"/>
                    </a:lnTo>
                    <a:lnTo>
                      <a:pt x="18" y="18"/>
                    </a:lnTo>
                    <a:lnTo>
                      <a:pt x="9" y="22"/>
                    </a:lnTo>
                    <a:lnTo>
                      <a:pt x="5" y="31"/>
                    </a:lnTo>
                    <a:lnTo>
                      <a:pt x="0" y="40"/>
                    </a:lnTo>
                    <a:lnTo>
                      <a:pt x="0" y="49"/>
                    </a:lnTo>
                    <a:lnTo>
                      <a:pt x="5" y="58"/>
                    </a:lnTo>
                    <a:lnTo>
                      <a:pt x="9" y="62"/>
                    </a:lnTo>
                    <a:lnTo>
                      <a:pt x="98" y="116"/>
                    </a:lnTo>
                    <a:lnTo>
                      <a:pt x="54" y="143"/>
                    </a:lnTo>
                    <a:lnTo>
                      <a:pt x="45" y="147"/>
                    </a:lnTo>
                    <a:lnTo>
                      <a:pt x="40" y="156"/>
                    </a:lnTo>
                    <a:lnTo>
                      <a:pt x="40" y="165"/>
                    </a:lnTo>
                    <a:lnTo>
                      <a:pt x="40" y="174"/>
                    </a:lnTo>
                    <a:lnTo>
                      <a:pt x="49" y="178"/>
                    </a:lnTo>
                    <a:lnTo>
                      <a:pt x="54" y="183"/>
                    </a:lnTo>
                    <a:lnTo>
                      <a:pt x="63" y="183"/>
                    </a:lnTo>
                    <a:lnTo>
                      <a:pt x="72" y="183"/>
                    </a:lnTo>
                    <a:lnTo>
                      <a:pt x="139" y="143"/>
                    </a:lnTo>
                    <a:lnTo>
                      <a:pt x="197" y="178"/>
                    </a:lnTo>
                    <a:lnTo>
                      <a:pt x="112" y="223"/>
                    </a:lnTo>
                    <a:lnTo>
                      <a:pt x="103" y="232"/>
                    </a:lnTo>
                    <a:lnTo>
                      <a:pt x="98" y="241"/>
                    </a:lnTo>
                    <a:lnTo>
                      <a:pt x="98" y="246"/>
                    </a:lnTo>
                    <a:lnTo>
                      <a:pt x="98" y="254"/>
                    </a:lnTo>
                    <a:lnTo>
                      <a:pt x="103" y="263"/>
                    </a:lnTo>
                    <a:lnTo>
                      <a:pt x="112" y="268"/>
                    </a:lnTo>
                    <a:lnTo>
                      <a:pt x="121" y="268"/>
                    </a:lnTo>
                    <a:lnTo>
                      <a:pt x="130" y="263"/>
                    </a:lnTo>
                    <a:lnTo>
                      <a:pt x="241" y="201"/>
                    </a:lnTo>
                    <a:lnTo>
                      <a:pt x="366" y="272"/>
                    </a:lnTo>
                    <a:lnTo>
                      <a:pt x="393" y="228"/>
                    </a:lnTo>
                    <a:lnTo>
                      <a:pt x="268" y="156"/>
                    </a:lnTo>
                    <a:lnTo>
                      <a:pt x="268" y="22"/>
                    </a:lnTo>
                    <a:lnTo>
                      <a:pt x="268" y="13"/>
                    </a:lnTo>
                    <a:lnTo>
                      <a:pt x="264" y="9"/>
                    </a:lnTo>
                    <a:lnTo>
                      <a:pt x="255" y="4"/>
                    </a:lnTo>
                    <a:lnTo>
                      <a:pt x="250" y="0"/>
                    </a:lnTo>
                    <a:lnTo>
                      <a:pt x="241" y="0"/>
                    </a:lnTo>
                    <a:lnTo>
                      <a:pt x="232" y="4"/>
                    </a:lnTo>
                    <a:lnTo>
                      <a:pt x="228" y="13"/>
                    </a:lnTo>
                    <a:lnTo>
                      <a:pt x="228" y="22"/>
                    </a:lnTo>
                    <a:lnTo>
                      <a:pt x="223" y="129"/>
                    </a:lnTo>
                    <a:lnTo>
                      <a:pt x="165" y="94"/>
                    </a:lnTo>
                    <a:lnTo>
                      <a:pt x="170" y="18"/>
                    </a:lnTo>
                    <a:lnTo>
                      <a:pt x="165" y="9"/>
                    </a:lnTo>
                    <a:lnTo>
                      <a:pt x="161" y="4"/>
                    </a:lnTo>
                    <a:lnTo>
                      <a:pt x="156" y="0"/>
                    </a:lnTo>
                    <a:lnTo>
                      <a:pt x="148" y="0"/>
                    </a:lnTo>
                    <a:lnTo>
                      <a:pt x="139" y="0"/>
                    </a:lnTo>
                    <a:lnTo>
                      <a:pt x="134" y="4"/>
                    </a:lnTo>
                    <a:lnTo>
                      <a:pt x="130" y="9"/>
                    </a:lnTo>
                    <a:lnTo>
                      <a:pt x="125" y="18"/>
                    </a:lnTo>
                    <a:lnTo>
                      <a:pt x="121" y="7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24314"/>
                      <a:invGamma/>
                    </a:schemeClr>
                  </a:gs>
                  <a:gs pos="100000">
                    <a:schemeClr val="accent2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05522" name="Freeform 50"/>
              <p:cNvSpPr>
                <a:spLocks/>
              </p:cNvSpPr>
              <p:nvPr/>
            </p:nvSpPr>
            <p:spPr bwMode="auto">
              <a:xfrm>
                <a:off x="982" y="625"/>
                <a:ext cx="393" cy="277"/>
              </a:xfrm>
              <a:custGeom>
                <a:avLst/>
                <a:gdLst/>
                <a:ahLst/>
                <a:cxnLst>
                  <a:cxn ang="0">
                    <a:pos x="98" y="156"/>
                  </a:cxn>
                  <a:cxn ang="0">
                    <a:pos x="9" y="205"/>
                  </a:cxn>
                  <a:cxn ang="0">
                    <a:pos x="0" y="214"/>
                  </a:cxn>
                  <a:cxn ang="0">
                    <a:pos x="0" y="223"/>
                  </a:cxn>
                  <a:cxn ang="0">
                    <a:pos x="0" y="228"/>
                  </a:cxn>
                  <a:cxn ang="0">
                    <a:pos x="0" y="237"/>
                  </a:cxn>
                  <a:cxn ang="0">
                    <a:pos x="9" y="246"/>
                  </a:cxn>
                  <a:cxn ang="0">
                    <a:pos x="14" y="250"/>
                  </a:cxn>
                  <a:cxn ang="0">
                    <a:pos x="23" y="250"/>
                  </a:cxn>
                  <a:cxn ang="0">
                    <a:pos x="36" y="250"/>
                  </a:cxn>
                  <a:cxn ang="0">
                    <a:pos x="125" y="196"/>
                  </a:cxn>
                  <a:cxn ang="0">
                    <a:pos x="125" y="250"/>
                  </a:cxn>
                  <a:cxn ang="0">
                    <a:pos x="125" y="263"/>
                  </a:cxn>
                  <a:cxn ang="0">
                    <a:pos x="130" y="268"/>
                  </a:cxn>
                  <a:cxn ang="0">
                    <a:pos x="139" y="272"/>
                  </a:cxn>
                  <a:cxn ang="0">
                    <a:pos x="143" y="277"/>
                  </a:cxn>
                  <a:cxn ang="0">
                    <a:pos x="152" y="277"/>
                  </a:cxn>
                  <a:cxn ang="0">
                    <a:pos x="161" y="272"/>
                  </a:cxn>
                  <a:cxn ang="0">
                    <a:pos x="165" y="263"/>
                  </a:cxn>
                  <a:cxn ang="0">
                    <a:pos x="165" y="254"/>
                  </a:cxn>
                  <a:cxn ang="0">
                    <a:pos x="165" y="178"/>
                  </a:cxn>
                  <a:cxn ang="0">
                    <a:pos x="223" y="143"/>
                  </a:cxn>
                  <a:cxn ang="0">
                    <a:pos x="223" y="241"/>
                  </a:cxn>
                  <a:cxn ang="0">
                    <a:pos x="223" y="250"/>
                  </a:cxn>
                  <a:cxn ang="0">
                    <a:pos x="228" y="259"/>
                  </a:cxn>
                  <a:cxn ang="0">
                    <a:pos x="237" y="263"/>
                  </a:cxn>
                  <a:cxn ang="0">
                    <a:pos x="246" y="268"/>
                  </a:cxn>
                  <a:cxn ang="0">
                    <a:pos x="255" y="268"/>
                  </a:cxn>
                  <a:cxn ang="0">
                    <a:pos x="259" y="263"/>
                  </a:cxn>
                  <a:cxn ang="0">
                    <a:pos x="264" y="254"/>
                  </a:cxn>
                  <a:cxn ang="0">
                    <a:pos x="268" y="246"/>
                  </a:cxn>
                  <a:cxn ang="0">
                    <a:pos x="268" y="116"/>
                  </a:cxn>
                  <a:cxn ang="0">
                    <a:pos x="393" y="44"/>
                  </a:cxn>
                  <a:cxn ang="0">
                    <a:pos x="366" y="0"/>
                  </a:cxn>
                  <a:cxn ang="0">
                    <a:pos x="241" y="71"/>
                  </a:cxn>
                  <a:cxn ang="0">
                    <a:pos x="125" y="4"/>
                  </a:cxn>
                  <a:cxn ang="0">
                    <a:pos x="121" y="0"/>
                  </a:cxn>
                  <a:cxn ang="0">
                    <a:pos x="112" y="0"/>
                  </a:cxn>
                  <a:cxn ang="0">
                    <a:pos x="103" y="4"/>
                  </a:cxn>
                  <a:cxn ang="0">
                    <a:pos x="98" y="9"/>
                  </a:cxn>
                  <a:cxn ang="0">
                    <a:pos x="94" y="18"/>
                  </a:cxn>
                  <a:cxn ang="0">
                    <a:pos x="94" y="26"/>
                  </a:cxn>
                  <a:cxn ang="0">
                    <a:pos x="98" y="35"/>
                  </a:cxn>
                  <a:cxn ang="0">
                    <a:pos x="107" y="40"/>
                  </a:cxn>
                  <a:cxn ang="0">
                    <a:pos x="197" y="98"/>
                  </a:cxn>
                  <a:cxn ang="0">
                    <a:pos x="139" y="129"/>
                  </a:cxn>
                  <a:cxn ang="0">
                    <a:pos x="72" y="89"/>
                  </a:cxn>
                  <a:cxn ang="0">
                    <a:pos x="63" y="85"/>
                  </a:cxn>
                  <a:cxn ang="0">
                    <a:pos x="58" y="85"/>
                  </a:cxn>
                  <a:cxn ang="0">
                    <a:pos x="49" y="89"/>
                  </a:cxn>
                  <a:cxn ang="0">
                    <a:pos x="45" y="98"/>
                  </a:cxn>
                  <a:cxn ang="0">
                    <a:pos x="45" y="102"/>
                  </a:cxn>
                  <a:cxn ang="0">
                    <a:pos x="45" y="111"/>
                  </a:cxn>
                  <a:cxn ang="0">
                    <a:pos x="45" y="120"/>
                  </a:cxn>
                  <a:cxn ang="0">
                    <a:pos x="54" y="125"/>
                  </a:cxn>
                  <a:cxn ang="0">
                    <a:pos x="98" y="156"/>
                  </a:cxn>
                </a:cxnLst>
                <a:rect l="0" t="0" r="r" b="b"/>
                <a:pathLst>
                  <a:path w="393" h="277">
                    <a:moveTo>
                      <a:pt x="98" y="156"/>
                    </a:moveTo>
                    <a:lnTo>
                      <a:pt x="9" y="205"/>
                    </a:lnTo>
                    <a:lnTo>
                      <a:pt x="0" y="214"/>
                    </a:lnTo>
                    <a:lnTo>
                      <a:pt x="0" y="223"/>
                    </a:lnTo>
                    <a:lnTo>
                      <a:pt x="0" y="228"/>
                    </a:lnTo>
                    <a:lnTo>
                      <a:pt x="0" y="237"/>
                    </a:lnTo>
                    <a:lnTo>
                      <a:pt x="9" y="246"/>
                    </a:lnTo>
                    <a:lnTo>
                      <a:pt x="14" y="250"/>
                    </a:lnTo>
                    <a:lnTo>
                      <a:pt x="23" y="250"/>
                    </a:lnTo>
                    <a:lnTo>
                      <a:pt x="36" y="250"/>
                    </a:lnTo>
                    <a:lnTo>
                      <a:pt x="125" y="196"/>
                    </a:lnTo>
                    <a:lnTo>
                      <a:pt x="125" y="250"/>
                    </a:lnTo>
                    <a:lnTo>
                      <a:pt x="125" y="263"/>
                    </a:lnTo>
                    <a:lnTo>
                      <a:pt x="130" y="268"/>
                    </a:lnTo>
                    <a:lnTo>
                      <a:pt x="139" y="272"/>
                    </a:lnTo>
                    <a:lnTo>
                      <a:pt x="143" y="277"/>
                    </a:lnTo>
                    <a:lnTo>
                      <a:pt x="152" y="277"/>
                    </a:lnTo>
                    <a:lnTo>
                      <a:pt x="161" y="272"/>
                    </a:lnTo>
                    <a:lnTo>
                      <a:pt x="165" y="263"/>
                    </a:lnTo>
                    <a:lnTo>
                      <a:pt x="165" y="254"/>
                    </a:lnTo>
                    <a:lnTo>
                      <a:pt x="165" y="178"/>
                    </a:lnTo>
                    <a:lnTo>
                      <a:pt x="223" y="143"/>
                    </a:lnTo>
                    <a:lnTo>
                      <a:pt x="223" y="241"/>
                    </a:lnTo>
                    <a:lnTo>
                      <a:pt x="223" y="250"/>
                    </a:lnTo>
                    <a:lnTo>
                      <a:pt x="228" y="259"/>
                    </a:lnTo>
                    <a:lnTo>
                      <a:pt x="237" y="263"/>
                    </a:lnTo>
                    <a:lnTo>
                      <a:pt x="246" y="268"/>
                    </a:lnTo>
                    <a:lnTo>
                      <a:pt x="255" y="268"/>
                    </a:lnTo>
                    <a:lnTo>
                      <a:pt x="259" y="263"/>
                    </a:lnTo>
                    <a:lnTo>
                      <a:pt x="264" y="254"/>
                    </a:lnTo>
                    <a:lnTo>
                      <a:pt x="268" y="246"/>
                    </a:lnTo>
                    <a:lnTo>
                      <a:pt x="268" y="116"/>
                    </a:lnTo>
                    <a:lnTo>
                      <a:pt x="393" y="44"/>
                    </a:lnTo>
                    <a:lnTo>
                      <a:pt x="366" y="0"/>
                    </a:lnTo>
                    <a:lnTo>
                      <a:pt x="241" y="71"/>
                    </a:lnTo>
                    <a:lnTo>
                      <a:pt x="125" y="4"/>
                    </a:lnTo>
                    <a:lnTo>
                      <a:pt x="121" y="0"/>
                    </a:lnTo>
                    <a:lnTo>
                      <a:pt x="112" y="0"/>
                    </a:lnTo>
                    <a:lnTo>
                      <a:pt x="103" y="4"/>
                    </a:lnTo>
                    <a:lnTo>
                      <a:pt x="98" y="9"/>
                    </a:lnTo>
                    <a:lnTo>
                      <a:pt x="94" y="18"/>
                    </a:lnTo>
                    <a:lnTo>
                      <a:pt x="94" y="26"/>
                    </a:lnTo>
                    <a:lnTo>
                      <a:pt x="98" y="35"/>
                    </a:lnTo>
                    <a:lnTo>
                      <a:pt x="107" y="40"/>
                    </a:lnTo>
                    <a:lnTo>
                      <a:pt x="197" y="98"/>
                    </a:lnTo>
                    <a:lnTo>
                      <a:pt x="139" y="129"/>
                    </a:lnTo>
                    <a:lnTo>
                      <a:pt x="72" y="89"/>
                    </a:lnTo>
                    <a:lnTo>
                      <a:pt x="63" y="85"/>
                    </a:lnTo>
                    <a:lnTo>
                      <a:pt x="58" y="85"/>
                    </a:lnTo>
                    <a:lnTo>
                      <a:pt x="49" y="89"/>
                    </a:lnTo>
                    <a:lnTo>
                      <a:pt x="45" y="98"/>
                    </a:lnTo>
                    <a:lnTo>
                      <a:pt x="45" y="102"/>
                    </a:lnTo>
                    <a:lnTo>
                      <a:pt x="45" y="111"/>
                    </a:lnTo>
                    <a:lnTo>
                      <a:pt x="45" y="120"/>
                    </a:lnTo>
                    <a:lnTo>
                      <a:pt x="54" y="125"/>
                    </a:lnTo>
                    <a:lnTo>
                      <a:pt x="98" y="15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24314"/>
                      <a:invGamma/>
                    </a:schemeClr>
                  </a:gs>
                  <a:gs pos="100000">
                    <a:schemeClr val="accent2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05523" name="Freeform 51"/>
              <p:cNvSpPr>
                <a:spLocks/>
              </p:cNvSpPr>
              <p:nvPr/>
            </p:nvSpPr>
            <p:spPr bwMode="auto">
              <a:xfrm>
                <a:off x="1210" y="648"/>
                <a:ext cx="298" cy="438"/>
              </a:xfrm>
              <a:custGeom>
                <a:avLst/>
                <a:gdLst/>
                <a:ahLst/>
                <a:cxnLst>
                  <a:cxn ang="0">
                    <a:pos x="125" y="313"/>
                  </a:cxn>
                  <a:cxn ang="0">
                    <a:pos x="125" y="411"/>
                  </a:cxn>
                  <a:cxn ang="0">
                    <a:pos x="129" y="425"/>
                  </a:cxn>
                  <a:cxn ang="0">
                    <a:pos x="134" y="429"/>
                  </a:cxn>
                  <a:cxn ang="0">
                    <a:pos x="143" y="434"/>
                  </a:cxn>
                  <a:cxn ang="0">
                    <a:pos x="147" y="438"/>
                  </a:cxn>
                  <a:cxn ang="0">
                    <a:pos x="156" y="434"/>
                  </a:cxn>
                  <a:cxn ang="0">
                    <a:pos x="165" y="429"/>
                  </a:cxn>
                  <a:cxn ang="0">
                    <a:pos x="174" y="425"/>
                  </a:cxn>
                  <a:cxn ang="0">
                    <a:pos x="174" y="411"/>
                  </a:cxn>
                  <a:cxn ang="0">
                    <a:pos x="174" y="308"/>
                  </a:cxn>
                  <a:cxn ang="0">
                    <a:pos x="223" y="335"/>
                  </a:cxn>
                  <a:cxn ang="0">
                    <a:pos x="232" y="340"/>
                  </a:cxn>
                  <a:cxn ang="0">
                    <a:pos x="241" y="340"/>
                  </a:cxn>
                  <a:cxn ang="0">
                    <a:pos x="250" y="335"/>
                  </a:cxn>
                  <a:cxn ang="0">
                    <a:pos x="254" y="331"/>
                  </a:cxn>
                  <a:cxn ang="0">
                    <a:pos x="254" y="322"/>
                  </a:cxn>
                  <a:cxn ang="0">
                    <a:pos x="254" y="317"/>
                  </a:cxn>
                  <a:cxn ang="0">
                    <a:pos x="254" y="308"/>
                  </a:cxn>
                  <a:cxn ang="0">
                    <a:pos x="245" y="300"/>
                  </a:cxn>
                  <a:cxn ang="0">
                    <a:pos x="178" y="264"/>
                  </a:cxn>
                  <a:cxn ang="0">
                    <a:pos x="178" y="192"/>
                  </a:cxn>
                  <a:cxn ang="0">
                    <a:pos x="263" y="246"/>
                  </a:cxn>
                  <a:cxn ang="0">
                    <a:pos x="272" y="250"/>
                  </a:cxn>
                  <a:cxn ang="0">
                    <a:pos x="281" y="250"/>
                  </a:cxn>
                  <a:cxn ang="0">
                    <a:pos x="290" y="246"/>
                  </a:cxn>
                  <a:cxn ang="0">
                    <a:pos x="294" y="241"/>
                  </a:cxn>
                  <a:cxn ang="0">
                    <a:pos x="299" y="232"/>
                  </a:cxn>
                  <a:cxn ang="0">
                    <a:pos x="299" y="224"/>
                  </a:cxn>
                  <a:cxn ang="0">
                    <a:pos x="294" y="215"/>
                  </a:cxn>
                  <a:cxn ang="0">
                    <a:pos x="285" y="210"/>
                  </a:cxn>
                  <a:cxn ang="0">
                    <a:pos x="178" y="143"/>
                  </a:cxn>
                  <a:cxn ang="0">
                    <a:pos x="178" y="0"/>
                  </a:cxn>
                  <a:cxn ang="0">
                    <a:pos x="125" y="0"/>
                  </a:cxn>
                  <a:cxn ang="0">
                    <a:pos x="125" y="143"/>
                  </a:cxn>
                  <a:cxn ang="0">
                    <a:pos x="9" y="210"/>
                  </a:cxn>
                  <a:cxn ang="0">
                    <a:pos x="4" y="215"/>
                  </a:cxn>
                  <a:cxn ang="0">
                    <a:pos x="0" y="224"/>
                  </a:cxn>
                  <a:cxn ang="0">
                    <a:pos x="0" y="232"/>
                  </a:cxn>
                  <a:cxn ang="0">
                    <a:pos x="0" y="237"/>
                  </a:cxn>
                  <a:cxn ang="0">
                    <a:pos x="4" y="246"/>
                  </a:cxn>
                  <a:cxn ang="0">
                    <a:pos x="13" y="250"/>
                  </a:cxn>
                  <a:cxn ang="0">
                    <a:pos x="22" y="250"/>
                  </a:cxn>
                  <a:cxn ang="0">
                    <a:pos x="31" y="246"/>
                  </a:cxn>
                  <a:cxn ang="0">
                    <a:pos x="125" y="197"/>
                  </a:cxn>
                  <a:cxn ang="0">
                    <a:pos x="125" y="264"/>
                  </a:cxn>
                  <a:cxn ang="0">
                    <a:pos x="53" y="300"/>
                  </a:cxn>
                  <a:cxn ang="0">
                    <a:pos x="49" y="304"/>
                  </a:cxn>
                  <a:cxn ang="0">
                    <a:pos x="44" y="313"/>
                  </a:cxn>
                  <a:cxn ang="0">
                    <a:pos x="44" y="322"/>
                  </a:cxn>
                  <a:cxn ang="0">
                    <a:pos x="49" y="326"/>
                  </a:cxn>
                  <a:cxn ang="0">
                    <a:pos x="53" y="331"/>
                  </a:cxn>
                  <a:cxn ang="0">
                    <a:pos x="62" y="335"/>
                  </a:cxn>
                  <a:cxn ang="0">
                    <a:pos x="67" y="335"/>
                  </a:cxn>
                  <a:cxn ang="0">
                    <a:pos x="76" y="335"/>
                  </a:cxn>
                  <a:cxn ang="0">
                    <a:pos x="125" y="313"/>
                  </a:cxn>
                </a:cxnLst>
                <a:rect l="0" t="0" r="r" b="b"/>
                <a:pathLst>
                  <a:path w="299" h="438">
                    <a:moveTo>
                      <a:pt x="125" y="313"/>
                    </a:moveTo>
                    <a:lnTo>
                      <a:pt x="125" y="411"/>
                    </a:lnTo>
                    <a:lnTo>
                      <a:pt x="129" y="425"/>
                    </a:lnTo>
                    <a:lnTo>
                      <a:pt x="134" y="429"/>
                    </a:lnTo>
                    <a:lnTo>
                      <a:pt x="143" y="434"/>
                    </a:lnTo>
                    <a:lnTo>
                      <a:pt x="147" y="438"/>
                    </a:lnTo>
                    <a:lnTo>
                      <a:pt x="156" y="434"/>
                    </a:lnTo>
                    <a:lnTo>
                      <a:pt x="165" y="429"/>
                    </a:lnTo>
                    <a:lnTo>
                      <a:pt x="174" y="425"/>
                    </a:lnTo>
                    <a:lnTo>
                      <a:pt x="174" y="411"/>
                    </a:lnTo>
                    <a:lnTo>
                      <a:pt x="174" y="308"/>
                    </a:lnTo>
                    <a:lnTo>
                      <a:pt x="223" y="335"/>
                    </a:lnTo>
                    <a:lnTo>
                      <a:pt x="232" y="340"/>
                    </a:lnTo>
                    <a:lnTo>
                      <a:pt x="241" y="340"/>
                    </a:lnTo>
                    <a:lnTo>
                      <a:pt x="250" y="335"/>
                    </a:lnTo>
                    <a:lnTo>
                      <a:pt x="254" y="331"/>
                    </a:lnTo>
                    <a:lnTo>
                      <a:pt x="254" y="322"/>
                    </a:lnTo>
                    <a:lnTo>
                      <a:pt x="254" y="317"/>
                    </a:lnTo>
                    <a:lnTo>
                      <a:pt x="254" y="308"/>
                    </a:lnTo>
                    <a:lnTo>
                      <a:pt x="245" y="300"/>
                    </a:lnTo>
                    <a:lnTo>
                      <a:pt x="178" y="264"/>
                    </a:lnTo>
                    <a:lnTo>
                      <a:pt x="178" y="192"/>
                    </a:lnTo>
                    <a:lnTo>
                      <a:pt x="263" y="246"/>
                    </a:lnTo>
                    <a:lnTo>
                      <a:pt x="272" y="250"/>
                    </a:lnTo>
                    <a:lnTo>
                      <a:pt x="281" y="250"/>
                    </a:lnTo>
                    <a:lnTo>
                      <a:pt x="290" y="246"/>
                    </a:lnTo>
                    <a:lnTo>
                      <a:pt x="294" y="241"/>
                    </a:lnTo>
                    <a:lnTo>
                      <a:pt x="299" y="232"/>
                    </a:lnTo>
                    <a:lnTo>
                      <a:pt x="299" y="224"/>
                    </a:lnTo>
                    <a:lnTo>
                      <a:pt x="294" y="215"/>
                    </a:lnTo>
                    <a:lnTo>
                      <a:pt x="285" y="210"/>
                    </a:lnTo>
                    <a:lnTo>
                      <a:pt x="178" y="143"/>
                    </a:lnTo>
                    <a:lnTo>
                      <a:pt x="178" y="0"/>
                    </a:lnTo>
                    <a:lnTo>
                      <a:pt x="125" y="0"/>
                    </a:lnTo>
                    <a:lnTo>
                      <a:pt x="125" y="143"/>
                    </a:lnTo>
                    <a:lnTo>
                      <a:pt x="9" y="210"/>
                    </a:lnTo>
                    <a:lnTo>
                      <a:pt x="4" y="215"/>
                    </a:lnTo>
                    <a:lnTo>
                      <a:pt x="0" y="224"/>
                    </a:lnTo>
                    <a:lnTo>
                      <a:pt x="0" y="232"/>
                    </a:lnTo>
                    <a:lnTo>
                      <a:pt x="0" y="237"/>
                    </a:lnTo>
                    <a:lnTo>
                      <a:pt x="4" y="246"/>
                    </a:lnTo>
                    <a:lnTo>
                      <a:pt x="13" y="250"/>
                    </a:lnTo>
                    <a:lnTo>
                      <a:pt x="22" y="250"/>
                    </a:lnTo>
                    <a:lnTo>
                      <a:pt x="31" y="246"/>
                    </a:lnTo>
                    <a:lnTo>
                      <a:pt x="125" y="197"/>
                    </a:lnTo>
                    <a:lnTo>
                      <a:pt x="125" y="264"/>
                    </a:lnTo>
                    <a:lnTo>
                      <a:pt x="53" y="300"/>
                    </a:lnTo>
                    <a:lnTo>
                      <a:pt x="49" y="304"/>
                    </a:lnTo>
                    <a:lnTo>
                      <a:pt x="44" y="313"/>
                    </a:lnTo>
                    <a:lnTo>
                      <a:pt x="44" y="322"/>
                    </a:lnTo>
                    <a:lnTo>
                      <a:pt x="49" y="326"/>
                    </a:lnTo>
                    <a:lnTo>
                      <a:pt x="53" y="331"/>
                    </a:lnTo>
                    <a:lnTo>
                      <a:pt x="62" y="335"/>
                    </a:lnTo>
                    <a:lnTo>
                      <a:pt x="67" y="335"/>
                    </a:lnTo>
                    <a:lnTo>
                      <a:pt x="76" y="335"/>
                    </a:lnTo>
                    <a:lnTo>
                      <a:pt x="125" y="313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24314"/>
                      <a:invGamma/>
                    </a:schemeClr>
                  </a:gs>
                  <a:gs pos="100000">
                    <a:schemeClr val="accent2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05524" name="Freeform 52"/>
              <p:cNvSpPr>
                <a:spLocks/>
              </p:cNvSpPr>
              <p:nvPr/>
            </p:nvSpPr>
            <p:spPr bwMode="auto">
              <a:xfrm>
                <a:off x="1348" y="625"/>
                <a:ext cx="393" cy="272"/>
              </a:xfrm>
              <a:custGeom>
                <a:avLst/>
                <a:gdLst/>
                <a:ahLst/>
                <a:cxnLst>
                  <a:cxn ang="0">
                    <a:pos x="272" y="201"/>
                  </a:cxn>
                  <a:cxn ang="0">
                    <a:pos x="357" y="250"/>
                  </a:cxn>
                  <a:cxn ang="0">
                    <a:pos x="366" y="254"/>
                  </a:cxn>
                  <a:cxn ang="0">
                    <a:pos x="375" y="254"/>
                  </a:cxn>
                  <a:cxn ang="0">
                    <a:pos x="384" y="250"/>
                  </a:cxn>
                  <a:cxn ang="0">
                    <a:pos x="388" y="241"/>
                  </a:cxn>
                  <a:cxn ang="0">
                    <a:pos x="393" y="232"/>
                  </a:cxn>
                  <a:cxn ang="0">
                    <a:pos x="393" y="223"/>
                  </a:cxn>
                  <a:cxn ang="0">
                    <a:pos x="388" y="214"/>
                  </a:cxn>
                  <a:cxn ang="0">
                    <a:pos x="384" y="210"/>
                  </a:cxn>
                  <a:cxn ang="0">
                    <a:pos x="295" y="156"/>
                  </a:cxn>
                  <a:cxn ang="0">
                    <a:pos x="339" y="129"/>
                  </a:cxn>
                  <a:cxn ang="0">
                    <a:pos x="348" y="125"/>
                  </a:cxn>
                  <a:cxn ang="0">
                    <a:pos x="353" y="116"/>
                  </a:cxn>
                  <a:cxn ang="0">
                    <a:pos x="353" y="107"/>
                  </a:cxn>
                  <a:cxn ang="0">
                    <a:pos x="353" y="98"/>
                  </a:cxn>
                  <a:cxn ang="0">
                    <a:pos x="344" y="94"/>
                  </a:cxn>
                  <a:cxn ang="0">
                    <a:pos x="339" y="89"/>
                  </a:cxn>
                  <a:cxn ang="0">
                    <a:pos x="330" y="89"/>
                  </a:cxn>
                  <a:cxn ang="0">
                    <a:pos x="321" y="89"/>
                  </a:cxn>
                  <a:cxn ang="0">
                    <a:pos x="254" y="129"/>
                  </a:cxn>
                  <a:cxn ang="0">
                    <a:pos x="196" y="94"/>
                  </a:cxn>
                  <a:cxn ang="0">
                    <a:pos x="281" y="49"/>
                  </a:cxn>
                  <a:cxn ang="0">
                    <a:pos x="290" y="40"/>
                  </a:cxn>
                  <a:cxn ang="0">
                    <a:pos x="295" y="31"/>
                  </a:cxn>
                  <a:cxn ang="0">
                    <a:pos x="295" y="26"/>
                  </a:cxn>
                  <a:cxn ang="0">
                    <a:pos x="295" y="18"/>
                  </a:cxn>
                  <a:cxn ang="0">
                    <a:pos x="290" y="9"/>
                  </a:cxn>
                  <a:cxn ang="0">
                    <a:pos x="281" y="4"/>
                  </a:cxn>
                  <a:cxn ang="0">
                    <a:pos x="272" y="4"/>
                  </a:cxn>
                  <a:cxn ang="0">
                    <a:pos x="263" y="9"/>
                  </a:cxn>
                  <a:cxn ang="0">
                    <a:pos x="152" y="71"/>
                  </a:cxn>
                  <a:cxn ang="0">
                    <a:pos x="27" y="0"/>
                  </a:cxn>
                  <a:cxn ang="0">
                    <a:pos x="0" y="44"/>
                  </a:cxn>
                  <a:cxn ang="0">
                    <a:pos x="125" y="116"/>
                  </a:cxn>
                  <a:cxn ang="0">
                    <a:pos x="125" y="250"/>
                  </a:cxn>
                  <a:cxn ang="0">
                    <a:pos x="125" y="259"/>
                  </a:cxn>
                  <a:cxn ang="0">
                    <a:pos x="129" y="263"/>
                  </a:cxn>
                  <a:cxn ang="0">
                    <a:pos x="138" y="268"/>
                  </a:cxn>
                  <a:cxn ang="0">
                    <a:pos x="143" y="272"/>
                  </a:cxn>
                  <a:cxn ang="0">
                    <a:pos x="152" y="272"/>
                  </a:cxn>
                  <a:cxn ang="0">
                    <a:pos x="161" y="268"/>
                  </a:cxn>
                  <a:cxn ang="0">
                    <a:pos x="165" y="259"/>
                  </a:cxn>
                  <a:cxn ang="0">
                    <a:pos x="165" y="250"/>
                  </a:cxn>
                  <a:cxn ang="0">
                    <a:pos x="170" y="143"/>
                  </a:cxn>
                  <a:cxn ang="0">
                    <a:pos x="228" y="178"/>
                  </a:cxn>
                  <a:cxn ang="0">
                    <a:pos x="223" y="254"/>
                  </a:cxn>
                  <a:cxn ang="0">
                    <a:pos x="228" y="263"/>
                  </a:cxn>
                  <a:cxn ang="0">
                    <a:pos x="232" y="268"/>
                  </a:cxn>
                  <a:cxn ang="0">
                    <a:pos x="237" y="272"/>
                  </a:cxn>
                  <a:cxn ang="0">
                    <a:pos x="245" y="272"/>
                  </a:cxn>
                  <a:cxn ang="0">
                    <a:pos x="254" y="272"/>
                  </a:cxn>
                  <a:cxn ang="0">
                    <a:pos x="259" y="268"/>
                  </a:cxn>
                  <a:cxn ang="0">
                    <a:pos x="263" y="263"/>
                  </a:cxn>
                  <a:cxn ang="0">
                    <a:pos x="268" y="254"/>
                  </a:cxn>
                  <a:cxn ang="0">
                    <a:pos x="272" y="201"/>
                  </a:cxn>
                </a:cxnLst>
                <a:rect l="0" t="0" r="r" b="b"/>
                <a:pathLst>
                  <a:path w="393" h="272">
                    <a:moveTo>
                      <a:pt x="272" y="201"/>
                    </a:moveTo>
                    <a:lnTo>
                      <a:pt x="357" y="250"/>
                    </a:lnTo>
                    <a:lnTo>
                      <a:pt x="366" y="254"/>
                    </a:lnTo>
                    <a:lnTo>
                      <a:pt x="375" y="254"/>
                    </a:lnTo>
                    <a:lnTo>
                      <a:pt x="384" y="250"/>
                    </a:lnTo>
                    <a:lnTo>
                      <a:pt x="388" y="241"/>
                    </a:lnTo>
                    <a:lnTo>
                      <a:pt x="393" y="232"/>
                    </a:lnTo>
                    <a:lnTo>
                      <a:pt x="393" y="223"/>
                    </a:lnTo>
                    <a:lnTo>
                      <a:pt x="388" y="214"/>
                    </a:lnTo>
                    <a:lnTo>
                      <a:pt x="384" y="210"/>
                    </a:lnTo>
                    <a:lnTo>
                      <a:pt x="295" y="156"/>
                    </a:lnTo>
                    <a:lnTo>
                      <a:pt x="339" y="129"/>
                    </a:lnTo>
                    <a:lnTo>
                      <a:pt x="348" y="125"/>
                    </a:lnTo>
                    <a:lnTo>
                      <a:pt x="353" y="116"/>
                    </a:lnTo>
                    <a:lnTo>
                      <a:pt x="353" y="107"/>
                    </a:lnTo>
                    <a:lnTo>
                      <a:pt x="353" y="98"/>
                    </a:lnTo>
                    <a:lnTo>
                      <a:pt x="344" y="94"/>
                    </a:lnTo>
                    <a:lnTo>
                      <a:pt x="339" y="89"/>
                    </a:lnTo>
                    <a:lnTo>
                      <a:pt x="330" y="89"/>
                    </a:lnTo>
                    <a:lnTo>
                      <a:pt x="321" y="89"/>
                    </a:lnTo>
                    <a:lnTo>
                      <a:pt x="254" y="129"/>
                    </a:lnTo>
                    <a:lnTo>
                      <a:pt x="196" y="94"/>
                    </a:lnTo>
                    <a:lnTo>
                      <a:pt x="281" y="49"/>
                    </a:lnTo>
                    <a:lnTo>
                      <a:pt x="290" y="40"/>
                    </a:lnTo>
                    <a:lnTo>
                      <a:pt x="295" y="31"/>
                    </a:lnTo>
                    <a:lnTo>
                      <a:pt x="295" y="26"/>
                    </a:lnTo>
                    <a:lnTo>
                      <a:pt x="295" y="18"/>
                    </a:lnTo>
                    <a:lnTo>
                      <a:pt x="290" y="9"/>
                    </a:lnTo>
                    <a:lnTo>
                      <a:pt x="281" y="4"/>
                    </a:lnTo>
                    <a:lnTo>
                      <a:pt x="272" y="4"/>
                    </a:lnTo>
                    <a:lnTo>
                      <a:pt x="263" y="9"/>
                    </a:lnTo>
                    <a:lnTo>
                      <a:pt x="152" y="71"/>
                    </a:lnTo>
                    <a:lnTo>
                      <a:pt x="27" y="0"/>
                    </a:lnTo>
                    <a:lnTo>
                      <a:pt x="0" y="44"/>
                    </a:lnTo>
                    <a:lnTo>
                      <a:pt x="125" y="116"/>
                    </a:lnTo>
                    <a:lnTo>
                      <a:pt x="125" y="250"/>
                    </a:lnTo>
                    <a:lnTo>
                      <a:pt x="125" y="259"/>
                    </a:lnTo>
                    <a:lnTo>
                      <a:pt x="129" y="263"/>
                    </a:lnTo>
                    <a:lnTo>
                      <a:pt x="138" y="268"/>
                    </a:lnTo>
                    <a:lnTo>
                      <a:pt x="143" y="272"/>
                    </a:lnTo>
                    <a:lnTo>
                      <a:pt x="152" y="272"/>
                    </a:lnTo>
                    <a:lnTo>
                      <a:pt x="161" y="268"/>
                    </a:lnTo>
                    <a:lnTo>
                      <a:pt x="165" y="259"/>
                    </a:lnTo>
                    <a:lnTo>
                      <a:pt x="165" y="250"/>
                    </a:lnTo>
                    <a:lnTo>
                      <a:pt x="170" y="143"/>
                    </a:lnTo>
                    <a:lnTo>
                      <a:pt x="228" y="178"/>
                    </a:lnTo>
                    <a:lnTo>
                      <a:pt x="223" y="254"/>
                    </a:lnTo>
                    <a:lnTo>
                      <a:pt x="228" y="263"/>
                    </a:lnTo>
                    <a:lnTo>
                      <a:pt x="232" y="268"/>
                    </a:lnTo>
                    <a:lnTo>
                      <a:pt x="237" y="272"/>
                    </a:lnTo>
                    <a:lnTo>
                      <a:pt x="245" y="272"/>
                    </a:lnTo>
                    <a:lnTo>
                      <a:pt x="254" y="272"/>
                    </a:lnTo>
                    <a:lnTo>
                      <a:pt x="259" y="268"/>
                    </a:lnTo>
                    <a:lnTo>
                      <a:pt x="263" y="263"/>
                    </a:lnTo>
                    <a:lnTo>
                      <a:pt x="268" y="254"/>
                    </a:lnTo>
                    <a:lnTo>
                      <a:pt x="272" y="2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24314"/>
                      <a:invGamma/>
                    </a:schemeClr>
                  </a:gs>
                  <a:gs pos="100000">
                    <a:schemeClr val="accent2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05525" name="Freeform 53"/>
              <p:cNvSpPr>
                <a:spLocks/>
              </p:cNvSpPr>
              <p:nvPr/>
            </p:nvSpPr>
            <p:spPr bwMode="auto">
              <a:xfrm>
                <a:off x="1348" y="393"/>
                <a:ext cx="393" cy="277"/>
              </a:xfrm>
              <a:custGeom>
                <a:avLst/>
                <a:gdLst/>
                <a:ahLst/>
                <a:cxnLst>
                  <a:cxn ang="0">
                    <a:pos x="295" y="121"/>
                  </a:cxn>
                  <a:cxn ang="0">
                    <a:pos x="384" y="72"/>
                  </a:cxn>
                  <a:cxn ang="0">
                    <a:pos x="393" y="63"/>
                  </a:cxn>
                  <a:cxn ang="0">
                    <a:pos x="393" y="54"/>
                  </a:cxn>
                  <a:cxn ang="0">
                    <a:pos x="393" y="49"/>
                  </a:cxn>
                  <a:cxn ang="0">
                    <a:pos x="393" y="40"/>
                  </a:cxn>
                  <a:cxn ang="0">
                    <a:pos x="384" y="31"/>
                  </a:cxn>
                  <a:cxn ang="0">
                    <a:pos x="379" y="27"/>
                  </a:cxn>
                  <a:cxn ang="0">
                    <a:pos x="370" y="27"/>
                  </a:cxn>
                  <a:cxn ang="0">
                    <a:pos x="357" y="27"/>
                  </a:cxn>
                  <a:cxn ang="0">
                    <a:pos x="268" y="81"/>
                  </a:cxn>
                  <a:cxn ang="0">
                    <a:pos x="268" y="27"/>
                  </a:cxn>
                  <a:cxn ang="0">
                    <a:pos x="268" y="14"/>
                  </a:cxn>
                  <a:cxn ang="0">
                    <a:pos x="263" y="9"/>
                  </a:cxn>
                  <a:cxn ang="0">
                    <a:pos x="254" y="5"/>
                  </a:cxn>
                  <a:cxn ang="0">
                    <a:pos x="250" y="0"/>
                  </a:cxn>
                  <a:cxn ang="0">
                    <a:pos x="241" y="5"/>
                  </a:cxn>
                  <a:cxn ang="0">
                    <a:pos x="232" y="5"/>
                  </a:cxn>
                  <a:cxn ang="0">
                    <a:pos x="228" y="14"/>
                  </a:cxn>
                  <a:cxn ang="0">
                    <a:pos x="228" y="23"/>
                  </a:cxn>
                  <a:cxn ang="0">
                    <a:pos x="228" y="99"/>
                  </a:cxn>
                  <a:cxn ang="0">
                    <a:pos x="170" y="134"/>
                  </a:cxn>
                  <a:cxn ang="0">
                    <a:pos x="170" y="36"/>
                  </a:cxn>
                  <a:cxn ang="0">
                    <a:pos x="170" y="27"/>
                  </a:cxn>
                  <a:cxn ang="0">
                    <a:pos x="165" y="18"/>
                  </a:cxn>
                  <a:cxn ang="0">
                    <a:pos x="156" y="14"/>
                  </a:cxn>
                  <a:cxn ang="0">
                    <a:pos x="147" y="9"/>
                  </a:cxn>
                  <a:cxn ang="0">
                    <a:pos x="138" y="9"/>
                  </a:cxn>
                  <a:cxn ang="0">
                    <a:pos x="134" y="14"/>
                  </a:cxn>
                  <a:cxn ang="0">
                    <a:pos x="129" y="23"/>
                  </a:cxn>
                  <a:cxn ang="0">
                    <a:pos x="125" y="31"/>
                  </a:cxn>
                  <a:cxn ang="0">
                    <a:pos x="125" y="161"/>
                  </a:cxn>
                  <a:cxn ang="0">
                    <a:pos x="0" y="233"/>
                  </a:cxn>
                  <a:cxn ang="0">
                    <a:pos x="27" y="277"/>
                  </a:cxn>
                  <a:cxn ang="0">
                    <a:pos x="152" y="206"/>
                  </a:cxn>
                  <a:cxn ang="0">
                    <a:pos x="268" y="273"/>
                  </a:cxn>
                  <a:cxn ang="0">
                    <a:pos x="272" y="277"/>
                  </a:cxn>
                  <a:cxn ang="0">
                    <a:pos x="281" y="277"/>
                  </a:cxn>
                  <a:cxn ang="0">
                    <a:pos x="290" y="273"/>
                  </a:cxn>
                  <a:cxn ang="0">
                    <a:pos x="295" y="268"/>
                  </a:cxn>
                  <a:cxn ang="0">
                    <a:pos x="299" y="259"/>
                  </a:cxn>
                  <a:cxn ang="0">
                    <a:pos x="299" y="251"/>
                  </a:cxn>
                  <a:cxn ang="0">
                    <a:pos x="295" y="242"/>
                  </a:cxn>
                  <a:cxn ang="0">
                    <a:pos x="286" y="237"/>
                  </a:cxn>
                  <a:cxn ang="0">
                    <a:pos x="196" y="179"/>
                  </a:cxn>
                  <a:cxn ang="0">
                    <a:pos x="254" y="148"/>
                  </a:cxn>
                  <a:cxn ang="0">
                    <a:pos x="321" y="188"/>
                  </a:cxn>
                  <a:cxn ang="0">
                    <a:pos x="330" y="192"/>
                  </a:cxn>
                  <a:cxn ang="0">
                    <a:pos x="335" y="192"/>
                  </a:cxn>
                  <a:cxn ang="0">
                    <a:pos x="344" y="188"/>
                  </a:cxn>
                  <a:cxn ang="0">
                    <a:pos x="348" y="179"/>
                  </a:cxn>
                  <a:cxn ang="0">
                    <a:pos x="348" y="175"/>
                  </a:cxn>
                  <a:cxn ang="0">
                    <a:pos x="348" y="166"/>
                  </a:cxn>
                  <a:cxn ang="0">
                    <a:pos x="348" y="157"/>
                  </a:cxn>
                  <a:cxn ang="0">
                    <a:pos x="339" y="152"/>
                  </a:cxn>
                  <a:cxn ang="0">
                    <a:pos x="295" y="121"/>
                  </a:cxn>
                </a:cxnLst>
                <a:rect l="0" t="0" r="r" b="b"/>
                <a:pathLst>
                  <a:path w="393" h="277">
                    <a:moveTo>
                      <a:pt x="295" y="121"/>
                    </a:moveTo>
                    <a:lnTo>
                      <a:pt x="384" y="72"/>
                    </a:lnTo>
                    <a:lnTo>
                      <a:pt x="393" y="63"/>
                    </a:lnTo>
                    <a:lnTo>
                      <a:pt x="393" y="54"/>
                    </a:lnTo>
                    <a:lnTo>
                      <a:pt x="393" y="49"/>
                    </a:lnTo>
                    <a:lnTo>
                      <a:pt x="393" y="40"/>
                    </a:lnTo>
                    <a:lnTo>
                      <a:pt x="384" y="31"/>
                    </a:lnTo>
                    <a:lnTo>
                      <a:pt x="379" y="27"/>
                    </a:lnTo>
                    <a:lnTo>
                      <a:pt x="370" y="27"/>
                    </a:lnTo>
                    <a:lnTo>
                      <a:pt x="357" y="27"/>
                    </a:lnTo>
                    <a:lnTo>
                      <a:pt x="268" y="81"/>
                    </a:lnTo>
                    <a:lnTo>
                      <a:pt x="268" y="27"/>
                    </a:lnTo>
                    <a:lnTo>
                      <a:pt x="268" y="14"/>
                    </a:lnTo>
                    <a:lnTo>
                      <a:pt x="263" y="9"/>
                    </a:lnTo>
                    <a:lnTo>
                      <a:pt x="254" y="5"/>
                    </a:lnTo>
                    <a:lnTo>
                      <a:pt x="250" y="0"/>
                    </a:lnTo>
                    <a:lnTo>
                      <a:pt x="241" y="5"/>
                    </a:lnTo>
                    <a:lnTo>
                      <a:pt x="232" y="5"/>
                    </a:lnTo>
                    <a:lnTo>
                      <a:pt x="228" y="14"/>
                    </a:lnTo>
                    <a:lnTo>
                      <a:pt x="228" y="23"/>
                    </a:lnTo>
                    <a:lnTo>
                      <a:pt x="228" y="99"/>
                    </a:lnTo>
                    <a:lnTo>
                      <a:pt x="170" y="134"/>
                    </a:lnTo>
                    <a:lnTo>
                      <a:pt x="170" y="36"/>
                    </a:lnTo>
                    <a:lnTo>
                      <a:pt x="170" y="27"/>
                    </a:lnTo>
                    <a:lnTo>
                      <a:pt x="165" y="18"/>
                    </a:lnTo>
                    <a:lnTo>
                      <a:pt x="156" y="14"/>
                    </a:lnTo>
                    <a:lnTo>
                      <a:pt x="147" y="9"/>
                    </a:lnTo>
                    <a:lnTo>
                      <a:pt x="138" y="9"/>
                    </a:lnTo>
                    <a:lnTo>
                      <a:pt x="134" y="14"/>
                    </a:lnTo>
                    <a:lnTo>
                      <a:pt x="129" y="23"/>
                    </a:lnTo>
                    <a:lnTo>
                      <a:pt x="125" y="31"/>
                    </a:lnTo>
                    <a:lnTo>
                      <a:pt x="125" y="161"/>
                    </a:lnTo>
                    <a:lnTo>
                      <a:pt x="0" y="233"/>
                    </a:lnTo>
                    <a:lnTo>
                      <a:pt x="27" y="277"/>
                    </a:lnTo>
                    <a:lnTo>
                      <a:pt x="152" y="206"/>
                    </a:lnTo>
                    <a:lnTo>
                      <a:pt x="268" y="273"/>
                    </a:lnTo>
                    <a:lnTo>
                      <a:pt x="272" y="277"/>
                    </a:lnTo>
                    <a:lnTo>
                      <a:pt x="281" y="277"/>
                    </a:lnTo>
                    <a:lnTo>
                      <a:pt x="290" y="273"/>
                    </a:lnTo>
                    <a:lnTo>
                      <a:pt x="295" y="268"/>
                    </a:lnTo>
                    <a:lnTo>
                      <a:pt x="299" y="259"/>
                    </a:lnTo>
                    <a:lnTo>
                      <a:pt x="299" y="251"/>
                    </a:lnTo>
                    <a:lnTo>
                      <a:pt x="295" y="242"/>
                    </a:lnTo>
                    <a:lnTo>
                      <a:pt x="286" y="237"/>
                    </a:lnTo>
                    <a:lnTo>
                      <a:pt x="196" y="179"/>
                    </a:lnTo>
                    <a:lnTo>
                      <a:pt x="254" y="148"/>
                    </a:lnTo>
                    <a:lnTo>
                      <a:pt x="321" y="188"/>
                    </a:lnTo>
                    <a:lnTo>
                      <a:pt x="330" y="192"/>
                    </a:lnTo>
                    <a:lnTo>
                      <a:pt x="335" y="192"/>
                    </a:lnTo>
                    <a:lnTo>
                      <a:pt x="344" y="188"/>
                    </a:lnTo>
                    <a:lnTo>
                      <a:pt x="348" y="179"/>
                    </a:lnTo>
                    <a:lnTo>
                      <a:pt x="348" y="175"/>
                    </a:lnTo>
                    <a:lnTo>
                      <a:pt x="348" y="166"/>
                    </a:lnTo>
                    <a:lnTo>
                      <a:pt x="348" y="157"/>
                    </a:lnTo>
                    <a:lnTo>
                      <a:pt x="339" y="152"/>
                    </a:lnTo>
                    <a:lnTo>
                      <a:pt x="295" y="12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24314"/>
                      <a:invGamma/>
                    </a:schemeClr>
                  </a:gs>
                  <a:gs pos="100000">
                    <a:schemeClr val="accent2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05526" name="Freeform 54"/>
              <p:cNvSpPr>
                <a:spLocks/>
              </p:cNvSpPr>
              <p:nvPr/>
            </p:nvSpPr>
            <p:spPr bwMode="auto">
              <a:xfrm>
                <a:off x="1233" y="536"/>
                <a:ext cx="262" cy="227"/>
              </a:xfrm>
              <a:custGeom>
                <a:avLst/>
                <a:gdLst/>
                <a:ahLst/>
                <a:cxnLst>
                  <a:cxn ang="0">
                    <a:pos x="0" y="116"/>
                  </a:cxn>
                  <a:cxn ang="0">
                    <a:pos x="49" y="67"/>
                  </a:cxn>
                  <a:cxn ang="0">
                    <a:pos x="67" y="0"/>
                  </a:cxn>
                  <a:cxn ang="0">
                    <a:pos x="134" y="23"/>
                  </a:cxn>
                  <a:cxn ang="0">
                    <a:pos x="201" y="0"/>
                  </a:cxn>
                  <a:cxn ang="0">
                    <a:pos x="214" y="67"/>
                  </a:cxn>
                  <a:cxn ang="0">
                    <a:pos x="263" y="116"/>
                  </a:cxn>
                  <a:cxn ang="0">
                    <a:pos x="214" y="161"/>
                  </a:cxn>
                  <a:cxn ang="0">
                    <a:pos x="201" y="228"/>
                  </a:cxn>
                  <a:cxn ang="0">
                    <a:pos x="134" y="210"/>
                  </a:cxn>
                  <a:cxn ang="0">
                    <a:pos x="67" y="228"/>
                  </a:cxn>
                  <a:cxn ang="0">
                    <a:pos x="49" y="161"/>
                  </a:cxn>
                  <a:cxn ang="0">
                    <a:pos x="0" y="116"/>
                  </a:cxn>
                </a:cxnLst>
                <a:rect l="0" t="0" r="r" b="b"/>
                <a:pathLst>
                  <a:path w="263" h="228">
                    <a:moveTo>
                      <a:pt x="0" y="116"/>
                    </a:moveTo>
                    <a:lnTo>
                      <a:pt x="49" y="67"/>
                    </a:lnTo>
                    <a:lnTo>
                      <a:pt x="67" y="0"/>
                    </a:lnTo>
                    <a:lnTo>
                      <a:pt x="134" y="23"/>
                    </a:lnTo>
                    <a:lnTo>
                      <a:pt x="201" y="0"/>
                    </a:lnTo>
                    <a:lnTo>
                      <a:pt x="214" y="67"/>
                    </a:lnTo>
                    <a:lnTo>
                      <a:pt x="263" y="116"/>
                    </a:lnTo>
                    <a:lnTo>
                      <a:pt x="214" y="161"/>
                    </a:lnTo>
                    <a:lnTo>
                      <a:pt x="201" y="228"/>
                    </a:lnTo>
                    <a:lnTo>
                      <a:pt x="134" y="210"/>
                    </a:lnTo>
                    <a:lnTo>
                      <a:pt x="67" y="228"/>
                    </a:lnTo>
                    <a:lnTo>
                      <a:pt x="49" y="161"/>
                    </a:lnTo>
                    <a:lnTo>
                      <a:pt x="0" y="11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24314"/>
                      <a:invGamma/>
                    </a:schemeClr>
                  </a:gs>
                  <a:gs pos="100000">
                    <a:schemeClr val="accent2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sp>
          <p:nvSpPr>
            <p:cNvPr id="31753" name="Rectangle 55"/>
            <p:cNvSpPr>
              <a:spLocks noChangeArrowheads="1"/>
            </p:cNvSpPr>
            <p:nvPr/>
          </p:nvSpPr>
          <p:spPr bwMode="auto">
            <a:xfrm>
              <a:off x="1968" y="1296"/>
              <a:ext cx="168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Click to add Title</a:t>
              </a:r>
            </a:p>
          </p:txBody>
        </p:sp>
        <p:sp>
          <p:nvSpPr>
            <p:cNvPr id="31754" name="Line 56"/>
            <p:cNvSpPr>
              <a:spLocks noChangeShapeType="1"/>
            </p:cNvSpPr>
            <p:nvPr/>
          </p:nvSpPr>
          <p:spPr bwMode="auto">
            <a:xfrm>
              <a:off x="1776" y="1584"/>
              <a:ext cx="2064" cy="0"/>
            </a:xfrm>
            <a:prstGeom prst="line">
              <a:avLst/>
            </a:prstGeom>
            <a:noFill/>
            <a:ln w="9525">
              <a:solidFill>
                <a:srgbClr val="7BA6F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308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37</Words>
  <Application>Microsoft Office PowerPoint</Application>
  <PresentationFormat>全屏显示(4:3)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Arial</vt:lpstr>
      <vt:lpstr>Calibri</vt:lpstr>
      <vt:lpstr>Times New Roman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