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DEC1F-6878-404B-B425-E8CE2F0CCCB5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FABA-A9AE-4C56-81B2-1A9228E7B4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8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910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20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87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438400" y="1981200"/>
            <a:ext cx="4495800" cy="701675"/>
            <a:chOff x="1680" y="1248"/>
            <a:chExt cx="2832" cy="442"/>
          </a:xfrm>
        </p:grpSpPr>
        <p:sp>
          <p:nvSpPr>
            <p:cNvPr id="109571" name="Freeform 3"/>
            <p:cNvSpPr>
              <a:spLocks/>
            </p:cNvSpPr>
            <p:nvPr/>
          </p:nvSpPr>
          <p:spPr bwMode="gray">
            <a:xfrm>
              <a:off x="1680" y="1248"/>
              <a:ext cx="2832" cy="442"/>
            </a:xfrm>
            <a:custGeom>
              <a:avLst/>
              <a:gdLst/>
              <a:ahLst/>
              <a:cxnLst>
                <a:cxn ang="0">
                  <a:pos x="266" y="42"/>
                </a:cxn>
                <a:cxn ang="0">
                  <a:pos x="107" y="103"/>
                </a:cxn>
                <a:cxn ang="0">
                  <a:pos x="69" y="200"/>
                </a:cxn>
                <a:cxn ang="0">
                  <a:pos x="38" y="235"/>
                </a:cxn>
                <a:cxn ang="0">
                  <a:pos x="15" y="332"/>
                </a:cxn>
                <a:cxn ang="0">
                  <a:pos x="38" y="447"/>
                </a:cxn>
                <a:cxn ang="0">
                  <a:pos x="198" y="587"/>
                </a:cxn>
                <a:cxn ang="0">
                  <a:pos x="568" y="655"/>
                </a:cxn>
                <a:cxn ang="0">
                  <a:pos x="928" y="699"/>
                </a:cxn>
                <a:cxn ang="0">
                  <a:pos x="1751" y="746"/>
                </a:cxn>
                <a:cxn ang="0">
                  <a:pos x="2388" y="739"/>
                </a:cxn>
                <a:cxn ang="0">
                  <a:pos x="2624" y="761"/>
                </a:cxn>
                <a:cxn ang="0">
                  <a:pos x="3030" y="737"/>
                </a:cxn>
                <a:cxn ang="0">
                  <a:pos x="3707" y="640"/>
                </a:cxn>
                <a:cxn ang="0">
                  <a:pos x="4057" y="579"/>
                </a:cxn>
                <a:cxn ang="0">
                  <a:pos x="4225" y="526"/>
                </a:cxn>
                <a:cxn ang="0">
                  <a:pos x="4331" y="508"/>
                </a:cxn>
                <a:cxn ang="0">
                  <a:pos x="4225" y="491"/>
                </a:cxn>
                <a:cxn ang="0">
                  <a:pos x="4346" y="526"/>
                </a:cxn>
                <a:cxn ang="0">
                  <a:pos x="4643" y="455"/>
                </a:cxn>
                <a:cxn ang="0">
                  <a:pos x="4849" y="341"/>
                </a:cxn>
                <a:cxn ang="0">
                  <a:pos x="4674" y="279"/>
                </a:cxn>
                <a:cxn ang="0">
                  <a:pos x="4110" y="297"/>
                </a:cxn>
                <a:cxn ang="0">
                  <a:pos x="4293" y="297"/>
                </a:cxn>
                <a:cxn ang="0">
                  <a:pos x="4651" y="200"/>
                </a:cxn>
                <a:cxn ang="0">
                  <a:pos x="4514" y="147"/>
                </a:cxn>
                <a:cxn ang="0">
                  <a:pos x="3920" y="174"/>
                </a:cxn>
                <a:cxn ang="0">
                  <a:pos x="3966" y="147"/>
                </a:cxn>
                <a:cxn ang="0">
                  <a:pos x="3578" y="121"/>
                </a:cxn>
                <a:cxn ang="0">
                  <a:pos x="3159" y="165"/>
                </a:cxn>
                <a:cxn ang="0">
                  <a:pos x="2260" y="187"/>
                </a:cxn>
                <a:cxn ang="0">
                  <a:pos x="1880" y="175"/>
                </a:cxn>
                <a:cxn ang="0">
                  <a:pos x="1460" y="175"/>
                </a:cxn>
                <a:cxn ang="0">
                  <a:pos x="967" y="130"/>
                </a:cxn>
                <a:cxn ang="0">
                  <a:pos x="746" y="59"/>
                </a:cxn>
                <a:cxn ang="0">
                  <a:pos x="472" y="6"/>
                </a:cxn>
                <a:cxn ang="0">
                  <a:pos x="306" y="4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9572" name="Rectangle 4"/>
            <p:cNvSpPr>
              <a:spLocks noChangeArrowheads="1"/>
            </p:cNvSpPr>
            <p:nvPr/>
          </p:nvSpPr>
          <p:spPr bwMode="gray">
            <a:xfrm>
              <a:off x="2061" y="1332"/>
              <a:ext cx="1790" cy="32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Click to add Title</a:t>
              </a:r>
            </a:p>
          </p:txBody>
        </p:sp>
      </p:grpSp>
      <p:grpSp>
        <p:nvGrpSpPr>
          <p:cNvPr id="26628" name="Group 5"/>
          <p:cNvGrpSpPr>
            <a:grpSpLocks/>
          </p:cNvGrpSpPr>
          <p:nvPr/>
        </p:nvGrpSpPr>
        <p:grpSpPr bwMode="auto">
          <a:xfrm>
            <a:off x="2438400" y="2819400"/>
            <a:ext cx="4495800" cy="701675"/>
            <a:chOff x="1680" y="1248"/>
            <a:chExt cx="2832" cy="442"/>
          </a:xfrm>
        </p:grpSpPr>
        <p:sp>
          <p:nvSpPr>
            <p:cNvPr id="109574" name="Freeform 6"/>
            <p:cNvSpPr>
              <a:spLocks/>
            </p:cNvSpPr>
            <p:nvPr/>
          </p:nvSpPr>
          <p:spPr bwMode="gray">
            <a:xfrm>
              <a:off x="1680" y="1248"/>
              <a:ext cx="2832" cy="442"/>
            </a:xfrm>
            <a:custGeom>
              <a:avLst/>
              <a:gdLst/>
              <a:ahLst/>
              <a:cxnLst>
                <a:cxn ang="0">
                  <a:pos x="266" y="42"/>
                </a:cxn>
                <a:cxn ang="0">
                  <a:pos x="107" y="103"/>
                </a:cxn>
                <a:cxn ang="0">
                  <a:pos x="69" y="200"/>
                </a:cxn>
                <a:cxn ang="0">
                  <a:pos x="38" y="235"/>
                </a:cxn>
                <a:cxn ang="0">
                  <a:pos x="15" y="332"/>
                </a:cxn>
                <a:cxn ang="0">
                  <a:pos x="38" y="447"/>
                </a:cxn>
                <a:cxn ang="0">
                  <a:pos x="198" y="587"/>
                </a:cxn>
                <a:cxn ang="0">
                  <a:pos x="568" y="655"/>
                </a:cxn>
                <a:cxn ang="0">
                  <a:pos x="928" y="699"/>
                </a:cxn>
                <a:cxn ang="0">
                  <a:pos x="1751" y="746"/>
                </a:cxn>
                <a:cxn ang="0">
                  <a:pos x="2388" y="739"/>
                </a:cxn>
                <a:cxn ang="0">
                  <a:pos x="2624" y="761"/>
                </a:cxn>
                <a:cxn ang="0">
                  <a:pos x="3030" y="737"/>
                </a:cxn>
                <a:cxn ang="0">
                  <a:pos x="3707" y="640"/>
                </a:cxn>
                <a:cxn ang="0">
                  <a:pos x="4057" y="579"/>
                </a:cxn>
                <a:cxn ang="0">
                  <a:pos x="4225" y="526"/>
                </a:cxn>
                <a:cxn ang="0">
                  <a:pos x="4331" y="508"/>
                </a:cxn>
                <a:cxn ang="0">
                  <a:pos x="4225" y="491"/>
                </a:cxn>
                <a:cxn ang="0">
                  <a:pos x="4346" y="526"/>
                </a:cxn>
                <a:cxn ang="0">
                  <a:pos x="4643" y="455"/>
                </a:cxn>
                <a:cxn ang="0">
                  <a:pos x="4849" y="341"/>
                </a:cxn>
                <a:cxn ang="0">
                  <a:pos x="4674" y="279"/>
                </a:cxn>
                <a:cxn ang="0">
                  <a:pos x="4110" y="297"/>
                </a:cxn>
                <a:cxn ang="0">
                  <a:pos x="4293" y="297"/>
                </a:cxn>
                <a:cxn ang="0">
                  <a:pos x="4651" y="200"/>
                </a:cxn>
                <a:cxn ang="0">
                  <a:pos x="4514" y="147"/>
                </a:cxn>
                <a:cxn ang="0">
                  <a:pos x="3920" y="174"/>
                </a:cxn>
                <a:cxn ang="0">
                  <a:pos x="3966" y="147"/>
                </a:cxn>
                <a:cxn ang="0">
                  <a:pos x="3578" y="121"/>
                </a:cxn>
                <a:cxn ang="0">
                  <a:pos x="3159" y="165"/>
                </a:cxn>
                <a:cxn ang="0">
                  <a:pos x="2260" y="187"/>
                </a:cxn>
                <a:cxn ang="0">
                  <a:pos x="1880" y="175"/>
                </a:cxn>
                <a:cxn ang="0">
                  <a:pos x="1460" y="175"/>
                </a:cxn>
                <a:cxn ang="0">
                  <a:pos x="967" y="130"/>
                </a:cxn>
                <a:cxn ang="0">
                  <a:pos x="746" y="59"/>
                </a:cxn>
                <a:cxn ang="0">
                  <a:pos x="472" y="6"/>
                </a:cxn>
                <a:cxn ang="0">
                  <a:pos x="306" y="4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gray">
            <a:xfrm>
              <a:off x="2061" y="1332"/>
              <a:ext cx="1790" cy="327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Click to add Title</a:t>
              </a:r>
            </a:p>
          </p:txBody>
        </p:sp>
      </p:grpSp>
      <p:grpSp>
        <p:nvGrpSpPr>
          <p:cNvPr id="26629" name="Group 8"/>
          <p:cNvGrpSpPr>
            <a:grpSpLocks/>
          </p:cNvGrpSpPr>
          <p:nvPr/>
        </p:nvGrpSpPr>
        <p:grpSpPr bwMode="auto">
          <a:xfrm>
            <a:off x="2438400" y="3657600"/>
            <a:ext cx="4495800" cy="701675"/>
            <a:chOff x="1680" y="1248"/>
            <a:chExt cx="2832" cy="442"/>
          </a:xfrm>
        </p:grpSpPr>
        <p:sp>
          <p:nvSpPr>
            <p:cNvPr id="109577" name="Freeform 9"/>
            <p:cNvSpPr>
              <a:spLocks/>
            </p:cNvSpPr>
            <p:nvPr/>
          </p:nvSpPr>
          <p:spPr bwMode="gray">
            <a:xfrm>
              <a:off x="1680" y="1248"/>
              <a:ext cx="2832" cy="442"/>
            </a:xfrm>
            <a:custGeom>
              <a:avLst/>
              <a:gdLst/>
              <a:ahLst/>
              <a:cxnLst>
                <a:cxn ang="0">
                  <a:pos x="266" y="42"/>
                </a:cxn>
                <a:cxn ang="0">
                  <a:pos x="107" y="103"/>
                </a:cxn>
                <a:cxn ang="0">
                  <a:pos x="69" y="200"/>
                </a:cxn>
                <a:cxn ang="0">
                  <a:pos x="38" y="235"/>
                </a:cxn>
                <a:cxn ang="0">
                  <a:pos x="15" y="332"/>
                </a:cxn>
                <a:cxn ang="0">
                  <a:pos x="38" y="447"/>
                </a:cxn>
                <a:cxn ang="0">
                  <a:pos x="198" y="587"/>
                </a:cxn>
                <a:cxn ang="0">
                  <a:pos x="568" y="655"/>
                </a:cxn>
                <a:cxn ang="0">
                  <a:pos x="928" y="699"/>
                </a:cxn>
                <a:cxn ang="0">
                  <a:pos x="1751" y="746"/>
                </a:cxn>
                <a:cxn ang="0">
                  <a:pos x="2388" y="739"/>
                </a:cxn>
                <a:cxn ang="0">
                  <a:pos x="2624" y="761"/>
                </a:cxn>
                <a:cxn ang="0">
                  <a:pos x="3030" y="737"/>
                </a:cxn>
                <a:cxn ang="0">
                  <a:pos x="3707" y="640"/>
                </a:cxn>
                <a:cxn ang="0">
                  <a:pos x="4057" y="579"/>
                </a:cxn>
                <a:cxn ang="0">
                  <a:pos x="4225" y="526"/>
                </a:cxn>
                <a:cxn ang="0">
                  <a:pos x="4331" y="508"/>
                </a:cxn>
                <a:cxn ang="0">
                  <a:pos x="4225" y="491"/>
                </a:cxn>
                <a:cxn ang="0">
                  <a:pos x="4346" y="526"/>
                </a:cxn>
                <a:cxn ang="0">
                  <a:pos x="4643" y="455"/>
                </a:cxn>
                <a:cxn ang="0">
                  <a:pos x="4849" y="341"/>
                </a:cxn>
                <a:cxn ang="0">
                  <a:pos x="4674" y="279"/>
                </a:cxn>
                <a:cxn ang="0">
                  <a:pos x="4110" y="297"/>
                </a:cxn>
                <a:cxn ang="0">
                  <a:pos x="4293" y="297"/>
                </a:cxn>
                <a:cxn ang="0">
                  <a:pos x="4651" y="200"/>
                </a:cxn>
                <a:cxn ang="0">
                  <a:pos x="4514" y="147"/>
                </a:cxn>
                <a:cxn ang="0">
                  <a:pos x="3920" y="174"/>
                </a:cxn>
                <a:cxn ang="0">
                  <a:pos x="3966" y="147"/>
                </a:cxn>
                <a:cxn ang="0">
                  <a:pos x="3578" y="121"/>
                </a:cxn>
                <a:cxn ang="0">
                  <a:pos x="3159" y="165"/>
                </a:cxn>
                <a:cxn ang="0">
                  <a:pos x="2260" y="187"/>
                </a:cxn>
                <a:cxn ang="0">
                  <a:pos x="1880" y="175"/>
                </a:cxn>
                <a:cxn ang="0">
                  <a:pos x="1460" y="175"/>
                </a:cxn>
                <a:cxn ang="0">
                  <a:pos x="967" y="130"/>
                </a:cxn>
                <a:cxn ang="0">
                  <a:pos x="746" y="59"/>
                </a:cxn>
                <a:cxn ang="0">
                  <a:pos x="472" y="6"/>
                </a:cxn>
                <a:cxn ang="0">
                  <a:pos x="306" y="4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gray">
            <a:xfrm>
              <a:off x="2061" y="1332"/>
              <a:ext cx="1790" cy="32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Click to add Title</a:t>
              </a:r>
            </a:p>
          </p:txBody>
        </p:sp>
      </p:grpSp>
      <p:grpSp>
        <p:nvGrpSpPr>
          <p:cNvPr id="26630" name="Group 11"/>
          <p:cNvGrpSpPr>
            <a:grpSpLocks/>
          </p:cNvGrpSpPr>
          <p:nvPr/>
        </p:nvGrpSpPr>
        <p:grpSpPr bwMode="auto">
          <a:xfrm>
            <a:off x="2438400" y="4572000"/>
            <a:ext cx="4495800" cy="701675"/>
            <a:chOff x="1680" y="1248"/>
            <a:chExt cx="2832" cy="442"/>
          </a:xfrm>
        </p:grpSpPr>
        <p:sp>
          <p:nvSpPr>
            <p:cNvPr id="109580" name="Freeform 12"/>
            <p:cNvSpPr>
              <a:spLocks/>
            </p:cNvSpPr>
            <p:nvPr/>
          </p:nvSpPr>
          <p:spPr bwMode="gray">
            <a:xfrm>
              <a:off x="1680" y="1248"/>
              <a:ext cx="2832" cy="442"/>
            </a:xfrm>
            <a:custGeom>
              <a:avLst/>
              <a:gdLst/>
              <a:ahLst/>
              <a:cxnLst>
                <a:cxn ang="0">
                  <a:pos x="266" y="42"/>
                </a:cxn>
                <a:cxn ang="0">
                  <a:pos x="107" y="103"/>
                </a:cxn>
                <a:cxn ang="0">
                  <a:pos x="69" y="200"/>
                </a:cxn>
                <a:cxn ang="0">
                  <a:pos x="38" y="235"/>
                </a:cxn>
                <a:cxn ang="0">
                  <a:pos x="15" y="332"/>
                </a:cxn>
                <a:cxn ang="0">
                  <a:pos x="38" y="447"/>
                </a:cxn>
                <a:cxn ang="0">
                  <a:pos x="198" y="587"/>
                </a:cxn>
                <a:cxn ang="0">
                  <a:pos x="568" y="655"/>
                </a:cxn>
                <a:cxn ang="0">
                  <a:pos x="928" y="699"/>
                </a:cxn>
                <a:cxn ang="0">
                  <a:pos x="1751" y="746"/>
                </a:cxn>
                <a:cxn ang="0">
                  <a:pos x="2388" y="739"/>
                </a:cxn>
                <a:cxn ang="0">
                  <a:pos x="2624" y="761"/>
                </a:cxn>
                <a:cxn ang="0">
                  <a:pos x="3030" y="737"/>
                </a:cxn>
                <a:cxn ang="0">
                  <a:pos x="3707" y="640"/>
                </a:cxn>
                <a:cxn ang="0">
                  <a:pos x="4057" y="579"/>
                </a:cxn>
                <a:cxn ang="0">
                  <a:pos x="4225" y="526"/>
                </a:cxn>
                <a:cxn ang="0">
                  <a:pos x="4331" y="508"/>
                </a:cxn>
                <a:cxn ang="0">
                  <a:pos x="4225" y="491"/>
                </a:cxn>
                <a:cxn ang="0">
                  <a:pos x="4346" y="526"/>
                </a:cxn>
                <a:cxn ang="0">
                  <a:pos x="4643" y="455"/>
                </a:cxn>
                <a:cxn ang="0">
                  <a:pos x="4849" y="341"/>
                </a:cxn>
                <a:cxn ang="0">
                  <a:pos x="4674" y="279"/>
                </a:cxn>
                <a:cxn ang="0">
                  <a:pos x="4110" y="297"/>
                </a:cxn>
                <a:cxn ang="0">
                  <a:pos x="4293" y="297"/>
                </a:cxn>
                <a:cxn ang="0">
                  <a:pos x="4651" y="200"/>
                </a:cxn>
                <a:cxn ang="0">
                  <a:pos x="4514" y="147"/>
                </a:cxn>
                <a:cxn ang="0">
                  <a:pos x="3920" y="174"/>
                </a:cxn>
                <a:cxn ang="0">
                  <a:pos x="3966" y="147"/>
                </a:cxn>
                <a:cxn ang="0">
                  <a:pos x="3578" y="121"/>
                </a:cxn>
                <a:cxn ang="0">
                  <a:pos x="3159" y="165"/>
                </a:cxn>
                <a:cxn ang="0">
                  <a:pos x="2260" y="187"/>
                </a:cxn>
                <a:cxn ang="0">
                  <a:pos x="1880" y="175"/>
                </a:cxn>
                <a:cxn ang="0">
                  <a:pos x="1460" y="175"/>
                </a:cxn>
                <a:cxn ang="0">
                  <a:pos x="967" y="130"/>
                </a:cxn>
                <a:cxn ang="0">
                  <a:pos x="746" y="59"/>
                </a:cxn>
                <a:cxn ang="0">
                  <a:pos x="472" y="6"/>
                </a:cxn>
                <a:cxn ang="0">
                  <a:pos x="306" y="4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gray">
            <a:xfrm>
              <a:off x="2061" y="1332"/>
              <a:ext cx="1790" cy="327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2431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Click to add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27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33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