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EAE1-FE45-44B5-88B5-6B2225EC100B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FC83-50AF-4030-A1DE-A0F87DC9E7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95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900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2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45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ltGray">
          <a:xfrm rot="5400000">
            <a:off x="-1004887" y="1633537"/>
            <a:ext cx="3505200" cy="3590925"/>
          </a:xfrm>
          <a:custGeom>
            <a:avLst/>
            <a:gdLst>
              <a:gd name="G0" fmla="+- 64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4"/>
              <a:gd name="G18" fmla="*/ 64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64 10800 0"/>
              <a:gd name="G26" fmla="?: G9 G17 G25"/>
              <a:gd name="G27" fmla="?: G9 0 21600"/>
              <a:gd name="G28" fmla="cos 10800 11796480"/>
              <a:gd name="G29" fmla="sin 10800 11796480"/>
              <a:gd name="G30" fmla="sin 64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68 w 21600"/>
              <a:gd name="T15" fmla="*/ 10800 h 21600"/>
              <a:gd name="T16" fmla="*/ 10800 w 21600"/>
              <a:gd name="T17" fmla="*/ 10736 h 21600"/>
              <a:gd name="T18" fmla="*/ 16232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36" y="10800"/>
                </a:moveTo>
                <a:cubicBezTo>
                  <a:pt x="10736" y="10764"/>
                  <a:pt x="10764" y="10736"/>
                  <a:pt x="10800" y="10736"/>
                </a:cubicBezTo>
                <a:cubicBezTo>
                  <a:pt x="10835" y="10735"/>
                  <a:pt x="10863" y="10764"/>
                  <a:pt x="10864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549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94211" name="AutoShape 3"/>
          <p:cNvSpPr>
            <a:spLocks noChangeArrowheads="1"/>
          </p:cNvSpPr>
          <p:nvPr/>
        </p:nvSpPr>
        <p:spPr bwMode="gray">
          <a:xfrm rot="5400000">
            <a:off x="-1381125" y="1219200"/>
            <a:ext cx="4430713" cy="44307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549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4583" name="AutoShape 4"/>
          <p:cNvSpPr>
            <a:spLocks noChangeArrowheads="1"/>
          </p:cNvSpPr>
          <p:nvPr/>
        </p:nvSpPr>
        <p:spPr bwMode="ltGray">
          <a:xfrm>
            <a:off x="3089275" y="3203575"/>
            <a:ext cx="4826000" cy="5286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4584" name="Group 5"/>
          <p:cNvGrpSpPr>
            <a:grpSpLocks/>
          </p:cNvGrpSpPr>
          <p:nvPr/>
        </p:nvGrpSpPr>
        <p:grpSpPr bwMode="auto">
          <a:xfrm>
            <a:off x="2717800" y="3219450"/>
            <a:ext cx="501650" cy="501650"/>
            <a:chOff x="1583" y="1494"/>
            <a:chExt cx="526" cy="526"/>
          </a:xfrm>
        </p:grpSpPr>
        <p:sp>
          <p:nvSpPr>
            <p:cNvPr id="24624" name="Oval 6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5" name="Oval 7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09834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6" name="Oval 8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A2A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7" name="Oval 9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8" name="Oval 10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C2C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4585" name="AutoShape 11"/>
          <p:cNvSpPr>
            <a:spLocks noChangeArrowheads="1"/>
          </p:cNvSpPr>
          <p:nvPr/>
        </p:nvSpPr>
        <p:spPr bwMode="ltGray">
          <a:xfrm>
            <a:off x="3001963" y="2476500"/>
            <a:ext cx="4827587" cy="5286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4586" name="Group 12"/>
          <p:cNvGrpSpPr>
            <a:grpSpLocks/>
          </p:cNvGrpSpPr>
          <p:nvPr/>
        </p:nvGrpSpPr>
        <p:grpSpPr bwMode="auto">
          <a:xfrm>
            <a:off x="2632075" y="2492375"/>
            <a:ext cx="501650" cy="501650"/>
            <a:chOff x="1583" y="1494"/>
            <a:chExt cx="526" cy="526"/>
          </a:xfrm>
        </p:grpSpPr>
        <p:sp>
          <p:nvSpPr>
            <p:cNvPr id="24619" name="Oval 13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0" name="Oval 14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09834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1" name="Oval 15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A2A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2" name="Oval 16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3" name="Oval 17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C2C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4587" name="AutoShape 18"/>
          <p:cNvSpPr>
            <a:spLocks noChangeArrowheads="1"/>
          </p:cNvSpPr>
          <p:nvPr/>
        </p:nvSpPr>
        <p:spPr bwMode="ltGray">
          <a:xfrm>
            <a:off x="2598738" y="1747838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2228850" y="1763713"/>
            <a:ext cx="501650" cy="501650"/>
            <a:chOff x="1583" y="1494"/>
            <a:chExt cx="526" cy="526"/>
          </a:xfrm>
        </p:grpSpPr>
        <p:sp>
          <p:nvSpPr>
            <p:cNvPr id="24614" name="Oval 20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5" name="Oval 21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09834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6" name="Oval 22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A2A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7" name="Oval 23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8" name="Oval 24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C2C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4589" name="AutoShape 25"/>
          <p:cNvSpPr>
            <a:spLocks noChangeArrowheads="1"/>
          </p:cNvSpPr>
          <p:nvPr/>
        </p:nvSpPr>
        <p:spPr bwMode="ltGray">
          <a:xfrm>
            <a:off x="3001963" y="3930650"/>
            <a:ext cx="4827587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4590" name="Group 26"/>
          <p:cNvGrpSpPr>
            <a:grpSpLocks/>
          </p:cNvGrpSpPr>
          <p:nvPr/>
        </p:nvGrpSpPr>
        <p:grpSpPr bwMode="auto">
          <a:xfrm>
            <a:off x="2632075" y="3946525"/>
            <a:ext cx="501650" cy="501650"/>
            <a:chOff x="1583" y="1494"/>
            <a:chExt cx="526" cy="526"/>
          </a:xfrm>
        </p:grpSpPr>
        <p:sp>
          <p:nvSpPr>
            <p:cNvPr id="24609" name="Oval 27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0" name="Oval 28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09834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1" name="Oval 29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A2A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2" name="Oval 30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3" name="Oval 31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C2C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4591" name="AutoShape 32"/>
          <p:cNvSpPr>
            <a:spLocks noChangeArrowheads="1"/>
          </p:cNvSpPr>
          <p:nvPr/>
        </p:nvSpPr>
        <p:spPr bwMode="ltGray">
          <a:xfrm>
            <a:off x="2552700" y="4657725"/>
            <a:ext cx="4827588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4592" name="Group 33"/>
          <p:cNvGrpSpPr>
            <a:grpSpLocks/>
          </p:cNvGrpSpPr>
          <p:nvPr/>
        </p:nvGrpSpPr>
        <p:grpSpPr bwMode="auto">
          <a:xfrm>
            <a:off x="2182813" y="4675188"/>
            <a:ext cx="501650" cy="501650"/>
            <a:chOff x="1583" y="1494"/>
            <a:chExt cx="526" cy="526"/>
          </a:xfrm>
        </p:grpSpPr>
        <p:sp>
          <p:nvSpPr>
            <p:cNvPr id="24604" name="Oval 34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5" name="Oval 35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09834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6" name="Oval 36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A2A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7" name="Oval 37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8" name="Oval 38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C2C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94247" name="Text Box 39"/>
          <p:cNvSpPr txBox="1">
            <a:spLocks noChangeArrowheads="1"/>
          </p:cNvSpPr>
          <p:nvPr/>
        </p:nvSpPr>
        <p:spPr bwMode="white">
          <a:xfrm>
            <a:off x="815975" y="2560638"/>
            <a:ext cx="1536700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zh-CN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</a:t>
            </a:r>
          </a:p>
          <a:p>
            <a:pPr algn="r">
              <a:defRPr/>
            </a:pPr>
            <a:r>
              <a:rPr lang="en-US" altLang="zh-CN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Slogan</a:t>
            </a:r>
          </a:p>
          <a:p>
            <a:pPr algn="r">
              <a:defRPr/>
            </a:pPr>
            <a:r>
              <a:rPr lang="en-US" altLang="zh-CN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here</a:t>
            </a:r>
          </a:p>
        </p:txBody>
      </p:sp>
      <p:sp>
        <p:nvSpPr>
          <p:cNvPr id="24594" name="Text Box 40"/>
          <p:cNvSpPr txBox="1">
            <a:spLocks noChangeArrowheads="1"/>
          </p:cNvSpPr>
          <p:nvPr/>
        </p:nvSpPr>
        <p:spPr bwMode="auto">
          <a:xfrm>
            <a:off x="2308225" y="1817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595" name="Text Box 41"/>
          <p:cNvSpPr txBox="1">
            <a:spLocks noChangeArrowheads="1"/>
          </p:cNvSpPr>
          <p:nvPr/>
        </p:nvSpPr>
        <p:spPr bwMode="auto">
          <a:xfrm>
            <a:off x="2724150" y="2562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596" name="Text Box 42"/>
          <p:cNvSpPr txBox="1">
            <a:spLocks noChangeArrowheads="1"/>
          </p:cNvSpPr>
          <p:nvPr/>
        </p:nvSpPr>
        <p:spPr bwMode="auto">
          <a:xfrm>
            <a:off x="2809875" y="3287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4597" name="Text Box 43"/>
          <p:cNvSpPr txBox="1">
            <a:spLocks noChangeArrowheads="1"/>
          </p:cNvSpPr>
          <p:nvPr/>
        </p:nvSpPr>
        <p:spPr bwMode="auto">
          <a:xfrm>
            <a:off x="2724150" y="40163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598" name="Text Box 44"/>
          <p:cNvSpPr txBox="1">
            <a:spLocks noChangeArrowheads="1"/>
          </p:cNvSpPr>
          <p:nvPr/>
        </p:nvSpPr>
        <p:spPr bwMode="auto">
          <a:xfrm>
            <a:off x="2266950" y="474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599" name="Text Box 45"/>
          <p:cNvSpPr txBox="1">
            <a:spLocks noChangeArrowheads="1"/>
          </p:cNvSpPr>
          <p:nvPr/>
        </p:nvSpPr>
        <p:spPr bwMode="black">
          <a:xfrm>
            <a:off x="2809875" y="1833563"/>
            <a:ext cx="3733800" cy="366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/>
              <a:t>Add Your Text</a:t>
            </a:r>
          </a:p>
        </p:txBody>
      </p:sp>
      <p:sp>
        <p:nvSpPr>
          <p:cNvPr id="24600" name="Text Box 46"/>
          <p:cNvSpPr txBox="1">
            <a:spLocks noChangeArrowheads="1"/>
          </p:cNvSpPr>
          <p:nvPr/>
        </p:nvSpPr>
        <p:spPr bwMode="black">
          <a:xfrm>
            <a:off x="3190875" y="2562225"/>
            <a:ext cx="3733800" cy="366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/>
              <a:t>Add Your Text</a:t>
            </a:r>
          </a:p>
        </p:txBody>
      </p:sp>
      <p:sp>
        <p:nvSpPr>
          <p:cNvPr id="24601" name="Text Box 47"/>
          <p:cNvSpPr txBox="1">
            <a:spLocks noChangeArrowheads="1"/>
          </p:cNvSpPr>
          <p:nvPr/>
        </p:nvSpPr>
        <p:spPr bwMode="black">
          <a:xfrm>
            <a:off x="3267075" y="3302000"/>
            <a:ext cx="3733800" cy="366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/>
              <a:t>Add Your Text</a:t>
            </a:r>
          </a:p>
        </p:txBody>
      </p:sp>
      <p:sp>
        <p:nvSpPr>
          <p:cNvPr id="24602" name="Text Box 48"/>
          <p:cNvSpPr txBox="1">
            <a:spLocks noChangeArrowheads="1"/>
          </p:cNvSpPr>
          <p:nvPr/>
        </p:nvSpPr>
        <p:spPr bwMode="black">
          <a:xfrm>
            <a:off x="2733675" y="4749800"/>
            <a:ext cx="3733800" cy="366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/>
              <a:t>Add Your Text</a:t>
            </a:r>
          </a:p>
        </p:txBody>
      </p:sp>
      <p:sp>
        <p:nvSpPr>
          <p:cNvPr id="24603" name="Text Box 49"/>
          <p:cNvSpPr txBox="1">
            <a:spLocks noChangeArrowheads="1"/>
          </p:cNvSpPr>
          <p:nvPr/>
        </p:nvSpPr>
        <p:spPr bwMode="black">
          <a:xfrm>
            <a:off x="3190875" y="3976688"/>
            <a:ext cx="3733800" cy="366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/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34699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40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