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A1D47-E18F-4640-87B0-9318590781D4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1B28A-934F-4A47-9BAC-87F714563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47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385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65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30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invGray">
          <a:xfrm>
            <a:off x="0" y="1847850"/>
            <a:ext cx="422275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668713" y="1573213"/>
            <a:ext cx="1098550" cy="1001712"/>
            <a:chOff x="1488" y="1968"/>
            <a:chExt cx="432" cy="432"/>
          </a:xfrm>
        </p:grpSpPr>
        <p:grpSp>
          <p:nvGrpSpPr>
            <p:cNvPr id="23579" name="Group 5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23581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643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582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3192" name="Text Box 8"/>
            <p:cNvSpPr txBox="1">
              <a:spLocks noChangeArrowheads="1"/>
            </p:cNvSpPr>
            <p:nvPr/>
          </p:nvSpPr>
          <p:spPr bwMode="gray">
            <a:xfrm>
              <a:off x="1630" y="2054"/>
              <a:ext cx="167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23557" name="Text Box 9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b="1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invGray">
          <a:xfrm>
            <a:off x="0" y="2979738"/>
            <a:ext cx="4665663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3559" name="Group 11"/>
          <p:cNvGrpSpPr>
            <a:grpSpLocks/>
          </p:cNvGrpSpPr>
          <p:nvPr/>
        </p:nvGrpSpPr>
        <p:grpSpPr bwMode="auto">
          <a:xfrm>
            <a:off x="4316413" y="2727325"/>
            <a:ext cx="1087437" cy="1006475"/>
            <a:chOff x="3938" y="1968"/>
            <a:chExt cx="430" cy="437"/>
          </a:xfrm>
        </p:grpSpPr>
        <p:grpSp>
          <p:nvGrpSpPr>
            <p:cNvPr id="23575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23577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162D4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578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3199" name="Text Box 15"/>
            <p:cNvSpPr txBox="1">
              <a:spLocks noChangeArrowheads="1"/>
            </p:cNvSpPr>
            <p:nvPr/>
          </p:nvSpPr>
          <p:spPr bwMode="gray">
            <a:xfrm>
              <a:off x="4101" y="2073"/>
              <a:ext cx="166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sp>
        <p:nvSpPr>
          <p:cNvPr id="23560" name="Text Box 16"/>
          <p:cNvSpPr txBox="1">
            <a:spLocks noChangeArrowheads="1"/>
          </p:cNvSpPr>
          <p:nvPr/>
        </p:nvSpPr>
        <p:spPr bwMode="black">
          <a:xfrm>
            <a:off x="1066800" y="3184525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b="1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23561" name="Rectangle 17"/>
          <p:cNvSpPr>
            <a:spLocks noChangeArrowheads="1"/>
          </p:cNvSpPr>
          <p:nvPr/>
        </p:nvSpPr>
        <p:spPr bwMode="invGray">
          <a:xfrm>
            <a:off x="0" y="4090988"/>
            <a:ext cx="56864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3562" name="Group 18"/>
          <p:cNvGrpSpPr>
            <a:grpSpLocks/>
          </p:cNvGrpSpPr>
          <p:nvPr/>
        </p:nvGrpSpPr>
        <p:grpSpPr bwMode="auto">
          <a:xfrm>
            <a:off x="5021263" y="3810000"/>
            <a:ext cx="1098550" cy="1012825"/>
            <a:chOff x="3552" y="3339"/>
            <a:chExt cx="412" cy="392"/>
          </a:xfrm>
        </p:grpSpPr>
        <p:grpSp>
          <p:nvGrpSpPr>
            <p:cNvPr id="23571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23573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2519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574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3206" name="Text Box 22"/>
            <p:cNvSpPr txBox="1">
              <a:spLocks noChangeArrowheads="1"/>
            </p:cNvSpPr>
            <p:nvPr/>
          </p:nvSpPr>
          <p:spPr bwMode="gray">
            <a:xfrm>
              <a:off x="3681" y="3433"/>
              <a:ext cx="152" cy="1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C</a:t>
              </a:r>
            </a:p>
          </p:txBody>
        </p:sp>
      </p:grpSp>
      <p:sp>
        <p:nvSpPr>
          <p:cNvPr id="23563" name="Text Box 23"/>
          <p:cNvSpPr txBox="1">
            <a:spLocks noChangeArrowheads="1"/>
          </p:cNvSpPr>
          <p:nvPr/>
        </p:nvSpPr>
        <p:spPr bwMode="black">
          <a:xfrm>
            <a:off x="1828800" y="42672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b="1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23564" name="Rectangle 24"/>
          <p:cNvSpPr>
            <a:spLocks noChangeArrowheads="1"/>
          </p:cNvSpPr>
          <p:nvPr/>
        </p:nvSpPr>
        <p:spPr bwMode="invGray">
          <a:xfrm>
            <a:off x="0" y="5214938"/>
            <a:ext cx="6392863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AD8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3565" name="Group 25"/>
          <p:cNvGrpSpPr>
            <a:grpSpLocks/>
          </p:cNvGrpSpPr>
          <p:nvPr/>
        </p:nvGrpSpPr>
        <p:grpSpPr bwMode="auto">
          <a:xfrm>
            <a:off x="5678488" y="4953000"/>
            <a:ext cx="1103312" cy="1019175"/>
            <a:chOff x="2016" y="1920"/>
            <a:chExt cx="1680" cy="1680"/>
          </a:xfrm>
        </p:grpSpPr>
        <p:sp>
          <p:nvSpPr>
            <p:cNvPr id="23569" name="Oval 2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570" name="Freeform 2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95 w 1321"/>
                <a:gd name="T1" fmla="*/ 79 h 712"/>
                <a:gd name="T2" fmla="*/ 1008 w 1321"/>
                <a:gd name="T3" fmla="*/ 87 h 712"/>
                <a:gd name="T4" fmla="*/ 1011 w 1321"/>
                <a:gd name="T5" fmla="*/ 94 h 712"/>
                <a:gd name="T6" fmla="*/ 1006 w 1321"/>
                <a:gd name="T7" fmla="*/ 102 h 712"/>
                <a:gd name="T8" fmla="*/ 993 w 1321"/>
                <a:gd name="T9" fmla="*/ 107 h 712"/>
                <a:gd name="T10" fmla="*/ 973 w 1321"/>
                <a:gd name="T11" fmla="*/ 114 h 712"/>
                <a:gd name="T12" fmla="*/ 948 w 1321"/>
                <a:gd name="T13" fmla="*/ 119 h 712"/>
                <a:gd name="T14" fmla="*/ 915 w 1321"/>
                <a:gd name="T15" fmla="*/ 124 h 712"/>
                <a:gd name="T16" fmla="*/ 878 w 1321"/>
                <a:gd name="T17" fmla="*/ 128 h 712"/>
                <a:gd name="T18" fmla="*/ 836 w 1321"/>
                <a:gd name="T19" fmla="*/ 132 h 712"/>
                <a:gd name="T20" fmla="*/ 789 w 1321"/>
                <a:gd name="T21" fmla="*/ 134 h 712"/>
                <a:gd name="T22" fmla="*/ 740 w 1321"/>
                <a:gd name="T23" fmla="*/ 135 h 712"/>
                <a:gd name="T24" fmla="*/ 686 w 1321"/>
                <a:gd name="T25" fmla="*/ 139 h 712"/>
                <a:gd name="T26" fmla="*/ 631 w 1321"/>
                <a:gd name="T27" fmla="*/ 140 h 712"/>
                <a:gd name="T28" fmla="*/ 609 w 1321"/>
                <a:gd name="T29" fmla="*/ 141 h 712"/>
                <a:gd name="T30" fmla="*/ 365 w 1321"/>
                <a:gd name="T31" fmla="*/ 141 h 712"/>
                <a:gd name="T32" fmla="*/ 361 w 1321"/>
                <a:gd name="T33" fmla="*/ 141 h 712"/>
                <a:gd name="T34" fmla="*/ 313 w 1321"/>
                <a:gd name="T35" fmla="*/ 140 h 712"/>
                <a:gd name="T36" fmla="*/ 267 w 1321"/>
                <a:gd name="T37" fmla="*/ 139 h 712"/>
                <a:gd name="T38" fmla="*/ 223 w 1321"/>
                <a:gd name="T39" fmla="*/ 137 h 712"/>
                <a:gd name="T40" fmla="*/ 180 w 1321"/>
                <a:gd name="T41" fmla="*/ 134 h 712"/>
                <a:gd name="T42" fmla="*/ 143 w 1321"/>
                <a:gd name="T43" fmla="*/ 134 h 712"/>
                <a:gd name="T44" fmla="*/ 110 w 1321"/>
                <a:gd name="T45" fmla="*/ 130 h 712"/>
                <a:gd name="T46" fmla="*/ 76 w 1321"/>
                <a:gd name="T47" fmla="*/ 127 h 712"/>
                <a:gd name="T48" fmla="*/ 53 w 1321"/>
                <a:gd name="T49" fmla="*/ 125 h 712"/>
                <a:gd name="T50" fmla="*/ 26 w 1321"/>
                <a:gd name="T51" fmla="*/ 119 h 712"/>
                <a:gd name="T52" fmla="*/ 18 w 1321"/>
                <a:gd name="T53" fmla="*/ 115 h 712"/>
                <a:gd name="T54" fmla="*/ 6 w 1321"/>
                <a:gd name="T55" fmla="*/ 110 h 712"/>
                <a:gd name="T56" fmla="*/ 0 w 1321"/>
                <a:gd name="T57" fmla="*/ 103 h 712"/>
                <a:gd name="T58" fmla="*/ 0 w 1321"/>
                <a:gd name="T59" fmla="*/ 102 h 712"/>
                <a:gd name="T60" fmla="*/ 4 w 1321"/>
                <a:gd name="T61" fmla="*/ 94 h 712"/>
                <a:gd name="T62" fmla="*/ 16 w 1321"/>
                <a:gd name="T63" fmla="*/ 88 h 712"/>
                <a:gd name="T64" fmla="*/ 37 w 1321"/>
                <a:gd name="T65" fmla="*/ 73 h 712"/>
                <a:gd name="T66" fmla="*/ 72 w 1321"/>
                <a:gd name="T67" fmla="*/ 59 h 712"/>
                <a:gd name="T68" fmla="*/ 114 w 1321"/>
                <a:gd name="T69" fmla="*/ 47 h 712"/>
                <a:gd name="T70" fmla="*/ 157 w 1321"/>
                <a:gd name="T71" fmla="*/ 34 h 712"/>
                <a:gd name="T72" fmla="*/ 207 w 1321"/>
                <a:gd name="T73" fmla="*/ 24 h 712"/>
                <a:gd name="T74" fmla="*/ 262 w 1321"/>
                <a:gd name="T75" fmla="*/ 16 h 712"/>
                <a:gd name="T76" fmla="*/ 318 w 1321"/>
                <a:gd name="T77" fmla="*/ 9 h 712"/>
                <a:gd name="T78" fmla="*/ 381 w 1321"/>
                <a:gd name="T79" fmla="*/ 4 h 712"/>
                <a:gd name="T80" fmla="*/ 444 w 1321"/>
                <a:gd name="T81" fmla="*/ 4 h 712"/>
                <a:gd name="T82" fmla="*/ 511 w 1321"/>
                <a:gd name="T83" fmla="*/ 0 h 712"/>
                <a:gd name="T84" fmla="*/ 511 w 1321"/>
                <a:gd name="T85" fmla="*/ 0 h 712"/>
                <a:gd name="T86" fmla="*/ 581 w 1321"/>
                <a:gd name="T87" fmla="*/ 4 h 712"/>
                <a:gd name="T88" fmla="*/ 648 w 1321"/>
                <a:gd name="T89" fmla="*/ 4 h 712"/>
                <a:gd name="T90" fmla="*/ 713 w 1321"/>
                <a:gd name="T91" fmla="*/ 10 h 712"/>
                <a:gd name="T92" fmla="*/ 774 w 1321"/>
                <a:gd name="T93" fmla="*/ 18 h 712"/>
                <a:gd name="T94" fmla="*/ 828 w 1321"/>
                <a:gd name="T95" fmla="*/ 27 h 712"/>
                <a:gd name="T96" fmla="*/ 879 w 1321"/>
                <a:gd name="T97" fmla="*/ 38 h 712"/>
                <a:gd name="T98" fmla="*/ 924 w 1321"/>
                <a:gd name="T99" fmla="*/ 50 h 712"/>
                <a:gd name="T100" fmla="*/ 963 w 1321"/>
                <a:gd name="T101" fmla="*/ 64 h 712"/>
                <a:gd name="T102" fmla="*/ 995 w 1321"/>
                <a:gd name="T103" fmla="*/ 79 h 712"/>
                <a:gd name="T104" fmla="*/ 995 w 1321"/>
                <a:gd name="T105" fmla="*/ 79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3212" name="Text Box 28"/>
          <p:cNvSpPr txBox="1">
            <a:spLocks noChangeArrowheads="1"/>
          </p:cNvSpPr>
          <p:nvPr/>
        </p:nvSpPr>
        <p:spPr bwMode="gray">
          <a:xfrm>
            <a:off x="6084168" y="5204048"/>
            <a:ext cx="436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</a:t>
            </a:r>
          </a:p>
        </p:txBody>
      </p:sp>
      <p:sp>
        <p:nvSpPr>
          <p:cNvPr id="23567" name="Text Box 29"/>
          <p:cNvSpPr txBox="1">
            <a:spLocks noChangeArrowheads="1"/>
          </p:cNvSpPr>
          <p:nvPr/>
        </p:nvSpPr>
        <p:spPr bwMode="black">
          <a:xfrm>
            <a:off x="2438400" y="5405438"/>
            <a:ext cx="304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b="1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23568" name="AutoShape 30"/>
          <p:cNvSpPr>
            <a:spLocks noChangeArrowheads="1"/>
          </p:cNvSpPr>
          <p:nvPr/>
        </p:nvSpPr>
        <p:spPr bwMode="auto">
          <a:xfrm>
            <a:off x="6172200" y="1676400"/>
            <a:ext cx="2514600" cy="1981200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Add Your</a:t>
            </a:r>
          </a:p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582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