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D01FE-EE72-4366-ADFF-143741338887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5FDBA-900C-4B40-8390-775DC8F14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29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373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6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05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04" name="AutoShape 2"/>
          <p:cNvCxnSpPr>
            <a:cxnSpLocks noChangeShapeType="1"/>
            <a:stCxn id="102422" idx="7"/>
            <a:endCxn id="180237" idx="3"/>
          </p:cNvCxnSpPr>
          <p:nvPr/>
        </p:nvCxnSpPr>
        <p:spPr bwMode="auto">
          <a:xfrm flipV="1">
            <a:off x="3065463" y="2879725"/>
            <a:ext cx="692150" cy="392113"/>
          </a:xfrm>
          <a:prstGeom prst="straightConnector1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05" name="AutoShape 3"/>
          <p:cNvCxnSpPr>
            <a:cxnSpLocks noChangeShapeType="1"/>
            <a:stCxn id="102422" idx="6"/>
            <a:endCxn id="180241" idx="2"/>
          </p:cNvCxnSpPr>
          <p:nvPr/>
        </p:nvCxnSpPr>
        <p:spPr bwMode="auto">
          <a:xfrm flipV="1">
            <a:off x="3379788" y="4008438"/>
            <a:ext cx="287337" cy="14287"/>
          </a:xfrm>
          <a:prstGeom prst="straightConnector1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06" name="AutoShape 4"/>
          <p:cNvCxnSpPr>
            <a:cxnSpLocks noChangeShapeType="1"/>
            <a:stCxn id="102422" idx="5"/>
            <a:endCxn id="180245" idx="1"/>
          </p:cNvCxnSpPr>
          <p:nvPr/>
        </p:nvCxnSpPr>
        <p:spPr bwMode="auto">
          <a:xfrm>
            <a:off x="3065463" y="4773613"/>
            <a:ext cx="692150" cy="392112"/>
          </a:xfrm>
          <a:prstGeom prst="straightConnector1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07" name="AutoShape 5"/>
          <p:cNvSpPr>
            <a:spLocks noChangeArrowheads="1"/>
          </p:cNvSpPr>
          <p:nvPr/>
        </p:nvSpPr>
        <p:spPr bwMode="gray">
          <a:xfrm flipH="1">
            <a:off x="2963862" y="1989138"/>
            <a:ext cx="1824161" cy="3700462"/>
          </a:xfrm>
          <a:prstGeom prst="moon">
            <a:avLst>
              <a:gd name="adj" fmla="val 6042"/>
            </a:avLst>
          </a:prstGeom>
          <a:solidFill>
            <a:schemeClr val="tx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2408" name="Group 6"/>
          <p:cNvGrpSpPr>
            <a:grpSpLocks/>
          </p:cNvGrpSpPr>
          <p:nvPr/>
        </p:nvGrpSpPr>
        <p:grpSpPr bwMode="auto">
          <a:xfrm>
            <a:off x="1168400" y="2871788"/>
            <a:ext cx="2305050" cy="2301875"/>
            <a:chOff x="815" y="2584"/>
            <a:chExt cx="1570" cy="1568"/>
          </a:xfrm>
        </p:grpSpPr>
        <p:pic>
          <p:nvPicPr>
            <p:cNvPr id="102421" name="Picture 7" descr="b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15" y="2584"/>
              <a:ext cx="1570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22" name="Oval 8"/>
            <p:cNvSpPr>
              <a:spLocks noChangeArrowheads="1"/>
            </p:cNvSpPr>
            <p:nvPr/>
          </p:nvSpPr>
          <p:spPr bwMode="gray">
            <a:xfrm>
              <a:off x="883" y="2652"/>
              <a:ext cx="1434" cy="1432"/>
            </a:xfrm>
            <a:prstGeom prst="ellipse">
              <a:avLst/>
            </a:prstGeom>
            <a:solidFill>
              <a:schemeClr val="tx1">
                <a:alpha val="50195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400" b="1" dirty="0">
                  <a:solidFill>
                    <a:schemeClr val="bg1"/>
                  </a:solidFill>
                  <a:latin typeface="Verdana" panose="020B0604030504040204" pitchFamily="34" charset="0"/>
                  <a:ea typeface="Gulim" panose="020B0600000101010101" pitchFamily="34" charset="-127"/>
                </a:rPr>
                <a:t>Subtitle</a:t>
              </a:r>
            </a:p>
          </p:txBody>
        </p:sp>
      </p:grpSp>
      <p:sp>
        <p:nvSpPr>
          <p:cNvPr id="180234" name="AutoShape 10"/>
          <p:cNvSpPr>
            <a:spLocks noChangeArrowheads="1"/>
          </p:cNvSpPr>
          <p:nvPr/>
        </p:nvSpPr>
        <p:spPr bwMode="gray">
          <a:xfrm>
            <a:off x="3959225" y="2244725"/>
            <a:ext cx="4014788" cy="8493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text1</a:t>
            </a:r>
          </a:p>
        </p:txBody>
      </p:sp>
      <p:grpSp>
        <p:nvGrpSpPr>
          <p:cNvPr id="102410" name="Group 11"/>
          <p:cNvGrpSpPr>
            <a:grpSpLocks/>
          </p:cNvGrpSpPr>
          <p:nvPr/>
        </p:nvGrpSpPr>
        <p:grpSpPr bwMode="auto">
          <a:xfrm>
            <a:off x="3646488" y="2357438"/>
            <a:ext cx="625475" cy="625475"/>
            <a:chOff x="3016" y="504"/>
            <a:chExt cx="1836" cy="1834"/>
          </a:xfrm>
        </p:grpSpPr>
        <p:pic>
          <p:nvPicPr>
            <p:cNvPr id="102419" name="Picture 12" descr="b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0237" name="Oval 13"/>
            <p:cNvSpPr>
              <a:spLocks noChangeArrowheads="1"/>
            </p:cNvSpPr>
            <p:nvPr/>
          </p:nvSpPr>
          <p:spPr bwMode="gray">
            <a:xfrm>
              <a:off x="3095" y="583"/>
              <a:ext cx="1678" cy="1676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defRPr/>
              </a:pPr>
              <a:endParaRPr kumimoji="1" lang="en-US" altLang="ko-KR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endParaRPr>
            </a:p>
          </p:txBody>
        </p:sp>
      </p:grpSp>
      <p:sp>
        <p:nvSpPr>
          <p:cNvPr id="180238" name="AutoShape 14"/>
          <p:cNvSpPr>
            <a:spLocks noChangeArrowheads="1"/>
          </p:cNvSpPr>
          <p:nvPr/>
        </p:nvSpPr>
        <p:spPr bwMode="gray">
          <a:xfrm>
            <a:off x="3959225" y="3582988"/>
            <a:ext cx="4014788" cy="8493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text2</a:t>
            </a:r>
          </a:p>
        </p:txBody>
      </p:sp>
      <p:grpSp>
        <p:nvGrpSpPr>
          <p:cNvPr id="102412" name="Group 15"/>
          <p:cNvGrpSpPr>
            <a:grpSpLocks/>
          </p:cNvGrpSpPr>
          <p:nvPr/>
        </p:nvGrpSpPr>
        <p:grpSpPr bwMode="auto">
          <a:xfrm>
            <a:off x="3646488" y="3695700"/>
            <a:ext cx="625475" cy="623888"/>
            <a:chOff x="3016" y="504"/>
            <a:chExt cx="1836" cy="1834"/>
          </a:xfrm>
        </p:grpSpPr>
        <p:pic>
          <p:nvPicPr>
            <p:cNvPr id="102417" name="Picture 16" descr="b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0241" name="Oval 17"/>
            <p:cNvSpPr>
              <a:spLocks noChangeArrowheads="1"/>
            </p:cNvSpPr>
            <p:nvPr/>
          </p:nvSpPr>
          <p:spPr bwMode="gray">
            <a:xfrm>
              <a:off x="3095" y="583"/>
              <a:ext cx="1678" cy="1675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defRPr/>
              </a:pPr>
              <a:endParaRPr kumimoji="1" lang="en-US" altLang="ko-KR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endParaRPr>
            </a:p>
          </p:txBody>
        </p:sp>
      </p:grpSp>
      <p:sp>
        <p:nvSpPr>
          <p:cNvPr id="180242" name="AutoShape 18"/>
          <p:cNvSpPr>
            <a:spLocks noChangeArrowheads="1"/>
          </p:cNvSpPr>
          <p:nvPr/>
        </p:nvSpPr>
        <p:spPr bwMode="gray">
          <a:xfrm>
            <a:off x="3959225" y="4949825"/>
            <a:ext cx="4014788" cy="8493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text3</a:t>
            </a:r>
          </a:p>
        </p:txBody>
      </p:sp>
      <p:grpSp>
        <p:nvGrpSpPr>
          <p:cNvPr id="102414" name="Group 19"/>
          <p:cNvGrpSpPr>
            <a:grpSpLocks/>
          </p:cNvGrpSpPr>
          <p:nvPr/>
        </p:nvGrpSpPr>
        <p:grpSpPr bwMode="auto">
          <a:xfrm>
            <a:off x="3646488" y="5062538"/>
            <a:ext cx="625475" cy="625475"/>
            <a:chOff x="3016" y="504"/>
            <a:chExt cx="1836" cy="1834"/>
          </a:xfrm>
        </p:grpSpPr>
        <p:pic>
          <p:nvPicPr>
            <p:cNvPr id="102415" name="Picture 20" descr="b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0245" name="Oval 21"/>
            <p:cNvSpPr>
              <a:spLocks noChangeArrowheads="1"/>
            </p:cNvSpPr>
            <p:nvPr/>
          </p:nvSpPr>
          <p:spPr bwMode="gray">
            <a:xfrm>
              <a:off x="3095" y="583"/>
              <a:ext cx="1678" cy="1676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defRPr/>
              </a:pPr>
              <a:endParaRPr kumimoji="1" lang="en-US" altLang="ko-KR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3786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