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1950C-1423-4152-A210-0ACB4BA032E1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8D1-B47E-49B9-9065-524A9BD8E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75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277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38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73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2339752" y="1556792"/>
            <a:ext cx="5203825" cy="656556"/>
            <a:chOff x="480" y="384"/>
            <a:chExt cx="1680" cy="1296"/>
          </a:xfrm>
        </p:grpSpPr>
        <p:pic>
          <p:nvPicPr>
            <p:cNvPr id="106525" name="Picture 5" descr="box_reflex3"/>
            <p:cNvPicPr>
              <a:picLocks noChangeAspect="1" noChangeArrowheads="1"/>
            </p:cNvPicPr>
            <p:nvPr/>
          </p:nvPicPr>
          <p:blipFill>
            <a:blip r:embed="rId3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446" name="Rectangle 6"/>
            <p:cNvSpPr>
              <a:spLocks noChangeArrowheads="1"/>
            </p:cNvSpPr>
            <p:nvPr/>
          </p:nvSpPr>
          <p:spPr bwMode="gray">
            <a:xfrm>
              <a:off x="480" y="384"/>
              <a:ext cx="1680" cy="125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altLang="ko-KR">
                  <a:latin typeface="Verdana" pitchFamily="34" charset="0"/>
                  <a:ea typeface="Gulim" pitchFamily="34" charset="-127"/>
                </a:rPr>
                <a:t>           </a:t>
              </a: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Introduction</a:t>
              </a:r>
            </a:p>
          </p:txBody>
        </p:sp>
      </p:grpSp>
      <p:grpSp>
        <p:nvGrpSpPr>
          <p:cNvPr id="106501" name="Group 7"/>
          <p:cNvGrpSpPr>
            <a:grpSpLocks/>
          </p:cNvGrpSpPr>
          <p:nvPr/>
        </p:nvGrpSpPr>
        <p:grpSpPr bwMode="auto">
          <a:xfrm>
            <a:off x="1927002" y="1482465"/>
            <a:ext cx="612775" cy="848567"/>
            <a:chOff x="480" y="384"/>
            <a:chExt cx="1680" cy="1296"/>
          </a:xfrm>
        </p:grpSpPr>
        <p:pic>
          <p:nvPicPr>
            <p:cNvPr id="106523" name="Picture 8" descr="box_reflex3"/>
            <p:cNvPicPr>
              <a:picLocks noChangeAspect="1" noChangeArrowheads="1"/>
            </p:cNvPicPr>
            <p:nvPr/>
          </p:nvPicPr>
          <p:blipFill>
            <a:blip r:embed="rId4">
              <a:lum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9449" name="Rectangle 9"/>
            <p:cNvSpPr>
              <a:spLocks noChangeArrowheads="1"/>
            </p:cNvSpPr>
            <p:nvPr/>
          </p:nvSpPr>
          <p:spPr bwMode="gray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1</a:t>
              </a:r>
            </a:p>
          </p:txBody>
        </p:sp>
      </p:grpSp>
      <p:grpSp>
        <p:nvGrpSpPr>
          <p:cNvPr id="106502" name="Group 10"/>
          <p:cNvGrpSpPr>
            <a:grpSpLocks/>
          </p:cNvGrpSpPr>
          <p:nvPr/>
        </p:nvGrpSpPr>
        <p:grpSpPr bwMode="auto">
          <a:xfrm>
            <a:off x="1927002" y="2462123"/>
            <a:ext cx="5616575" cy="851663"/>
            <a:chOff x="431" y="1752"/>
            <a:chExt cx="4144" cy="384"/>
          </a:xfrm>
        </p:grpSpPr>
        <p:grpSp>
          <p:nvGrpSpPr>
            <p:cNvPr id="106517" name="Group 11"/>
            <p:cNvGrpSpPr>
              <a:grpSpLocks/>
            </p:cNvGrpSpPr>
            <p:nvPr/>
          </p:nvGrpSpPr>
          <p:grpSpPr bwMode="auto">
            <a:xfrm>
              <a:off x="735" y="1776"/>
              <a:ext cx="3840" cy="309"/>
              <a:chOff x="480" y="326"/>
              <a:chExt cx="1680" cy="1353"/>
            </a:xfrm>
          </p:grpSpPr>
          <p:pic>
            <p:nvPicPr>
              <p:cNvPr id="106521" name="Picture 12" descr="box_reflex3"/>
              <p:cNvPicPr>
                <a:picLocks noChangeAspect="1" noChangeArrowheads="1"/>
              </p:cNvPicPr>
              <p:nvPr/>
            </p:nvPicPr>
            <p:blipFill>
              <a:blip r:embed="rId3">
                <a:lum contrast="3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3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53" name="Rectangle 13"/>
              <p:cNvSpPr>
                <a:spLocks noChangeArrowheads="1"/>
              </p:cNvSpPr>
              <p:nvPr/>
            </p:nvSpPr>
            <p:spPr bwMode="gray">
              <a:xfrm>
                <a:off x="480" y="326"/>
                <a:ext cx="1680" cy="1351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ko-KR" dirty="0">
                    <a:latin typeface="Verdana" pitchFamily="34" charset="0"/>
                    <a:ea typeface="Gulim" pitchFamily="34" charset="-127"/>
                  </a:rPr>
                  <a:t>           </a:t>
                </a:r>
                <a:r>
                  <a:rPr lang="en-US" altLang="ko-KR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Main title</a:t>
                </a:r>
              </a:p>
            </p:txBody>
          </p:sp>
        </p:grpSp>
        <p:grpSp>
          <p:nvGrpSpPr>
            <p:cNvPr id="106518" name="Group 14"/>
            <p:cNvGrpSpPr>
              <a:grpSpLocks/>
            </p:cNvGrpSpPr>
            <p:nvPr/>
          </p:nvGrpSpPr>
          <p:grpSpPr bwMode="auto">
            <a:xfrm>
              <a:off x="431" y="1752"/>
              <a:ext cx="452" cy="384"/>
              <a:chOff x="480" y="384"/>
              <a:chExt cx="1680" cy="1296"/>
            </a:xfrm>
          </p:grpSpPr>
          <p:pic>
            <p:nvPicPr>
              <p:cNvPr id="106519" name="Picture 15" descr="box_reflex3"/>
              <p:cNvPicPr>
                <a:picLocks noChangeAspect="1" noChangeArrowheads="1"/>
              </p:cNvPicPr>
              <p:nvPr/>
            </p:nvPicPr>
            <p:blipFill>
              <a:blip r:embed="rId4">
                <a:lum contras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56" name="Rectangle 16"/>
              <p:cNvSpPr>
                <a:spLocks noChangeArrowheads="1"/>
              </p:cNvSpPr>
              <p:nvPr/>
            </p:nvSpPr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2</a:t>
                </a:r>
              </a:p>
            </p:txBody>
          </p:sp>
        </p:grpSp>
      </p:grpSp>
      <p:grpSp>
        <p:nvGrpSpPr>
          <p:cNvPr id="106503" name="Group 17"/>
          <p:cNvGrpSpPr>
            <a:grpSpLocks/>
          </p:cNvGrpSpPr>
          <p:nvPr/>
        </p:nvGrpSpPr>
        <p:grpSpPr bwMode="auto">
          <a:xfrm>
            <a:off x="1927002" y="3562561"/>
            <a:ext cx="5616575" cy="851665"/>
            <a:chOff x="431" y="2500"/>
            <a:chExt cx="4144" cy="384"/>
          </a:xfrm>
        </p:grpSpPr>
        <p:grpSp>
          <p:nvGrpSpPr>
            <p:cNvPr id="106511" name="Group 18"/>
            <p:cNvGrpSpPr>
              <a:grpSpLocks/>
            </p:cNvGrpSpPr>
            <p:nvPr/>
          </p:nvGrpSpPr>
          <p:grpSpPr bwMode="auto">
            <a:xfrm>
              <a:off x="735" y="2541"/>
              <a:ext cx="3840" cy="296"/>
              <a:chOff x="480" y="384"/>
              <a:chExt cx="1680" cy="1296"/>
            </a:xfrm>
          </p:grpSpPr>
          <p:pic>
            <p:nvPicPr>
              <p:cNvPr id="106515" name="Picture 19" descr="box_reflex3"/>
              <p:cNvPicPr>
                <a:picLocks noChangeAspect="1" noChangeArrowheads="1"/>
              </p:cNvPicPr>
              <p:nvPr/>
            </p:nvPicPr>
            <p:blipFill>
              <a:blip r:embed="rId3">
                <a:lum contrast="3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60" name="Rectangle 20"/>
              <p:cNvSpPr>
                <a:spLocks noChangeArrowheads="1"/>
              </p:cNvSpPr>
              <p:nvPr/>
            </p:nvSpPr>
            <p:spPr bwMode="gray">
              <a:xfrm>
                <a:off x="480" y="339"/>
                <a:ext cx="1680" cy="133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ko-KR">
                    <a:latin typeface="Verdana" pitchFamily="34" charset="0"/>
                    <a:ea typeface="Gulim" pitchFamily="34" charset="-127"/>
                  </a:rPr>
                  <a:t>           </a:t>
                </a:r>
                <a:r>
                  <a:rPr lang="en-US" altLang="ko-K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Examples</a:t>
                </a:r>
              </a:p>
            </p:txBody>
          </p:sp>
        </p:grpSp>
        <p:grpSp>
          <p:nvGrpSpPr>
            <p:cNvPr id="106512" name="Group 21"/>
            <p:cNvGrpSpPr>
              <a:grpSpLocks/>
            </p:cNvGrpSpPr>
            <p:nvPr/>
          </p:nvGrpSpPr>
          <p:grpSpPr bwMode="auto">
            <a:xfrm>
              <a:off x="431" y="2500"/>
              <a:ext cx="452" cy="384"/>
              <a:chOff x="480" y="384"/>
              <a:chExt cx="1680" cy="1296"/>
            </a:xfrm>
          </p:grpSpPr>
          <p:pic>
            <p:nvPicPr>
              <p:cNvPr id="106513" name="Picture 22" descr="box_reflex3"/>
              <p:cNvPicPr>
                <a:picLocks noChangeAspect="1" noChangeArrowheads="1"/>
              </p:cNvPicPr>
              <p:nvPr/>
            </p:nvPicPr>
            <p:blipFill>
              <a:blip r:embed="rId4">
                <a:lum contras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63" name="Rectangle 23"/>
              <p:cNvSpPr>
                <a:spLocks noChangeArrowheads="1"/>
              </p:cNvSpPr>
              <p:nvPr/>
            </p:nvSpPr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3</a:t>
                </a:r>
              </a:p>
            </p:txBody>
          </p:sp>
        </p:grpSp>
      </p:grpSp>
      <p:grpSp>
        <p:nvGrpSpPr>
          <p:cNvPr id="106504" name="Group 24"/>
          <p:cNvGrpSpPr>
            <a:grpSpLocks/>
          </p:cNvGrpSpPr>
          <p:nvPr/>
        </p:nvGrpSpPr>
        <p:grpSpPr bwMode="auto">
          <a:xfrm>
            <a:off x="1927002" y="4663001"/>
            <a:ext cx="5616575" cy="848567"/>
            <a:chOff x="431" y="3136"/>
            <a:chExt cx="4144" cy="384"/>
          </a:xfrm>
        </p:grpSpPr>
        <p:grpSp>
          <p:nvGrpSpPr>
            <p:cNvPr id="106505" name="Group 25"/>
            <p:cNvGrpSpPr>
              <a:grpSpLocks/>
            </p:cNvGrpSpPr>
            <p:nvPr/>
          </p:nvGrpSpPr>
          <p:grpSpPr bwMode="auto">
            <a:xfrm>
              <a:off x="735" y="3181"/>
              <a:ext cx="3840" cy="296"/>
              <a:chOff x="480" y="384"/>
              <a:chExt cx="1680" cy="1296"/>
            </a:xfrm>
          </p:grpSpPr>
          <p:pic>
            <p:nvPicPr>
              <p:cNvPr id="106509" name="Picture 26" descr="box_reflex3"/>
              <p:cNvPicPr>
                <a:picLocks noChangeAspect="1" noChangeArrowheads="1"/>
              </p:cNvPicPr>
              <p:nvPr/>
            </p:nvPicPr>
            <p:blipFill>
              <a:blip r:embed="rId3">
                <a:lum contrast="3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67" name="Rectangle 27"/>
              <p:cNvSpPr>
                <a:spLocks noChangeArrowheads="1"/>
              </p:cNvSpPr>
              <p:nvPr/>
            </p:nvSpPr>
            <p:spPr bwMode="gray">
              <a:xfrm>
                <a:off x="480" y="383"/>
                <a:ext cx="1680" cy="1295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ko-KR">
                    <a:latin typeface="Verdana" pitchFamily="34" charset="0"/>
                    <a:ea typeface="Gulim" pitchFamily="34" charset="-127"/>
                  </a:rPr>
                  <a:t>           </a:t>
                </a:r>
                <a:r>
                  <a:rPr lang="en-US" altLang="ko-K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Conclusion</a:t>
                </a:r>
              </a:p>
            </p:txBody>
          </p:sp>
        </p:grpSp>
        <p:grpSp>
          <p:nvGrpSpPr>
            <p:cNvPr id="106506" name="Group 28"/>
            <p:cNvGrpSpPr>
              <a:grpSpLocks/>
            </p:cNvGrpSpPr>
            <p:nvPr/>
          </p:nvGrpSpPr>
          <p:grpSpPr bwMode="auto">
            <a:xfrm>
              <a:off x="431" y="3136"/>
              <a:ext cx="452" cy="384"/>
              <a:chOff x="480" y="384"/>
              <a:chExt cx="1680" cy="1296"/>
            </a:xfrm>
          </p:grpSpPr>
          <p:pic>
            <p:nvPicPr>
              <p:cNvPr id="106507" name="Picture 29" descr="box_reflex3"/>
              <p:cNvPicPr>
                <a:picLocks noChangeAspect="1" noChangeArrowheads="1"/>
              </p:cNvPicPr>
              <p:nvPr/>
            </p:nvPicPr>
            <p:blipFill>
              <a:blip r:embed="rId4">
                <a:lum contras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470" name="Rectangle 30"/>
              <p:cNvSpPr>
                <a:spLocks noChangeArrowheads="1"/>
              </p:cNvSpPr>
              <p:nvPr/>
            </p:nvSpPr>
            <p:spPr bwMode="gray">
              <a:xfrm>
                <a:off x="480" y="384"/>
                <a:ext cx="1680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3106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30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