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D37739-97ED-472F-BD31-0CF1D5DB75F8}" type="datetimeFigureOut">
              <a:rPr lang="zh-CN" altLang="en-US" smtClean="0"/>
              <a:t>2013/7/5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DBA43B-BE83-4261-9277-13C64698D9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7687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06481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8532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8405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AutoShape 3"/>
          <p:cNvSpPr>
            <a:spLocks noChangeArrowheads="1"/>
          </p:cNvSpPr>
          <p:nvPr/>
        </p:nvSpPr>
        <p:spPr bwMode="gray">
          <a:xfrm>
            <a:off x="1725613" y="1264568"/>
            <a:ext cx="5562600" cy="1306512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EEEEEE"/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FFFFFF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0180" name="AutoShape 4"/>
          <p:cNvSpPr>
            <a:spLocks noChangeArrowheads="1"/>
          </p:cNvSpPr>
          <p:nvPr/>
        </p:nvSpPr>
        <p:spPr bwMode="gray">
          <a:xfrm>
            <a:off x="1847850" y="1385218"/>
            <a:ext cx="1071563" cy="1068387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rgbClr val="0066CC"/>
              </a:gs>
              <a:gs pos="100000">
                <a:srgbClr val="00478E"/>
              </a:gs>
            </a:gsLst>
            <a:lin ang="5400000" scaled="1"/>
          </a:gradFill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97285" name="Freeform 5"/>
          <p:cNvSpPr>
            <a:spLocks/>
          </p:cNvSpPr>
          <p:nvPr/>
        </p:nvSpPr>
        <p:spPr bwMode="gray">
          <a:xfrm>
            <a:off x="1914526" y="1453480"/>
            <a:ext cx="534988" cy="534987"/>
          </a:xfrm>
          <a:custGeom>
            <a:avLst/>
            <a:gdLst/>
            <a:ahLst/>
            <a:cxnLst>
              <a:cxn ang="0">
                <a:pos x="118" y="0"/>
              </a:cxn>
              <a:cxn ang="0">
                <a:pos x="0" y="118"/>
              </a:cxn>
              <a:cxn ang="0">
                <a:pos x="0" y="589"/>
              </a:cxn>
              <a:cxn ang="0">
                <a:pos x="161" y="174"/>
              </a:cxn>
              <a:cxn ang="0">
                <a:pos x="589" y="0"/>
              </a:cxn>
              <a:cxn ang="0">
                <a:pos x="118" y="0"/>
              </a:cxn>
            </a:cxnLst>
            <a:rect l="0" t="0" r="r" b="b"/>
            <a:pathLst>
              <a:path w="596" h="598">
                <a:moveTo>
                  <a:pt x="118" y="0"/>
                </a:moveTo>
                <a:cubicBezTo>
                  <a:pt x="53" y="0"/>
                  <a:pt x="0" y="53"/>
                  <a:pt x="0" y="118"/>
                </a:cubicBezTo>
                <a:lnTo>
                  <a:pt x="0" y="589"/>
                </a:lnTo>
                <a:cubicBezTo>
                  <a:pt x="27" y="598"/>
                  <a:pt x="12" y="309"/>
                  <a:pt x="161" y="174"/>
                </a:cubicBezTo>
                <a:cubicBezTo>
                  <a:pt x="310" y="39"/>
                  <a:pt x="596" y="29"/>
                  <a:pt x="589" y="0"/>
                </a:cubicBezTo>
                <a:lnTo>
                  <a:pt x="118" y="0"/>
                </a:lnTo>
                <a:close/>
              </a:path>
            </a:pathLst>
          </a:custGeom>
          <a:gradFill rotWithShape="1">
            <a:gsLst>
              <a:gs pos="0">
                <a:srgbClr val="0066CC">
                  <a:gamma/>
                  <a:tint val="54510"/>
                  <a:invGamma/>
                </a:srgbClr>
              </a:gs>
              <a:gs pos="50000">
                <a:srgbClr val="0066CC">
                  <a:alpha val="0"/>
                </a:srgbClr>
              </a:gs>
              <a:gs pos="100000">
                <a:srgbClr val="0066CC">
                  <a:gamma/>
                  <a:tint val="54510"/>
                  <a:invGamma/>
                </a:srgbClr>
              </a:gs>
            </a:gsLst>
            <a:lin ang="270000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97286" name="Text Box 6"/>
          <p:cNvSpPr txBox="1">
            <a:spLocks noChangeArrowheads="1"/>
          </p:cNvSpPr>
          <p:nvPr/>
        </p:nvSpPr>
        <p:spPr bwMode="gray">
          <a:xfrm>
            <a:off x="1943100" y="1677318"/>
            <a:ext cx="857250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28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Title</a:t>
            </a:r>
          </a:p>
        </p:txBody>
      </p:sp>
      <p:sp>
        <p:nvSpPr>
          <p:cNvPr id="50185" name="Text Box 7"/>
          <p:cNvSpPr txBox="1">
            <a:spLocks noChangeArrowheads="1"/>
          </p:cNvSpPr>
          <p:nvPr/>
        </p:nvSpPr>
        <p:spPr bwMode="gray">
          <a:xfrm>
            <a:off x="3065463" y="1466180"/>
            <a:ext cx="40894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000000"/>
                </a:solidFill>
              </a:rPr>
              <a:t>ThemeGallery</a:t>
            </a:r>
            <a:r>
              <a:rPr lang="en-US" altLang="zh-CN">
                <a:solidFill>
                  <a:srgbClr val="000000"/>
                </a:solidFill>
              </a:rPr>
              <a:t> </a:t>
            </a:r>
            <a:r>
              <a:rPr lang="en-US" altLang="zh-CN" sz="1600">
                <a:solidFill>
                  <a:srgbClr val="000000"/>
                </a:solidFill>
              </a:rPr>
              <a:t>is a Design Digital Content &amp; Contents mall developed by Guild Design Inc.</a:t>
            </a:r>
          </a:p>
        </p:txBody>
      </p:sp>
      <p:sp>
        <p:nvSpPr>
          <p:cNvPr id="50186" name="AutoShape 9"/>
          <p:cNvSpPr>
            <a:spLocks noChangeArrowheads="1"/>
          </p:cNvSpPr>
          <p:nvPr/>
        </p:nvSpPr>
        <p:spPr bwMode="gray">
          <a:xfrm>
            <a:off x="1725613" y="2829843"/>
            <a:ext cx="5562600" cy="1306513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EEEEEE"/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FFFFFF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0187" name="AutoShape 10"/>
          <p:cNvSpPr>
            <a:spLocks noChangeArrowheads="1"/>
          </p:cNvSpPr>
          <p:nvPr/>
        </p:nvSpPr>
        <p:spPr bwMode="gray">
          <a:xfrm>
            <a:off x="1847850" y="2950493"/>
            <a:ext cx="1071563" cy="1068388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rgbClr val="009999"/>
              </a:gs>
              <a:gs pos="100000">
                <a:srgbClr val="006B6B"/>
              </a:gs>
            </a:gsLst>
            <a:lin ang="5400000" scaled="1"/>
          </a:gradFill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97291" name="Freeform 11"/>
          <p:cNvSpPr>
            <a:spLocks/>
          </p:cNvSpPr>
          <p:nvPr/>
        </p:nvSpPr>
        <p:spPr bwMode="gray">
          <a:xfrm>
            <a:off x="1914526" y="3018756"/>
            <a:ext cx="534988" cy="534988"/>
          </a:xfrm>
          <a:custGeom>
            <a:avLst/>
            <a:gdLst/>
            <a:ahLst/>
            <a:cxnLst>
              <a:cxn ang="0">
                <a:pos x="118" y="0"/>
              </a:cxn>
              <a:cxn ang="0">
                <a:pos x="0" y="118"/>
              </a:cxn>
              <a:cxn ang="0">
                <a:pos x="0" y="589"/>
              </a:cxn>
              <a:cxn ang="0">
                <a:pos x="161" y="174"/>
              </a:cxn>
              <a:cxn ang="0">
                <a:pos x="589" y="0"/>
              </a:cxn>
              <a:cxn ang="0">
                <a:pos x="118" y="0"/>
              </a:cxn>
            </a:cxnLst>
            <a:rect l="0" t="0" r="r" b="b"/>
            <a:pathLst>
              <a:path w="596" h="598">
                <a:moveTo>
                  <a:pt x="118" y="0"/>
                </a:moveTo>
                <a:cubicBezTo>
                  <a:pt x="53" y="0"/>
                  <a:pt x="0" y="53"/>
                  <a:pt x="0" y="118"/>
                </a:cubicBezTo>
                <a:lnTo>
                  <a:pt x="0" y="589"/>
                </a:lnTo>
                <a:cubicBezTo>
                  <a:pt x="27" y="598"/>
                  <a:pt x="12" y="309"/>
                  <a:pt x="161" y="174"/>
                </a:cubicBezTo>
                <a:cubicBezTo>
                  <a:pt x="310" y="39"/>
                  <a:pt x="596" y="29"/>
                  <a:pt x="589" y="0"/>
                </a:cubicBezTo>
                <a:lnTo>
                  <a:pt x="118" y="0"/>
                </a:lnTo>
                <a:close/>
              </a:path>
            </a:pathLst>
          </a:custGeom>
          <a:gradFill rotWithShape="1">
            <a:gsLst>
              <a:gs pos="0">
                <a:srgbClr val="009999">
                  <a:gamma/>
                  <a:tint val="42353"/>
                  <a:invGamma/>
                </a:srgbClr>
              </a:gs>
              <a:gs pos="50000">
                <a:srgbClr val="009999">
                  <a:alpha val="0"/>
                </a:srgbClr>
              </a:gs>
              <a:gs pos="100000">
                <a:srgbClr val="009999">
                  <a:gamma/>
                  <a:tint val="42353"/>
                  <a:invGamma/>
                </a:srgbClr>
              </a:gs>
            </a:gsLst>
            <a:lin ang="270000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97292" name="Text Box 12"/>
          <p:cNvSpPr txBox="1">
            <a:spLocks noChangeArrowheads="1"/>
          </p:cNvSpPr>
          <p:nvPr/>
        </p:nvSpPr>
        <p:spPr bwMode="gray">
          <a:xfrm>
            <a:off x="1943100" y="3244181"/>
            <a:ext cx="857250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28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Title</a:t>
            </a:r>
          </a:p>
        </p:txBody>
      </p:sp>
      <p:sp>
        <p:nvSpPr>
          <p:cNvPr id="50192" name="Text Box 13"/>
          <p:cNvSpPr txBox="1">
            <a:spLocks noChangeArrowheads="1"/>
          </p:cNvSpPr>
          <p:nvPr/>
        </p:nvSpPr>
        <p:spPr bwMode="gray">
          <a:xfrm>
            <a:off x="3065463" y="3007643"/>
            <a:ext cx="40894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000000"/>
                </a:solidFill>
              </a:rPr>
              <a:t>ThemeGallery</a:t>
            </a:r>
            <a:r>
              <a:rPr lang="en-US" altLang="zh-CN">
                <a:solidFill>
                  <a:srgbClr val="000000"/>
                </a:solidFill>
              </a:rPr>
              <a:t> is a Design Digital Content &amp; Contents mall developed by Guild Design Inc.</a:t>
            </a:r>
          </a:p>
        </p:txBody>
      </p:sp>
      <p:sp>
        <p:nvSpPr>
          <p:cNvPr id="50193" name="AutoShape 15"/>
          <p:cNvSpPr>
            <a:spLocks noChangeArrowheads="1"/>
          </p:cNvSpPr>
          <p:nvPr/>
        </p:nvSpPr>
        <p:spPr bwMode="gray">
          <a:xfrm>
            <a:off x="1725613" y="4423695"/>
            <a:ext cx="5562600" cy="1306513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EEEEEE"/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FFFFFF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0194" name="AutoShape 16"/>
          <p:cNvSpPr>
            <a:spLocks noChangeArrowheads="1"/>
          </p:cNvSpPr>
          <p:nvPr/>
        </p:nvSpPr>
        <p:spPr bwMode="gray">
          <a:xfrm>
            <a:off x="1847850" y="4544345"/>
            <a:ext cx="1071563" cy="1068388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rgbClr val="EC941E"/>
              </a:gs>
              <a:gs pos="100000">
                <a:srgbClr val="A56715"/>
              </a:gs>
            </a:gsLst>
            <a:lin ang="5400000" scaled="1"/>
          </a:gradFill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97297" name="Freeform 17"/>
          <p:cNvSpPr>
            <a:spLocks/>
          </p:cNvSpPr>
          <p:nvPr/>
        </p:nvSpPr>
        <p:spPr bwMode="gray">
          <a:xfrm>
            <a:off x="1914526" y="4612608"/>
            <a:ext cx="534988" cy="534988"/>
          </a:xfrm>
          <a:custGeom>
            <a:avLst/>
            <a:gdLst/>
            <a:ahLst/>
            <a:cxnLst>
              <a:cxn ang="0">
                <a:pos x="118" y="0"/>
              </a:cxn>
              <a:cxn ang="0">
                <a:pos x="0" y="118"/>
              </a:cxn>
              <a:cxn ang="0">
                <a:pos x="0" y="589"/>
              </a:cxn>
              <a:cxn ang="0">
                <a:pos x="161" y="174"/>
              </a:cxn>
              <a:cxn ang="0">
                <a:pos x="589" y="0"/>
              </a:cxn>
              <a:cxn ang="0">
                <a:pos x="118" y="0"/>
              </a:cxn>
            </a:cxnLst>
            <a:rect l="0" t="0" r="r" b="b"/>
            <a:pathLst>
              <a:path w="596" h="598">
                <a:moveTo>
                  <a:pt x="118" y="0"/>
                </a:moveTo>
                <a:cubicBezTo>
                  <a:pt x="53" y="0"/>
                  <a:pt x="0" y="53"/>
                  <a:pt x="0" y="118"/>
                </a:cubicBezTo>
                <a:lnTo>
                  <a:pt x="0" y="589"/>
                </a:lnTo>
                <a:cubicBezTo>
                  <a:pt x="27" y="598"/>
                  <a:pt x="12" y="309"/>
                  <a:pt x="161" y="174"/>
                </a:cubicBezTo>
                <a:cubicBezTo>
                  <a:pt x="310" y="39"/>
                  <a:pt x="596" y="29"/>
                  <a:pt x="589" y="0"/>
                </a:cubicBezTo>
                <a:lnTo>
                  <a:pt x="118" y="0"/>
                </a:lnTo>
                <a:close/>
              </a:path>
            </a:pathLst>
          </a:custGeom>
          <a:gradFill rotWithShape="1">
            <a:gsLst>
              <a:gs pos="0">
                <a:srgbClr val="EC941E">
                  <a:gamma/>
                  <a:tint val="48627"/>
                  <a:invGamma/>
                </a:srgbClr>
              </a:gs>
              <a:gs pos="50000">
                <a:srgbClr val="EC941E">
                  <a:alpha val="0"/>
                </a:srgbClr>
              </a:gs>
              <a:gs pos="100000">
                <a:srgbClr val="EC941E">
                  <a:gamma/>
                  <a:tint val="48627"/>
                  <a:invGamma/>
                </a:srgbClr>
              </a:gs>
            </a:gsLst>
            <a:lin ang="270000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97298" name="Text Box 18"/>
          <p:cNvSpPr txBox="1">
            <a:spLocks noChangeArrowheads="1"/>
          </p:cNvSpPr>
          <p:nvPr/>
        </p:nvSpPr>
        <p:spPr bwMode="gray">
          <a:xfrm>
            <a:off x="1943100" y="4836445"/>
            <a:ext cx="85725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28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Title</a:t>
            </a:r>
          </a:p>
        </p:txBody>
      </p:sp>
      <p:sp>
        <p:nvSpPr>
          <p:cNvPr id="50199" name="Text Box 19"/>
          <p:cNvSpPr txBox="1">
            <a:spLocks noChangeArrowheads="1"/>
          </p:cNvSpPr>
          <p:nvPr/>
        </p:nvSpPr>
        <p:spPr bwMode="gray">
          <a:xfrm>
            <a:off x="3065463" y="4601495"/>
            <a:ext cx="40894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000000"/>
                </a:solidFill>
              </a:rPr>
              <a:t>ThemeGallery</a:t>
            </a:r>
            <a:r>
              <a:rPr lang="en-US" altLang="zh-CN">
                <a:solidFill>
                  <a:srgbClr val="000000"/>
                </a:solidFill>
              </a:rPr>
              <a:t> is a Design Digital Content &amp; Contents mall developed by Guild Design Inc.</a:t>
            </a:r>
          </a:p>
        </p:txBody>
      </p:sp>
    </p:spTree>
    <p:extLst>
      <p:ext uri="{BB962C8B-B14F-4D97-AF65-F5344CB8AC3E}">
        <p14:creationId xmlns:p14="http://schemas.microsoft.com/office/powerpoint/2010/main" val="171377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FF"/>
      </a:lt1>
      <a:dk2>
        <a:srgbClr val="003366"/>
      </a:dk2>
      <a:lt2>
        <a:srgbClr val="C0C0C0"/>
      </a:lt2>
      <a:accent1>
        <a:srgbClr val="4EA7EA"/>
      </a:accent1>
      <a:accent2>
        <a:srgbClr val="93C052"/>
      </a:accent2>
      <a:accent3>
        <a:srgbClr val="FFFFFF"/>
      </a:accent3>
      <a:accent4>
        <a:srgbClr val="000000"/>
      </a:accent4>
      <a:accent5>
        <a:srgbClr val="B2D0F3"/>
      </a:accent5>
      <a:accent6>
        <a:srgbClr val="85AE49"/>
      </a:accent6>
      <a:hlink>
        <a:srgbClr val="9999FF"/>
      </a:hlink>
      <a:folHlink>
        <a:srgbClr val="855AD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193583"/>
        </a:dk2>
        <a:lt2>
          <a:srgbClr val="C0C0C0"/>
        </a:lt2>
        <a:accent1>
          <a:srgbClr val="E46C22"/>
        </a:accent1>
        <a:accent2>
          <a:srgbClr val="14CAEE"/>
        </a:accent2>
        <a:accent3>
          <a:srgbClr val="FFFFFF"/>
        </a:accent3>
        <a:accent4>
          <a:srgbClr val="000000"/>
        </a:accent4>
        <a:accent5>
          <a:srgbClr val="EFBAAB"/>
        </a:accent5>
        <a:accent6>
          <a:srgbClr val="11B7D8"/>
        </a:accent6>
        <a:hlink>
          <a:srgbClr val="6A6AE2"/>
        </a:hlink>
        <a:folHlink>
          <a:srgbClr val="66A4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76CA2A"/>
        </a:accent1>
        <a:accent2>
          <a:srgbClr val="E5772D"/>
        </a:accent2>
        <a:accent3>
          <a:srgbClr val="FFFFFF"/>
        </a:accent3>
        <a:accent4>
          <a:srgbClr val="000000"/>
        </a:accent4>
        <a:accent5>
          <a:srgbClr val="BDE1AC"/>
        </a:accent5>
        <a:accent6>
          <a:srgbClr val="CF6B28"/>
        </a:accent6>
        <a:hlink>
          <a:srgbClr val="1A50B2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4EA7EA"/>
        </a:accent1>
        <a:accent2>
          <a:srgbClr val="93C052"/>
        </a:accent2>
        <a:accent3>
          <a:srgbClr val="FFFFFF"/>
        </a:accent3>
        <a:accent4>
          <a:srgbClr val="000000"/>
        </a:accent4>
        <a:accent5>
          <a:srgbClr val="B2D0F3"/>
        </a:accent5>
        <a:accent6>
          <a:srgbClr val="85AE49"/>
        </a:accent6>
        <a:hlink>
          <a:srgbClr val="9999FF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8695</TotalTime>
  <Words>65</Words>
  <Application>Microsoft Office PowerPoint</Application>
  <PresentationFormat>全屏显示(4:3)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宋体</vt:lpstr>
      <vt:lpstr>Arial</vt:lpstr>
      <vt:lpstr>Calibri</vt:lpstr>
      <vt:lpstr>Wingdings</vt:lpstr>
      <vt:lpstr>Default Design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198</cp:revision>
  <dcterms:created xsi:type="dcterms:W3CDTF">2006-07-05T15:28:04Z</dcterms:created>
  <dcterms:modified xsi:type="dcterms:W3CDTF">2013-07-05T06:02:38Z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