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4F43E8-D95A-4DD8-A807-F0F0A56D54A4}" type="datetimeFigureOut">
              <a:rPr lang="zh-CN" altLang="en-US" smtClean="0"/>
              <a:t>2013/7/5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3697E7-E3A1-479F-A9AD-19611AC68D6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790287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dirty="0" smtClean="0"/>
              <a:t>更多</a:t>
            </a:r>
            <a:r>
              <a:rPr lang="en-US" altLang="zh-CN" dirty="0" smtClean="0"/>
              <a:t>PPT</a:t>
            </a:r>
            <a:r>
              <a:rPr lang="zh-CN" altLang="en-US" dirty="0" smtClean="0"/>
              <a:t>素材与教程，请登录</a:t>
            </a:r>
            <a:r>
              <a:rPr lang="en-US" altLang="zh-CN" dirty="0" err="1" smtClean="0"/>
              <a:t>PPTfans,PPT</a:t>
            </a:r>
            <a:r>
              <a:rPr lang="zh-CN" altLang="en-US" dirty="0" smtClean="0"/>
              <a:t>设计教程网：</a:t>
            </a:r>
            <a:r>
              <a:rPr lang="en-US" altLang="zh-CN" dirty="0" smtClean="0"/>
              <a:t>http://www.pptfans.cn</a:t>
            </a:r>
            <a:endParaRPr lang="zh-CN" altLang="en-US" dirty="0" smtClean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F3E302C-AC00-4A3F-85B4-6B3AE6C76FD5}" type="slidenum">
              <a:rPr lang="zh-CN" altLang="en-US" smtClean="0"/>
              <a:pPr>
                <a:defRPr/>
              </a:pPr>
              <a:t>1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6526244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130493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642961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Wingdings" panose="05000000000000000000" pitchFamily="2" charset="2"/>
        <a:buChar char="v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0595" name="Picture 2" descr="box_reflex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8038" y="4149725"/>
            <a:ext cx="539750" cy="55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0596" name="Picture 3" descr="box_reflex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43613" y="3429000"/>
            <a:ext cx="3683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0597" name="Picture 4" descr="box_reflex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9588" y="2420938"/>
            <a:ext cx="244475" cy="25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10598" name="AutoShape 5"/>
          <p:cNvCxnSpPr>
            <a:cxnSpLocks noChangeShapeType="1"/>
          </p:cNvCxnSpPr>
          <p:nvPr/>
        </p:nvCxnSpPr>
        <p:spPr bwMode="gray">
          <a:xfrm flipH="1">
            <a:off x="3887788" y="2674938"/>
            <a:ext cx="554037" cy="1754187"/>
          </a:xfrm>
          <a:prstGeom prst="straightConnector1">
            <a:avLst/>
          </a:prstGeom>
          <a:noFill/>
          <a:ln w="25400" cap="rnd">
            <a:solidFill>
              <a:schemeClr val="folHlink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0599" name="AutoShape 6"/>
          <p:cNvCxnSpPr>
            <a:cxnSpLocks noChangeShapeType="1"/>
          </p:cNvCxnSpPr>
          <p:nvPr/>
        </p:nvCxnSpPr>
        <p:spPr bwMode="gray">
          <a:xfrm flipV="1">
            <a:off x="3887788" y="3619500"/>
            <a:ext cx="2155825" cy="809625"/>
          </a:xfrm>
          <a:prstGeom prst="straightConnector1">
            <a:avLst/>
          </a:prstGeom>
          <a:noFill/>
          <a:ln w="25400" cap="rnd">
            <a:solidFill>
              <a:schemeClr val="folHlink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0600" name="AutoShape 7"/>
          <p:cNvCxnSpPr>
            <a:cxnSpLocks noChangeShapeType="1"/>
          </p:cNvCxnSpPr>
          <p:nvPr/>
        </p:nvCxnSpPr>
        <p:spPr bwMode="gray">
          <a:xfrm flipH="1" flipV="1">
            <a:off x="4441825" y="2674938"/>
            <a:ext cx="1601788" cy="944562"/>
          </a:xfrm>
          <a:prstGeom prst="straightConnector1">
            <a:avLst/>
          </a:prstGeom>
          <a:noFill/>
          <a:ln w="25400" cap="rnd">
            <a:solidFill>
              <a:schemeClr val="folHlink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110601" name="Group 8"/>
          <p:cNvGrpSpPr>
            <a:grpSpLocks/>
          </p:cNvGrpSpPr>
          <p:nvPr/>
        </p:nvGrpSpPr>
        <p:grpSpPr bwMode="auto">
          <a:xfrm>
            <a:off x="3951288" y="1484313"/>
            <a:ext cx="908050" cy="771525"/>
            <a:chOff x="480" y="384"/>
            <a:chExt cx="1680" cy="1296"/>
          </a:xfrm>
        </p:grpSpPr>
        <p:pic>
          <p:nvPicPr>
            <p:cNvPr id="110609" name="Picture 9" descr="box_reflex3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0" y="384"/>
              <a:ext cx="1680" cy="12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93546" name="Rectangle 10"/>
            <p:cNvSpPr>
              <a:spLocks noChangeArrowheads="1"/>
            </p:cNvSpPr>
            <p:nvPr/>
          </p:nvSpPr>
          <p:spPr bwMode="auto">
            <a:xfrm>
              <a:off x="480" y="384"/>
              <a:ext cx="1680" cy="1296"/>
            </a:xfrm>
            <a:prstGeom prst="rect">
              <a:avLst/>
            </a:prstGeom>
            <a:noFill/>
            <a:ln w="25400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altLang="ko-KR" sz="14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Verdana" pitchFamily="34" charset="0"/>
                  <a:ea typeface="Gulim" pitchFamily="34" charset="-127"/>
                </a:rPr>
                <a:t>text1</a:t>
              </a:r>
            </a:p>
          </p:txBody>
        </p:sp>
      </p:grpSp>
      <p:grpSp>
        <p:nvGrpSpPr>
          <p:cNvPr id="110602" name="Group 11"/>
          <p:cNvGrpSpPr>
            <a:grpSpLocks/>
          </p:cNvGrpSpPr>
          <p:nvPr/>
        </p:nvGrpSpPr>
        <p:grpSpPr bwMode="auto">
          <a:xfrm>
            <a:off x="649288" y="3675063"/>
            <a:ext cx="2409825" cy="2200275"/>
            <a:chOff x="480" y="384"/>
            <a:chExt cx="1680" cy="1296"/>
          </a:xfrm>
        </p:grpSpPr>
        <p:pic>
          <p:nvPicPr>
            <p:cNvPr id="110607" name="Picture 12" descr="box_reflex3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0" y="384"/>
              <a:ext cx="1680" cy="12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93549" name="Rectangle 13"/>
            <p:cNvSpPr>
              <a:spLocks noChangeArrowheads="1"/>
            </p:cNvSpPr>
            <p:nvPr/>
          </p:nvSpPr>
          <p:spPr bwMode="auto">
            <a:xfrm>
              <a:off x="480" y="384"/>
              <a:ext cx="1680" cy="1296"/>
            </a:xfrm>
            <a:prstGeom prst="rect">
              <a:avLst/>
            </a:prstGeom>
            <a:noFill/>
            <a:ln w="25400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altLang="ko-KR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Verdana" pitchFamily="34" charset="0"/>
                  <a:ea typeface="Gulim" pitchFamily="34" charset="-127"/>
                </a:rPr>
                <a:t>text2</a:t>
              </a:r>
            </a:p>
          </p:txBody>
        </p:sp>
      </p:grpSp>
      <p:grpSp>
        <p:nvGrpSpPr>
          <p:cNvPr id="110603" name="Group 14"/>
          <p:cNvGrpSpPr>
            <a:grpSpLocks/>
          </p:cNvGrpSpPr>
          <p:nvPr/>
        </p:nvGrpSpPr>
        <p:grpSpPr bwMode="auto">
          <a:xfrm>
            <a:off x="6719888" y="2997200"/>
            <a:ext cx="1381125" cy="1206500"/>
            <a:chOff x="480" y="384"/>
            <a:chExt cx="1680" cy="1296"/>
          </a:xfrm>
        </p:grpSpPr>
        <p:pic>
          <p:nvPicPr>
            <p:cNvPr id="110605" name="Picture 15" descr="box_reflex3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0" y="384"/>
              <a:ext cx="1680" cy="12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93552" name="Rectangle 16"/>
            <p:cNvSpPr>
              <a:spLocks noChangeArrowheads="1"/>
            </p:cNvSpPr>
            <p:nvPr/>
          </p:nvSpPr>
          <p:spPr bwMode="auto">
            <a:xfrm>
              <a:off x="480" y="384"/>
              <a:ext cx="1680" cy="1296"/>
            </a:xfrm>
            <a:prstGeom prst="rect">
              <a:avLst/>
            </a:prstGeom>
            <a:noFill/>
            <a:ln w="25400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altLang="ko-KR" sz="16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Verdana" pitchFamily="34" charset="0"/>
                  <a:ea typeface="Gulim" pitchFamily="34" charset="-127"/>
                </a:rPr>
                <a:t>text3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225357706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3">
      <a:dk1>
        <a:srgbClr val="000000"/>
      </a:dk1>
      <a:lt1>
        <a:srgbClr val="FFFFFF"/>
      </a:lt1>
      <a:dk2>
        <a:srgbClr val="003366"/>
      </a:dk2>
      <a:lt2>
        <a:srgbClr val="C0C0C0"/>
      </a:lt2>
      <a:accent1>
        <a:srgbClr val="4EA7EA"/>
      </a:accent1>
      <a:accent2>
        <a:srgbClr val="93C052"/>
      </a:accent2>
      <a:accent3>
        <a:srgbClr val="FFFFFF"/>
      </a:accent3>
      <a:accent4>
        <a:srgbClr val="000000"/>
      </a:accent4>
      <a:accent5>
        <a:srgbClr val="B2D0F3"/>
      </a:accent5>
      <a:accent6>
        <a:srgbClr val="85AE49"/>
      </a:accent6>
      <a:hlink>
        <a:srgbClr val="9999FF"/>
      </a:hlink>
      <a:folHlink>
        <a:srgbClr val="855ADA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193583"/>
        </a:dk2>
        <a:lt2>
          <a:srgbClr val="C0C0C0"/>
        </a:lt2>
        <a:accent1>
          <a:srgbClr val="E46C22"/>
        </a:accent1>
        <a:accent2>
          <a:srgbClr val="14CAEE"/>
        </a:accent2>
        <a:accent3>
          <a:srgbClr val="FFFFFF"/>
        </a:accent3>
        <a:accent4>
          <a:srgbClr val="000000"/>
        </a:accent4>
        <a:accent5>
          <a:srgbClr val="EFBAAB"/>
        </a:accent5>
        <a:accent6>
          <a:srgbClr val="11B7D8"/>
        </a:accent6>
        <a:hlink>
          <a:srgbClr val="6A6AE2"/>
        </a:hlink>
        <a:folHlink>
          <a:srgbClr val="66A44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3366"/>
        </a:dk2>
        <a:lt2>
          <a:srgbClr val="C0C0C0"/>
        </a:lt2>
        <a:accent1>
          <a:srgbClr val="76CA2A"/>
        </a:accent1>
        <a:accent2>
          <a:srgbClr val="E5772D"/>
        </a:accent2>
        <a:accent3>
          <a:srgbClr val="FFFFFF"/>
        </a:accent3>
        <a:accent4>
          <a:srgbClr val="000000"/>
        </a:accent4>
        <a:accent5>
          <a:srgbClr val="BDE1AC"/>
        </a:accent5>
        <a:accent6>
          <a:srgbClr val="CF6B28"/>
        </a:accent6>
        <a:hlink>
          <a:srgbClr val="1A50B2"/>
        </a:hlink>
        <a:folHlink>
          <a:srgbClr val="855AD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3366"/>
        </a:dk2>
        <a:lt2>
          <a:srgbClr val="C0C0C0"/>
        </a:lt2>
        <a:accent1>
          <a:srgbClr val="4EA7EA"/>
        </a:accent1>
        <a:accent2>
          <a:srgbClr val="93C052"/>
        </a:accent2>
        <a:accent3>
          <a:srgbClr val="FFFFFF"/>
        </a:accent3>
        <a:accent4>
          <a:srgbClr val="000000"/>
        </a:accent4>
        <a:accent5>
          <a:srgbClr val="B2D0F3"/>
        </a:accent5>
        <a:accent6>
          <a:srgbClr val="85AE49"/>
        </a:accent6>
        <a:hlink>
          <a:srgbClr val="9999FF"/>
        </a:hlink>
        <a:folHlink>
          <a:srgbClr val="855AD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8695</TotalTime>
  <Words>20</Words>
  <Application>Microsoft Office PowerPoint</Application>
  <PresentationFormat>全屏显示(4:3)</PresentationFormat>
  <Paragraphs>5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8" baseType="lpstr">
      <vt:lpstr>Gulim</vt:lpstr>
      <vt:lpstr>宋体</vt:lpstr>
      <vt:lpstr>Arial</vt:lpstr>
      <vt:lpstr>Calibri</vt:lpstr>
      <vt:lpstr>Verdana</vt:lpstr>
      <vt:lpstr>Wingdings</vt:lpstr>
      <vt:lpstr>Default Design</vt:lpstr>
      <vt:lpstr>PowerPoint 演示文稿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Template</dc:title>
  <dc:creator>FtpDown</dc:creator>
  <dc:description/>
  <cp:lastModifiedBy>Windows 用户</cp:lastModifiedBy>
  <cp:revision>198</cp:revision>
  <dcterms:created xsi:type="dcterms:W3CDTF">2006-07-05T15:28:04Z</dcterms:created>
  <dcterms:modified xsi:type="dcterms:W3CDTF">2013-07-05T06:02:37Z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PowerPoint Template</vt:lpwstr>
  </property>
  <property fmtid="{D5CDD505-2E9C-101B-9397-08002B2CF9AE}" pid="3" name="SlideDescription">
    <vt:lpwstr/>
  </property>
</Properties>
</file>