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5215C-DFFC-4629-90B5-868FA764486E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BA564-B881-45CA-9036-4841A21C62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3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73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8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60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/>
          <p:cNvSpPr>
            <a:spLocks noChangeArrowheads="1"/>
          </p:cNvSpPr>
          <p:nvPr/>
        </p:nvSpPr>
        <p:spPr bwMode="auto">
          <a:xfrm rot="1800000">
            <a:off x="871538" y="3027363"/>
            <a:ext cx="5400675" cy="1085850"/>
          </a:xfrm>
          <a:prstGeom prst="rightArrow">
            <a:avLst>
              <a:gd name="adj1" fmla="val 39694"/>
              <a:gd name="adj2" fmla="val 1058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14999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109572" name="Group 3"/>
          <p:cNvGrpSpPr>
            <a:grpSpLocks/>
          </p:cNvGrpSpPr>
          <p:nvPr/>
        </p:nvGrpSpPr>
        <p:grpSpPr bwMode="auto">
          <a:xfrm>
            <a:off x="1116013" y="1555750"/>
            <a:ext cx="1008062" cy="930275"/>
            <a:chOff x="480" y="384"/>
            <a:chExt cx="1680" cy="1296"/>
          </a:xfrm>
        </p:grpSpPr>
        <p:pic>
          <p:nvPicPr>
            <p:cNvPr id="109580" name="Picture 4" descr="box_reflex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2517" name="Rectangle 5"/>
            <p:cNvSpPr>
              <a:spLocks noChangeArrowheads="1"/>
            </p:cNvSpPr>
            <p:nvPr/>
          </p:nvSpPr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text1</a:t>
              </a:r>
            </a:p>
          </p:txBody>
        </p:sp>
      </p:grpSp>
      <p:grpSp>
        <p:nvGrpSpPr>
          <p:cNvPr id="109574" name="Group 7"/>
          <p:cNvGrpSpPr>
            <a:grpSpLocks/>
          </p:cNvGrpSpPr>
          <p:nvPr/>
        </p:nvGrpSpPr>
        <p:grpSpPr bwMode="auto">
          <a:xfrm>
            <a:off x="5651500" y="3284538"/>
            <a:ext cx="2736850" cy="2659062"/>
            <a:chOff x="480" y="384"/>
            <a:chExt cx="1680" cy="1296"/>
          </a:xfrm>
        </p:grpSpPr>
        <p:pic>
          <p:nvPicPr>
            <p:cNvPr id="109578" name="Picture 8" descr="box_reflex3"/>
            <p:cNvPicPr>
              <a:picLocks noChangeAspect="1" noChangeArrowheads="1"/>
            </p:cNvPicPr>
            <p:nvPr/>
          </p:nvPicPr>
          <p:blipFill>
            <a:blip r:embed="rId4">
              <a:lum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2521" name="Rectangle 9"/>
            <p:cNvSpPr>
              <a:spLocks noChangeArrowheads="1"/>
            </p:cNvSpPr>
            <p:nvPr/>
          </p:nvSpPr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text3</a:t>
              </a:r>
            </a:p>
          </p:txBody>
        </p:sp>
      </p:grpSp>
      <p:grpSp>
        <p:nvGrpSpPr>
          <p:cNvPr id="109575" name="Group 10"/>
          <p:cNvGrpSpPr>
            <a:grpSpLocks/>
          </p:cNvGrpSpPr>
          <p:nvPr/>
        </p:nvGrpSpPr>
        <p:grpSpPr bwMode="auto">
          <a:xfrm>
            <a:off x="2768600" y="2347913"/>
            <a:ext cx="1731963" cy="1763712"/>
            <a:chOff x="480" y="384"/>
            <a:chExt cx="1680" cy="1296"/>
          </a:xfrm>
        </p:grpSpPr>
        <p:pic>
          <p:nvPicPr>
            <p:cNvPr id="109576" name="Picture 11" descr="box_reflex3"/>
            <p:cNvPicPr>
              <a:picLocks noChangeAspect="1" noChangeArrowheads="1"/>
            </p:cNvPicPr>
            <p:nvPr/>
          </p:nvPicPr>
          <p:blipFill>
            <a:blip r:embed="rId4" cstate="print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2524" name="Rectangle 12"/>
            <p:cNvSpPr>
              <a:spLocks noChangeArrowheads="1"/>
            </p:cNvSpPr>
            <p:nvPr/>
          </p:nvSpPr>
          <p:spPr bwMode="auto">
            <a:xfrm>
              <a:off x="480" y="384"/>
              <a:ext cx="1680" cy="129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ea typeface="Gulim" pitchFamily="34" charset="-127"/>
                </a:rPr>
                <a:t>text2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51179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20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