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0F705-6877-4A32-8322-06DCC966B25E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F1045-7809-4590-ACC9-4C0A6A40FC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16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203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44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388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4" name="Group 32"/>
          <p:cNvGrpSpPr>
            <a:grpSpLocks/>
          </p:cNvGrpSpPr>
          <p:nvPr/>
        </p:nvGrpSpPr>
        <p:grpSpPr bwMode="auto">
          <a:xfrm>
            <a:off x="1030288" y="1773238"/>
            <a:ext cx="7081837" cy="4178300"/>
            <a:chOff x="414" y="1073"/>
            <a:chExt cx="4802" cy="2951"/>
          </a:xfrm>
        </p:grpSpPr>
        <p:sp>
          <p:nvSpPr>
            <p:cNvPr id="107525" name="Line 3"/>
            <p:cNvSpPr>
              <a:spLocks noChangeShapeType="1"/>
            </p:cNvSpPr>
            <p:nvPr/>
          </p:nvSpPr>
          <p:spPr bwMode="gray">
            <a:xfrm>
              <a:off x="874" y="1423"/>
              <a:ext cx="3058" cy="0"/>
            </a:xfrm>
            <a:prstGeom prst="line">
              <a:avLst/>
            </a:prstGeom>
            <a:noFill/>
            <a:ln w="25400" cap="rnd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7526" name="Line 4"/>
            <p:cNvSpPr>
              <a:spLocks noChangeShapeType="1"/>
            </p:cNvSpPr>
            <p:nvPr/>
          </p:nvSpPr>
          <p:spPr bwMode="gray">
            <a:xfrm>
              <a:off x="874" y="1936"/>
              <a:ext cx="3058" cy="0"/>
            </a:xfrm>
            <a:prstGeom prst="line">
              <a:avLst/>
            </a:prstGeom>
            <a:noFill/>
            <a:ln w="25400" cap="rnd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7527" name="Line 5"/>
            <p:cNvSpPr>
              <a:spLocks noChangeShapeType="1"/>
            </p:cNvSpPr>
            <p:nvPr/>
          </p:nvSpPr>
          <p:spPr bwMode="gray">
            <a:xfrm>
              <a:off x="874" y="2500"/>
              <a:ext cx="3058" cy="0"/>
            </a:xfrm>
            <a:prstGeom prst="line">
              <a:avLst/>
            </a:prstGeom>
            <a:noFill/>
            <a:ln w="25400" cap="rnd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07528" name="Picture 6" descr="metal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2" y="1561"/>
              <a:ext cx="160" cy="2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29" name="Picture 7" descr="metal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0" y="2568"/>
              <a:ext cx="160" cy="1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30" name="Picture 8" descr="metal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1" y="2272"/>
              <a:ext cx="160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531" name="AutoShape 9"/>
            <p:cNvSpPr>
              <a:spLocks noChangeArrowheads="1"/>
            </p:cNvSpPr>
            <p:nvPr/>
          </p:nvSpPr>
          <p:spPr bwMode="auto">
            <a:xfrm>
              <a:off x="855" y="3715"/>
              <a:ext cx="3195" cy="19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7532" name="AutoShape 10"/>
            <p:cNvSpPr>
              <a:spLocks noChangeArrowheads="1"/>
            </p:cNvSpPr>
            <p:nvPr/>
          </p:nvSpPr>
          <p:spPr bwMode="auto">
            <a:xfrm>
              <a:off x="855" y="1186"/>
              <a:ext cx="29" cy="2539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07533" name="Picture 11" descr="box_line_sm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9" y="1284"/>
              <a:ext cx="174" cy="2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0476" name="Text Box 12"/>
            <p:cNvSpPr txBox="1">
              <a:spLocks noChangeArrowheads="1"/>
            </p:cNvSpPr>
            <p:nvPr/>
          </p:nvSpPr>
          <p:spPr bwMode="gray">
            <a:xfrm>
              <a:off x="4164" y="1285"/>
              <a:ext cx="884" cy="25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example1</a:t>
              </a:r>
            </a:p>
          </p:txBody>
        </p:sp>
        <p:sp>
          <p:nvSpPr>
            <p:cNvPr id="190477" name="Text Box 13"/>
            <p:cNvSpPr txBox="1">
              <a:spLocks noChangeArrowheads="1"/>
            </p:cNvSpPr>
            <p:nvPr/>
          </p:nvSpPr>
          <p:spPr bwMode="gray">
            <a:xfrm>
              <a:off x="1862" y="3785"/>
              <a:ext cx="602" cy="23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6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2</a:t>
              </a:r>
              <a:r>
                <a:rPr lang="en-US" altLang="ko-KR" sz="1600" baseline="300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nd</a:t>
              </a:r>
              <a:r>
                <a:rPr lang="en-US" altLang="ko-KR" sz="16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 Qtr</a:t>
              </a:r>
            </a:p>
          </p:txBody>
        </p:sp>
        <p:sp>
          <p:nvSpPr>
            <p:cNvPr id="190478" name="Text Box 14"/>
            <p:cNvSpPr txBox="1">
              <a:spLocks noChangeArrowheads="1"/>
            </p:cNvSpPr>
            <p:nvPr/>
          </p:nvSpPr>
          <p:spPr bwMode="gray">
            <a:xfrm>
              <a:off x="2573" y="3785"/>
              <a:ext cx="579" cy="23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6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3</a:t>
              </a:r>
              <a:r>
                <a:rPr lang="en-US" altLang="ko-KR" sz="1600" baseline="300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rd</a:t>
              </a:r>
              <a:r>
                <a:rPr lang="en-US" altLang="ko-KR" sz="16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 Qtr</a:t>
              </a:r>
            </a:p>
          </p:txBody>
        </p:sp>
        <p:sp>
          <p:nvSpPr>
            <p:cNvPr id="190479" name="Text Box 15"/>
            <p:cNvSpPr txBox="1">
              <a:spLocks noChangeArrowheads="1"/>
            </p:cNvSpPr>
            <p:nvPr/>
          </p:nvSpPr>
          <p:spPr bwMode="gray">
            <a:xfrm>
              <a:off x="3268" y="3785"/>
              <a:ext cx="580" cy="23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6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4</a:t>
              </a:r>
              <a:r>
                <a:rPr lang="en-US" altLang="ko-KR" sz="1600" baseline="300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th</a:t>
              </a:r>
              <a:r>
                <a:rPr lang="en-US" altLang="ko-KR" sz="16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 Qtr</a:t>
              </a:r>
            </a:p>
          </p:txBody>
        </p:sp>
        <p:sp>
          <p:nvSpPr>
            <p:cNvPr id="190480" name="Text Box 16"/>
            <p:cNvSpPr txBox="1">
              <a:spLocks noChangeArrowheads="1"/>
            </p:cNvSpPr>
            <p:nvPr/>
          </p:nvSpPr>
          <p:spPr bwMode="gray">
            <a:xfrm>
              <a:off x="414" y="1305"/>
              <a:ext cx="490" cy="25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92%</a:t>
              </a:r>
            </a:p>
          </p:txBody>
        </p:sp>
        <p:sp>
          <p:nvSpPr>
            <p:cNvPr id="190481" name="Text Box 17"/>
            <p:cNvSpPr txBox="1">
              <a:spLocks noChangeArrowheads="1"/>
            </p:cNvSpPr>
            <p:nvPr/>
          </p:nvSpPr>
          <p:spPr bwMode="gray">
            <a:xfrm>
              <a:off x="414" y="1800"/>
              <a:ext cx="490" cy="25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70%</a:t>
              </a:r>
            </a:p>
          </p:txBody>
        </p:sp>
        <p:sp>
          <p:nvSpPr>
            <p:cNvPr id="190482" name="Text Box 18"/>
            <p:cNvSpPr txBox="1">
              <a:spLocks noChangeArrowheads="1"/>
            </p:cNvSpPr>
            <p:nvPr/>
          </p:nvSpPr>
          <p:spPr bwMode="gray">
            <a:xfrm>
              <a:off x="414" y="2369"/>
              <a:ext cx="490" cy="25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50%</a:t>
              </a:r>
            </a:p>
          </p:txBody>
        </p:sp>
        <p:sp>
          <p:nvSpPr>
            <p:cNvPr id="190483" name="Text Box 19"/>
            <p:cNvSpPr txBox="1">
              <a:spLocks noChangeArrowheads="1"/>
            </p:cNvSpPr>
            <p:nvPr/>
          </p:nvSpPr>
          <p:spPr bwMode="gray">
            <a:xfrm>
              <a:off x="4164" y="1659"/>
              <a:ext cx="884" cy="25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example2</a:t>
              </a:r>
            </a:p>
          </p:txBody>
        </p:sp>
        <p:sp>
          <p:nvSpPr>
            <p:cNvPr id="190484" name="Text Box 20"/>
            <p:cNvSpPr txBox="1">
              <a:spLocks noChangeArrowheads="1"/>
            </p:cNvSpPr>
            <p:nvPr/>
          </p:nvSpPr>
          <p:spPr bwMode="gray">
            <a:xfrm>
              <a:off x="4164" y="2036"/>
              <a:ext cx="884" cy="25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example3</a:t>
              </a:r>
            </a:p>
          </p:txBody>
        </p:sp>
        <p:sp>
          <p:nvSpPr>
            <p:cNvPr id="190485" name="Text Box 21"/>
            <p:cNvSpPr txBox="1">
              <a:spLocks noChangeArrowheads="1"/>
            </p:cNvSpPr>
            <p:nvPr/>
          </p:nvSpPr>
          <p:spPr bwMode="gray">
            <a:xfrm>
              <a:off x="4164" y="2409"/>
              <a:ext cx="884" cy="25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example4</a:t>
              </a:r>
            </a:p>
          </p:txBody>
        </p:sp>
        <p:sp>
          <p:nvSpPr>
            <p:cNvPr id="190486" name="Text Box 22"/>
            <p:cNvSpPr txBox="1">
              <a:spLocks noChangeArrowheads="1"/>
            </p:cNvSpPr>
            <p:nvPr/>
          </p:nvSpPr>
          <p:spPr bwMode="gray">
            <a:xfrm>
              <a:off x="1182" y="3786"/>
              <a:ext cx="577" cy="23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6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1</a:t>
              </a:r>
              <a:r>
                <a:rPr lang="en-US" altLang="ko-KR" sz="1600" baseline="300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st</a:t>
              </a:r>
              <a:r>
                <a:rPr lang="en-US" altLang="ko-KR" sz="160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Gulim" pitchFamily="34" charset="-127"/>
                </a:rPr>
                <a:t> Qtr</a:t>
              </a:r>
            </a:p>
          </p:txBody>
        </p:sp>
        <p:pic>
          <p:nvPicPr>
            <p:cNvPr id="107545" name="Picture 23" descr="box_reflex"/>
            <p:cNvPicPr>
              <a:picLocks noChangeAspect="1" noChangeArrowheads="1"/>
            </p:cNvPicPr>
            <p:nvPr/>
          </p:nvPicPr>
          <p:blipFill>
            <a:blip r:embed="rId5" cstate="print">
              <a:lum bright="36000" contrast="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5" y="2087"/>
              <a:ext cx="14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46" name="Picture 24" descr="box_reflex"/>
            <p:cNvPicPr>
              <a:picLocks noChangeAspect="1" noChangeArrowheads="1"/>
            </p:cNvPicPr>
            <p:nvPr/>
          </p:nvPicPr>
          <p:blipFill>
            <a:blip r:embed="rId5" cstate="print">
              <a:lum bright="-2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5" y="1331"/>
              <a:ext cx="14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47" name="Picture 25" descr="box_reflex"/>
            <p:cNvPicPr>
              <a:picLocks noChangeAspect="1" noChangeArrowheads="1"/>
            </p:cNvPicPr>
            <p:nvPr/>
          </p:nvPicPr>
          <p:blipFill>
            <a:blip r:embed="rId5" cstate="print">
              <a:lum bright="-56000" contrast="-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5" y="1706"/>
              <a:ext cx="14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48" name="Picture 26" descr="box_reflex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5" y="2478"/>
              <a:ext cx="14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549" name="Freeform 27"/>
            <p:cNvSpPr>
              <a:spLocks/>
            </p:cNvSpPr>
            <p:nvPr/>
          </p:nvSpPr>
          <p:spPr bwMode="gray">
            <a:xfrm>
              <a:off x="1464" y="1194"/>
              <a:ext cx="2646" cy="1620"/>
            </a:xfrm>
            <a:custGeom>
              <a:avLst/>
              <a:gdLst>
                <a:gd name="T0" fmla="*/ 0 w 2646"/>
                <a:gd name="T1" fmla="*/ 1314 h 1620"/>
                <a:gd name="T2" fmla="*/ 702 w 2646"/>
                <a:gd name="T3" fmla="*/ 1620 h 1620"/>
                <a:gd name="T4" fmla="*/ 1404 w 2646"/>
                <a:gd name="T5" fmla="*/ 360 h 1620"/>
                <a:gd name="T6" fmla="*/ 2094 w 2646"/>
                <a:gd name="T7" fmla="*/ 708 h 1620"/>
                <a:gd name="T8" fmla="*/ 2646 w 2646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6"/>
                <a:gd name="T16" fmla="*/ 0 h 1620"/>
                <a:gd name="T17" fmla="*/ 2646 w 2646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6" h="1620">
                  <a:moveTo>
                    <a:pt x="0" y="1314"/>
                  </a:moveTo>
                  <a:lnTo>
                    <a:pt x="702" y="1620"/>
                  </a:lnTo>
                  <a:lnTo>
                    <a:pt x="1404" y="360"/>
                  </a:lnTo>
                  <a:lnTo>
                    <a:pt x="2094" y="708"/>
                  </a:lnTo>
                  <a:lnTo>
                    <a:pt x="2646" y="0"/>
                  </a:lnTo>
                </a:path>
              </a:pathLst>
            </a:custGeom>
            <a:noFill/>
            <a:ln w="50800">
              <a:solidFill>
                <a:schemeClr val="tx2"/>
              </a:solidFill>
              <a:round/>
              <a:headEnd type="oval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07550" name="Picture 28" descr="box_reflex"/>
            <p:cNvPicPr>
              <a:picLocks noChangeAspect="1" noChangeArrowheads="1"/>
            </p:cNvPicPr>
            <p:nvPr/>
          </p:nvPicPr>
          <p:blipFill>
            <a:blip r:embed="rId6">
              <a:lum bright="-2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2092"/>
              <a:ext cx="283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51" name="Picture 29" descr="box_reflex"/>
            <p:cNvPicPr>
              <a:picLocks noChangeAspect="1" noChangeArrowheads="1"/>
            </p:cNvPicPr>
            <p:nvPr/>
          </p:nvPicPr>
          <p:blipFill>
            <a:blip r:embed="rId6">
              <a:lum bright="-56000" contrast="-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8" y="2343"/>
              <a:ext cx="283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52" name="Picture 30" descr="box_reflex"/>
            <p:cNvPicPr>
              <a:picLocks noChangeAspect="1" noChangeArrowheads="1"/>
            </p:cNvPicPr>
            <p:nvPr/>
          </p:nvPicPr>
          <p:blipFill>
            <a:blip r:embed="rId7" cstate="print">
              <a:lum bright="36000" contrast="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2" y="1073"/>
              <a:ext cx="306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53" name="Picture 31" descr="box_reflex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3" y="1456"/>
              <a:ext cx="283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5637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35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