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69FFF4-729C-40A6-AF25-095C99B53937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4FF5B-13D1-49D3-A811-65218101BD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070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50276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478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6848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428" name="Group 18"/>
          <p:cNvGrpSpPr>
            <a:grpSpLocks/>
          </p:cNvGrpSpPr>
          <p:nvPr/>
        </p:nvGrpSpPr>
        <p:grpSpPr bwMode="auto">
          <a:xfrm>
            <a:off x="987926" y="1844824"/>
            <a:ext cx="7131880" cy="3470734"/>
            <a:chOff x="226" y="1149"/>
            <a:chExt cx="5307" cy="2621"/>
          </a:xfrm>
        </p:grpSpPr>
        <p:sp>
          <p:nvSpPr>
            <p:cNvPr id="179203" name="AutoShape 3"/>
            <p:cNvSpPr>
              <a:spLocks noChangeArrowheads="1"/>
            </p:cNvSpPr>
            <p:nvPr/>
          </p:nvSpPr>
          <p:spPr bwMode="gray">
            <a:xfrm>
              <a:off x="2170" y="1570"/>
              <a:ext cx="1419" cy="22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0"/>
                    <a:invGamma/>
                    <a:alpha val="0"/>
                  </a:schemeClr>
                </a:gs>
              </a:gsLst>
              <a:lin ang="5400000" scaled="1"/>
            </a:gradFill>
            <a:ln w="254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>
                  <a:solidFill>
                    <a:schemeClr val="bg1"/>
                  </a:solidFill>
                  <a:latin typeface="Verdana" pitchFamily="34" charset="0"/>
                  <a:ea typeface="Gulim" pitchFamily="34" charset="-127"/>
                </a:rPr>
                <a:t>example2</a:t>
              </a:r>
            </a:p>
          </p:txBody>
        </p:sp>
        <p:grpSp>
          <p:nvGrpSpPr>
            <p:cNvPr id="103431" name="Group 4"/>
            <p:cNvGrpSpPr>
              <a:grpSpLocks/>
            </p:cNvGrpSpPr>
            <p:nvPr/>
          </p:nvGrpSpPr>
          <p:grpSpPr bwMode="auto">
            <a:xfrm>
              <a:off x="2443" y="1149"/>
              <a:ext cx="874" cy="874"/>
              <a:chOff x="3016" y="504"/>
              <a:chExt cx="1836" cy="1834"/>
            </a:xfrm>
          </p:grpSpPr>
          <p:pic>
            <p:nvPicPr>
              <p:cNvPr id="103442" name="Picture 5" descr="ball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3016" y="504"/>
                <a:ext cx="1836" cy="18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3443" name="Oval 6"/>
              <p:cNvSpPr>
                <a:spLocks noChangeArrowheads="1"/>
              </p:cNvSpPr>
              <p:nvPr/>
            </p:nvSpPr>
            <p:spPr bwMode="gray">
              <a:xfrm>
                <a:off x="3096" y="584"/>
                <a:ext cx="1676" cy="1674"/>
              </a:xfrm>
              <a:prstGeom prst="ellipse">
                <a:avLst/>
              </a:prstGeom>
              <a:solidFill>
                <a:schemeClr val="tx1">
                  <a:alpha val="50195"/>
                </a:schemeClr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latinLnBrk="1" hangingPunct="1"/>
                <a:r>
                  <a:rPr kumimoji="1" lang="en-US" altLang="ko-KR" sz="2000" b="1">
                    <a:solidFill>
                      <a:schemeClr val="bg1"/>
                    </a:solidFill>
                    <a:latin typeface="Verdana" panose="020B0604030504040204" pitchFamily="34" charset="0"/>
                    <a:ea typeface="Gulim" panose="020B0600000101010101" pitchFamily="34" charset="-127"/>
                  </a:rPr>
                  <a:t>text2</a:t>
                </a:r>
              </a:p>
            </p:txBody>
          </p:sp>
        </p:grpSp>
        <p:sp>
          <p:nvSpPr>
            <p:cNvPr id="179207" name="AutoShape 7"/>
            <p:cNvSpPr>
              <a:spLocks noChangeArrowheads="1"/>
            </p:cNvSpPr>
            <p:nvPr/>
          </p:nvSpPr>
          <p:spPr bwMode="gray">
            <a:xfrm>
              <a:off x="226" y="1570"/>
              <a:ext cx="1420" cy="22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0"/>
                    <a:invGamma/>
                    <a:alpha val="0"/>
                  </a:schemeClr>
                </a:gs>
              </a:gsLst>
              <a:lin ang="5400000" scaled="1"/>
            </a:gradFill>
            <a:ln w="254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>
                  <a:solidFill>
                    <a:schemeClr val="bg1"/>
                  </a:solidFill>
                  <a:latin typeface="Verdana" pitchFamily="34" charset="0"/>
                  <a:ea typeface="Gulim" pitchFamily="34" charset="-127"/>
                </a:rPr>
                <a:t>example1</a:t>
              </a:r>
            </a:p>
          </p:txBody>
        </p:sp>
        <p:grpSp>
          <p:nvGrpSpPr>
            <p:cNvPr id="103433" name="Group 8"/>
            <p:cNvGrpSpPr>
              <a:grpSpLocks/>
            </p:cNvGrpSpPr>
            <p:nvPr/>
          </p:nvGrpSpPr>
          <p:grpSpPr bwMode="auto">
            <a:xfrm>
              <a:off x="499" y="1149"/>
              <a:ext cx="874" cy="874"/>
              <a:chOff x="3016" y="504"/>
              <a:chExt cx="1836" cy="1834"/>
            </a:xfrm>
          </p:grpSpPr>
          <p:pic>
            <p:nvPicPr>
              <p:cNvPr id="103440" name="Picture 9" descr="ball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3016" y="504"/>
                <a:ext cx="1836" cy="18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3441" name="Oval 10"/>
              <p:cNvSpPr>
                <a:spLocks noChangeArrowheads="1"/>
              </p:cNvSpPr>
              <p:nvPr/>
            </p:nvSpPr>
            <p:spPr bwMode="gray">
              <a:xfrm>
                <a:off x="3096" y="584"/>
                <a:ext cx="1676" cy="1674"/>
              </a:xfrm>
              <a:prstGeom prst="ellipse">
                <a:avLst/>
              </a:prstGeom>
              <a:solidFill>
                <a:schemeClr val="tx1">
                  <a:alpha val="50195"/>
                </a:schemeClr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latinLnBrk="1" hangingPunct="1"/>
                <a:r>
                  <a:rPr kumimoji="1" lang="en-US" altLang="ko-KR" sz="2000" b="1">
                    <a:solidFill>
                      <a:schemeClr val="bg1"/>
                    </a:solidFill>
                    <a:latin typeface="Verdana" panose="020B0604030504040204" pitchFamily="34" charset="0"/>
                    <a:ea typeface="Gulim" panose="020B0600000101010101" pitchFamily="34" charset="-127"/>
                  </a:rPr>
                  <a:t>text1</a:t>
                </a:r>
              </a:p>
            </p:txBody>
          </p:sp>
        </p:grpSp>
        <p:sp>
          <p:nvSpPr>
            <p:cNvPr id="179211" name="AutoShape 11"/>
            <p:cNvSpPr>
              <a:spLocks noChangeArrowheads="1"/>
            </p:cNvSpPr>
            <p:nvPr/>
          </p:nvSpPr>
          <p:spPr bwMode="gray">
            <a:xfrm>
              <a:off x="4114" y="1570"/>
              <a:ext cx="1419" cy="22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0"/>
                    <a:invGamma/>
                    <a:alpha val="0"/>
                  </a:schemeClr>
                </a:gs>
              </a:gsLst>
              <a:lin ang="5400000" scaled="1"/>
            </a:gradFill>
            <a:ln w="254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>
                  <a:solidFill>
                    <a:schemeClr val="bg1"/>
                  </a:solidFill>
                  <a:latin typeface="Verdana" pitchFamily="34" charset="0"/>
                  <a:ea typeface="Gulim" pitchFamily="34" charset="-127"/>
                </a:rPr>
                <a:t>example3</a:t>
              </a:r>
            </a:p>
          </p:txBody>
        </p:sp>
        <p:grpSp>
          <p:nvGrpSpPr>
            <p:cNvPr id="103435" name="Group 12"/>
            <p:cNvGrpSpPr>
              <a:grpSpLocks/>
            </p:cNvGrpSpPr>
            <p:nvPr/>
          </p:nvGrpSpPr>
          <p:grpSpPr bwMode="auto">
            <a:xfrm>
              <a:off x="4387" y="1149"/>
              <a:ext cx="874" cy="874"/>
              <a:chOff x="3016" y="504"/>
              <a:chExt cx="1836" cy="1834"/>
            </a:xfrm>
          </p:grpSpPr>
          <p:pic>
            <p:nvPicPr>
              <p:cNvPr id="103438" name="Picture 13" descr="ball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3016" y="504"/>
                <a:ext cx="1836" cy="18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3439" name="Oval 14"/>
              <p:cNvSpPr>
                <a:spLocks noChangeArrowheads="1"/>
              </p:cNvSpPr>
              <p:nvPr/>
            </p:nvSpPr>
            <p:spPr bwMode="gray">
              <a:xfrm>
                <a:off x="3096" y="584"/>
                <a:ext cx="1676" cy="1674"/>
              </a:xfrm>
              <a:prstGeom prst="ellipse">
                <a:avLst/>
              </a:prstGeom>
              <a:solidFill>
                <a:schemeClr val="tx1">
                  <a:alpha val="50195"/>
                </a:schemeClr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latinLnBrk="1" hangingPunct="1"/>
                <a:r>
                  <a:rPr kumimoji="1" lang="en-US" altLang="ko-KR" sz="2000" b="1" dirty="0">
                    <a:solidFill>
                      <a:schemeClr val="bg1"/>
                    </a:solidFill>
                    <a:latin typeface="Verdana" panose="020B0604030504040204" pitchFamily="34" charset="0"/>
                    <a:ea typeface="Gulim" panose="020B0600000101010101" pitchFamily="34" charset="-127"/>
                  </a:rPr>
                  <a:t>text3</a:t>
                </a:r>
              </a:p>
            </p:txBody>
          </p:sp>
        </p:grpSp>
        <p:sp>
          <p:nvSpPr>
            <p:cNvPr id="103436" name="AutoShape 16"/>
            <p:cNvSpPr>
              <a:spLocks noChangeArrowheads="1"/>
            </p:cNvSpPr>
            <p:nvPr/>
          </p:nvSpPr>
          <p:spPr bwMode="gray">
            <a:xfrm>
              <a:off x="1610" y="1207"/>
              <a:ext cx="635" cy="50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68 w 21600"/>
                <a:gd name="T13" fmla="*/ 5400 h 21600"/>
                <a:gd name="T14" fmla="*/ 18913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03437" name="AutoShape 17"/>
            <p:cNvSpPr>
              <a:spLocks noChangeArrowheads="1"/>
            </p:cNvSpPr>
            <p:nvPr/>
          </p:nvSpPr>
          <p:spPr bwMode="gray">
            <a:xfrm>
              <a:off x="3560" y="1207"/>
              <a:ext cx="635" cy="50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68 w 21600"/>
                <a:gd name="T13" fmla="*/ 5400 h 21600"/>
                <a:gd name="T14" fmla="*/ 18913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206479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23</Words>
  <Application>Microsoft Office PowerPoint</Application>
  <PresentationFormat>全屏显示(4:3)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Gulim</vt:lpstr>
      <vt:lpstr>宋体</vt:lpstr>
      <vt:lpstr>Arial</vt:lpstr>
      <vt:lpstr>Calibri</vt:lpstr>
      <vt:lpstr>Verdana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