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8A5B-6E00-467B-849A-9B3D0AC98CA3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12D8-F6B4-4130-8E9F-BA405FE0A8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00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135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35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70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9" name="Group 2"/>
          <p:cNvGrpSpPr>
            <a:grpSpLocks/>
          </p:cNvGrpSpPr>
          <p:nvPr/>
        </p:nvGrpSpPr>
        <p:grpSpPr bwMode="auto">
          <a:xfrm>
            <a:off x="262687" y="1757362"/>
            <a:ext cx="8617040" cy="3946526"/>
            <a:chOff x="648" y="754"/>
            <a:chExt cx="4464" cy="2086"/>
          </a:xfrm>
          <a:gradFill flip="none" rotWithShape="1">
            <a:gsLst>
              <a:gs pos="0">
                <a:schemeClr val="bg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lin ang="5400000" scaled="1"/>
            <a:tileRect/>
          </a:gradFill>
        </p:grpSpPr>
        <p:sp>
          <p:nvSpPr>
            <p:cNvPr id="181251" name="Freeform 3"/>
            <p:cNvSpPr>
              <a:spLocks/>
            </p:cNvSpPr>
            <p:nvPr/>
          </p:nvSpPr>
          <p:spPr bwMode="gray">
            <a:xfrm flipH="1" flipV="1">
              <a:off x="648" y="754"/>
              <a:ext cx="2233" cy="2088"/>
            </a:xfrm>
            <a:custGeom>
              <a:avLst/>
              <a:gdLst/>
              <a:ahLst/>
              <a:cxnLst>
                <a:cxn ang="0">
                  <a:pos x="1138" y="1821"/>
                </a:cxn>
                <a:cxn ang="0">
                  <a:pos x="1707" y="18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07"/>
                </a:cxn>
                <a:cxn ang="0">
                  <a:pos x="1138" y="1821"/>
                </a:cxn>
              </a:cxnLst>
              <a:rect l="0" t="0" r="r" b="b"/>
              <a:pathLst>
                <a:path w="1707" h="1821">
                  <a:moveTo>
                    <a:pt x="1138" y="1821"/>
                  </a:moveTo>
                  <a:lnTo>
                    <a:pt x="1707" y="1821"/>
                  </a:lnTo>
                  <a:cubicBezTo>
                    <a:pt x="1707" y="815"/>
                    <a:pt x="943" y="0"/>
                    <a:pt x="0" y="0"/>
                  </a:cubicBezTo>
                  <a:lnTo>
                    <a:pt x="0" y="0"/>
                  </a:lnTo>
                  <a:lnTo>
                    <a:pt x="0" y="607"/>
                  </a:lnTo>
                  <a:cubicBezTo>
                    <a:pt x="629" y="607"/>
                    <a:pt x="1138" y="1150"/>
                    <a:pt x="1138" y="182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81252" name="Freeform 4"/>
            <p:cNvSpPr>
              <a:spLocks/>
            </p:cNvSpPr>
            <p:nvPr/>
          </p:nvSpPr>
          <p:spPr bwMode="gray">
            <a:xfrm flipV="1">
              <a:off x="2881" y="754"/>
              <a:ext cx="2231" cy="2088"/>
            </a:xfrm>
            <a:custGeom>
              <a:avLst/>
              <a:gdLst/>
              <a:ahLst/>
              <a:cxnLst>
                <a:cxn ang="0">
                  <a:pos x="1138" y="1821"/>
                </a:cxn>
                <a:cxn ang="0">
                  <a:pos x="1707" y="18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07"/>
                </a:cxn>
                <a:cxn ang="0">
                  <a:pos x="1138" y="1821"/>
                </a:cxn>
              </a:cxnLst>
              <a:rect l="0" t="0" r="r" b="b"/>
              <a:pathLst>
                <a:path w="1707" h="1821">
                  <a:moveTo>
                    <a:pt x="1138" y="1821"/>
                  </a:moveTo>
                  <a:lnTo>
                    <a:pt x="1707" y="1821"/>
                  </a:lnTo>
                  <a:cubicBezTo>
                    <a:pt x="1707" y="815"/>
                    <a:pt x="943" y="0"/>
                    <a:pt x="0" y="0"/>
                  </a:cubicBezTo>
                  <a:lnTo>
                    <a:pt x="0" y="0"/>
                  </a:lnTo>
                  <a:lnTo>
                    <a:pt x="0" y="607"/>
                  </a:lnTo>
                  <a:cubicBezTo>
                    <a:pt x="629" y="607"/>
                    <a:pt x="1138" y="1150"/>
                    <a:pt x="1138" y="182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81253" name="Oval 5"/>
          <p:cNvSpPr>
            <a:spLocks noChangeArrowheads="1"/>
          </p:cNvSpPr>
          <p:nvPr/>
        </p:nvSpPr>
        <p:spPr bwMode="gray">
          <a:xfrm>
            <a:off x="4005263" y="6186488"/>
            <a:ext cx="1133475" cy="12065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81254" name="Oval 6"/>
          <p:cNvSpPr>
            <a:spLocks noChangeArrowheads="1"/>
          </p:cNvSpPr>
          <p:nvPr/>
        </p:nvSpPr>
        <p:spPr bwMode="gray">
          <a:xfrm>
            <a:off x="1263650" y="5583238"/>
            <a:ext cx="1130300" cy="12065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101382" name="Group 7"/>
          <p:cNvGrpSpPr>
            <a:grpSpLocks/>
          </p:cNvGrpSpPr>
          <p:nvPr/>
        </p:nvGrpSpPr>
        <p:grpSpPr bwMode="auto">
          <a:xfrm flipH="1">
            <a:off x="1033463" y="3932238"/>
            <a:ext cx="1576387" cy="1543050"/>
            <a:chOff x="3016" y="504"/>
            <a:chExt cx="1836" cy="1834"/>
          </a:xfrm>
        </p:grpSpPr>
        <p:pic>
          <p:nvPicPr>
            <p:cNvPr id="101397" name="Picture 8" descr="b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8" name="Oval 9"/>
            <p:cNvSpPr>
              <a:spLocks noChangeArrowheads="1"/>
            </p:cNvSpPr>
            <p:nvPr/>
          </p:nvSpPr>
          <p:spPr bwMode="gray">
            <a:xfrm>
              <a:off x="3096" y="584"/>
              <a:ext cx="1676" cy="1674"/>
            </a:xfrm>
            <a:prstGeom prst="ellipse">
              <a:avLst/>
            </a:prstGeom>
            <a:solidFill>
              <a:schemeClr val="tx1">
                <a:alpha val="50195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000">
                  <a:solidFill>
                    <a:schemeClr val="bg1"/>
                  </a:solidFill>
                  <a:latin typeface="Verdana" panose="020B0604030504040204" pitchFamily="34" charset="0"/>
                  <a:ea typeface="Gulim" panose="020B0600000101010101" pitchFamily="34" charset="-127"/>
                </a:rPr>
                <a:t>text1</a:t>
              </a:r>
            </a:p>
          </p:txBody>
        </p:sp>
      </p:grpSp>
      <p:grpSp>
        <p:nvGrpSpPr>
          <p:cNvPr id="101383" name="Group 10"/>
          <p:cNvGrpSpPr>
            <a:grpSpLocks/>
          </p:cNvGrpSpPr>
          <p:nvPr/>
        </p:nvGrpSpPr>
        <p:grpSpPr bwMode="auto">
          <a:xfrm flipH="1">
            <a:off x="3783013" y="4611688"/>
            <a:ext cx="1576387" cy="1543050"/>
            <a:chOff x="3016" y="504"/>
            <a:chExt cx="1836" cy="1834"/>
          </a:xfrm>
        </p:grpSpPr>
        <p:pic>
          <p:nvPicPr>
            <p:cNvPr id="101395" name="Picture 11" descr="b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6" name="Oval 12"/>
            <p:cNvSpPr>
              <a:spLocks noChangeArrowheads="1"/>
            </p:cNvSpPr>
            <p:nvPr/>
          </p:nvSpPr>
          <p:spPr bwMode="gray">
            <a:xfrm>
              <a:off x="3096" y="584"/>
              <a:ext cx="1676" cy="1674"/>
            </a:xfrm>
            <a:prstGeom prst="ellipse">
              <a:avLst/>
            </a:prstGeom>
            <a:solidFill>
              <a:schemeClr val="tx1">
                <a:alpha val="50195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000">
                  <a:solidFill>
                    <a:schemeClr val="bg1"/>
                  </a:solidFill>
                  <a:latin typeface="Verdana" panose="020B0604030504040204" pitchFamily="34" charset="0"/>
                  <a:ea typeface="Gulim" panose="020B0600000101010101" pitchFamily="34" charset="-127"/>
                </a:rPr>
                <a:t>text2</a:t>
              </a:r>
            </a:p>
          </p:txBody>
        </p:sp>
      </p:grpSp>
      <p:grpSp>
        <p:nvGrpSpPr>
          <p:cNvPr id="101384" name="Group 13"/>
          <p:cNvGrpSpPr>
            <a:grpSpLocks/>
          </p:cNvGrpSpPr>
          <p:nvPr/>
        </p:nvGrpSpPr>
        <p:grpSpPr bwMode="auto">
          <a:xfrm flipH="1">
            <a:off x="6532563" y="3932238"/>
            <a:ext cx="1576387" cy="1543050"/>
            <a:chOff x="3016" y="504"/>
            <a:chExt cx="1836" cy="1834"/>
          </a:xfrm>
        </p:grpSpPr>
        <p:pic>
          <p:nvPicPr>
            <p:cNvPr id="101393" name="Picture 14" descr="b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4" name="Oval 15"/>
            <p:cNvSpPr>
              <a:spLocks noChangeArrowheads="1"/>
            </p:cNvSpPr>
            <p:nvPr/>
          </p:nvSpPr>
          <p:spPr bwMode="gray">
            <a:xfrm>
              <a:off x="3096" y="584"/>
              <a:ext cx="1676" cy="1674"/>
            </a:xfrm>
            <a:prstGeom prst="ellipse">
              <a:avLst/>
            </a:prstGeom>
            <a:solidFill>
              <a:schemeClr val="tx1">
                <a:alpha val="50195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000">
                  <a:solidFill>
                    <a:schemeClr val="bg1"/>
                  </a:solidFill>
                  <a:latin typeface="Verdana" panose="020B0604030504040204" pitchFamily="34" charset="0"/>
                  <a:ea typeface="Gulim" panose="020B0600000101010101" pitchFamily="34" charset="-127"/>
                </a:rPr>
                <a:t>text3</a:t>
              </a:r>
            </a:p>
          </p:txBody>
        </p:sp>
      </p:grpSp>
      <p:sp>
        <p:nvSpPr>
          <p:cNvPr id="181264" name="AutoShape 16"/>
          <p:cNvSpPr>
            <a:spLocks noChangeArrowheads="1"/>
          </p:cNvSpPr>
          <p:nvPr/>
        </p:nvSpPr>
        <p:spPr bwMode="gray">
          <a:xfrm rot="2700000">
            <a:off x="2774950" y="2889250"/>
            <a:ext cx="866775" cy="1101725"/>
          </a:xfrm>
          <a:prstGeom prst="downArrow">
            <a:avLst>
              <a:gd name="adj1" fmla="val 64583"/>
              <a:gd name="adj2" fmla="val 50336"/>
            </a:avLst>
          </a:prstGeom>
          <a:gradFill rotWithShape="1">
            <a:gsLst>
              <a:gs pos="0">
                <a:schemeClr val="tx1">
                  <a:gamma/>
                  <a:shade val="46275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81265" name="Oval 17"/>
          <p:cNvSpPr>
            <a:spLocks noChangeArrowheads="1"/>
          </p:cNvSpPr>
          <p:nvPr/>
        </p:nvSpPr>
        <p:spPr bwMode="gray">
          <a:xfrm>
            <a:off x="6745288" y="5535613"/>
            <a:ext cx="1133475" cy="93662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81266" name="AutoShape 18"/>
          <p:cNvSpPr>
            <a:spLocks noChangeArrowheads="1"/>
          </p:cNvSpPr>
          <p:nvPr/>
        </p:nvSpPr>
        <p:spPr bwMode="gray">
          <a:xfrm>
            <a:off x="4127500" y="3470275"/>
            <a:ext cx="887413" cy="1079500"/>
          </a:xfrm>
          <a:prstGeom prst="downArrow">
            <a:avLst>
              <a:gd name="adj1" fmla="val 64583"/>
              <a:gd name="adj2" fmla="val 43634"/>
            </a:avLst>
          </a:prstGeom>
          <a:gradFill rotWithShape="1">
            <a:gsLst>
              <a:gs pos="0">
                <a:schemeClr val="tx1">
                  <a:gamma/>
                  <a:shade val="46275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81267" name="AutoShape 19"/>
          <p:cNvSpPr>
            <a:spLocks noChangeArrowheads="1"/>
          </p:cNvSpPr>
          <p:nvPr/>
        </p:nvSpPr>
        <p:spPr bwMode="gray">
          <a:xfrm rot="18900000">
            <a:off x="5491163" y="2913063"/>
            <a:ext cx="889000" cy="1082675"/>
          </a:xfrm>
          <a:prstGeom prst="downArrow">
            <a:avLst>
              <a:gd name="adj1" fmla="val 64583"/>
              <a:gd name="adj2" fmla="val 43634"/>
            </a:avLst>
          </a:prstGeom>
          <a:gradFill rotWithShape="1">
            <a:gsLst>
              <a:gs pos="0">
                <a:schemeClr val="tx1">
                  <a:gamma/>
                  <a:shade val="46275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101389" name="Group 20"/>
          <p:cNvGrpSpPr>
            <a:grpSpLocks/>
          </p:cNvGrpSpPr>
          <p:nvPr/>
        </p:nvGrpSpPr>
        <p:grpSpPr bwMode="auto">
          <a:xfrm flipH="1">
            <a:off x="3216275" y="1989138"/>
            <a:ext cx="2709863" cy="1881187"/>
            <a:chOff x="3016" y="504"/>
            <a:chExt cx="1836" cy="1834"/>
          </a:xfrm>
        </p:grpSpPr>
        <p:pic>
          <p:nvPicPr>
            <p:cNvPr id="101391" name="Picture 21" descr="b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16" y="504"/>
              <a:ext cx="1836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2" name="Oval 22"/>
            <p:cNvSpPr>
              <a:spLocks noChangeArrowheads="1"/>
            </p:cNvSpPr>
            <p:nvPr/>
          </p:nvSpPr>
          <p:spPr bwMode="gray">
            <a:xfrm>
              <a:off x="3096" y="584"/>
              <a:ext cx="1676" cy="1674"/>
            </a:xfrm>
            <a:prstGeom prst="ellipse">
              <a:avLst/>
            </a:prstGeom>
            <a:solidFill>
              <a:schemeClr val="tx1">
                <a:alpha val="50195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000">
                  <a:solidFill>
                    <a:schemeClr val="bg1"/>
                  </a:solidFill>
                  <a:latin typeface="Verdana" panose="020B0604030504040204" pitchFamily="34" charset="0"/>
                  <a:ea typeface="Gulim" panose="020B0600000101010101" pitchFamily="34" charset="-127"/>
                </a:rPr>
                <a:t>Subtitle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7194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