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771D7-EBA3-4C57-94E6-CB5266DAA32A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B041D-0C85-41D6-8B44-BAA85D5915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5034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8903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2929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236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8" name="Group 3"/>
          <p:cNvGrpSpPr>
            <a:grpSpLocks/>
          </p:cNvGrpSpPr>
          <p:nvPr/>
        </p:nvGrpSpPr>
        <p:grpSpPr bwMode="auto">
          <a:xfrm>
            <a:off x="3505200" y="1752600"/>
            <a:ext cx="2362200" cy="2438400"/>
            <a:chOff x="4071" y="1584"/>
            <a:chExt cx="1092" cy="1097"/>
          </a:xfrm>
        </p:grpSpPr>
        <p:sp>
          <p:nvSpPr>
            <p:cNvPr id="98362" name="Oval 4"/>
            <p:cNvSpPr>
              <a:spLocks noChangeArrowheads="1"/>
            </p:cNvSpPr>
            <p:nvPr/>
          </p:nvSpPr>
          <p:spPr bwMode="gray">
            <a:xfrm>
              <a:off x="4071" y="1584"/>
              <a:ext cx="1090" cy="108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D8755A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8363" name="Oval 5"/>
            <p:cNvSpPr>
              <a:spLocks noChangeArrowheads="1"/>
            </p:cNvSpPr>
            <p:nvPr/>
          </p:nvSpPr>
          <p:spPr bwMode="gray">
            <a:xfrm>
              <a:off x="4073" y="1593"/>
              <a:ext cx="1090" cy="1088"/>
            </a:xfrm>
            <a:prstGeom prst="ellipse">
              <a:avLst/>
            </a:prstGeom>
            <a:gradFill rotWithShape="1">
              <a:gsLst>
                <a:gs pos="0">
                  <a:srgbClr val="D8755A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8364" name="Oval 6"/>
            <p:cNvSpPr>
              <a:spLocks noChangeArrowheads="1"/>
            </p:cNvSpPr>
            <p:nvPr/>
          </p:nvSpPr>
          <p:spPr bwMode="gray">
            <a:xfrm>
              <a:off x="4131" y="1655"/>
              <a:ext cx="946" cy="945"/>
            </a:xfrm>
            <a:prstGeom prst="ellipse">
              <a:avLst/>
            </a:prstGeom>
            <a:gradFill rotWithShape="1">
              <a:gsLst>
                <a:gs pos="0">
                  <a:srgbClr val="753F31"/>
                </a:gs>
                <a:gs pos="50000">
                  <a:srgbClr val="D8755A"/>
                </a:gs>
                <a:gs pos="100000">
                  <a:srgbClr val="753F3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8365" name="Oval 7"/>
            <p:cNvSpPr>
              <a:spLocks noChangeArrowheads="1"/>
            </p:cNvSpPr>
            <p:nvPr/>
          </p:nvSpPr>
          <p:spPr bwMode="gray">
            <a:xfrm>
              <a:off x="4128" y="1650"/>
              <a:ext cx="946" cy="945"/>
            </a:xfrm>
            <a:prstGeom prst="ellipse">
              <a:avLst/>
            </a:prstGeom>
            <a:gradFill rotWithShape="1">
              <a:gsLst>
                <a:gs pos="0">
                  <a:srgbClr val="894A39"/>
                </a:gs>
                <a:gs pos="100000">
                  <a:srgbClr val="D8755A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8366" name="Oval 8"/>
            <p:cNvSpPr>
              <a:spLocks noChangeArrowheads="1"/>
            </p:cNvSpPr>
            <p:nvPr/>
          </p:nvSpPr>
          <p:spPr bwMode="gray">
            <a:xfrm>
              <a:off x="4178" y="1703"/>
              <a:ext cx="852" cy="85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98367" name="Group 9"/>
            <p:cNvGrpSpPr>
              <a:grpSpLocks/>
            </p:cNvGrpSpPr>
            <p:nvPr/>
          </p:nvGrpSpPr>
          <p:grpSpPr bwMode="auto">
            <a:xfrm>
              <a:off x="4197" y="1716"/>
              <a:ext cx="826" cy="825"/>
              <a:chOff x="4166" y="1706"/>
              <a:chExt cx="1252" cy="1252"/>
            </a:xfrm>
          </p:grpSpPr>
          <p:sp>
            <p:nvSpPr>
              <p:cNvPr id="98368" name="Oval 10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98369" name="Oval 11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98370" name="Oval 12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98371" name="Oval 13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  <p:grpSp>
        <p:nvGrpSpPr>
          <p:cNvPr id="98309" name="Group 14"/>
          <p:cNvGrpSpPr>
            <a:grpSpLocks/>
          </p:cNvGrpSpPr>
          <p:nvPr/>
        </p:nvGrpSpPr>
        <p:grpSpPr bwMode="auto">
          <a:xfrm>
            <a:off x="2895600" y="2743200"/>
            <a:ext cx="3581400" cy="1828800"/>
            <a:chOff x="1680" y="1824"/>
            <a:chExt cx="2256" cy="1152"/>
          </a:xfrm>
        </p:grpSpPr>
        <p:sp>
          <p:nvSpPr>
            <p:cNvPr id="98358" name="AutoShape 15"/>
            <p:cNvSpPr>
              <a:spLocks noChangeArrowheads="1"/>
            </p:cNvSpPr>
            <p:nvPr/>
          </p:nvSpPr>
          <p:spPr bwMode="gray">
            <a:xfrm rot="10800000">
              <a:off x="3552" y="1824"/>
              <a:ext cx="384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BEBED4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8359" name="AutoShape 16"/>
            <p:cNvSpPr>
              <a:spLocks noChangeArrowheads="1"/>
            </p:cNvSpPr>
            <p:nvPr/>
          </p:nvSpPr>
          <p:spPr bwMode="gray">
            <a:xfrm rot="-3685140">
              <a:off x="2112" y="2640"/>
              <a:ext cx="384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BEBED4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8360" name="AutoShape 17"/>
            <p:cNvSpPr>
              <a:spLocks noChangeArrowheads="1"/>
            </p:cNvSpPr>
            <p:nvPr/>
          </p:nvSpPr>
          <p:spPr bwMode="gray">
            <a:xfrm>
              <a:off x="1680" y="1824"/>
              <a:ext cx="384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BEBED4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8361" name="AutoShape 18"/>
            <p:cNvSpPr>
              <a:spLocks noChangeArrowheads="1"/>
            </p:cNvSpPr>
            <p:nvPr/>
          </p:nvSpPr>
          <p:spPr bwMode="gray">
            <a:xfrm rot="-7784550">
              <a:off x="3120" y="2640"/>
              <a:ext cx="384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BEBED4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98310" name="Text Box 19"/>
          <p:cNvSpPr txBox="1">
            <a:spLocks noChangeArrowheads="1"/>
          </p:cNvSpPr>
          <p:nvPr/>
        </p:nvSpPr>
        <p:spPr bwMode="gray">
          <a:xfrm>
            <a:off x="3962400" y="2514600"/>
            <a:ext cx="14351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 b="1">
                <a:solidFill>
                  <a:srgbClr val="000000"/>
                </a:solidFill>
              </a:rPr>
              <a:t>Click to</a:t>
            </a:r>
          </a:p>
          <a:p>
            <a:pPr algn="ctr"/>
            <a:r>
              <a:rPr lang="en-US" altLang="zh-CN" sz="2400" b="1">
                <a:solidFill>
                  <a:srgbClr val="000000"/>
                </a:solidFill>
              </a:rPr>
              <a:t>add Title</a:t>
            </a:r>
          </a:p>
        </p:txBody>
      </p:sp>
      <p:grpSp>
        <p:nvGrpSpPr>
          <p:cNvPr id="98311" name="Group 20"/>
          <p:cNvGrpSpPr>
            <a:grpSpLocks/>
          </p:cNvGrpSpPr>
          <p:nvPr/>
        </p:nvGrpSpPr>
        <p:grpSpPr bwMode="auto">
          <a:xfrm>
            <a:off x="6637338" y="2286000"/>
            <a:ext cx="1439862" cy="1439863"/>
            <a:chOff x="2789" y="1625"/>
            <a:chExt cx="907" cy="907"/>
          </a:xfrm>
        </p:grpSpPr>
        <p:sp>
          <p:nvSpPr>
            <p:cNvPr id="98348" name="Oval 21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83A6A7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8349" name="Oval 22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8350" name="Oval 23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475A5A"/>
                </a:gs>
                <a:gs pos="50000">
                  <a:srgbClr val="83A6A7"/>
                </a:gs>
                <a:gs pos="100000">
                  <a:srgbClr val="475A5A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8351" name="Oval 24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53696A"/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8352" name="Oval 25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98353" name="Group 26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98354" name="Oval 27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98355" name="Oval 28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98356" name="Oval 29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98357" name="Oval 30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  <p:sp>
        <p:nvSpPr>
          <p:cNvPr id="98312" name="Text Box 31"/>
          <p:cNvSpPr txBox="1">
            <a:spLocks noChangeArrowheads="1"/>
          </p:cNvSpPr>
          <p:nvPr/>
        </p:nvSpPr>
        <p:spPr bwMode="gray">
          <a:xfrm>
            <a:off x="6992938" y="2819400"/>
            <a:ext cx="706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solidFill>
                  <a:srgbClr val="000000"/>
                </a:solidFill>
              </a:rPr>
              <a:t>Text</a:t>
            </a:r>
          </a:p>
        </p:txBody>
      </p:sp>
      <p:grpSp>
        <p:nvGrpSpPr>
          <p:cNvPr id="98313" name="Group 32"/>
          <p:cNvGrpSpPr>
            <a:grpSpLocks/>
          </p:cNvGrpSpPr>
          <p:nvPr/>
        </p:nvGrpSpPr>
        <p:grpSpPr bwMode="auto">
          <a:xfrm>
            <a:off x="5257800" y="4495800"/>
            <a:ext cx="1444625" cy="1524000"/>
            <a:chOff x="864" y="1680"/>
            <a:chExt cx="910" cy="960"/>
          </a:xfrm>
        </p:grpSpPr>
        <p:sp>
          <p:nvSpPr>
            <p:cNvPr id="98338" name="Oval 33"/>
            <p:cNvSpPr>
              <a:spLocks noChangeArrowheads="1"/>
            </p:cNvSpPr>
            <p:nvPr/>
          </p:nvSpPr>
          <p:spPr bwMode="gray">
            <a:xfrm>
              <a:off x="864" y="1680"/>
              <a:ext cx="910" cy="96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FF66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8339" name="Oval 34"/>
            <p:cNvSpPr>
              <a:spLocks noChangeArrowheads="1"/>
            </p:cNvSpPr>
            <p:nvPr/>
          </p:nvSpPr>
          <p:spPr bwMode="gray">
            <a:xfrm>
              <a:off x="864" y="1680"/>
              <a:ext cx="910" cy="960"/>
            </a:xfrm>
            <a:prstGeom prst="ellipse">
              <a:avLst/>
            </a:prstGeom>
            <a:gradFill rotWithShape="1">
              <a:gsLst>
                <a:gs pos="0">
                  <a:srgbClr val="FF6699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8340" name="Oval 35"/>
            <p:cNvSpPr>
              <a:spLocks noChangeArrowheads="1"/>
            </p:cNvSpPr>
            <p:nvPr/>
          </p:nvSpPr>
          <p:spPr bwMode="gray">
            <a:xfrm>
              <a:off x="923" y="1742"/>
              <a:ext cx="792" cy="836"/>
            </a:xfrm>
            <a:prstGeom prst="ellipse">
              <a:avLst/>
            </a:prstGeom>
            <a:gradFill rotWithShape="1">
              <a:gsLst>
                <a:gs pos="0">
                  <a:srgbClr val="8A3753"/>
                </a:gs>
                <a:gs pos="50000">
                  <a:srgbClr val="FF6699"/>
                </a:gs>
                <a:gs pos="100000">
                  <a:srgbClr val="8A3753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8341" name="Oval 36"/>
            <p:cNvSpPr>
              <a:spLocks noChangeArrowheads="1"/>
            </p:cNvSpPr>
            <p:nvPr/>
          </p:nvSpPr>
          <p:spPr bwMode="gray">
            <a:xfrm>
              <a:off x="912" y="1728"/>
              <a:ext cx="791" cy="836"/>
            </a:xfrm>
            <a:prstGeom prst="ellipse">
              <a:avLst/>
            </a:prstGeom>
            <a:gradFill rotWithShape="1">
              <a:gsLst>
                <a:gs pos="0">
                  <a:srgbClr val="A24161"/>
                </a:gs>
                <a:gs pos="100000">
                  <a:srgbClr val="FF6699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8342" name="Oval 37"/>
            <p:cNvSpPr>
              <a:spLocks noChangeArrowheads="1"/>
            </p:cNvSpPr>
            <p:nvPr/>
          </p:nvSpPr>
          <p:spPr bwMode="gray">
            <a:xfrm>
              <a:off x="966" y="1785"/>
              <a:ext cx="712" cy="750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8343" name="Oval 38"/>
            <p:cNvSpPr>
              <a:spLocks noChangeArrowheads="1"/>
            </p:cNvSpPr>
            <p:nvPr/>
          </p:nvSpPr>
          <p:spPr bwMode="gray">
            <a:xfrm>
              <a:off x="960" y="1776"/>
              <a:ext cx="689" cy="727"/>
            </a:xfrm>
            <a:prstGeom prst="ellipse">
              <a:avLst/>
            </a:prstGeom>
            <a:gradFill rotWithShape="1">
              <a:gsLst>
                <a:gs pos="0">
                  <a:srgbClr val="595959"/>
                </a:gs>
                <a:gs pos="100000">
                  <a:srgbClr val="C0C0C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8344" name="Oval 39"/>
            <p:cNvSpPr>
              <a:spLocks noChangeArrowheads="1"/>
            </p:cNvSpPr>
            <p:nvPr/>
          </p:nvSpPr>
          <p:spPr bwMode="gray">
            <a:xfrm>
              <a:off x="986" y="1801"/>
              <a:ext cx="673" cy="709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E9E9E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8345" name="Oval 40"/>
            <p:cNvSpPr>
              <a:spLocks noChangeArrowheads="1"/>
            </p:cNvSpPr>
            <p:nvPr/>
          </p:nvSpPr>
          <p:spPr bwMode="gray">
            <a:xfrm>
              <a:off x="994" y="1808"/>
              <a:ext cx="640" cy="663"/>
            </a:xfrm>
            <a:prstGeom prst="ellipse">
              <a:avLst/>
            </a:prstGeom>
            <a:gradFill rotWithShape="1">
              <a:gsLst>
                <a:gs pos="0">
                  <a:srgbClr val="989898"/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8346" name="Oval 41"/>
            <p:cNvSpPr>
              <a:spLocks noChangeArrowheads="1"/>
            </p:cNvSpPr>
            <p:nvPr/>
          </p:nvSpPr>
          <p:spPr bwMode="gray">
            <a:xfrm>
              <a:off x="1031" y="1827"/>
              <a:ext cx="569" cy="53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0C0C0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8347" name="Text Box 42"/>
            <p:cNvSpPr txBox="1">
              <a:spLocks noChangeArrowheads="1"/>
            </p:cNvSpPr>
            <p:nvPr/>
          </p:nvSpPr>
          <p:spPr bwMode="gray">
            <a:xfrm>
              <a:off x="1104" y="2054"/>
              <a:ext cx="44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 b="1">
                  <a:solidFill>
                    <a:srgbClr val="000000"/>
                  </a:solidFill>
                </a:rPr>
                <a:t>Text</a:t>
              </a:r>
            </a:p>
          </p:txBody>
        </p:sp>
      </p:grpSp>
      <p:grpSp>
        <p:nvGrpSpPr>
          <p:cNvPr id="98314" name="Group 43"/>
          <p:cNvGrpSpPr>
            <a:grpSpLocks/>
          </p:cNvGrpSpPr>
          <p:nvPr/>
        </p:nvGrpSpPr>
        <p:grpSpPr bwMode="auto">
          <a:xfrm>
            <a:off x="1295400" y="2286000"/>
            <a:ext cx="1446213" cy="1524000"/>
            <a:chOff x="884" y="2523"/>
            <a:chExt cx="862" cy="862"/>
          </a:xfrm>
        </p:grpSpPr>
        <p:sp>
          <p:nvSpPr>
            <p:cNvPr id="98329" name="Oval 44"/>
            <p:cNvSpPr>
              <a:spLocks noChangeArrowheads="1"/>
            </p:cNvSpPr>
            <p:nvPr/>
          </p:nvSpPr>
          <p:spPr bwMode="gray">
            <a:xfrm>
              <a:off x="884" y="2523"/>
              <a:ext cx="862" cy="86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00CC66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8330" name="Oval 45"/>
            <p:cNvSpPr>
              <a:spLocks noChangeArrowheads="1"/>
            </p:cNvSpPr>
            <p:nvPr/>
          </p:nvSpPr>
          <p:spPr bwMode="gray">
            <a:xfrm>
              <a:off x="884" y="2523"/>
              <a:ext cx="862" cy="862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8331" name="Oval 46"/>
            <p:cNvSpPr>
              <a:spLocks noChangeArrowheads="1"/>
            </p:cNvSpPr>
            <p:nvPr/>
          </p:nvSpPr>
          <p:spPr bwMode="gray">
            <a:xfrm>
              <a:off x="940" y="2579"/>
              <a:ext cx="750" cy="750"/>
            </a:xfrm>
            <a:prstGeom prst="ellipse">
              <a:avLst/>
            </a:prstGeom>
            <a:gradFill rotWithShape="1">
              <a:gsLst>
                <a:gs pos="0">
                  <a:srgbClr val="006E37"/>
                </a:gs>
                <a:gs pos="50000">
                  <a:srgbClr val="00CC66"/>
                </a:gs>
                <a:gs pos="100000">
                  <a:srgbClr val="006E37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8332" name="Oval 47"/>
            <p:cNvSpPr>
              <a:spLocks noChangeArrowheads="1"/>
            </p:cNvSpPr>
            <p:nvPr/>
          </p:nvSpPr>
          <p:spPr bwMode="gray">
            <a:xfrm>
              <a:off x="941" y="2579"/>
              <a:ext cx="749" cy="750"/>
            </a:xfrm>
            <a:prstGeom prst="ellipse">
              <a:avLst/>
            </a:prstGeom>
            <a:gradFill rotWithShape="1">
              <a:gsLst>
                <a:gs pos="0">
                  <a:srgbClr val="008241"/>
                </a:gs>
                <a:gs pos="100000">
                  <a:srgbClr val="00CC66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8333" name="Oval 48"/>
            <p:cNvSpPr>
              <a:spLocks noChangeArrowheads="1"/>
            </p:cNvSpPr>
            <p:nvPr/>
          </p:nvSpPr>
          <p:spPr bwMode="gray">
            <a:xfrm>
              <a:off x="981" y="2617"/>
              <a:ext cx="674" cy="674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8334" name="Oval 49"/>
            <p:cNvSpPr>
              <a:spLocks noChangeArrowheads="1"/>
            </p:cNvSpPr>
            <p:nvPr/>
          </p:nvSpPr>
          <p:spPr bwMode="gray">
            <a:xfrm>
              <a:off x="992" y="2628"/>
              <a:ext cx="653" cy="653"/>
            </a:xfrm>
            <a:prstGeom prst="ellipse">
              <a:avLst/>
            </a:prstGeom>
            <a:gradFill rotWithShape="1">
              <a:gsLst>
                <a:gs pos="0">
                  <a:srgbClr val="595959"/>
                </a:gs>
                <a:gs pos="100000">
                  <a:srgbClr val="C0C0C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8335" name="Oval 50"/>
            <p:cNvSpPr>
              <a:spLocks noChangeArrowheads="1"/>
            </p:cNvSpPr>
            <p:nvPr/>
          </p:nvSpPr>
          <p:spPr bwMode="gray">
            <a:xfrm>
              <a:off x="1000" y="2632"/>
              <a:ext cx="637" cy="636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E9E9E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8336" name="Oval 51"/>
            <p:cNvSpPr>
              <a:spLocks noChangeArrowheads="1"/>
            </p:cNvSpPr>
            <p:nvPr/>
          </p:nvSpPr>
          <p:spPr bwMode="gray">
            <a:xfrm>
              <a:off x="1007" y="2638"/>
              <a:ext cx="606" cy="595"/>
            </a:xfrm>
            <a:prstGeom prst="ellipse">
              <a:avLst/>
            </a:prstGeom>
            <a:gradFill rotWithShape="1">
              <a:gsLst>
                <a:gs pos="0">
                  <a:srgbClr val="989898"/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8337" name="Oval 52"/>
            <p:cNvSpPr>
              <a:spLocks noChangeArrowheads="1"/>
            </p:cNvSpPr>
            <p:nvPr/>
          </p:nvSpPr>
          <p:spPr bwMode="gray">
            <a:xfrm>
              <a:off x="1042" y="2655"/>
              <a:ext cx="539" cy="48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0C0C0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98315" name="Text Box 53"/>
          <p:cNvSpPr txBox="1">
            <a:spLocks noChangeArrowheads="1"/>
          </p:cNvSpPr>
          <p:nvPr/>
        </p:nvSpPr>
        <p:spPr bwMode="gray">
          <a:xfrm>
            <a:off x="1676400" y="2879725"/>
            <a:ext cx="706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solidFill>
                  <a:srgbClr val="000000"/>
                </a:solidFill>
              </a:rPr>
              <a:t>Text</a:t>
            </a:r>
          </a:p>
        </p:txBody>
      </p:sp>
      <p:grpSp>
        <p:nvGrpSpPr>
          <p:cNvPr id="98316" name="Group 54"/>
          <p:cNvGrpSpPr>
            <a:grpSpLocks/>
          </p:cNvGrpSpPr>
          <p:nvPr/>
        </p:nvGrpSpPr>
        <p:grpSpPr bwMode="auto">
          <a:xfrm>
            <a:off x="2598738" y="4495800"/>
            <a:ext cx="1439862" cy="1439863"/>
            <a:chOff x="1685" y="3125"/>
            <a:chExt cx="907" cy="907"/>
          </a:xfrm>
        </p:grpSpPr>
        <p:grpSp>
          <p:nvGrpSpPr>
            <p:cNvPr id="98317" name="Group 55"/>
            <p:cNvGrpSpPr>
              <a:grpSpLocks/>
            </p:cNvGrpSpPr>
            <p:nvPr/>
          </p:nvGrpSpPr>
          <p:grpSpPr bwMode="auto">
            <a:xfrm>
              <a:off x="1685" y="3125"/>
              <a:ext cx="907" cy="907"/>
              <a:chOff x="2832" y="1728"/>
              <a:chExt cx="907" cy="907"/>
            </a:xfrm>
          </p:grpSpPr>
          <p:sp>
            <p:nvSpPr>
              <p:cNvPr id="98319" name="Oval 56"/>
              <p:cNvSpPr>
                <a:spLocks noChangeArrowheads="1"/>
              </p:cNvSpPr>
              <p:nvPr/>
            </p:nvSpPr>
            <p:spPr bwMode="gray">
              <a:xfrm>
                <a:off x="2832" y="1728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3965E1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98320" name="Oval 57"/>
              <p:cNvSpPr>
                <a:spLocks noChangeArrowheads="1"/>
              </p:cNvSpPr>
              <p:nvPr/>
            </p:nvSpPr>
            <p:spPr bwMode="gray">
              <a:xfrm>
                <a:off x="2832" y="1728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3965E1">
                      <a:alpha val="32001"/>
                    </a:srgbClr>
                  </a:gs>
                  <a:gs pos="100000">
                    <a:srgbClr val="000000">
                      <a:alpha val="89998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98321" name="Oval 58"/>
              <p:cNvSpPr>
                <a:spLocks noChangeArrowheads="1"/>
              </p:cNvSpPr>
              <p:nvPr/>
            </p:nvSpPr>
            <p:spPr bwMode="gray">
              <a:xfrm>
                <a:off x="2889" y="1788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1F377A"/>
                  </a:gs>
                  <a:gs pos="50000">
                    <a:srgbClr val="3965E1"/>
                  </a:gs>
                  <a:gs pos="100000">
                    <a:srgbClr val="1F377A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98322" name="Oval 59"/>
              <p:cNvSpPr>
                <a:spLocks noChangeArrowheads="1"/>
              </p:cNvSpPr>
              <p:nvPr/>
            </p:nvSpPr>
            <p:spPr bwMode="gray">
              <a:xfrm>
                <a:off x="2889" y="1794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264396"/>
                  </a:gs>
                  <a:gs pos="100000">
                    <a:srgbClr val="3965E1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98323" name="Oval 60"/>
              <p:cNvSpPr>
                <a:spLocks noChangeArrowheads="1"/>
              </p:cNvSpPr>
              <p:nvPr/>
            </p:nvSpPr>
            <p:spPr bwMode="gray">
              <a:xfrm>
                <a:off x="2928" y="1833"/>
                <a:ext cx="709" cy="709"/>
              </a:xfrm>
              <a:prstGeom prst="ellipse">
                <a:avLst/>
              </a:prstGeom>
              <a:gradFill rotWithShape="1">
                <a:gsLst>
                  <a:gs pos="0">
                    <a:srgbClr val="3965E1"/>
                  </a:gs>
                  <a:gs pos="100000">
                    <a:srgbClr val="03060D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grpSp>
            <p:nvGrpSpPr>
              <p:cNvPr id="98324" name="Group 61"/>
              <p:cNvGrpSpPr>
                <a:grpSpLocks/>
              </p:cNvGrpSpPr>
              <p:nvPr/>
            </p:nvGrpSpPr>
            <p:grpSpPr bwMode="auto">
              <a:xfrm>
                <a:off x="2946" y="1842"/>
                <a:ext cx="687" cy="688"/>
                <a:chOff x="4166" y="1706"/>
                <a:chExt cx="1252" cy="1252"/>
              </a:xfrm>
            </p:grpSpPr>
            <p:sp>
              <p:nvSpPr>
                <p:cNvPr id="98325" name="Oval 62"/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98326" name="Oval 63"/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98327" name="Oval 64"/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98328" name="Oval 65"/>
                <p:cNvSpPr>
                  <a:spLocks noChangeArrowheads="1"/>
                </p:cNvSpPr>
                <p:nvPr/>
              </p:nvSpPr>
              <p:spPr bwMode="gray">
                <a:xfrm>
                  <a:off x="4263" y="1757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</p:grpSp>
        <p:sp>
          <p:nvSpPr>
            <p:cNvPr id="98318" name="Text Box 66"/>
            <p:cNvSpPr txBox="1">
              <a:spLocks noChangeArrowheads="1"/>
            </p:cNvSpPr>
            <p:nvPr/>
          </p:nvSpPr>
          <p:spPr bwMode="gray">
            <a:xfrm>
              <a:off x="1907" y="3456"/>
              <a:ext cx="44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 b="1">
                  <a:solidFill>
                    <a:srgbClr val="000000"/>
                  </a:solidFill>
                </a:rPr>
                <a:t>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450541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25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