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C2D13-004B-4586-8ABA-73DE9BBB544E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C893D-41E5-475F-87FB-B63BC61E8B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72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312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796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21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页脚占位符 3"/>
          <p:cNvSpPr>
            <a:spLocks noGrp="1"/>
          </p:cNvSpPr>
          <p:nvPr>
            <p:ph type="ftr" sz="quarter" idx="4294967295"/>
          </p:nvPr>
        </p:nvSpPr>
        <p:spPr bwMode="auto">
          <a:xfrm>
            <a:off x="7046913" y="5776813"/>
            <a:ext cx="2133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   </a:t>
            </a:r>
          </a:p>
          <a:p>
            <a:pPr eaLnBrk="1" hangingPunct="1"/>
            <a:r>
              <a:rPr lang="en-US" altLang="zh-CN"/>
              <a:t>   </a:t>
            </a:r>
          </a:p>
        </p:txBody>
      </p:sp>
      <p:sp>
        <p:nvSpPr>
          <p:cNvPr id="163850" name="AutoShape 10"/>
          <p:cNvSpPr>
            <a:spLocks noChangeArrowheads="1"/>
          </p:cNvSpPr>
          <p:nvPr/>
        </p:nvSpPr>
        <p:spPr bwMode="gray">
          <a:xfrm>
            <a:off x="250825" y="1352451"/>
            <a:ext cx="2451100" cy="1111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 eaLnBrk="1" latinLnBrk="1" hangingPunct="1">
              <a:defRPr/>
            </a:pPr>
            <a:r>
              <a:rPr kumimoji="1" lang="en-US" altLang="ko-KR" sz="3600">
                <a:solidFill>
                  <a:schemeClr val="bg1"/>
                </a:solidFill>
                <a:latin typeface="Verdana" pitchFamily="34" charset="0"/>
                <a:ea typeface="Gulim" pitchFamily="34" charset="-127"/>
              </a:rPr>
              <a:t>text1</a:t>
            </a:r>
          </a:p>
        </p:txBody>
      </p:sp>
      <p:cxnSp>
        <p:nvCxnSpPr>
          <p:cNvPr id="94214" name="AutoShape 11"/>
          <p:cNvCxnSpPr>
            <a:cxnSpLocks noChangeShapeType="1"/>
            <a:stCxn id="163863" idx="1"/>
            <a:endCxn id="163858" idx="3"/>
          </p:cNvCxnSpPr>
          <p:nvPr/>
        </p:nvCxnSpPr>
        <p:spPr bwMode="gray">
          <a:xfrm rot="10800000">
            <a:off x="2711450" y="4787801"/>
            <a:ext cx="676275" cy="7508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15" name="AutoShape 12"/>
          <p:cNvCxnSpPr>
            <a:cxnSpLocks noChangeShapeType="1"/>
            <a:stCxn id="163863" idx="1"/>
            <a:endCxn id="163850" idx="3"/>
          </p:cNvCxnSpPr>
          <p:nvPr/>
        </p:nvCxnSpPr>
        <p:spPr bwMode="gray">
          <a:xfrm rot="10800000">
            <a:off x="2711450" y="1908076"/>
            <a:ext cx="676275" cy="36306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16" name="AutoShape 13"/>
          <p:cNvCxnSpPr>
            <a:cxnSpLocks noChangeShapeType="1"/>
            <a:stCxn id="163863" idx="3"/>
            <a:endCxn id="163859" idx="1"/>
          </p:cNvCxnSpPr>
          <p:nvPr/>
        </p:nvCxnSpPr>
        <p:spPr bwMode="gray">
          <a:xfrm flipV="1">
            <a:off x="5868988" y="1979513"/>
            <a:ext cx="493712" cy="3559175"/>
          </a:xfrm>
          <a:prstGeom prst="bentConnector3">
            <a:avLst>
              <a:gd name="adj1" fmla="val 49838"/>
            </a:avLst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217" name="AutoShape 14"/>
          <p:cNvCxnSpPr>
            <a:cxnSpLocks noChangeShapeType="1"/>
            <a:stCxn id="163863" idx="3"/>
            <a:endCxn id="163861" idx="1"/>
          </p:cNvCxnSpPr>
          <p:nvPr/>
        </p:nvCxnSpPr>
        <p:spPr bwMode="gray">
          <a:xfrm flipV="1">
            <a:off x="5868988" y="4860826"/>
            <a:ext cx="493712" cy="677862"/>
          </a:xfrm>
          <a:prstGeom prst="bentConnector3">
            <a:avLst>
              <a:gd name="adj1" fmla="val 49838"/>
            </a:avLst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857" name="AutoShape 17"/>
          <p:cNvSpPr>
            <a:spLocks noChangeArrowheads="1"/>
          </p:cNvSpPr>
          <p:nvPr/>
        </p:nvSpPr>
        <p:spPr bwMode="gray">
          <a:xfrm>
            <a:off x="250825" y="2812951"/>
            <a:ext cx="2451100" cy="1111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 eaLnBrk="1" latinLnBrk="1" hangingPunct="1">
              <a:defRPr/>
            </a:pPr>
            <a:r>
              <a:rPr kumimoji="1" lang="en-US" altLang="ko-KR" sz="3600">
                <a:solidFill>
                  <a:schemeClr val="bg1"/>
                </a:solidFill>
                <a:latin typeface="Verdana" pitchFamily="34" charset="0"/>
                <a:ea typeface="Gulim" pitchFamily="34" charset="-127"/>
              </a:rPr>
              <a:t>text2</a:t>
            </a:r>
          </a:p>
        </p:txBody>
      </p:sp>
      <p:sp>
        <p:nvSpPr>
          <p:cNvPr id="163858" name="AutoShape 18"/>
          <p:cNvSpPr>
            <a:spLocks noChangeArrowheads="1"/>
          </p:cNvSpPr>
          <p:nvPr/>
        </p:nvSpPr>
        <p:spPr bwMode="gray">
          <a:xfrm>
            <a:off x="250825" y="4232176"/>
            <a:ext cx="2451100" cy="1111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 eaLnBrk="1" latinLnBrk="1" hangingPunct="1">
              <a:defRPr/>
            </a:pPr>
            <a:r>
              <a:rPr kumimoji="1" lang="en-US" altLang="ko-KR" sz="3600">
                <a:solidFill>
                  <a:schemeClr val="bg1"/>
                </a:solidFill>
                <a:latin typeface="Verdana" pitchFamily="34" charset="0"/>
                <a:ea typeface="Gulim" pitchFamily="34" charset="-127"/>
              </a:rPr>
              <a:t>text3</a:t>
            </a:r>
          </a:p>
        </p:txBody>
      </p:sp>
      <p:sp>
        <p:nvSpPr>
          <p:cNvPr id="163859" name="AutoShape 19"/>
          <p:cNvSpPr>
            <a:spLocks noChangeArrowheads="1"/>
          </p:cNvSpPr>
          <p:nvPr/>
        </p:nvSpPr>
        <p:spPr bwMode="gray">
          <a:xfrm>
            <a:off x="6372225" y="1423888"/>
            <a:ext cx="2451100" cy="1111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 eaLnBrk="1" latinLnBrk="1" hangingPunct="1">
              <a:defRPr/>
            </a:pPr>
            <a:r>
              <a:rPr kumimoji="1" lang="en-US" altLang="ko-KR" sz="3600">
                <a:solidFill>
                  <a:schemeClr val="bg1"/>
                </a:solidFill>
                <a:latin typeface="Verdana" pitchFamily="34" charset="0"/>
                <a:ea typeface="Gulim" pitchFamily="34" charset="-127"/>
              </a:rPr>
              <a:t>text4</a:t>
            </a:r>
          </a:p>
        </p:txBody>
      </p:sp>
      <p:sp>
        <p:nvSpPr>
          <p:cNvPr id="163860" name="AutoShape 20"/>
          <p:cNvSpPr>
            <a:spLocks noChangeArrowheads="1"/>
          </p:cNvSpPr>
          <p:nvPr/>
        </p:nvSpPr>
        <p:spPr bwMode="gray">
          <a:xfrm>
            <a:off x="6372225" y="2812951"/>
            <a:ext cx="2451100" cy="1111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 eaLnBrk="1" latinLnBrk="1" hangingPunct="1">
              <a:defRPr/>
            </a:pPr>
            <a:r>
              <a:rPr kumimoji="1" lang="en-US" altLang="ko-KR" sz="3600">
                <a:solidFill>
                  <a:schemeClr val="bg1"/>
                </a:solidFill>
                <a:latin typeface="Verdana" pitchFamily="34" charset="0"/>
                <a:ea typeface="Gulim" pitchFamily="34" charset="-127"/>
              </a:rPr>
              <a:t>text5</a:t>
            </a:r>
          </a:p>
        </p:txBody>
      </p:sp>
      <p:sp>
        <p:nvSpPr>
          <p:cNvPr id="163861" name="AutoShape 21"/>
          <p:cNvSpPr>
            <a:spLocks noChangeArrowheads="1"/>
          </p:cNvSpPr>
          <p:nvPr/>
        </p:nvSpPr>
        <p:spPr bwMode="gray">
          <a:xfrm>
            <a:off x="6372225" y="4305201"/>
            <a:ext cx="2451100" cy="1111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 eaLnBrk="1" latinLnBrk="1" hangingPunct="1">
              <a:defRPr/>
            </a:pPr>
            <a:r>
              <a:rPr kumimoji="1" lang="en-US" altLang="ko-KR" sz="3600">
                <a:solidFill>
                  <a:schemeClr val="bg1"/>
                </a:solidFill>
                <a:latin typeface="Verdana" pitchFamily="34" charset="0"/>
                <a:ea typeface="Gulim" pitchFamily="34" charset="-127"/>
              </a:rPr>
              <a:t>text6</a:t>
            </a:r>
          </a:p>
        </p:txBody>
      </p:sp>
      <p:grpSp>
        <p:nvGrpSpPr>
          <p:cNvPr id="94225" name="Group 22"/>
          <p:cNvGrpSpPr>
            <a:grpSpLocks/>
          </p:cNvGrpSpPr>
          <p:nvPr/>
        </p:nvGrpSpPr>
        <p:grpSpPr bwMode="auto">
          <a:xfrm>
            <a:off x="3195638" y="5424388"/>
            <a:ext cx="2867025" cy="260350"/>
            <a:chOff x="1973" y="1259"/>
            <a:chExt cx="1814" cy="2839"/>
          </a:xfrm>
        </p:grpSpPr>
        <p:sp>
          <p:nvSpPr>
            <p:cNvPr id="163863" name="AutoShape 23"/>
            <p:cNvSpPr>
              <a:spLocks noChangeArrowheads="1"/>
            </p:cNvSpPr>
            <p:nvPr/>
          </p:nvSpPr>
          <p:spPr bwMode="gray">
            <a:xfrm>
              <a:off x="2101" y="1259"/>
              <a:ext cx="1572" cy="249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pic>
          <p:nvPicPr>
            <p:cNvPr id="94229" name="Picture 24" descr="shado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973" y="3929"/>
              <a:ext cx="181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4226" name="Picture 25" descr="shad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442075" y="5632351"/>
            <a:ext cx="245110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27" name="Picture 26" descr="shad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49238" y="5632351"/>
            <a:ext cx="245110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肘形连接符 2"/>
          <p:cNvCxnSpPr>
            <a:stCxn id="163863" idx="1"/>
            <a:endCxn id="163857" idx="3"/>
          </p:cNvCxnSpPr>
          <p:nvPr/>
        </p:nvCxnSpPr>
        <p:spPr bwMode="auto">
          <a:xfrm rot="10800000">
            <a:off x="2701926" y="3368576"/>
            <a:ext cx="696017" cy="2170122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" name="肘形连接符 4"/>
          <p:cNvCxnSpPr>
            <a:stCxn id="163863" idx="3"/>
            <a:endCxn id="163860" idx="1"/>
          </p:cNvCxnSpPr>
          <p:nvPr/>
        </p:nvCxnSpPr>
        <p:spPr bwMode="auto">
          <a:xfrm flipV="1">
            <a:off x="5882486" y="3368576"/>
            <a:ext cx="489739" cy="2170122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2367608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25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