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4844E-765B-44F7-B77E-A0A8769CE3A1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3B1B-1F9E-4281-9937-7E6BE6F046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89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73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0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32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190" name="AutoShape 11"/>
          <p:cNvCxnSpPr>
            <a:cxnSpLocks noChangeShapeType="1"/>
            <a:stCxn id="164892" idx="3"/>
            <a:endCxn id="164889" idx="1"/>
          </p:cNvCxnSpPr>
          <p:nvPr/>
        </p:nvCxnSpPr>
        <p:spPr bwMode="gray">
          <a:xfrm flipV="1">
            <a:off x="1811338" y="3860800"/>
            <a:ext cx="319087" cy="504825"/>
          </a:xfrm>
          <a:prstGeom prst="bentConnector3">
            <a:avLst>
              <a:gd name="adj1" fmla="val 4975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91" name="AutoShape 12"/>
          <p:cNvCxnSpPr>
            <a:cxnSpLocks noChangeShapeType="1"/>
            <a:stCxn id="164886" idx="3"/>
            <a:endCxn id="164883" idx="1"/>
          </p:cNvCxnSpPr>
          <p:nvPr/>
        </p:nvCxnSpPr>
        <p:spPr bwMode="gray">
          <a:xfrm flipV="1">
            <a:off x="5284788" y="2925763"/>
            <a:ext cx="339725" cy="5032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92" name="AutoShape 13"/>
          <p:cNvCxnSpPr>
            <a:cxnSpLocks noChangeShapeType="1"/>
            <a:stCxn id="164889" idx="3"/>
            <a:endCxn id="164886" idx="1"/>
          </p:cNvCxnSpPr>
          <p:nvPr/>
        </p:nvCxnSpPr>
        <p:spPr bwMode="gray">
          <a:xfrm flipV="1">
            <a:off x="3557588" y="3429000"/>
            <a:ext cx="300037" cy="431800"/>
          </a:xfrm>
          <a:prstGeom prst="bentConnector3">
            <a:avLst>
              <a:gd name="adj1" fmla="val 49736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93" name="AutoShape 14"/>
          <p:cNvCxnSpPr>
            <a:cxnSpLocks noChangeShapeType="1"/>
            <a:stCxn id="164883" idx="3"/>
            <a:endCxn id="164880" idx="1"/>
          </p:cNvCxnSpPr>
          <p:nvPr/>
        </p:nvCxnSpPr>
        <p:spPr bwMode="gray">
          <a:xfrm flipV="1">
            <a:off x="7050088" y="2493963"/>
            <a:ext cx="320675" cy="431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3194" name="Group 15"/>
          <p:cNvGrpSpPr>
            <a:grpSpLocks/>
          </p:cNvGrpSpPr>
          <p:nvPr/>
        </p:nvGrpSpPr>
        <p:grpSpPr bwMode="auto">
          <a:xfrm>
            <a:off x="7235825" y="1557338"/>
            <a:ext cx="1676400" cy="2303462"/>
            <a:chOff x="4558" y="1570"/>
            <a:chExt cx="1056" cy="1451"/>
          </a:xfrm>
        </p:grpSpPr>
        <p:sp>
          <p:nvSpPr>
            <p:cNvPr id="164880" name="AutoShape 16"/>
            <p:cNvSpPr>
              <a:spLocks noChangeArrowheads="1"/>
            </p:cNvSpPr>
            <p:nvPr/>
          </p:nvSpPr>
          <p:spPr bwMode="gray">
            <a:xfrm>
              <a:off x="4649" y="1570"/>
              <a:ext cx="886" cy="11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kumimoji="1" lang="en-US" altLang="ko-KR" b="1">
                  <a:solidFill>
                    <a:schemeClr val="bg1"/>
                  </a:solidFill>
                  <a:latin typeface="Verdana" pitchFamily="34" charset="0"/>
                  <a:ea typeface="MS PGothic" pitchFamily="34" charset="-128"/>
                </a:rPr>
                <a:t>text5</a:t>
              </a:r>
            </a:p>
          </p:txBody>
        </p:sp>
        <p:pic>
          <p:nvPicPr>
            <p:cNvPr id="93208" name="Picture 17" descr="sha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558" y="2885"/>
              <a:ext cx="10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195" name="Group 18"/>
          <p:cNvGrpSpPr>
            <a:grpSpLocks/>
          </p:cNvGrpSpPr>
          <p:nvPr/>
        </p:nvGrpSpPr>
        <p:grpSpPr bwMode="auto">
          <a:xfrm>
            <a:off x="5508625" y="1989138"/>
            <a:ext cx="1676400" cy="2303462"/>
            <a:chOff x="3470" y="1570"/>
            <a:chExt cx="1056" cy="1451"/>
          </a:xfrm>
        </p:grpSpPr>
        <p:sp>
          <p:nvSpPr>
            <p:cNvPr id="164883" name="AutoShape 19"/>
            <p:cNvSpPr>
              <a:spLocks noChangeArrowheads="1"/>
            </p:cNvSpPr>
            <p:nvPr/>
          </p:nvSpPr>
          <p:spPr bwMode="gray">
            <a:xfrm>
              <a:off x="3549" y="1570"/>
              <a:ext cx="886" cy="11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kumimoji="1" lang="en-US" altLang="ko-KR" b="1">
                  <a:solidFill>
                    <a:schemeClr val="bg1"/>
                  </a:solidFill>
                  <a:latin typeface="Verdana" pitchFamily="34" charset="0"/>
                  <a:ea typeface="MS PGothic" pitchFamily="34" charset="-128"/>
                </a:rPr>
                <a:t>text4</a:t>
              </a:r>
            </a:p>
          </p:txBody>
        </p:sp>
        <p:pic>
          <p:nvPicPr>
            <p:cNvPr id="93206" name="Picture 20" descr="sha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470" y="2885"/>
              <a:ext cx="10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196" name="Group 21"/>
          <p:cNvGrpSpPr>
            <a:grpSpLocks/>
          </p:cNvGrpSpPr>
          <p:nvPr/>
        </p:nvGrpSpPr>
        <p:grpSpPr bwMode="auto">
          <a:xfrm>
            <a:off x="3733800" y="2490788"/>
            <a:ext cx="1676400" cy="2305050"/>
            <a:chOff x="2352" y="1569"/>
            <a:chExt cx="1056" cy="1452"/>
          </a:xfrm>
        </p:grpSpPr>
        <p:sp>
          <p:nvSpPr>
            <p:cNvPr id="164886" name="AutoShape 22"/>
            <p:cNvSpPr>
              <a:spLocks noChangeArrowheads="1"/>
            </p:cNvSpPr>
            <p:nvPr/>
          </p:nvSpPr>
          <p:spPr bwMode="gray">
            <a:xfrm>
              <a:off x="2436" y="1569"/>
              <a:ext cx="887" cy="11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kumimoji="1" lang="en-US" altLang="ko-KR" b="1">
                  <a:solidFill>
                    <a:schemeClr val="bg1"/>
                  </a:solidFill>
                  <a:latin typeface="Verdana" pitchFamily="34" charset="0"/>
                  <a:ea typeface="MS PGothic" pitchFamily="34" charset="-128"/>
                </a:rPr>
                <a:t>text3</a:t>
              </a:r>
            </a:p>
          </p:txBody>
        </p:sp>
        <p:pic>
          <p:nvPicPr>
            <p:cNvPr id="93204" name="Picture 23" descr="sha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52" y="2885"/>
              <a:ext cx="10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197" name="Group 24"/>
          <p:cNvGrpSpPr>
            <a:grpSpLocks/>
          </p:cNvGrpSpPr>
          <p:nvPr/>
        </p:nvGrpSpPr>
        <p:grpSpPr bwMode="auto">
          <a:xfrm>
            <a:off x="1960563" y="2924175"/>
            <a:ext cx="1676400" cy="2303463"/>
            <a:chOff x="1235" y="1570"/>
            <a:chExt cx="1056" cy="1451"/>
          </a:xfrm>
        </p:grpSpPr>
        <p:sp>
          <p:nvSpPr>
            <p:cNvPr id="164889" name="AutoShape 25"/>
            <p:cNvSpPr>
              <a:spLocks noChangeArrowheads="1"/>
            </p:cNvSpPr>
            <p:nvPr/>
          </p:nvSpPr>
          <p:spPr bwMode="gray">
            <a:xfrm>
              <a:off x="1348" y="1570"/>
              <a:ext cx="887" cy="11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kumimoji="1" lang="en-US" altLang="ko-KR" b="1">
                  <a:solidFill>
                    <a:schemeClr val="bg1"/>
                  </a:solidFill>
                  <a:latin typeface="Verdana" pitchFamily="34" charset="0"/>
                  <a:ea typeface="MS PGothic" pitchFamily="34" charset="-128"/>
                </a:rPr>
                <a:t>text2</a:t>
              </a:r>
            </a:p>
          </p:txBody>
        </p:sp>
        <p:pic>
          <p:nvPicPr>
            <p:cNvPr id="93202" name="Picture 26" descr="sha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35" y="2885"/>
              <a:ext cx="10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198" name="Group 27"/>
          <p:cNvGrpSpPr>
            <a:grpSpLocks/>
          </p:cNvGrpSpPr>
          <p:nvPr/>
        </p:nvGrpSpPr>
        <p:grpSpPr bwMode="auto">
          <a:xfrm>
            <a:off x="250825" y="3433763"/>
            <a:ext cx="1676400" cy="2300287"/>
            <a:chOff x="158" y="1573"/>
            <a:chExt cx="1056" cy="1449"/>
          </a:xfrm>
        </p:grpSpPr>
        <p:sp>
          <p:nvSpPr>
            <p:cNvPr id="164892" name="AutoShape 28"/>
            <p:cNvSpPr>
              <a:spLocks noChangeArrowheads="1"/>
            </p:cNvSpPr>
            <p:nvPr/>
          </p:nvSpPr>
          <p:spPr bwMode="gray">
            <a:xfrm>
              <a:off x="249" y="1573"/>
              <a:ext cx="886" cy="117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kumimoji="1" lang="en-US" altLang="ko-KR" b="1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text1</a:t>
              </a:r>
            </a:p>
          </p:txBody>
        </p:sp>
        <p:pic>
          <p:nvPicPr>
            <p:cNvPr id="93200" name="Picture 29" descr="shad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58" y="2889"/>
              <a:ext cx="105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98780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MS PGothic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