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FF40DD-DBF6-4467-A97A-2D228DD02109}" type="datetimeFigureOut">
              <a:rPr lang="zh-CN" altLang="en-US" smtClean="0"/>
              <a:t>2013/7/5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113C8B-91B1-4707-9F74-A73F6D96B6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3184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93233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7824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3516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65" name="Group 10"/>
          <p:cNvGrpSpPr>
            <a:grpSpLocks/>
          </p:cNvGrpSpPr>
          <p:nvPr/>
        </p:nvGrpSpPr>
        <p:grpSpPr bwMode="auto">
          <a:xfrm>
            <a:off x="1403648" y="1772816"/>
            <a:ext cx="6847246" cy="4105275"/>
            <a:chOff x="1548" y="1659"/>
            <a:chExt cx="3155" cy="2032"/>
          </a:xfrm>
        </p:grpSpPr>
        <p:sp>
          <p:nvSpPr>
            <p:cNvPr id="165899" name="AutoShape 11"/>
            <p:cNvSpPr>
              <a:spLocks noChangeArrowheads="1"/>
            </p:cNvSpPr>
            <p:nvPr/>
          </p:nvSpPr>
          <p:spPr bwMode="gray">
            <a:xfrm rot="16200000" flipH="1" flipV="1">
              <a:off x="1821" y="2398"/>
              <a:ext cx="1025" cy="1562"/>
            </a:xfrm>
            <a:prstGeom prst="flowChartPunchedCard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rect">
                <a:fillToRect l="100000" t="100000"/>
              </a:path>
            </a:gradFill>
            <a:ln w="9525">
              <a:noFill/>
              <a:miter lim="800000"/>
              <a:headEnd/>
              <a:tailEnd/>
            </a:ln>
            <a:effectLst/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 eaLnBrk="1" hangingPunct="1">
                <a:defRPr/>
              </a:pPr>
              <a:endParaRPr lang="zh-CN" altLang="en-US" sz="2800">
                <a:solidFill>
                  <a:schemeClr val="bg1"/>
                </a:solidFill>
              </a:endParaRPr>
            </a:p>
          </p:txBody>
        </p:sp>
        <p:sp>
          <p:nvSpPr>
            <p:cNvPr id="165900" name="AutoShape 12"/>
            <p:cNvSpPr>
              <a:spLocks noChangeArrowheads="1"/>
            </p:cNvSpPr>
            <p:nvPr/>
          </p:nvSpPr>
          <p:spPr bwMode="gray">
            <a:xfrm rot="5400000" flipV="1">
              <a:off x="3397" y="2386"/>
              <a:ext cx="1025" cy="1586"/>
            </a:xfrm>
            <a:prstGeom prst="flowChartPunchedCard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path path="rect">
                <a:fillToRect r="100000" b="100000"/>
              </a:path>
            </a:gradFill>
            <a:ln w="9525">
              <a:noFill/>
              <a:miter lim="800000"/>
              <a:headEnd/>
              <a:tailEnd/>
            </a:ln>
            <a:effectLst/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>
              <a:flatTx/>
            </a:bodyPr>
            <a:lstStyle/>
            <a:p>
              <a:pPr eaLnBrk="1" hangingPunct="1">
                <a:defRPr/>
              </a:pPr>
              <a:endParaRPr lang="zh-CN" altLang="en-US" sz="2800">
                <a:solidFill>
                  <a:schemeClr val="bg1"/>
                </a:solidFill>
              </a:endParaRPr>
            </a:p>
          </p:txBody>
        </p:sp>
        <p:sp>
          <p:nvSpPr>
            <p:cNvPr id="165901" name="AutoShape 13"/>
            <p:cNvSpPr>
              <a:spLocks noChangeArrowheads="1"/>
            </p:cNvSpPr>
            <p:nvPr/>
          </p:nvSpPr>
          <p:spPr bwMode="gray">
            <a:xfrm rot="5400000" flipH="1">
              <a:off x="1826" y="1381"/>
              <a:ext cx="1005" cy="1562"/>
            </a:xfrm>
            <a:prstGeom prst="flowChartPunchedCard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path path="rect">
                <a:fillToRect r="100000" b="100000"/>
              </a:path>
            </a:gradFill>
            <a:ln w="9525">
              <a:noFill/>
              <a:miter lim="800000"/>
              <a:headEnd/>
              <a:tailEnd/>
            </a:ln>
            <a:effectLst/>
            <a:scene3d>
              <a:camera prst="legacyPerspectiveTop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>
              <a:flatTx/>
            </a:bodyPr>
            <a:lstStyle/>
            <a:p>
              <a:pPr eaLnBrk="1" hangingPunct="1">
                <a:defRPr/>
              </a:pPr>
              <a:endParaRPr lang="zh-CN" altLang="en-US" sz="2800">
                <a:solidFill>
                  <a:schemeClr val="bg1"/>
                </a:solidFill>
              </a:endParaRPr>
            </a:p>
          </p:txBody>
        </p:sp>
        <p:sp>
          <p:nvSpPr>
            <p:cNvPr id="165902" name="AutoShape 14"/>
            <p:cNvSpPr>
              <a:spLocks noChangeArrowheads="1"/>
            </p:cNvSpPr>
            <p:nvPr/>
          </p:nvSpPr>
          <p:spPr bwMode="gray">
            <a:xfrm rot="16200000">
              <a:off x="3402" y="1373"/>
              <a:ext cx="1001" cy="1586"/>
            </a:xfrm>
            <a:prstGeom prst="flowChartPunchedCard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rect">
                <a:fillToRect l="100000" t="100000"/>
              </a:path>
            </a:gradFill>
            <a:ln w="9525">
              <a:noFill/>
              <a:miter lim="800000"/>
              <a:headEnd/>
              <a:tailEnd/>
            </a:ln>
            <a:effectLst/>
            <a:scene3d>
              <a:camera prst="legacyPerspectiveTop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 eaLnBrk="1" hangingPunct="1">
                <a:defRPr/>
              </a:pPr>
              <a:endParaRPr lang="zh-CN" altLang="en-US" sz="2800">
                <a:solidFill>
                  <a:schemeClr val="bg1"/>
                </a:solidFill>
              </a:endParaRPr>
            </a:p>
          </p:txBody>
        </p:sp>
        <p:pic>
          <p:nvPicPr>
            <p:cNvPr id="92170" name="Picture 15" descr="그림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 flipH="1">
              <a:off x="2524" y="2077"/>
              <a:ext cx="586" cy="6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171" name="Picture 16" descr="그림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 flipH="1" flipV="1">
              <a:off x="2524" y="2659"/>
              <a:ext cx="586" cy="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172" name="Picture 17" descr="그림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 flipV="1">
              <a:off x="3110" y="2659"/>
              <a:ext cx="585" cy="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173" name="Picture 18" descr="그림1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110" y="2077"/>
              <a:ext cx="585" cy="6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174" name="Picture 19" descr="그림21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720" y="2265"/>
              <a:ext cx="780" cy="7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5908" name="Text Box 20"/>
            <p:cNvSpPr txBox="1">
              <a:spLocks noChangeArrowheads="1"/>
            </p:cNvSpPr>
            <p:nvPr/>
          </p:nvSpPr>
          <p:spPr bwMode="gray">
            <a:xfrm>
              <a:off x="1974" y="1968"/>
              <a:ext cx="456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latinLnBrk="1" hangingPunct="1">
                <a:defRPr/>
              </a:pPr>
              <a:r>
                <a:rPr kumimoji="1" lang="en-US" altLang="ko-KR" sz="2400">
                  <a:solidFill>
                    <a:schemeClr val="bg1"/>
                  </a:solidFill>
                  <a:latin typeface="Verdana" pitchFamily="34" charset="0"/>
                  <a:ea typeface="Gulim" pitchFamily="34" charset="-127"/>
                </a:rPr>
                <a:t>text1</a:t>
              </a:r>
            </a:p>
          </p:txBody>
        </p:sp>
        <p:sp>
          <p:nvSpPr>
            <p:cNvPr id="165909" name="Text Box 21"/>
            <p:cNvSpPr txBox="1">
              <a:spLocks noChangeArrowheads="1"/>
            </p:cNvSpPr>
            <p:nvPr/>
          </p:nvSpPr>
          <p:spPr bwMode="gray">
            <a:xfrm>
              <a:off x="3842" y="1968"/>
              <a:ext cx="456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latinLnBrk="1" hangingPunct="1">
                <a:defRPr/>
              </a:pPr>
              <a:r>
                <a:rPr kumimoji="1" lang="en-US" altLang="ko-KR" sz="2400">
                  <a:solidFill>
                    <a:schemeClr val="bg1"/>
                  </a:solidFill>
                  <a:latin typeface="Verdana" pitchFamily="34" charset="0"/>
                  <a:ea typeface="Gulim" pitchFamily="34" charset="-127"/>
                </a:rPr>
                <a:t>text2</a:t>
              </a:r>
            </a:p>
          </p:txBody>
        </p:sp>
        <p:sp>
          <p:nvSpPr>
            <p:cNvPr id="165910" name="Text Box 22"/>
            <p:cNvSpPr txBox="1">
              <a:spLocks noChangeArrowheads="1"/>
            </p:cNvSpPr>
            <p:nvPr/>
          </p:nvSpPr>
          <p:spPr bwMode="gray">
            <a:xfrm>
              <a:off x="3842" y="3158"/>
              <a:ext cx="456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latinLnBrk="1" hangingPunct="1">
                <a:defRPr/>
              </a:pPr>
              <a:r>
                <a:rPr kumimoji="1" lang="en-US" altLang="ko-KR" sz="2400">
                  <a:solidFill>
                    <a:schemeClr val="bg1"/>
                  </a:solidFill>
                  <a:latin typeface="Verdana" pitchFamily="34" charset="0"/>
                  <a:ea typeface="Gulim" pitchFamily="34" charset="-127"/>
                </a:rPr>
                <a:t>text4</a:t>
              </a:r>
            </a:p>
          </p:txBody>
        </p:sp>
        <p:sp>
          <p:nvSpPr>
            <p:cNvPr id="165911" name="Text Box 23"/>
            <p:cNvSpPr txBox="1">
              <a:spLocks noChangeArrowheads="1"/>
            </p:cNvSpPr>
            <p:nvPr/>
          </p:nvSpPr>
          <p:spPr bwMode="gray">
            <a:xfrm>
              <a:off x="1974" y="3158"/>
              <a:ext cx="456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latinLnBrk="1" hangingPunct="1">
                <a:defRPr/>
              </a:pPr>
              <a:r>
                <a:rPr kumimoji="1" lang="en-US" altLang="ko-KR" sz="2400">
                  <a:solidFill>
                    <a:schemeClr val="bg1"/>
                  </a:solidFill>
                  <a:latin typeface="Verdana" pitchFamily="34" charset="0"/>
                  <a:ea typeface="Gulim" pitchFamily="34" charset="-127"/>
                </a:rPr>
                <a:t>text3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7281436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FF"/>
      </a:lt1>
      <a:dk2>
        <a:srgbClr val="003366"/>
      </a:dk2>
      <a:lt2>
        <a:srgbClr val="C0C0C0"/>
      </a:lt2>
      <a:accent1>
        <a:srgbClr val="4EA7EA"/>
      </a:accent1>
      <a:accent2>
        <a:srgbClr val="93C052"/>
      </a:accent2>
      <a:accent3>
        <a:srgbClr val="FFFFFF"/>
      </a:accent3>
      <a:accent4>
        <a:srgbClr val="000000"/>
      </a:accent4>
      <a:accent5>
        <a:srgbClr val="B2D0F3"/>
      </a:accent5>
      <a:accent6>
        <a:srgbClr val="85AE49"/>
      </a:accent6>
      <a:hlink>
        <a:srgbClr val="9999FF"/>
      </a:hlink>
      <a:folHlink>
        <a:srgbClr val="855AD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193583"/>
        </a:dk2>
        <a:lt2>
          <a:srgbClr val="C0C0C0"/>
        </a:lt2>
        <a:accent1>
          <a:srgbClr val="E46C22"/>
        </a:accent1>
        <a:accent2>
          <a:srgbClr val="14CAEE"/>
        </a:accent2>
        <a:accent3>
          <a:srgbClr val="FFFFFF"/>
        </a:accent3>
        <a:accent4>
          <a:srgbClr val="000000"/>
        </a:accent4>
        <a:accent5>
          <a:srgbClr val="EFBAAB"/>
        </a:accent5>
        <a:accent6>
          <a:srgbClr val="11B7D8"/>
        </a:accent6>
        <a:hlink>
          <a:srgbClr val="6A6AE2"/>
        </a:hlink>
        <a:folHlink>
          <a:srgbClr val="66A4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76CA2A"/>
        </a:accent1>
        <a:accent2>
          <a:srgbClr val="E5772D"/>
        </a:accent2>
        <a:accent3>
          <a:srgbClr val="FFFFFF"/>
        </a:accent3>
        <a:accent4>
          <a:srgbClr val="000000"/>
        </a:accent4>
        <a:accent5>
          <a:srgbClr val="BDE1AC"/>
        </a:accent5>
        <a:accent6>
          <a:srgbClr val="CF6B28"/>
        </a:accent6>
        <a:hlink>
          <a:srgbClr val="1A50B2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4EA7EA"/>
        </a:accent1>
        <a:accent2>
          <a:srgbClr val="93C052"/>
        </a:accent2>
        <a:accent3>
          <a:srgbClr val="FFFFFF"/>
        </a:accent3>
        <a:accent4>
          <a:srgbClr val="000000"/>
        </a:accent4>
        <a:accent5>
          <a:srgbClr val="B2D0F3"/>
        </a:accent5>
        <a:accent6>
          <a:srgbClr val="85AE49"/>
        </a:accent6>
        <a:hlink>
          <a:srgbClr val="9999FF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8695</TotalTime>
  <Words>21</Words>
  <Application>Microsoft Office PowerPoint</Application>
  <PresentationFormat>全屏显示(4:3)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Gulim</vt:lpstr>
      <vt:lpstr>宋体</vt:lpstr>
      <vt:lpstr>Arial</vt:lpstr>
      <vt:lpstr>Calibri</vt:lpstr>
      <vt:lpstr>Verdana</vt:lpstr>
      <vt:lpstr>Wingdings</vt:lpstr>
      <vt:lpstr>Default Design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198</cp:revision>
  <dcterms:created xsi:type="dcterms:W3CDTF">2006-07-05T15:28:04Z</dcterms:created>
  <dcterms:modified xsi:type="dcterms:W3CDTF">2013-07-05T06:02:36Z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