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345E0-9620-44EE-AB22-1EF6D19C1772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C9CFC-E284-4956-9268-BD7B9AF331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57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16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437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05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ChangeArrowheads="1"/>
          </p:cNvSpPr>
          <p:nvPr/>
        </p:nvSpPr>
        <p:spPr bwMode="ltGray">
          <a:xfrm>
            <a:off x="1371600" y="1320800"/>
            <a:ext cx="6426200" cy="91122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7882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7882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99190" dir="2388334" algn="ctr" rotWithShape="0">
              <a:schemeClr val="bg2"/>
            </a:outerShdw>
          </a:effectLst>
        </p:spPr>
        <p:txBody>
          <a:bodyPr wrap="none" anchor="ctr"/>
          <a:lstStyle/>
          <a:p>
            <a:pPr eaLnBrk="1" latinLnBrk="1" hangingPunct="1">
              <a:lnSpc>
                <a:spcPct val="120000"/>
              </a:lnSpc>
              <a:spcBef>
                <a:spcPct val="10000"/>
              </a:spcBef>
              <a:buClr>
                <a:srgbClr val="006666"/>
              </a:buClr>
              <a:buFont typeface="Wingdings" pitchFamily="2" charset="2"/>
              <a:buNone/>
              <a:defRPr/>
            </a:pPr>
            <a:endParaRPr kumimoji="1" lang="ko-KR" altLang="en-US" sz="240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ltGray">
          <a:xfrm>
            <a:off x="1371600" y="3048000"/>
            <a:ext cx="6426200" cy="91122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78824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7882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99190" dir="2388334" algn="ctr" rotWithShape="0">
              <a:schemeClr val="bg2"/>
            </a:outerShdw>
          </a:effectLst>
        </p:spPr>
        <p:txBody>
          <a:bodyPr wrap="none" anchor="ctr"/>
          <a:lstStyle/>
          <a:p>
            <a:pPr eaLnBrk="1" latinLnBrk="1" hangingPunct="1">
              <a:lnSpc>
                <a:spcPct val="120000"/>
              </a:lnSpc>
              <a:spcBef>
                <a:spcPct val="10000"/>
              </a:spcBef>
              <a:buClr>
                <a:srgbClr val="006666"/>
              </a:buClr>
              <a:buFont typeface="Wingdings" pitchFamily="2" charset="2"/>
              <a:buNone/>
              <a:defRPr/>
            </a:pPr>
            <a:endParaRPr kumimoji="1" lang="ko-KR" altLang="en-US" sz="240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9094" name="AutoShape 5"/>
          <p:cNvSpPr>
            <a:spLocks noChangeArrowheads="1"/>
          </p:cNvSpPr>
          <p:nvPr/>
        </p:nvSpPr>
        <p:spPr bwMode="gray">
          <a:xfrm>
            <a:off x="4222750" y="2438400"/>
            <a:ext cx="73025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9095" name="AutoShape 6"/>
          <p:cNvSpPr>
            <a:spLocks noChangeArrowheads="1"/>
          </p:cNvSpPr>
          <p:nvPr/>
        </p:nvSpPr>
        <p:spPr bwMode="gray">
          <a:xfrm>
            <a:off x="4222750" y="4152900"/>
            <a:ext cx="730250" cy="342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89096" name="Text Box 7"/>
          <p:cNvSpPr txBox="1">
            <a:spLocks noChangeArrowheads="1"/>
          </p:cNvSpPr>
          <p:nvPr/>
        </p:nvSpPr>
        <p:spPr bwMode="auto">
          <a:xfrm>
            <a:off x="1524000" y="1447800"/>
            <a:ext cx="609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Text 1</a:t>
            </a:r>
          </a:p>
          <a:p>
            <a:pPr algn="ctr" eaLnBrk="1" latinLnBrk="1" hangingPunct="1"/>
            <a:r>
              <a:rPr kumimoji="1" lang="en-US" altLang="ko-KR">
                <a:solidFill>
                  <a:schemeClr val="bg1"/>
                </a:solidFill>
                <a:ea typeface="Gulim" panose="020B0600000101010101" pitchFamily="34" charset="-127"/>
              </a:rPr>
              <a:t>sub text</a:t>
            </a:r>
          </a:p>
          <a:p>
            <a:pPr algn="ctr" eaLnBrk="1" latinLnBrk="1" hangingPunct="1"/>
            <a:r>
              <a:rPr kumimoji="1" lang="en-US" altLang="ko-KR" sz="14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89097" name="Text Box 8"/>
          <p:cNvSpPr txBox="1">
            <a:spLocks noChangeArrowheads="1"/>
          </p:cNvSpPr>
          <p:nvPr/>
        </p:nvSpPr>
        <p:spPr bwMode="auto">
          <a:xfrm>
            <a:off x="1524000" y="3184525"/>
            <a:ext cx="609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Text 2</a:t>
            </a:r>
          </a:p>
          <a:p>
            <a:pPr algn="ctr" eaLnBrk="1" latinLnBrk="1" hangingPunct="1"/>
            <a:r>
              <a:rPr kumimoji="1" lang="en-US" altLang="ko-KR">
                <a:solidFill>
                  <a:schemeClr val="bg1"/>
                </a:solidFill>
                <a:ea typeface="Gulim" panose="020B0600000101010101" pitchFamily="34" charset="-127"/>
              </a:rPr>
              <a:t>sub text</a:t>
            </a:r>
          </a:p>
          <a:p>
            <a:pPr algn="ctr" eaLnBrk="1" latinLnBrk="1" hangingPunct="1"/>
            <a:r>
              <a:rPr kumimoji="1" lang="en-US" altLang="ko-KR" sz="14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ltGray">
          <a:xfrm>
            <a:off x="1371600" y="4760913"/>
            <a:ext cx="6426200" cy="911225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81961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81961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99190" dir="2388334" algn="ctr" rotWithShape="0">
              <a:schemeClr val="bg2"/>
            </a:outerShdw>
          </a:effectLst>
        </p:spPr>
        <p:txBody>
          <a:bodyPr wrap="none" anchor="ctr"/>
          <a:lstStyle/>
          <a:p>
            <a:pPr eaLnBrk="1" latinLnBrk="1" hangingPunct="1">
              <a:lnSpc>
                <a:spcPct val="120000"/>
              </a:lnSpc>
              <a:spcBef>
                <a:spcPct val="10000"/>
              </a:spcBef>
              <a:buClr>
                <a:srgbClr val="006666"/>
              </a:buClr>
              <a:buFont typeface="Wingdings" pitchFamily="2" charset="2"/>
              <a:buNone/>
              <a:defRPr/>
            </a:pPr>
            <a:endParaRPr kumimoji="1" lang="ko-KR" altLang="en-US" sz="240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9099" name="Text Box 10"/>
          <p:cNvSpPr txBox="1">
            <a:spLocks noChangeArrowheads="1"/>
          </p:cNvSpPr>
          <p:nvPr/>
        </p:nvSpPr>
        <p:spPr bwMode="auto">
          <a:xfrm>
            <a:off x="1524000" y="4922838"/>
            <a:ext cx="6096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latinLnBrk="1" hangingPunct="1"/>
            <a:r>
              <a:rPr kumimoji="1" lang="en-US" altLang="ko-KR" b="1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Text 3</a:t>
            </a:r>
          </a:p>
          <a:p>
            <a:pPr algn="ctr" eaLnBrk="1" latinLnBrk="1" hangingPunct="1"/>
            <a:r>
              <a:rPr kumimoji="1" lang="en-US" altLang="ko-KR">
                <a:solidFill>
                  <a:schemeClr val="bg1"/>
                </a:solidFill>
                <a:ea typeface="Gulim" panose="020B0600000101010101" pitchFamily="34" charset="-127"/>
              </a:rPr>
              <a:t>sub text</a:t>
            </a:r>
          </a:p>
          <a:p>
            <a:pPr algn="ctr" eaLnBrk="1" latinLnBrk="1" hangingPunct="1"/>
            <a:r>
              <a:rPr kumimoji="1" lang="en-US" altLang="ko-KR" sz="1400">
                <a:solidFill>
                  <a:schemeClr val="bg1"/>
                </a:solidFill>
                <a:latin typeface="Verdana" panose="020B0604030504040204" pitchFamily="34" charset="0"/>
                <a:ea typeface="Gulim" panose="020B0600000101010101" pitchFamily="34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1960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32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Gulim</vt:lpstr>
      <vt:lpstr>HY헤드라인M</vt:lpstr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