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21C5C-03F3-4EB5-9761-BC5D01642A8E}" type="datetimeFigureOut">
              <a:rPr lang="zh-CN" altLang="en-US" smtClean="0"/>
              <a:t>2013/7/5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DD219-F961-4CD8-B2D4-40A174A91D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5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917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469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45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AutoShape 4"/>
          <p:cNvSpPr>
            <a:spLocks noChangeArrowheads="1"/>
          </p:cNvSpPr>
          <p:nvPr/>
        </p:nvSpPr>
        <p:spPr bwMode="ltGray">
          <a:xfrm>
            <a:off x="3136900" y="2265362"/>
            <a:ext cx="4826000" cy="5302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latinLnBrk="1" hangingPunct="1">
              <a:lnSpc>
                <a:spcPct val="90000"/>
              </a:lnSpc>
              <a:spcBef>
                <a:spcPct val="20000"/>
              </a:spcBef>
            </a:pPr>
            <a:r>
              <a:rPr kumimoji="1" lang="zh-CN" altLang="en-US">
                <a:latin typeface="Gulim" panose="020B0600000101010101" pitchFamily="34" charset="-127"/>
              </a:rPr>
              <a:t>新城区宣传推广战略和策略总策划</a:t>
            </a:r>
            <a:endParaRPr kumimoji="1" lang="zh-CN" altLang="en-US" dirty="0">
              <a:latin typeface="Gulim" panose="020B0600000101010101" pitchFamily="34" charset="-127"/>
            </a:endParaRPr>
          </a:p>
        </p:txBody>
      </p:sp>
      <p:sp>
        <p:nvSpPr>
          <p:cNvPr id="87045" name="AutoShape 6"/>
          <p:cNvSpPr>
            <a:spLocks noChangeArrowheads="1"/>
          </p:cNvSpPr>
          <p:nvPr/>
        </p:nvSpPr>
        <p:spPr bwMode="ltGray">
          <a:xfrm>
            <a:off x="4545013" y="3455739"/>
            <a:ext cx="4608513" cy="5302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latinLnBrk="1" hangingPunct="1">
              <a:lnSpc>
                <a:spcPct val="90000"/>
              </a:lnSpc>
              <a:spcBef>
                <a:spcPct val="20000"/>
              </a:spcBef>
            </a:pPr>
            <a:r>
              <a:rPr kumimoji="1" lang="zh-CN" altLang="en-US">
                <a:latin typeface="Gulim" panose="020B0600000101010101" pitchFamily="34" charset="-127"/>
              </a:rPr>
              <a:t>新城区</a:t>
            </a:r>
            <a:r>
              <a:rPr kumimoji="1" lang="en-US" altLang="zh-CN">
                <a:latin typeface="Gulim" panose="020B0600000101010101" pitchFamily="34" charset="-127"/>
              </a:rPr>
              <a:t>CI</a:t>
            </a:r>
            <a:r>
              <a:rPr kumimoji="1" lang="zh-CN" altLang="en-US">
                <a:latin typeface="Gulim" panose="020B0600000101010101" pitchFamily="34" charset="-127"/>
              </a:rPr>
              <a:t>策划</a:t>
            </a:r>
            <a:endParaRPr kumimoji="1" lang="zh-CN" altLang="en-US" dirty="0">
              <a:latin typeface="Gulim" panose="020B0600000101010101" pitchFamily="34" charset="-127"/>
            </a:endParaRPr>
          </a:p>
        </p:txBody>
      </p:sp>
      <p:sp>
        <p:nvSpPr>
          <p:cNvPr id="87050" name="Oval 11"/>
          <p:cNvSpPr>
            <a:spLocks noChangeArrowheads="1"/>
          </p:cNvSpPr>
          <p:nvPr/>
        </p:nvSpPr>
        <p:spPr bwMode="auto">
          <a:xfrm>
            <a:off x="1498600" y="2667000"/>
            <a:ext cx="2362200" cy="2362200"/>
          </a:xfrm>
          <a:prstGeom prst="ellipse">
            <a:avLst/>
          </a:prstGeom>
          <a:noFill/>
          <a:ln w="50800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87051" name="Group 12"/>
          <p:cNvGrpSpPr>
            <a:grpSpLocks/>
          </p:cNvGrpSpPr>
          <p:nvPr/>
        </p:nvGrpSpPr>
        <p:grpSpPr bwMode="auto">
          <a:xfrm>
            <a:off x="1763713" y="1905000"/>
            <a:ext cx="1447800" cy="1447800"/>
            <a:chOff x="2373" y="1200"/>
            <a:chExt cx="912" cy="912"/>
          </a:xfrm>
        </p:grpSpPr>
        <p:sp>
          <p:nvSpPr>
            <p:cNvPr id="87058" name="Oval 13"/>
            <p:cNvSpPr>
              <a:spLocks noChangeArrowheads="1"/>
            </p:cNvSpPr>
            <p:nvPr/>
          </p:nvSpPr>
          <p:spPr bwMode="gray">
            <a:xfrm>
              <a:off x="2373" y="1200"/>
              <a:ext cx="912" cy="91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r="100000" b="100000"/>
              </a:path>
            </a:gradFill>
            <a:ln w="9525">
              <a:round/>
              <a:headEnd/>
              <a:tailEnd/>
            </a:ln>
            <a:scene3d>
              <a:camera prst="legacyPerspectiveFront">
                <a:rot lat="20099975" lon="20099975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  <a:contourClr>
                <a:schemeClr val="bg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1" hangingPunct="1"/>
              <a:endParaRPr kumimoji="1" lang="ko-KR" altLang="en-US" sz="2400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  <p:sp>
          <p:nvSpPr>
            <p:cNvPr id="87059" name="Text Box 14"/>
            <p:cNvSpPr txBox="1">
              <a:spLocks noChangeArrowheads="1"/>
            </p:cNvSpPr>
            <p:nvPr/>
          </p:nvSpPr>
          <p:spPr bwMode="auto">
            <a:xfrm>
              <a:off x="2727" y="1442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1" hangingPunct="1"/>
              <a:r>
                <a:rPr kumimoji="1" lang="en-US" altLang="ko-KR" sz="2400" b="1"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</a:p>
          </p:txBody>
        </p:sp>
      </p:grpSp>
      <p:grpSp>
        <p:nvGrpSpPr>
          <p:cNvPr id="87052" name="Group 15"/>
          <p:cNvGrpSpPr>
            <a:grpSpLocks/>
          </p:cNvGrpSpPr>
          <p:nvPr/>
        </p:nvGrpSpPr>
        <p:grpSpPr bwMode="auto">
          <a:xfrm>
            <a:off x="1566863" y="3917951"/>
            <a:ext cx="1447800" cy="1447800"/>
            <a:chOff x="1713" y="2193"/>
            <a:chExt cx="912" cy="912"/>
          </a:xfrm>
        </p:grpSpPr>
        <p:sp>
          <p:nvSpPr>
            <p:cNvPr id="87056" name="Oval 16"/>
            <p:cNvSpPr>
              <a:spLocks noChangeArrowheads="1"/>
            </p:cNvSpPr>
            <p:nvPr/>
          </p:nvSpPr>
          <p:spPr bwMode="gray">
            <a:xfrm>
              <a:off x="1713" y="2193"/>
              <a:ext cx="912" cy="91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r="100000" b="100000"/>
              </a:path>
            </a:gradFill>
            <a:ln w="9525">
              <a:round/>
              <a:headEnd/>
              <a:tailEnd/>
            </a:ln>
            <a:scene3d>
              <a:camera prst="legacyPerspectiveFront">
                <a:rot lat="20099975" lon="20099975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  <a:contourClr>
                <a:schemeClr val="bg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1" hangingPunct="1"/>
              <a:endParaRPr kumimoji="1" lang="ko-KR" altLang="en-US" sz="2400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  <p:sp>
          <p:nvSpPr>
            <p:cNvPr id="87057" name="Text Box 17"/>
            <p:cNvSpPr txBox="1">
              <a:spLocks noChangeArrowheads="1"/>
            </p:cNvSpPr>
            <p:nvPr/>
          </p:nvSpPr>
          <p:spPr bwMode="auto">
            <a:xfrm>
              <a:off x="2144" y="2435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1" hangingPunct="1"/>
              <a:r>
                <a:rPr kumimoji="1" lang="en-US" altLang="zh-CN" sz="2400" b="1"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</a:p>
          </p:txBody>
        </p:sp>
      </p:grpSp>
      <p:grpSp>
        <p:nvGrpSpPr>
          <p:cNvPr id="87053" name="Group 18"/>
          <p:cNvGrpSpPr>
            <a:grpSpLocks/>
          </p:cNvGrpSpPr>
          <p:nvPr/>
        </p:nvGrpSpPr>
        <p:grpSpPr bwMode="auto">
          <a:xfrm>
            <a:off x="3136900" y="2996952"/>
            <a:ext cx="1447800" cy="1447800"/>
            <a:chOff x="1713" y="2193"/>
            <a:chExt cx="912" cy="912"/>
          </a:xfrm>
        </p:grpSpPr>
        <p:sp>
          <p:nvSpPr>
            <p:cNvPr id="87054" name="Oval 19"/>
            <p:cNvSpPr>
              <a:spLocks noChangeArrowheads="1"/>
            </p:cNvSpPr>
            <p:nvPr/>
          </p:nvSpPr>
          <p:spPr bwMode="gray">
            <a:xfrm>
              <a:off x="1713" y="2193"/>
              <a:ext cx="912" cy="91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r="100000" b="100000"/>
              </a:path>
            </a:gradFill>
            <a:ln w="9525">
              <a:round/>
              <a:headEnd/>
              <a:tailEnd/>
            </a:ln>
            <a:scene3d>
              <a:camera prst="legacyPerspectiveFront">
                <a:rot lat="20099975" lon="20099975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  <a:contourClr>
                <a:schemeClr val="bg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1" hangingPunct="1"/>
              <a:endParaRPr kumimoji="1" lang="ko-KR" altLang="en-US" sz="2400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  <p:sp>
          <p:nvSpPr>
            <p:cNvPr id="87055" name="Text Box 20"/>
            <p:cNvSpPr txBox="1">
              <a:spLocks noChangeArrowheads="1"/>
            </p:cNvSpPr>
            <p:nvPr/>
          </p:nvSpPr>
          <p:spPr bwMode="auto">
            <a:xfrm>
              <a:off x="2144" y="2435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latinLnBrk="1" hangingPunct="1"/>
              <a:r>
                <a:rPr kumimoji="1" lang="en-US" altLang="zh-CN" sz="2400" b="1">
                  <a:latin typeface="黑体" panose="02010609060101010101" pitchFamily="49" charset="-122"/>
                  <a:ea typeface="黑体" panose="02010609060101010101" pitchFamily="49" charset="-122"/>
                </a:rPr>
                <a:t>2</a:t>
              </a:r>
            </a:p>
          </p:txBody>
        </p:sp>
      </p:grpSp>
      <p:sp>
        <p:nvSpPr>
          <p:cNvPr id="87046" name="AutoShape 7"/>
          <p:cNvSpPr>
            <a:spLocks noChangeArrowheads="1"/>
          </p:cNvSpPr>
          <p:nvPr/>
        </p:nvSpPr>
        <p:spPr bwMode="ltGray">
          <a:xfrm>
            <a:off x="2957314" y="4772026"/>
            <a:ext cx="4826000" cy="5302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latinLnBrk="1" hangingPunct="1">
              <a:lnSpc>
                <a:spcPct val="90000"/>
              </a:lnSpc>
              <a:spcBef>
                <a:spcPct val="20000"/>
              </a:spcBef>
            </a:pPr>
            <a:r>
              <a:rPr kumimoji="1" lang="zh-CN" altLang="en-US" dirty="0">
                <a:latin typeface="Gulim" panose="020B0600000101010101" pitchFamily="34" charset="-127"/>
              </a:rPr>
              <a:t>新城区宣传推广活动的单项策划</a:t>
            </a:r>
            <a:endParaRPr kumimoji="1" lang="en-US" altLang="zh-CN" dirty="0">
              <a:latin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65143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4EA7EA"/>
      </a:accent1>
      <a:accent2>
        <a:srgbClr val="93C052"/>
      </a:accent2>
      <a:accent3>
        <a:srgbClr val="FFFFFF"/>
      </a:accent3>
      <a:accent4>
        <a:srgbClr val="000000"/>
      </a:accent4>
      <a:accent5>
        <a:srgbClr val="B2D0F3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E46C22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EFBAAB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76CA2A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BDE1AC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4EA7EA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2D0F3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41</Words>
  <Application>Microsoft Office PowerPoint</Application>
  <PresentationFormat>全屏显示(4:3)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Gulim</vt:lpstr>
      <vt:lpstr>黑体</vt:lpstr>
      <vt:lpstr>宋体</vt:lpstr>
      <vt:lpstr>Arial</vt:lpstr>
      <vt:lpstr>Calibri</vt:lpstr>
      <vt:lpstr>Times New Roman</vt:lpstr>
      <vt:lpstr>Wingdings</vt:lpstr>
      <vt:lpstr>Default Design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198</cp:revision>
  <dcterms:created xsi:type="dcterms:W3CDTF">2006-07-05T15:28:04Z</dcterms:created>
  <dcterms:modified xsi:type="dcterms:W3CDTF">2013-07-05T06:02:36Z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