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21C5C-03F3-4EB5-9761-BC5D01642A8E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DD219-F961-4CD8-B2D4-40A174A91D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5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917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69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45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AutoShape 4"/>
          <p:cNvSpPr>
            <a:spLocks noChangeArrowheads="1"/>
          </p:cNvSpPr>
          <p:nvPr/>
        </p:nvSpPr>
        <p:spPr bwMode="ltGray">
          <a:xfrm>
            <a:off x="3136900" y="2265362"/>
            <a:ext cx="4826000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>
              <a:lnSpc>
                <a:spcPct val="90000"/>
              </a:lnSpc>
              <a:spcBef>
                <a:spcPct val="20000"/>
              </a:spcBef>
            </a:pPr>
            <a:r>
              <a:rPr kumimoji="1" lang="zh-CN" altLang="en-US">
                <a:latin typeface="Gulim" panose="020B0600000101010101" pitchFamily="34" charset="-127"/>
              </a:rPr>
              <a:t>新城区宣传推广战略和策略总策划</a:t>
            </a:r>
            <a:endParaRPr kumimoji="1" lang="zh-CN" altLang="en-US" dirty="0">
              <a:latin typeface="Gulim" panose="020B0600000101010101" pitchFamily="34" charset="-127"/>
            </a:endParaRPr>
          </a:p>
        </p:txBody>
      </p:sp>
      <p:sp>
        <p:nvSpPr>
          <p:cNvPr id="87045" name="AutoShape 6"/>
          <p:cNvSpPr>
            <a:spLocks noChangeArrowheads="1"/>
          </p:cNvSpPr>
          <p:nvPr/>
        </p:nvSpPr>
        <p:spPr bwMode="ltGray">
          <a:xfrm>
            <a:off x="4545013" y="3455739"/>
            <a:ext cx="4608513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>
              <a:lnSpc>
                <a:spcPct val="90000"/>
              </a:lnSpc>
              <a:spcBef>
                <a:spcPct val="20000"/>
              </a:spcBef>
            </a:pPr>
            <a:r>
              <a:rPr kumimoji="1" lang="zh-CN" altLang="en-US">
                <a:latin typeface="Gulim" panose="020B0600000101010101" pitchFamily="34" charset="-127"/>
              </a:rPr>
              <a:t>新城区</a:t>
            </a:r>
            <a:r>
              <a:rPr kumimoji="1" lang="en-US" altLang="zh-CN">
                <a:latin typeface="Gulim" panose="020B0600000101010101" pitchFamily="34" charset="-127"/>
              </a:rPr>
              <a:t>CI</a:t>
            </a:r>
            <a:r>
              <a:rPr kumimoji="1" lang="zh-CN" altLang="en-US">
                <a:latin typeface="Gulim" panose="020B0600000101010101" pitchFamily="34" charset="-127"/>
              </a:rPr>
              <a:t>策划</a:t>
            </a:r>
            <a:endParaRPr kumimoji="1" lang="zh-CN" altLang="en-US" dirty="0">
              <a:latin typeface="Gulim" panose="020B0600000101010101" pitchFamily="34" charset="-127"/>
            </a:endParaRPr>
          </a:p>
        </p:txBody>
      </p:sp>
      <p:sp>
        <p:nvSpPr>
          <p:cNvPr id="87050" name="Oval 11"/>
          <p:cNvSpPr>
            <a:spLocks noChangeArrowheads="1"/>
          </p:cNvSpPr>
          <p:nvPr/>
        </p:nvSpPr>
        <p:spPr bwMode="auto">
          <a:xfrm>
            <a:off x="1498600" y="2667000"/>
            <a:ext cx="2362200" cy="2362200"/>
          </a:xfrm>
          <a:prstGeom prst="ellipse">
            <a:avLst/>
          </a:prstGeom>
          <a:noFill/>
          <a:ln w="50800">
            <a:solidFill>
              <a:schemeClr val="fol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87051" name="Group 12"/>
          <p:cNvGrpSpPr>
            <a:grpSpLocks/>
          </p:cNvGrpSpPr>
          <p:nvPr/>
        </p:nvGrpSpPr>
        <p:grpSpPr bwMode="auto">
          <a:xfrm>
            <a:off x="1763713" y="1905000"/>
            <a:ext cx="1447800" cy="1447800"/>
            <a:chOff x="2373" y="1200"/>
            <a:chExt cx="912" cy="912"/>
          </a:xfrm>
        </p:grpSpPr>
        <p:sp>
          <p:nvSpPr>
            <p:cNvPr id="87058" name="Oval 13"/>
            <p:cNvSpPr>
              <a:spLocks noChangeArrowheads="1"/>
            </p:cNvSpPr>
            <p:nvPr/>
          </p:nvSpPr>
          <p:spPr bwMode="gray">
            <a:xfrm>
              <a:off x="2373" y="1200"/>
              <a:ext cx="912" cy="91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Front">
                <a:rot lat="20099975" lon="20099975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ko-KR" altLang="en-US" sz="2400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87059" name="Text Box 14"/>
            <p:cNvSpPr txBox="1">
              <a:spLocks noChangeArrowheads="1"/>
            </p:cNvSpPr>
            <p:nvPr/>
          </p:nvSpPr>
          <p:spPr bwMode="auto">
            <a:xfrm>
              <a:off x="2727" y="1442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ko-KR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</a:p>
          </p:txBody>
        </p:sp>
      </p:grpSp>
      <p:grpSp>
        <p:nvGrpSpPr>
          <p:cNvPr id="87052" name="Group 15"/>
          <p:cNvGrpSpPr>
            <a:grpSpLocks/>
          </p:cNvGrpSpPr>
          <p:nvPr/>
        </p:nvGrpSpPr>
        <p:grpSpPr bwMode="auto">
          <a:xfrm>
            <a:off x="1566863" y="3917951"/>
            <a:ext cx="1447800" cy="1447800"/>
            <a:chOff x="1713" y="2193"/>
            <a:chExt cx="912" cy="912"/>
          </a:xfrm>
        </p:grpSpPr>
        <p:sp>
          <p:nvSpPr>
            <p:cNvPr id="87056" name="Oval 16"/>
            <p:cNvSpPr>
              <a:spLocks noChangeArrowheads="1"/>
            </p:cNvSpPr>
            <p:nvPr/>
          </p:nvSpPr>
          <p:spPr bwMode="gray">
            <a:xfrm>
              <a:off x="1713" y="2193"/>
              <a:ext cx="912" cy="91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Front">
                <a:rot lat="20099975" lon="20099975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ko-KR" altLang="en-US" sz="2400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87057" name="Text Box 17"/>
            <p:cNvSpPr txBox="1">
              <a:spLocks noChangeArrowheads="1"/>
            </p:cNvSpPr>
            <p:nvPr/>
          </p:nvSpPr>
          <p:spPr bwMode="auto">
            <a:xfrm>
              <a:off x="2144" y="2435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zh-CN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</a:p>
          </p:txBody>
        </p:sp>
      </p:grpSp>
      <p:grpSp>
        <p:nvGrpSpPr>
          <p:cNvPr id="87053" name="Group 18"/>
          <p:cNvGrpSpPr>
            <a:grpSpLocks/>
          </p:cNvGrpSpPr>
          <p:nvPr/>
        </p:nvGrpSpPr>
        <p:grpSpPr bwMode="auto">
          <a:xfrm>
            <a:off x="3136900" y="2996952"/>
            <a:ext cx="1447800" cy="1447800"/>
            <a:chOff x="1713" y="2193"/>
            <a:chExt cx="912" cy="912"/>
          </a:xfrm>
        </p:grpSpPr>
        <p:sp>
          <p:nvSpPr>
            <p:cNvPr id="87054" name="Oval 19"/>
            <p:cNvSpPr>
              <a:spLocks noChangeArrowheads="1"/>
            </p:cNvSpPr>
            <p:nvPr/>
          </p:nvSpPr>
          <p:spPr bwMode="gray">
            <a:xfrm>
              <a:off x="1713" y="2193"/>
              <a:ext cx="912" cy="91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Front">
                <a:rot lat="20099975" lon="20099975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ko-KR" altLang="en-US" sz="2400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87055" name="Text Box 20"/>
            <p:cNvSpPr txBox="1">
              <a:spLocks noChangeArrowheads="1"/>
            </p:cNvSpPr>
            <p:nvPr/>
          </p:nvSpPr>
          <p:spPr bwMode="auto">
            <a:xfrm>
              <a:off x="2144" y="2435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r>
                <a:rPr kumimoji="1" lang="en-US" altLang="zh-CN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</p:grpSp>
      <p:sp>
        <p:nvSpPr>
          <p:cNvPr id="87046" name="AutoShape 7"/>
          <p:cNvSpPr>
            <a:spLocks noChangeArrowheads="1"/>
          </p:cNvSpPr>
          <p:nvPr/>
        </p:nvSpPr>
        <p:spPr bwMode="ltGray">
          <a:xfrm>
            <a:off x="2957314" y="4772026"/>
            <a:ext cx="4826000" cy="530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>
              <a:lnSpc>
                <a:spcPct val="90000"/>
              </a:lnSpc>
              <a:spcBef>
                <a:spcPct val="20000"/>
              </a:spcBef>
            </a:pPr>
            <a:r>
              <a:rPr kumimoji="1" lang="zh-CN" altLang="en-US" dirty="0">
                <a:latin typeface="Gulim" panose="020B0600000101010101" pitchFamily="34" charset="-127"/>
              </a:rPr>
              <a:t>新城区宣传推广活动的单项策划</a:t>
            </a:r>
            <a:endParaRPr kumimoji="1" lang="en-US" altLang="zh-CN" dirty="0">
              <a:latin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65143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41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Gulim</vt:lpstr>
      <vt:lpstr>黑体</vt:lpstr>
      <vt:lpstr>宋体</vt:lpstr>
      <vt:lpstr>Arial</vt:lpstr>
      <vt:lpstr>Calibri</vt:lpstr>
      <vt:lpstr>Times New Roman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