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CEC80-A45E-4DCC-99A1-3C84354A618A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07539-8AA3-4BDF-B027-642442A4E9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11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332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1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69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6" name="Group 10"/>
          <p:cNvGrpSpPr>
            <a:grpSpLocks/>
          </p:cNvGrpSpPr>
          <p:nvPr/>
        </p:nvGrpSpPr>
        <p:grpSpPr bwMode="auto">
          <a:xfrm>
            <a:off x="683568" y="1671861"/>
            <a:ext cx="7651750" cy="4133404"/>
            <a:chOff x="285" y="1046"/>
            <a:chExt cx="5229" cy="2450"/>
          </a:xfrm>
        </p:grpSpPr>
        <p:sp>
          <p:nvSpPr>
            <p:cNvPr id="84997" name="AutoShape 3"/>
            <p:cNvSpPr>
              <a:spLocks noChangeArrowheads="1"/>
            </p:cNvSpPr>
            <p:nvPr/>
          </p:nvSpPr>
          <p:spPr bwMode="auto">
            <a:xfrm>
              <a:off x="2564" y="1508"/>
              <a:ext cx="400" cy="1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3604" name="AutoShape 4"/>
            <p:cNvSpPr>
              <a:spLocks noChangeArrowheads="1"/>
            </p:cNvSpPr>
            <p:nvPr/>
          </p:nvSpPr>
          <p:spPr bwMode="gray">
            <a:xfrm>
              <a:off x="285" y="1046"/>
              <a:ext cx="3501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27451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38100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anchor="ctr">
              <a:spAutoFit/>
              <a:flatTx/>
            </a:bodyPr>
            <a:lstStyle/>
            <a:p>
              <a:pPr algn="ctr">
                <a:defRPr/>
              </a:pPr>
              <a:r>
                <a:rPr lang="en-US" altLang="ko-KR" sz="1600" b="1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Text 1</a:t>
              </a:r>
            </a:p>
          </p:txBody>
        </p:sp>
        <p:sp>
          <p:nvSpPr>
            <p:cNvPr id="153605" name="AutoShape 5"/>
            <p:cNvSpPr>
              <a:spLocks noChangeArrowheads="1"/>
            </p:cNvSpPr>
            <p:nvPr/>
          </p:nvSpPr>
          <p:spPr bwMode="gray">
            <a:xfrm>
              <a:off x="2013" y="1731"/>
              <a:ext cx="3501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27451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38100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anchor="ctr">
              <a:spAutoFit/>
              <a:flatTx/>
            </a:bodyPr>
            <a:lstStyle/>
            <a:p>
              <a:pPr algn="ctr">
                <a:defRPr/>
              </a:pPr>
              <a:r>
                <a:rPr lang="en-US" altLang="ko-KR" sz="1600" b="1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Text 2</a:t>
              </a:r>
            </a:p>
          </p:txBody>
        </p:sp>
        <p:sp>
          <p:nvSpPr>
            <p:cNvPr id="153606" name="AutoShape 6"/>
            <p:cNvSpPr>
              <a:spLocks noChangeArrowheads="1"/>
            </p:cNvSpPr>
            <p:nvPr/>
          </p:nvSpPr>
          <p:spPr bwMode="gray">
            <a:xfrm>
              <a:off x="285" y="2454"/>
              <a:ext cx="3500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27451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38100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anchor="ctr">
              <a:spAutoFit/>
              <a:flatTx/>
            </a:bodyPr>
            <a:lstStyle/>
            <a:p>
              <a:pPr algn="ctr">
                <a:defRPr/>
              </a:pPr>
              <a:r>
                <a:rPr lang="en-US" altLang="ko-KR" sz="1600" b="1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Text 3</a:t>
              </a:r>
            </a:p>
          </p:txBody>
        </p:sp>
        <p:sp>
          <p:nvSpPr>
            <p:cNvPr id="85001" name="AutoShape 7"/>
            <p:cNvSpPr>
              <a:spLocks noChangeArrowheads="1"/>
            </p:cNvSpPr>
            <p:nvPr/>
          </p:nvSpPr>
          <p:spPr bwMode="auto">
            <a:xfrm>
              <a:off x="2564" y="2184"/>
              <a:ext cx="400" cy="1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5002" name="AutoShape 8"/>
            <p:cNvSpPr>
              <a:spLocks noChangeArrowheads="1"/>
            </p:cNvSpPr>
            <p:nvPr/>
          </p:nvSpPr>
          <p:spPr bwMode="auto">
            <a:xfrm>
              <a:off x="2564" y="2925"/>
              <a:ext cx="400" cy="1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3609" name="AutoShape 9"/>
            <p:cNvSpPr>
              <a:spLocks noChangeArrowheads="1"/>
            </p:cNvSpPr>
            <p:nvPr/>
          </p:nvSpPr>
          <p:spPr bwMode="gray">
            <a:xfrm>
              <a:off x="2013" y="3148"/>
              <a:ext cx="3501" cy="3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27451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38100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anchor="ctr">
              <a:spAutoFit/>
              <a:flatTx/>
            </a:bodyPr>
            <a:lstStyle/>
            <a:p>
              <a:pPr algn="ctr">
                <a:defRPr/>
              </a:pPr>
              <a:r>
                <a:rPr lang="en-US" altLang="ko-KR" sz="1600" b="1">
                  <a:solidFill>
                    <a:schemeClr val="bg1"/>
                  </a:solidFill>
                  <a:latin typeface="Verdana" pitchFamily="34" charset="0"/>
                  <a:ea typeface="Gulim" pitchFamily="34" charset="-127"/>
                </a:rPr>
                <a:t>Text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91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25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