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CD163-32DD-4173-B31E-BA8290C081F6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B9B6C-A271-44C4-8B1A-BB7D2B9A09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2733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812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7611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783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ChangeArrowheads="1"/>
          </p:cNvSpPr>
          <p:nvPr/>
        </p:nvSpPr>
        <p:spPr bwMode="gray">
          <a:xfrm>
            <a:off x="2971800" y="2743200"/>
            <a:ext cx="3276600" cy="2209800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82948" name="Text Box 3"/>
          <p:cNvSpPr txBox="1">
            <a:spLocks noChangeArrowheads="1"/>
          </p:cNvSpPr>
          <p:nvPr/>
        </p:nvSpPr>
        <p:spPr bwMode="auto">
          <a:xfrm>
            <a:off x="1030288" y="1371600"/>
            <a:ext cx="28956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latinLnBrk="1" hangingPunct="1"/>
            <a:r>
              <a:rPr kumimoji="1" lang="en-US" altLang="ko-KR" b="1">
                <a:latin typeface="Palatino Linotype" panose="02040502050505030304" pitchFamily="18" charset="0"/>
                <a:ea typeface="Gulim" panose="020B0600000101010101" pitchFamily="34" charset="-127"/>
              </a:rPr>
              <a:t>Diagram 1</a:t>
            </a:r>
          </a:p>
          <a:p>
            <a:pPr algn="r" eaLnBrk="1" latinLnBrk="1" hangingPunct="1"/>
            <a:r>
              <a:rPr kumimoji="1" lang="en-US" altLang="ko-KR">
                <a:latin typeface="Palatino Linotype" panose="02040502050505030304" pitchFamily="18" charset="0"/>
                <a:ea typeface="Gulim" panose="020B0600000101010101" pitchFamily="34" charset="-127"/>
              </a:rPr>
              <a:t>Click to edit sub text</a:t>
            </a:r>
          </a:p>
          <a:p>
            <a:pPr algn="r" eaLnBrk="1" latinLnBrk="1" hangingPunct="1"/>
            <a:r>
              <a:rPr kumimoji="1" lang="en-US" altLang="ko-KR" sz="1400">
                <a:latin typeface="Palatino Linotype" panose="02040502050505030304" pitchFamily="18" charset="0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82949" name="Text Box 4"/>
          <p:cNvSpPr txBox="1">
            <a:spLocks noChangeArrowheads="1"/>
          </p:cNvSpPr>
          <p:nvPr/>
        </p:nvSpPr>
        <p:spPr bwMode="auto">
          <a:xfrm>
            <a:off x="1697038" y="5713413"/>
            <a:ext cx="2286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latinLnBrk="1" hangingPunct="1"/>
            <a:r>
              <a:rPr kumimoji="1" lang="en-US" altLang="ko-KR" b="1">
                <a:latin typeface="Palatino Linotype" panose="02040502050505030304" pitchFamily="18" charset="0"/>
                <a:ea typeface="Gulim" panose="020B0600000101010101" pitchFamily="34" charset="-127"/>
              </a:rPr>
              <a:t>Diagram 3</a:t>
            </a:r>
          </a:p>
          <a:p>
            <a:pPr algn="r" eaLnBrk="1" latinLnBrk="1" hangingPunct="1"/>
            <a:r>
              <a:rPr kumimoji="1" lang="en-US" altLang="ko-KR">
                <a:latin typeface="Palatino Linotype" panose="02040502050505030304" pitchFamily="18" charset="0"/>
                <a:ea typeface="Gulim" panose="020B0600000101010101" pitchFamily="34" charset="-127"/>
              </a:rPr>
              <a:t>Click to edit sub text</a:t>
            </a:r>
          </a:p>
          <a:p>
            <a:pPr algn="r" eaLnBrk="1" latinLnBrk="1" hangingPunct="1"/>
            <a:r>
              <a:rPr kumimoji="1" lang="en-US" altLang="ko-KR" sz="1400">
                <a:latin typeface="Palatino Linotype" panose="02040502050505030304" pitchFamily="18" charset="0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82950" name="Text Box 5"/>
          <p:cNvSpPr txBox="1">
            <a:spLocks noChangeArrowheads="1"/>
          </p:cNvSpPr>
          <p:nvPr/>
        </p:nvSpPr>
        <p:spPr bwMode="auto">
          <a:xfrm>
            <a:off x="5313363" y="5713413"/>
            <a:ext cx="2286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/>
            <a:r>
              <a:rPr kumimoji="1" lang="en-US" altLang="ko-KR" b="1">
                <a:latin typeface="Palatino Linotype" panose="02040502050505030304" pitchFamily="18" charset="0"/>
                <a:ea typeface="Gulim" panose="020B0600000101010101" pitchFamily="34" charset="-127"/>
              </a:rPr>
              <a:t>Diagram 4</a:t>
            </a:r>
          </a:p>
          <a:p>
            <a:pPr eaLnBrk="1" latinLnBrk="1" hangingPunct="1"/>
            <a:r>
              <a:rPr kumimoji="1" lang="en-US" altLang="ko-KR">
                <a:latin typeface="Palatino Linotype" panose="02040502050505030304" pitchFamily="18" charset="0"/>
                <a:ea typeface="Gulim" panose="020B0600000101010101" pitchFamily="34" charset="-127"/>
              </a:rPr>
              <a:t>Click to edit sub text</a:t>
            </a:r>
          </a:p>
          <a:p>
            <a:pPr algn="r" eaLnBrk="1" latinLnBrk="1" hangingPunct="1"/>
            <a:r>
              <a:rPr kumimoji="1" lang="en-US" altLang="ko-KR" sz="1400">
                <a:latin typeface="Palatino Linotype" panose="02040502050505030304" pitchFamily="18" charset="0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82951" name="AutoShape 6"/>
          <p:cNvSpPr>
            <a:spLocks noChangeArrowheads="1"/>
          </p:cNvSpPr>
          <p:nvPr/>
        </p:nvSpPr>
        <p:spPr bwMode="gray">
          <a:xfrm>
            <a:off x="1992313" y="2084785"/>
            <a:ext cx="1990725" cy="1635919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endParaRPr kumimoji="1" lang="en-US" altLang="ko-KR" b="1" dirty="0">
              <a:solidFill>
                <a:schemeClr val="bg1"/>
              </a:solidFill>
              <a:latin typeface="Verdana" panose="020B0604030504040204" pitchFamily="34" charset="0"/>
              <a:ea typeface="Gulim" panose="020B0600000101010101" pitchFamily="34" charset="-127"/>
            </a:endParaRPr>
          </a:p>
          <a:p>
            <a:pPr algn="ctr" eaLnBrk="1" latinLnBrk="1" hangingPunct="1"/>
            <a:r>
              <a:rPr kumimoji="1" lang="en-US" altLang="ko-KR" b="1" dirty="0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Diagram</a:t>
            </a:r>
          </a:p>
          <a:p>
            <a:pPr algn="ctr" eaLnBrk="1" latinLnBrk="1" hangingPunct="1"/>
            <a:r>
              <a:rPr kumimoji="1" lang="en-US" altLang="ko-KR" b="1" dirty="0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 1</a:t>
            </a:r>
          </a:p>
          <a:p>
            <a:pPr algn="ctr" eaLnBrk="1" latinLnBrk="1" hangingPunct="1"/>
            <a:endParaRPr lang="ko-KR" altLang="en-US" sz="2000" b="1" dirty="0">
              <a:solidFill>
                <a:schemeClr val="bg1"/>
              </a:solidFill>
              <a:latin typeface="Lucida Sans Unicode" panose="020B0602030504020204" pitchFamily="34" charset="0"/>
              <a:ea typeface="Gulim" panose="020B0600000101010101" pitchFamily="34" charset="-127"/>
            </a:endParaRPr>
          </a:p>
        </p:txBody>
      </p:sp>
      <p:sp>
        <p:nvSpPr>
          <p:cNvPr id="82952" name="AutoShape 7"/>
          <p:cNvSpPr>
            <a:spLocks noChangeArrowheads="1"/>
          </p:cNvSpPr>
          <p:nvPr/>
        </p:nvSpPr>
        <p:spPr bwMode="gray">
          <a:xfrm>
            <a:off x="1992313" y="4096147"/>
            <a:ext cx="1990725" cy="1635919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endParaRPr kumimoji="1" lang="en-US" altLang="ko-KR" b="1">
              <a:solidFill>
                <a:schemeClr val="bg1"/>
              </a:solidFill>
              <a:latin typeface="Verdana" panose="020B0604030504040204" pitchFamily="34" charset="0"/>
              <a:ea typeface="Gulim" panose="020B0600000101010101" pitchFamily="34" charset="-127"/>
            </a:endParaRPr>
          </a:p>
          <a:p>
            <a:pPr algn="ctr" eaLnBrk="1" latinLnBrk="1" hangingPunct="1"/>
            <a:r>
              <a:rPr kumimoji="1" lang="en-US" altLang="ko-KR" b="1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Diagram</a:t>
            </a:r>
          </a:p>
          <a:p>
            <a:pPr algn="ctr" eaLnBrk="1" latinLnBrk="1" hangingPunct="1"/>
            <a:r>
              <a:rPr kumimoji="1" lang="en-US" altLang="ko-KR" b="1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 3</a:t>
            </a:r>
          </a:p>
          <a:p>
            <a:pPr algn="ctr" eaLnBrk="1" latinLnBrk="1" hangingPunct="1"/>
            <a:endParaRPr lang="ko-KR" altLang="en-US" sz="2000" b="1">
              <a:solidFill>
                <a:schemeClr val="bg1"/>
              </a:solidFill>
              <a:latin typeface="Lucida Sans Unicode" panose="020B0602030504020204" pitchFamily="34" charset="0"/>
              <a:ea typeface="Gulim" panose="020B0600000101010101" pitchFamily="34" charset="-127"/>
            </a:endParaRPr>
          </a:p>
        </p:txBody>
      </p:sp>
      <p:sp>
        <p:nvSpPr>
          <p:cNvPr id="82953" name="AutoShape 8"/>
          <p:cNvSpPr>
            <a:spLocks noChangeArrowheads="1"/>
          </p:cNvSpPr>
          <p:nvPr/>
        </p:nvSpPr>
        <p:spPr bwMode="gray">
          <a:xfrm>
            <a:off x="5313363" y="2084785"/>
            <a:ext cx="1990725" cy="1635919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endParaRPr kumimoji="1" lang="en-US" altLang="ko-KR" b="1">
              <a:solidFill>
                <a:schemeClr val="bg1"/>
              </a:solidFill>
              <a:latin typeface="Verdana" panose="020B0604030504040204" pitchFamily="34" charset="0"/>
              <a:ea typeface="Gulim" panose="020B0600000101010101" pitchFamily="34" charset="-127"/>
            </a:endParaRPr>
          </a:p>
          <a:p>
            <a:pPr algn="ctr" eaLnBrk="1" latinLnBrk="1" hangingPunct="1"/>
            <a:r>
              <a:rPr kumimoji="1" lang="en-US" altLang="ko-KR" b="1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Diagram</a:t>
            </a:r>
          </a:p>
          <a:p>
            <a:pPr algn="ctr" eaLnBrk="1" latinLnBrk="1" hangingPunct="1"/>
            <a:r>
              <a:rPr kumimoji="1" lang="en-US" altLang="ko-KR" b="1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2</a:t>
            </a:r>
          </a:p>
          <a:p>
            <a:pPr algn="ctr" eaLnBrk="1" latinLnBrk="1" hangingPunct="1"/>
            <a:endParaRPr lang="ko-KR" altLang="en-US" sz="2000" b="1">
              <a:solidFill>
                <a:schemeClr val="bg1"/>
              </a:solidFill>
              <a:latin typeface="Lucida Sans Unicode" panose="020B0602030504020204" pitchFamily="34" charset="0"/>
              <a:ea typeface="Gulim" panose="020B0600000101010101" pitchFamily="34" charset="-127"/>
            </a:endParaRPr>
          </a:p>
        </p:txBody>
      </p:sp>
      <p:sp>
        <p:nvSpPr>
          <p:cNvPr id="82954" name="AutoShape 9"/>
          <p:cNvSpPr>
            <a:spLocks noChangeArrowheads="1"/>
          </p:cNvSpPr>
          <p:nvPr/>
        </p:nvSpPr>
        <p:spPr bwMode="gray">
          <a:xfrm>
            <a:off x="5313363" y="4096147"/>
            <a:ext cx="1990725" cy="1635919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endParaRPr kumimoji="1" lang="en-US" altLang="ko-KR" b="1">
              <a:solidFill>
                <a:schemeClr val="bg1"/>
              </a:solidFill>
              <a:latin typeface="Verdana" panose="020B0604030504040204" pitchFamily="34" charset="0"/>
              <a:ea typeface="Gulim" panose="020B0600000101010101" pitchFamily="34" charset="-127"/>
            </a:endParaRPr>
          </a:p>
          <a:p>
            <a:pPr algn="ctr" eaLnBrk="1" latinLnBrk="1" hangingPunct="1"/>
            <a:r>
              <a:rPr kumimoji="1" lang="en-US" altLang="ko-KR" b="1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Diagram</a:t>
            </a:r>
          </a:p>
          <a:p>
            <a:pPr algn="ctr" eaLnBrk="1" latinLnBrk="1" hangingPunct="1"/>
            <a:r>
              <a:rPr kumimoji="1" lang="en-US" altLang="ko-KR" b="1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4</a:t>
            </a:r>
          </a:p>
          <a:p>
            <a:pPr algn="ctr" eaLnBrk="1" latinLnBrk="1" hangingPunct="1"/>
            <a:endParaRPr lang="ko-KR" altLang="en-US" sz="2000" b="1">
              <a:solidFill>
                <a:schemeClr val="bg1"/>
              </a:solidFill>
              <a:latin typeface="Lucida Sans Unicode" panose="020B0602030504020204" pitchFamily="34" charset="0"/>
              <a:ea typeface="Gulim" panose="020B0600000101010101" pitchFamily="34" charset="-127"/>
            </a:endParaRPr>
          </a:p>
        </p:txBody>
      </p:sp>
      <p:sp>
        <p:nvSpPr>
          <p:cNvPr id="82955" name="Text Box 10"/>
          <p:cNvSpPr txBox="1">
            <a:spLocks noChangeArrowheads="1"/>
          </p:cNvSpPr>
          <p:nvPr/>
        </p:nvSpPr>
        <p:spPr bwMode="auto">
          <a:xfrm>
            <a:off x="5334000" y="1371600"/>
            <a:ext cx="28956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/>
            <a:r>
              <a:rPr kumimoji="1" lang="en-US" altLang="ko-KR" b="1">
                <a:latin typeface="Palatino Linotype" panose="02040502050505030304" pitchFamily="18" charset="0"/>
                <a:ea typeface="Gulim" panose="020B0600000101010101" pitchFamily="34" charset="-127"/>
              </a:rPr>
              <a:t>Diagram 2</a:t>
            </a:r>
          </a:p>
          <a:p>
            <a:pPr eaLnBrk="1" latinLnBrk="1" hangingPunct="1"/>
            <a:r>
              <a:rPr kumimoji="1" lang="en-US" altLang="ko-KR">
                <a:latin typeface="Palatino Linotype" panose="02040502050505030304" pitchFamily="18" charset="0"/>
                <a:ea typeface="Gulim" panose="020B0600000101010101" pitchFamily="34" charset="-127"/>
              </a:rPr>
              <a:t>Click to edit sub text</a:t>
            </a:r>
          </a:p>
          <a:p>
            <a:pPr eaLnBrk="1" latinLnBrk="1" hangingPunct="1"/>
            <a:r>
              <a:rPr kumimoji="1" lang="en-US" altLang="ko-KR" sz="1400">
                <a:latin typeface="Palatino Linotype" panose="02040502050505030304" pitchFamily="18" charset="0"/>
                <a:ea typeface="Gulim" panose="020B0600000101010101" pitchFamily="34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693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59</Words>
  <Application>Microsoft Office PowerPoint</Application>
  <PresentationFormat>全屏显示(4:3)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Gulim</vt:lpstr>
      <vt:lpstr>宋体</vt:lpstr>
      <vt:lpstr>Arial</vt:lpstr>
      <vt:lpstr>Calibri</vt:lpstr>
      <vt:lpstr>Lucida Sans Unicode</vt:lpstr>
      <vt:lpstr>Palatino Linotype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