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F7EB1-48BA-4284-8686-3EBDCBCEFED3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B732C-C13E-4DAE-BAA5-95525BC69F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500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33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64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Oval 2"/>
          <p:cNvSpPr>
            <a:spLocks noChangeArrowheads="1"/>
          </p:cNvSpPr>
          <p:nvPr/>
        </p:nvSpPr>
        <p:spPr bwMode="gray">
          <a:xfrm>
            <a:off x="3181350" y="1831975"/>
            <a:ext cx="4400550" cy="2122488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ysDot"/>
            <a:round/>
            <a:headEnd/>
            <a:tailEnd/>
          </a:ln>
          <a:scene3d>
            <a:camera prst="legacyPerspectiveFront">
              <a:rot lat="20099975" lon="20099975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ko-KR" altLang="en-US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76804" name="Text Box 3"/>
          <p:cNvSpPr txBox="1">
            <a:spLocks noChangeArrowheads="1"/>
          </p:cNvSpPr>
          <p:nvPr/>
        </p:nvSpPr>
        <p:spPr bwMode="auto">
          <a:xfrm>
            <a:off x="4133850" y="2578100"/>
            <a:ext cx="2895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 dirty="0">
                <a:latin typeface="Verdana" panose="020B0604030504040204" pitchFamily="34" charset="0"/>
                <a:ea typeface="Gulim" panose="020B0600000101010101" pitchFamily="34" charset="-127"/>
              </a:rPr>
              <a:t>Diagram</a:t>
            </a:r>
          </a:p>
          <a:p>
            <a:pPr eaLnBrk="1" latinLnBrk="1" hangingPunct="1"/>
            <a:r>
              <a:rPr kumimoji="1" lang="en-US" altLang="ko-KR" dirty="0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 dirty="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4133850" y="4808538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2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6477000" y="417512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3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1847850" y="404177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kumimoji="1" lang="en-US" altLang="ko-KR" b="1">
                <a:latin typeface="Verdana" panose="020B0604030504040204" pitchFamily="34" charset="0"/>
                <a:ea typeface="Gulim" panose="020B0600000101010101" pitchFamily="34" charset="-127"/>
              </a:rPr>
              <a:t>Diagram 1</a:t>
            </a:r>
          </a:p>
          <a:p>
            <a:pPr eaLnBrk="1" latinLnBrk="1" hangingPunct="1"/>
            <a:r>
              <a:rPr kumimoji="1" lang="en-US" altLang="ko-KR">
                <a:ea typeface="Gulim" panose="020B0600000101010101" pitchFamily="34" charset="-127"/>
              </a:rPr>
              <a:t>Click to edit sub text</a:t>
            </a:r>
          </a:p>
          <a:p>
            <a:pPr eaLnBrk="1" latinLnBrk="1" hangingPunct="1"/>
            <a:r>
              <a:rPr kumimoji="1" lang="en-US" altLang="ko-KR" sz="1400"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76808" name="AutoShape 7"/>
          <p:cNvSpPr>
            <a:spLocks noChangeArrowheads="1"/>
          </p:cNvSpPr>
          <p:nvPr/>
        </p:nvSpPr>
        <p:spPr bwMode="auto">
          <a:xfrm rot="2827936">
            <a:off x="3048000" y="3565525"/>
            <a:ext cx="6096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6809" name="AutoShape 8"/>
          <p:cNvSpPr>
            <a:spLocks noChangeArrowheads="1"/>
          </p:cNvSpPr>
          <p:nvPr/>
        </p:nvSpPr>
        <p:spPr bwMode="auto">
          <a:xfrm>
            <a:off x="4876800" y="4210050"/>
            <a:ext cx="6096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6810" name="AutoShape 9"/>
          <p:cNvSpPr>
            <a:spLocks noChangeArrowheads="1"/>
          </p:cNvSpPr>
          <p:nvPr/>
        </p:nvSpPr>
        <p:spPr bwMode="auto">
          <a:xfrm rot="-2832484">
            <a:off x="6896100" y="3698875"/>
            <a:ext cx="6096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1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48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宋体</vt:lpstr>
      <vt:lpstr>Arial</vt:lpstr>
      <vt:lpstr>Calibri</vt:lpstr>
      <vt:lpstr>Times New Roman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