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954A7-06EE-4D53-93E5-18AF13409AE6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352D7-B735-42E4-8A47-E0AF2D9E9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36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203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29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49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Oval 3"/>
          <p:cNvSpPr>
            <a:spLocks noChangeArrowheads="1"/>
          </p:cNvSpPr>
          <p:nvPr/>
        </p:nvSpPr>
        <p:spPr bwMode="auto">
          <a:xfrm>
            <a:off x="3200400" y="2667000"/>
            <a:ext cx="2362200" cy="2362200"/>
          </a:xfrm>
          <a:prstGeom prst="ellipse">
            <a:avLst/>
          </a:prstGeom>
          <a:noFill/>
          <a:ln w="635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4757" name="Oval 4"/>
          <p:cNvSpPr>
            <a:spLocks noChangeArrowheads="1"/>
          </p:cNvSpPr>
          <p:nvPr/>
        </p:nvSpPr>
        <p:spPr bwMode="gray">
          <a:xfrm>
            <a:off x="3657600" y="1905000"/>
            <a:ext cx="1447800" cy="14478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ffectLst>
            <a:outerShdw dist="99190" dir="2388334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kumimoji="1" lang="ko-KR" altLang="en-US" sz="2400"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3752850" y="2376488"/>
            <a:ext cx="127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 dirty="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 dirty="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1</a:t>
            </a:r>
          </a:p>
        </p:txBody>
      </p:sp>
      <p:sp>
        <p:nvSpPr>
          <p:cNvPr id="74759" name="Text Box 6"/>
          <p:cNvSpPr txBox="1">
            <a:spLocks noChangeArrowheads="1"/>
          </p:cNvSpPr>
          <p:nvPr/>
        </p:nvSpPr>
        <p:spPr bwMode="auto">
          <a:xfrm>
            <a:off x="2609850" y="4273550"/>
            <a:ext cx="127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2</a:t>
            </a:r>
          </a:p>
        </p:txBody>
      </p:sp>
      <p:sp>
        <p:nvSpPr>
          <p:cNvPr id="74760" name="Text Box 7"/>
          <p:cNvSpPr txBox="1">
            <a:spLocks noChangeArrowheads="1"/>
          </p:cNvSpPr>
          <p:nvPr/>
        </p:nvSpPr>
        <p:spPr bwMode="auto">
          <a:xfrm>
            <a:off x="5060950" y="4273550"/>
            <a:ext cx="127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3</a:t>
            </a:r>
          </a:p>
        </p:txBody>
      </p:sp>
      <p:sp>
        <p:nvSpPr>
          <p:cNvPr id="74761" name="Text Box 8"/>
          <p:cNvSpPr txBox="1">
            <a:spLocks noChangeArrowheads="1"/>
          </p:cNvSpPr>
          <p:nvPr/>
        </p:nvSpPr>
        <p:spPr bwMode="auto">
          <a:xfrm>
            <a:off x="5181600" y="1965325"/>
            <a:ext cx="2895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1</a:t>
            </a:r>
          </a:p>
          <a:p>
            <a:pPr eaLnBrk="1" latinLnBrk="1" hangingPunct="1"/>
            <a:r>
              <a:rPr kumimoji="1" lang="en-US" altLang="ko-KR">
                <a:ea typeface="Gulim" panose="020B0600000101010101" pitchFamily="34" charset="-127"/>
              </a:rPr>
              <a:t>Click to edit sub text</a:t>
            </a:r>
          </a:p>
          <a:p>
            <a:pPr eaLnBrk="1" latinLnBrk="1" hangingPunct="1"/>
            <a:r>
              <a:rPr kumimoji="1" lang="en-US" altLang="ko-KR" sz="1400"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4762" name="Text Box 9"/>
          <p:cNvSpPr txBox="1">
            <a:spLocks noChangeArrowheads="1"/>
          </p:cNvSpPr>
          <p:nvPr/>
        </p:nvSpPr>
        <p:spPr bwMode="auto">
          <a:xfrm>
            <a:off x="457200" y="48006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2</a:t>
            </a:r>
          </a:p>
          <a:p>
            <a:pPr algn="r" eaLnBrk="1" latinLnBrk="1" hangingPunct="1"/>
            <a:r>
              <a:rPr kumimoji="1" lang="en-US" altLang="ko-KR">
                <a:ea typeface="Gulim" panose="020B0600000101010101" pitchFamily="34" charset="-127"/>
              </a:rPr>
              <a:t>Click to edit sub text</a:t>
            </a:r>
          </a:p>
          <a:p>
            <a:pPr algn="r" eaLnBrk="1" latinLnBrk="1" hangingPunct="1"/>
            <a:r>
              <a:rPr kumimoji="1" lang="en-US" altLang="ko-KR" sz="1400"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4763" name="Text Box 10"/>
          <p:cNvSpPr txBox="1">
            <a:spLocks noChangeArrowheads="1"/>
          </p:cNvSpPr>
          <p:nvPr/>
        </p:nvSpPr>
        <p:spPr bwMode="auto">
          <a:xfrm>
            <a:off x="6172200" y="47244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3</a:t>
            </a:r>
          </a:p>
          <a:p>
            <a:pPr eaLnBrk="1" latinLnBrk="1" hangingPunct="1"/>
            <a:r>
              <a:rPr kumimoji="1" lang="en-US" altLang="ko-KR">
                <a:ea typeface="Gulim" panose="020B0600000101010101" pitchFamily="34" charset="-127"/>
              </a:rPr>
              <a:t>Click to edit sub text</a:t>
            </a:r>
          </a:p>
          <a:p>
            <a:pPr algn="r" eaLnBrk="1" latinLnBrk="1" hangingPunct="1"/>
            <a:r>
              <a:rPr kumimoji="1" lang="en-US" altLang="ko-KR" sz="1400"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4764" name="Text Box 11"/>
          <p:cNvSpPr txBox="1">
            <a:spLocks noChangeArrowheads="1"/>
          </p:cNvSpPr>
          <p:nvPr/>
        </p:nvSpPr>
        <p:spPr bwMode="auto">
          <a:xfrm>
            <a:off x="2686050" y="4205288"/>
            <a:ext cx="127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2</a:t>
            </a:r>
          </a:p>
        </p:txBody>
      </p:sp>
      <p:sp>
        <p:nvSpPr>
          <p:cNvPr id="74765" name="Text Box 12"/>
          <p:cNvSpPr txBox="1">
            <a:spLocks noChangeArrowheads="1"/>
          </p:cNvSpPr>
          <p:nvPr/>
        </p:nvSpPr>
        <p:spPr bwMode="auto">
          <a:xfrm>
            <a:off x="4895850" y="4205288"/>
            <a:ext cx="127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3</a:t>
            </a:r>
          </a:p>
        </p:txBody>
      </p:sp>
      <p:sp>
        <p:nvSpPr>
          <p:cNvPr id="74766" name="Oval 13"/>
          <p:cNvSpPr>
            <a:spLocks noChangeArrowheads="1"/>
          </p:cNvSpPr>
          <p:nvPr/>
        </p:nvSpPr>
        <p:spPr bwMode="gray">
          <a:xfrm>
            <a:off x="4724400" y="3657600"/>
            <a:ext cx="1447800" cy="14478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ffectLst>
            <a:outerShdw dist="99190" dir="2388334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kumimoji="1" lang="ko-KR" altLang="en-US" sz="2400"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74767" name="Text Box 14"/>
          <p:cNvSpPr txBox="1">
            <a:spLocks noChangeArrowheads="1"/>
          </p:cNvSpPr>
          <p:nvPr/>
        </p:nvSpPr>
        <p:spPr bwMode="auto">
          <a:xfrm>
            <a:off x="4819650" y="4129088"/>
            <a:ext cx="127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3</a:t>
            </a:r>
          </a:p>
        </p:txBody>
      </p:sp>
      <p:sp>
        <p:nvSpPr>
          <p:cNvPr id="74768" name="Oval 15"/>
          <p:cNvSpPr>
            <a:spLocks noChangeArrowheads="1"/>
          </p:cNvSpPr>
          <p:nvPr/>
        </p:nvSpPr>
        <p:spPr bwMode="gray">
          <a:xfrm>
            <a:off x="2590800" y="3657600"/>
            <a:ext cx="1447800" cy="14478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ffectLst>
            <a:outerShdw dist="99190" dir="2388334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kumimoji="1" lang="ko-KR" altLang="en-US" sz="2400"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74769" name="Text Box 16"/>
          <p:cNvSpPr txBox="1">
            <a:spLocks noChangeArrowheads="1"/>
          </p:cNvSpPr>
          <p:nvPr/>
        </p:nvSpPr>
        <p:spPr bwMode="auto">
          <a:xfrm>
            <a:off x="2686050" y="4129088"/>
            <a:ext cx="127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2166770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60</Words>
  <Application>Microsoft Office PowerPoint</Application>
  <PresentationFormat>全屏显示(4:3)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Gulim</vt:lpstr>
      <vt:lpstr>宋体</vt:lpstr>
      <vt:lpstr>Arial</vt:lpstr>
      <vt:lpstr>Calibri</vt:lpstr>
      <vt:lpstr>Times New Roman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