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FC409-4D51-4181-9177-AD3038DF1779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4545F-E169-4FDA-80CF-3F4E932AF1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431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390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332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0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1900238" y="4019550"/>
            <a:ext cx="1273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Diagram</a:t>
            </a:r>
          </a:p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 2</a:t>
            </a:r>
          </a:p>
        </p:txBody>
      </p:sp>
      <p:sp>
        <p:nvSpPr>
          <p:cNvPr id="73732" name="Text Box 3"/>
          <p:cNvSpPr txBox="1">
            <a:spLocks noChangeArrowheads="1"/>
          </p:cNvSpPr>
          <p:nvPr/>
        </p:nvSpPr>
        <p:spPr bwMode="auto">
          <a:xfrm>
            <a:off x="4983163" y="1268413"/>
            <a:ext cx="2895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b="1">
                <a:latin typeface="Verdana" panose="020B0604030504040204" pitchFamily="34" charset="0"/>
                <a:ea typeface="Gulim" panose="020B0600000101010101" pitchFamily="34" charset="-127"/>
              </a:rPr>
              <a:t>Diagram 1</a:t>
            </a:r>
          </a:p>
          <a:p>
            <a:pPr eaLnBrk="1" latinLnBrk="1" hangingPunct="1"/>
            <a:r>
              <a:rPr kumimoji="1" lang="en-US" altLang="ko-KR">
                <a:ea typeface="Gulim" panose="020B0600000101010101" pitchFamily="34" charset="-127"/>
              </a:rPr>
              <a:t>Click to edit sub text</a:t>
            </a:r>
          </a:p>
          <a:p>
            <a:pPr eaLnBrk="1" latinLnBrk="1" hangingPunct="1"/>
            <a:r>
              <a:rPr kumimoji="1" lang="en-US" altLang="ko-KR" sz="1400">
                <a:latin typeface="Verdana" panose="020B0604030504040204" pitchFamily="34" charset="0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73733" name="Text Box 4"/>
          <p:cNvSpPr txBox="1">
            <a:spLocks noChangeArrowheads="1"/>
          </p:cNvSpPr>
          <p:nvPr/>
        </p:nvSpPr>
        <p:spPr bwMode="auto">
          <a:xfrm>
            <a:off x="1385888" y="4973638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latinLnBrk="1" hangingPunct="1"/>
            <a:r>
              <a:rPr kumimoji="1" lang="en-US" altLang="ko-KR" b="1">
                <a:latin typeface="Verdana" panose="020B0604030504040204" pitchFamily="34" charset="0"/>
                <a:ea typeface="Gulim" panose="020B0600000101010101" pitchFamily="34" charset="-127"/>
              </a:rPr>
              <a:t>Diagram 2</a:t>
            </a:r>
          </a:p>
          <a:p>
            <a:pPr algn="r" eaLnBrk="1" latinLnBrk="1" hangingPunct="1"/>
            <a:r>
              <a:rPr kumimoji="1" lang="en-US" altLang="ko-KR">
                <a:ea typeface="Gulim" panose="020B0600000101010101" pitchFamily="34" charset="-127"/>
              </a:rPr>
              <a:t>Click to edit sub text</a:t>
            </a:r>
          </a:p>
          <a:p>
            <a:pPr algn="r" eaLnBrk="1" latinLnBrk="1" hangingPunct="1"/>
            <a:r>
              <a:rPr kumimoji="1" lang="en-US" altLang="ko-KR" sz="1400">
                <a:latin typeface="Verdana" panose="020B0604030504040204" pitchFamily="34" charset="0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73734" name="Text Box 5"/>
          <p:cNvSpPr txBox="1">
            <a:spLocks noChangeArrowheads="1"/>
          </p:cNvSpPr>
          <p:nvPr/>
        </p:nvSpPr>
        <p:spPr bwMode="auto">
          <a:xfrm>
            <a:off x="5886450" y="4897438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b="1">
                <a:latin typeface="Verdana" panose="020B0604030504040204" pitchFamily="34" charset="0"/>
                <a:ea typeface="Gulim" panose="020B0600000101010101" pitchFamily="34" charset="-127"/>
              </a:rPr>
              <a:t>Diagram 3</a:t>
            </a:r>
          </a:p>
          <a:p>
            <a:pPr eaLnBrk="1" latinLnBrk="1" hangingPunct="1"/>
            <a:r>
              <a:rPr kumimoji="1" lang="en-US" altLang="ko-KR">
                <a:ea typeface="Gulim" panose="020B0600000101010101" pitchFamily="34" charset="-127"/>
              </a:rPr>
              <a:t>Click to edit sub text</a:t>
            </a:r>
          </a:p>
          <a:p>
            <a:pPr algn="r" eaLnBrk="1" latinLnBrk="1" hangingPunct="1"/>
            <a:r>
              <a:rPr kumimoji="1" lang="en-US" altLang="ko-KR" sz="1400">
                <a:latin typeface="Verdana" panose="020B0604030504040204" pitchFamily="34" charset="0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73735" name="Text Box 6"/>
          <p:cNvSpPr txBox="1">
            <a:spLocks noChangeArrowheads="1"/>
          </p:cNvSpPr>
          <p:nvPr/>
        </p:nvSpPr>
        <p:spPr bwMode="auto">
          <a:xfrm>
            <a:off x="1976438" y="3951288"/>
            <a:ext cx="1273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Diagram</a:t>
            </a:r>
          </a:p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 2</a:t>
            </a:r>
          </a:p>
        </p:txBody>
      </p:sp>
      <p:sp>
        <p:nvSpPr>
          <p:cNvPr id="73736" name="Oval 7"/>
          <p:cNvSpPr>
            <a:spLocks noChangeArrowheads="1"/>
          </p:cNvSpPr>
          <p:nvPr/>
        </p:nvSpPr>
        <p:spPr bwMode="auto">
          <a:xfrm>
            <a:off x="3214688" y="2413000"/>
            <a:ext cx="2362200" cy="2362200"/>
          </a:xfrm>
          <a:prstGeom prst="ellipse">
            <a:avLst/>
          </a:prstGeom>
          <a:noFill/>
          <a:ln w="50800">
            <a:solidFill>
              <a:schemeClr val="fol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73737" name="Group 8"/>
          <p:cNvGrpSpPr>
            <a:grpSpLocks/>
          </p:cNvGrpSpPr>
          <p:nvPr/>
        </p:nvGrpSpPr>
        <p:grpSpPr bwMode="auto">
          <a:xfrm>
            <a:off x="3671888" y="1651000"/>
            <a:ext cx="1447800" cy="1447800"/>
            <a:chOff x="2373" y="1200"/>
            <a:chExt cx="912" cy="912"/>
          </a:xfrm>
        </p:grpSpPr>
        <p:sp>
          <p:nvSpPr>
            <p:cNvPr id="73744" name="Oval 9"/>
            <p:cNvSpPr>
              <a:spLocks noChangeArrowheads="1"/>
            </p:cNvSpPr>
            <p:nvPr/>
          </p:nvSpPr>
          <p:spPr bwMode="gray">
            <a:xfrm>
              <a:off x="2373" y="1200"/>
              <a:ext cx="912" cy="91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r="100000" b="100000"/>
              </a:path>
            </a:gradFill>
            <a:ln w="9525">
              <a:round/>
              <a:headEnd/>
              <a:tailEnd/>
            </a:ln>
            <a:scene3d>
              <a:camera prst="legacyPerspectiveFront">
                <a:rot lat="20099975" lon="20099975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endParaRPr kumimoji="1" lang="ko-KR" altLang="en-US" sz="2400"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  <p:sp>
          <p:nvSpPr>
            <p:cNvPr id="73745" name="Text Box 10"/>
            <p:cNvSpPr txBox="1">
              <a:spLocks noChangeArrowheads="1"/>
            </p:cNvSpPr>
            <p:nvPr/>
          </p:nvSpPr>
          <p:spPr bwMode="auto">
            <a:xfrm>
              <a:off x="2469" y="1497"/>
              <a:ext cx="73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r>
                <a:rPr kumimoji="1" lang="en-US" altLang="ko-KR">
                  <a:latin typeface="Verdana" panose="020B0604030504040204" pitchFamily="34" charset="0"/>
                  <a:ea typeface="Gulim" panose="020B0600000101010101" pitchFamily="34" charset="-127"/>
                </a:rPr>
                <a:t>Diagram</a:t>
              </a:r>
            </a:p>
            <a:p>
              <a:pPr algn="ctr" eaLnBrk="1" latinLnBrk="1" hangingPunct="1"/>
              <a:r>
                <a:rPr kumimoji="1" lang="en-US" altLang="ko-KR">
                  <a:latin typeface="Verdana" panose="020B0604030504040204" pitchFamily="34" charset="0"/>
                  <a:ea typeface="Gulim" panose="020B0600000101010101" pitchFamily="34" charset="-127"/>
                </a:rPr>
                <a:t> 1</a:t>
              </a:r>
            </a:p>
          </p:txBody>
        </p:sp>
      </p:grpSp>
      <p:grpSp>
        <p:nvGrpSpPr>
          <p:cNvPr id="73738" name="Group 11"/>
          <p:cNvGrpSpPr>
            <a:grpSpLocks/>
          </p:cNvGrpSpPr>
          <p:nvPr/>
        </p:nvGrpSpPr>
        <p:grpSpPr bwMode="auto">
          <a:xfrm>
            <a:off x="2624138" y="3227388"/>
            <a:ext cx="1447800" cy="1447800"/>
            <a:chOff x="1713" y="2193"/>
            <a:chExt cx="912" cy="912"/>
          </a:xfrm>
        </p:grpSpPr>
        <p:sp>
          <p:nvSpPr>
            <p:cNvPr id="73742" name="Oval 12"/>
            <p:cNvSpPr>
              <a:spLocks noChangeArrowheads="1"/>
            </p:cNvSpPr>
            <p:nvPr/>
          </p:nvSpPr>
          <p:spPr bwMode="gray">
            <a:xfrm>
              <a:off x="1713" y="2193"/>
              <a:ext cx="912" cy="91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r="100000" b="100000"/>
              </a:path>
            </a:gradFill>
            <a:ln w="9525">
              <a:round/>
              <a:headEnd/>
              <a:tailEnd/>
            </a:ln>
            <a:scene3d>
              <a:camera prst="legacyPerspectiveFront">
                <a:rot lat="20099975" lon="20099975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endParaRPr kumimoji="1" lang="ko-KR" altLang="en-US" sz="2400"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  <p:sp>
          <p:nvSpPr>
            <p:cNvPr id="73743" name="Text Box 13"/>
            <p:cNvSpPr txBox="1">
              <a:spLocks noChangeArrowheads="1"/>
            </p:cNvSpPr>
            <p:nvPr/>
          </p:nvSpPr>
          <p:spPr bwMode="auto">
            <a:xfrm>
              <a:off x="1809" y="2490"/>
              <a:ext cx="73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r>
                <a:rPr kumimoji="1" lang="en-US" altLang="ko-KR" dirty="0">
                  <a:latin typeface="Verdana" panose="020B0604030504040204" pitchFamily="34" charset="0"/>
                  <a:ea typeface="Gulim" panose="020B0600000101010101" pitchFamily="34" charset="-127"/>
                </a:rPr>
                <a:t>Diagram</a:t>
              </a:r>
            </a:p>
            <a:p>
              <a:pPr algn="ctr" eaLnBrk="1" latinLnBrk="1" hangingPunct="1"/>
              <a:r>
                <a:rPr kumimoji="1" lang="en-US" altLang="ko-KR" dirty="0">
                  <a:latin typeface="Verdana" panose="020B0604030504040204" pitchFamily="34" charset="0"/>
                  <a:ea typeface="Gulim" panose="020B0600000101010101" pitchFamily="34" charset="-127"/>
                </a:rPr>
                <a:t> 2</a:t>
              </a:r>
            </a:p>
          </p:txBody>
        </p:sp>
      </p:grpSp>
      <p:grpSp>
        <p:nvGrpSpPr>
          <p:cNvPr id="73739" name="Group 14"/>
          <p:cNvGrpSpPr>
            <a:grpSpLocks/>
          </p:cNvGrpSpPr>
          <p:nvPr/>
        </p:nvGrpSpPr>
        <p:grpSpPr bwMode="auto">
          <a:xfrm>
            <a:off x="4852988" y="3251200"/>
            <a:ext cx="1447800" cy="1447800"/>
            <a:chOff x="1713" y="2193"/>
            <a:chExt cx="912" cy="912"/>
          </a:xfrm>
        </p:grpSpPr>
        <p:sp>
          <p:nvSpPr>
            <p:cNvPr id="73740" name="Oval 15"/>
            <p:cNvSpPr>
              <a:spLocks noChangeArrowheads="1"/>
            </p:cNvSpPr>
            <p:nvPr/>
          </p:nvSpPr>
          <p:spPr bwMode="gray">
            <a:xfrm>
              <a:off x="1713" y="2193"/>
              <a:ext cx="912" cy="91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r="100000" b="100000"/>
              </a:path>
            </a:gradFill>
            <a:ln w="9525">
              <a:round/>
              <a:headEnd/>
              <a:tailEnd/>
            </a:ln>
            <a:scene3d>
              <a:camera prst="legacyPerspectiveFront">
                <a:rot lat="20099975" lon="20099975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endParaRPr kumimoji="1" lang="ko-KR" altLang="en-US" sz="2400"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  <p:sp>
          <p:nvSpPr>
            <p:cNvPr id="73741" name="Text Box 16"/>
            <p:cNvSpPr txBox="1">
              <a:spLocks noChangeArrowheads="1"/>
            </p:cNvSpPr>
            <p:nvPr/>
          </p:nvSpPr>
          <p:spPr bwMode="auto">
            <a:xfrm>
              <a:off x="1809" y="2490"/>
              <a:ext cx="73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r>
                <a:rPr kumimoji="1" lang="en-US" altLang="ko-KR">
                  <a:latin typeface="Verdana" panose="020B0604030504040204" pitchFamily="34" charset="0"/>
                  <a:ea typeface="Gulim" panose="020B0600000101010101" pitchFamily="34" charset="-127"/>
                </a:rPr>
                <a:t>Diagram</a:t>
              </a:r>
            </a:p>
            <a:p>
              <a:pPr algn="ctr" eaLnBrk="1" latinLnBrk="1" hangingPunct="1"/>
              <a:r>
                <a:rPr kumimoji="1" lang="en-US" altLang="ko-KR">
                  <a:latin typeface="Verdana" panose="020B0604030504040204" pitchFamily="34" charset="0"/>
                  <a:ea typeface="Gulim" panose="020B0600000101010101" pitchFamily="34" charset="-127"/>
                </a:rPr>
                <a:t>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454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56</Words>
  <Application>Microsoft Office PowerPoint</Application>
  <PresentationFormat>全屏显示(4:3)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Gulim</vt:lpstr>
      <vt:lpstr>宋体</vt:lpstr>
      <vt:lpstr>Arial</vt:lpstr>
      <vt:lpstr>Calibri</vt:lpstr>
      <vt:lpstr>Times New Roman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