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D81A9-58D8-403F-8490-EA08B178724B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BA6B6-553D-475E-92F1-A845C9822B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149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683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254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302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4" name="Group 3"/>
          <p:cNvGrpSpPr>
            <a:grpSpLocks/>
          </p:cNvGrpSpPr>
          <p:nvPr/>
        </p:nvGrpSpPr>
        <p:grpSpPr bwMode="auto">
          <a:xfrm>
            <a:off x="1219200" y="1878013"/>
            <a:ext cx="1724025" cy="482600"/>
            <a:chOff x="816" y="2304"/>
            <a:chExt cx="1440" cy="448"/>
          </a:xfrm>
        </p:grpSpPr>
        <p:sp>
          <p:nvSpPr>
            <p:cNvPr id="66586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6509 w 1120"/>
                <a:gd name="T1" fmla="*/ 5 h 252"/>
                <a:gd name="T2" fmla="*/ 6480 w 1120"/>
                <a:gd name="T3" fmla="*/ 5 h 252"/>
                <a:gd name="T4" fmla="*/ 6386 w 1120"/>
                <a:gd name="T5" fmla="*/ 5 h 252"/>
                <a:gd name="T6" fmla="*/ 6242 w 1120"/>
                <a:gd name="T7" fmla="*/ 5 h 252"/>
                <a:gd name="T8" fmla="*/ 6035 w 1120"/>
                <a:gd name="T9" fmla="*/ 5 h 252"/>
                <a:gd name="T10" fmla="*/ 5767 w 1120"/>
                <a:gd name="T11" fmla="*/ 5 h 252"/>
                <a:gd name="T12" fmla="*/ 5455 w 1120"/>
                <a:gd name="T13" fmla="*/ 5 h 252"/>
                <a:gd name="T14" fmla="*/ 5090 w 1120"/>
                <a:gd name="T15" fmla="*/ 5 h 252"/>
                <a:gd name="T16" fmla="*/ 4679 w 1120"/>
                <a:gd name="T17" fmla="*/ 4 h 252"/>
                <a:gd name="T18" fmla="*/ 4244 w 1120"/>
                <a:gd name="T19" fmla="*/ 4 h 252"/>
                <a:gd name="T20" fmla="*/ 3754 w 1120"/>
                <a:gd name="T21" fmla="*/ 4 h 252"/>
                <a:gd name="T22" fmla="*/ 3224 w 1120"/>
                <a:gd name="T23" fmla="*/ 4 h 252"/>
                <a:gd name="T24" fmla="*/ 2704 w 1120"/>
                <a:gd name="T25" fmla="*/ 4 h 252"/>
                <a:gd name="T26" fmla="*/ 2227 w 1120"/>
                <a:gd name="T27" fmla="*/ 4 h 252"/>
                <a:gd name="T28" fmla="*/ 1788 w 1120"/>
                <a:gd name="T29" fmla="*/ 4 h 252"/>
                <a:gd name="T30" fmla="*/ 1383 w 1120"/>
                <a:gd name="T31" fmla="*/ 5 h 252"/>
                <a:gd name="T32" fmla="*/ 1038 w 1120"/>
                <a:gd name="T33" fmla="*/ 5 h 252"/>
                <a:gd name="T34" fmla="*/ 733 w 1120"/>
                <a:gd name="T35" fmla="*/ 5 h 252"/>
                <a:gd name="T36" fmla="*/ 472 w 1120"/>
                <a:gd name="T37" fmla="*/ 5 h 252"/>
                <a:gd name="T38" fmla="*/ 269 w 1120"/>
                <a:gd name="T39" fmla="*/ 5 h 252"/>
                <a:gd name="T40" fmla="*/ 113 w 1120"/>
                <a:gd name="T41" fmla="*/ 5 h 252"/>
                <a:gd name="T42" fmla="*/ 33 w 1120"/>
                <a:gd name="T43" fmla="*/ 5 h 252"/>
                <a:gd name="T44" fmla="*/ 0 w 1120"/>
                <a:gd name="T45" fmla="*/ 5 h 252"/>
                <a:gd name="T46" fmla="*/ 0 w 1120"/>
                <a:gd name="T47" fmla="*/ 2 h 252"/>
                <a:gd name="T48" fmla="*/ 3251 w 1120"/>
                <a:gd name="T49" fmla="*/ 0 h 252"/>
                <a:gd name="T50" fmla="*/ 6509 w 1120"/>
                <a:gd name="T51" fmla="*/ 2 h 252"/>
                <a:gd name="T52" fmla="*/ 6509 w 1120"/>
                <a:gd name="T53" fmla="*/ 5 h 252"/>
                <a:gd name="T54" fmla="*/ 6509 w 1120"/>
                <a:gd name="T55" fmla="*/ 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029" name="Rectangle 5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5764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2000</a:t>
              </a:r>
            </a:p>
          </p:txBody>
        </p:sp>
      </p:grpSp>
      <p:grpSp>
        <p:nvGrpSpPr>
          <p:cNvPr id="66565" name="Group 6"/>
          <p:cNvGrpSpPr>
            <a:grpSpLocks/>
          </p:cNvGrpSpPr>
          <p:nvPr/>
        </p:nvGrpSpPr>
        <p:grpSpPr bwMode="auto">
          <a:xfrm>
            <a:off x="1219200" y="3021013"/>
            <a:ext cx="1724025" cy="482600"/>
            <a:chOff x="816" y="2304"/>
            <a:chExt cx="1440" cy="448"/>
          </a:xfrm>
        </p:grpSpPr>
        <p:sp>
          <p:nvSpPr>
            <p:cNvPr id="66584" name="Freeform 7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6509 w 1120"/>
                <a:gd name="T1" fmla="*/ 5 h 252"/>
                <a:gd name="T2" fmla="*/ 6480 w 1120"/>
                <a:gd name="T3" fmla="*/ 5 h 252"/>
                <a:gd name="T4" fmla="*/ 6386 w 1120"/>
                <a:gd name="T5" fmla="*/ 5 h 252"/>
                <a:gd name="T6" fmla="*/ 6242 w 1120"/>
                <a:gd name="T7" fmla="*/ 5 h 252"/>
                <a:gd name="T8" fmla="*/ 6035 w 1120"/>
                <a:gd name="T9" fmla="*/ 5 h 252"/>
                <a:gd name="T10" fmla="*/ 5767 w 1120"/>
                <a:gd name="T11" fmla="*/ 5 h 252"/>
                <a:gd name="T12" fmla="*/ 5455 w 1120"/>
                <a:gd name="T13" fmla="*/ 5 h 252"/>
                <a:gd name="T14" fmla="*/ 5090 w 1120"/>
                <a:gd name="T15" fmla="*/ 5 h 252"/>
                <a:gd name="T16" fmla="*/ 4679 w 1120"/>
                <a:gd name="T17" fmla="*/ 4 h 252"/>
                <a:gd name="T18" fmla="*/ 4244 w 1120"/>
                <a:gd name="T19" fmla="*/ 4 h 252"/>
                <a:gd name="T20" fmla="*/ 3754 w 1120"/>
                <a:gd name="T21" fmla="*/ 4 h 252"/>
                <a:gd name="T22" fmla="*/ 3224 w 1120"/>
                <a:gd name="T23" fmla="*/ 4 h 252"/>
                <a:gd name="T24" fmla="*/ 2704 w 1120"/>
                <a:gd name="T25" fmla="*/ 4 h 252"/>
                <a:gd name="T26" fmla="*/ 2227 w 1120"/>
                <a:gd name="T27" fmla="*/ 4 h 252"/>
                <a:gd name="T28" fmla="*/ 1788 w 1120"/>
                <a:gd name="T29" fmla="*/ 4 h 252"/>
                <a:gd name="T30" fmla="*/ 1383 w 1120"/>
                <a:gd name="T31" fmla="*/ 5 h 252"/>
                <a:gd name="T32" fmla="*/ 1038 w 1120"/>
                <a:gd name="T33" fmla="*/ 5 h 252"/>
                <a:gd name="T34" fmla="*/ 733 w 1120"/>
                <a:gd name="T35" fmla="*/ 5 h 252"/>
                <a:gd name="T36" fmla="*/ 472 w 1120"/>
                <a:gd name="T37" fmla="*/ 5 h 252"/>
                <a:gd name="T38" fmla="*/ 269 w 1120"/>
                <a:gd name="T39" fmla="*/ 5 h 252"/>
                <a:gd name="T40" fmla="*/ 113 w 1120"/>
                <a:gd name="T41" fmla="*/ 5 h 252"/>
                <a:gd name="T42" fmla="*/ 33 w 1120"/>
                <a:gd name="T43" fmla="*/ 5 h 252"/>
                <a:gd name="T44" fmla="*/ 0 w 1120"/>
                <a:gd name="T45" fmla="*/ 5 h 252"/>
                <a:gd name="T46" fmla="*/ 0 w 1120"/>
                <a:gd name="T47" fmla="*/ 2 h 252"/>
                <a:gd name="T48" fmla="*/ 3251 w 1120"/>
                <a:gd name="T49" fmla="*/ 0 h 252"/>
                <a:gd name="T50" fmla="*/ 6509 w 1120"/>
                <a:gd name="T51" fmla="*/ 2 h 252"/>
                <a:gd name="T52" fmla="*/ 6509 w 1120"/>
                <a:gd name="T53" fmla="*/ 5 h 252"/>
                <a:gd name="T54" fmla="*/ 6509 w 1120"/>
                <a:gd name="T55" fmla="*/ 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032" name="Rectangle 8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57647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2001</a:t>
              </a:r>
            </a:p>
          </p:txBody>
        </p:sp>
      </p:grpSp>
      <p:grpSp>
        <p:nvGrpSpPr>
          <p:cNvPr id="66566" name="Group 9"/>
          <p:cNvGrpSpPr>
            <a:grpSpLocks/>
          </p:cNvGrpSpPr>
          <p:nvPr/>
        </p:nvGrpSpPr>
        <p:grpSpPr bwMode="auto">
          <a:xfrm>
            <a:off x="1219200" y="4164013"/>
            <a:ext cx="1724025" cy="482600"/>
            <a:chOff x="816" y="2304"/>
            <a:chExt cx="1440" cy="448"/>
          </a:xfrm>
        </p:grpSpPr>
        <p:sp>
          <p:nvSpPr>
            <p:cNvPr id="66582" name="Freeform 10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6509 w 1120"/>
                <a:gd name="T1" fmla="*/ 5 h 252"/>
                <a:gd name="T2" fmla="*/ 6480 w 1120"/>
                <a:gd name="T3" fmla="*/ 5 h 252"/>
                <a:gd name="T4" fmla="*/ 6386 w 1120"/>
                <a:gd name="T5" fmla="*/ 5 h 252"/>
                <a:gd name="T6" fmla="*/ 6242 w 1120"/>
                <a:gd name="T7" fmla="*/ 5 h 252"/>
                <a:gd name="T8" fmla="*/ 6035 w 1120"/>
                <a:gd name="T9" fmla="*/ 5 h 252"/>
                <a:gd name="T10" fmla="*/ 5767 w 1120"/>
                <a:gd name="T11" fmla="*/ 5 h 252"/>
                <a:gd name="T12" fmla="*/ 5455 w 1120"/>
                <a:gd name="T13" fmla="*/ 5 h 252"/>
                <a:gd name="T14" fmla="*/ 5090 w 1120"/>
                <a:gd name="T15" fmla="*/ 5 h 252"/>
                <a:gd name="T16" fmla="*/ 4679 w 1120"/>
                <a:gd name="T17" fmla="*/ 4 h 252"/>
                <a:gd name="T18" fmla="*/ 4244 w 1120"/>
                <a:gd name="T19" fmla="*/ 4 h 252"/>
                <a:gd name="T20" fmla="*/ 3754 w 1120"/>
                <a:gd name="T21" fmla="*/ 4 h 252"/>
                <a:gd name="T22" fmla="*/ 3224 w 1120"/>
                <a:gd name="T23" fmla="*/ 4 h 252"/>
                <a:gd name="T24" fmla="*/ 2704 w 1120"/>
                <a:gd name="T25" fmla="*/ 4 h 252"/>
                <a:gd name="T26" fmla="*/ 2227 w 1120"/>
                <a:gd name="T27" fmla="*/ 4 h 252"/>
                <a:gd name="T28" fmla="*/ 1788 w 1120"/>
                <a:gd name="T29" fmla="*/ 4 h 252"/>
                <a:gd name="T30" fmla="*/ 1383 w 1120"/>
                <a:gd name="T31" fmla="*/ 5 h 252"/>
                <a:gd name="T32" fmla="*/ 1038 w 1120"/>
                <a:gd name="T33" fmla="*/ 5 h 252"/>
                <a:gd name="T34" fmla="*/ 733 w 1120"/>
                <a:gd name="T35" fmla="*/ 5 h 252"/>
                <a:gd name="T36" fmla="*/ 472 w 1120"/>
                <a:gd name="T37" fmla="*/ 5 h 252"/>
                <a:gd name="T38" fmla="*/ 269 w 1120"/>
                <a:gd name="T39" fmla="*/ 5 h 252"/>
                <a:gd name="T40" fmla="*/ 113 w 1120"/>
                <a:gd name="T41" fmla="*/ 5 h 252"/>
                <a:gd name="T42" fmla="*/ 33 w 1120"/>
                <a:gd name="T43" fmla="*/ 5 h 252"/>
                <a:gd name="T44" fmla="*/ 0 w 1120"/>
                <a:gd name="T45" fmla="*/ 5 h 252"/>
                <a:gd name="T46" fmla="*/ 0 w 1120"/>
                <a:gd name="T47" fmla="*/ 2 h 252"/>
                <a:gd name="T48" fmla="*/ 3251 w 1120"/>
                <a:gd name="T49" fmla="*/ 0 h 252"/>
                <a:gd name="T50" fmla="*/ 6509 w 1120"/>
                <a:gd name="T51" fmla="*/ 2 h 252"/>
                <a:gd name="T52" fmla="*/ 6509 w 1120"/>
                <a:gd name="T53" fmla="*/ 5 h 252"/>
                <a:gd name="T54" fmla="*/ 6509 w 1120"/>
                <a:gd name="T55" fmla="*/ 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035" name="Rectangle 11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tx2"/>
                </a:gs>
                <a:gs pos="50000">
                  <a:schemeClr val="tx2">
                    <a:gamma/>
                    <a:tint val="57647"/>
                    <a:invGamma/>
                  </a:schemeClr>
                </a:gs>
                <a:gs pos="100000">
                  <a:schemeClr val="tx2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2002</a:t>
              </a:r>
            </a:p>
          </p:txBody>
        </p:sp>
      </p:grpSp>
      <p:grpSp>
        <p:nvGrpSpPr>
          <p:cNvPr id="66567" name="Group 12"/>
          <p:cNvGrpSpPr>
            <a:grpSpLocks/>
          </p:cNvGrpSpPr>
          <p:nvPr/>
        </p:nvGrpSpPr>
        <p:grpSpPr bwMode="auto">
          <a:xfrm>
            <a:off x="1219200" y="5307013"/>
            <a:ext cx="1724025" cy="482600"/>
            <a:chOff x="816" y="2304"/>
            <a:chExt cx="1440" cy="448"/>
          </a:xfrm>
        </p:grpSpPr>
        <p:sp>
          <p:nvSpPr>
            <p:cNvPr id="66580" name="Freeform 13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6509 w 1120"/>
                <a:gd name="T1" fmla="*/ 5 h 252"/>
                <a:gd name="T2" fmla="*/ 6480 w 1120"/>
                <a:gd name="T3" fmla="*/ 5 h 252"/>
                <a:gd name="T4" fmla="*/ 6386 w 1120"/>
                <a:gd name="T5" fmla="*/ 5 h 252"/>
                <a:gd name="T6" fmla="*/ 6242 w 1120"/>
                <a:gd name="T7" fmla="*/ 5 h 252"/>
                <a:gd name="T8" fmla="*/ 6035 w 1120"/>
                <a:gd name="T9" fmla="*/ 5 h 252"/>
                <a:gd name="T10" fmla="*/ 5767 w 1120"/>
                <a:gd name="T11" fmla="*/ 5 h 252"/>
                <a:gd name="T12" fmla="*/ 5455 w 1120"/>
                <a:gd name="T13" fmla="*/ 5 h 252"/>
                <a:gd name="T14" fmla="*/ 5090 w 1120"/>
                <a:gd name="T15" fmla="*/ 5 h 252"/>
                <a:gd name="T16" fmla="*/ 4679 w 1120"/>
                <a:gd name="T17" fmla="*/ 4 h 252"/>
                <a:gd name="T18" fmla="*/ 4244 w 1120"/>
                <a:gd name="T19" fmla="*/ 4 h 252"/>
                <a:gd name="T20" fmla="*/ 3754 w 1120"/>
                <a:gd name="T21" fmla="*/ 4 h 252"/>
                <a:gd name="T22" fmla="*/ 3224 w 1120"/>
                <a:gd name="T23" fmla="*/ 4 h 252"/>
                <a:gd name="T24" fmla="*/ 2704 w 1120"/>
                <a:gd name="T25" fmla="*/ 4 h 252"/>
                <a:gd name="T26" fmla="*/ 2227 w 1120"/>
                <a:gd name="T27" fmla="*/ 4 h 252"/>
                <a:gd name="T28" fmla="*/ 1788 w 1120"/>
                <a:gd name="T29" fmla="*/ 4 h 252"/>
                <a:gd name="T30" fmla="*/ 1383 w 1120"/>
                <a:gd name="T31" fmla="*/ 5 h 252"/>
                <a:gd name="T32" fmla="*/ 1038 w 1120"/>
                <a:gd name="T33" fmla="*/ 5 h 252"/>
                <a:gd name="T34" fmla="*/ 733 w 1120"/>
                <a:gd name="T35" fmla="*/ 5 h 252"/>
                <a:gd name="T36" fmla="*/ 472 w 1120"/>
                <a:gd name="T37" fmla="*/ 5 h 252"/>
                <a:gd name="T38" fmla="*/ 269 w 1120"/>
                <a:gd name="T39" fmla="*/ 5 h 252"/>
                <a:gd name="T40" fmla="*/ 113 w 1120"/>
                <a:gd name="T41" fmla="*/ 5 h 252"/>
                <a:gd name="T42" fmla="*/ 33 w 1120"/>
                <a:gd name="T43" fmla="*/ 5 h 252"/>
                <a:gd name="T44" fmla="*/ 0 w 1120"/>
                <a:gd name="T45" fmla="*/ 5 h 252"/>
                <a:gd name="T46" fmla="*/ 0 w 1120"/>
                <a:gd name="T47" fmla="*/ 2 h 252"/>
                <a:gd name="T48" fmla="*/ 3251 w 1120"/>
                <a:gd name="T49" fmla="*/ 0 h 252"/>
                <a:gd name="T50" fmla="*/ 6509 w 1120"/>
                <a:gd name="T51" fmla="*/ 2 h 252"/>
                <a:gd name="T52" fmla="*/ 6509 w 1120"/>
                <a:gd name="T53" fmla="*/ 5 h 252"/>
                <a:gd name="T54" fmla="*/ 6509 w 1120"/>
                <a:gd name="T55" fmla="*/ 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038" name="Rectangle 14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57647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2003</a:t>
              </a:r>
            </a:p>
          </p:txBody>
        </p:sp>
      </p:grpSp>
      <p:cxnSp>
        <p:nvCxnSpPr>
          <p:cNvPr id="66568" name="AutoShape 15"/>
          <p:cNvCxnSpPr>
            <a:cxnSpLocks noChangeShapeType="1"/>
            <a:stCxn id="66586" idx="11"/>
            <a:endCxn id="129032" idx="0"/>
          </p:cNvCxnSpPr>
          <p:nvPr/>
        </p:nvCxnSpPr>
        <p:spPr bwMode="gray">
          <a:xfrm>
            <a:off x="2076450" y="2305050"/>
            <a:ext cx="4763" cy="715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69" name="AutoShape 16"/>
          <p:cNvCxnSpPr>
            <a:cxnSpLocks noChangeShapeType="1"/>
            <a:stCxn id="66584" idx="11"/>
            <a:endCxn id="129035" idx="0"/>
          </p:cNvCxnSpPr>
          <p:nvPr/>
        </p:nvCxnSpPr>
        <p:spPr bwMode="gray">
          <a:xfrm>
            <a:off x="2076450" y="3448050"/>
            <a:ext cx="4763" cy="715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0" name="AutoShape 17"/>
          <p:cNvCxnSpPr>
            <a:cxnSpLocks noChangeShapeType="1"/>
            <a:stCxn id="66582" idx="11"/>
            <a:endCxn id="129038" idx="0"/>
          </p:cNvCxnSpPr>
          <p:nvPr/>
        </p:nvCxnSpPr>
        <p:spPr bwMode="gray">
          <a:xfrm>
            <a:off x="2076450" y="4591050"/>
            <a:ext cx="4763" cy="715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71" name="Line 18"/>
          <p:cNvSpPr>
            <a:spLocks noChangeShapeType="1"/>
          </p:cNvSpPr>
          <p:nvPr/>
        </p:nvSpPr>
        <p:spPr bwMode="auto">
          <a:xfrm>
            <a:off x="2133600" y="2590800"/>
            <a:ext cx="59436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72" name="Line 19"/>
          <p:cNvSpPr>
            <a:spLocks noChangeShapeType="1"/>
          </p:cNvSpPr>
          <p:nvPr/>
        </p:nvSpPr>
        <p:spPr bwMode="auto">
          <a:xfrm>
            <a:off x="2133600" y="3835400"/>
            <a:ext cx="59436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73" name="Line 20"/>
          <p:cNvSpPr>
            <a:spLocks noChangeShapeType="1"/>
          </p:cNvSpPr>
          <p:nvPr/>
        </p:nvSpPr>
        <p:spPr bwMode="auto">
          <a:xfrm>
            <a:off x="2133600" y="4956175"/>
            <a:ext cx="59436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74" name="Text Box 21"/>
          <p:cNvSpPr txBox="1">
            <a:spLocks noChangeArrowheads="1"/>
          </p:cNvSpPr>
          <p:nvPr/>
        </p:nvSpPr>
        <p:spPr bwMode="auto">
          <a:xfrm>
            <a:off x="3429000" y="1752600"/>
            <a:ext cx="26050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>
                <a:latin typeface="Verdana" panose="020B0604030504040204" pitchFamily="34" charset="0"/>
              </a:rPr>
              <a:t>2000.10   Add Your Text</a:t>
            </a:r>
          </a:p>
          <a:p>
            <a:r>
              <a:rPr lang="en-US" altLang="zh-CN" sz="1400" b="1">
                <a:latin typeface="Verdana" panose="020B0604030504040204" pitchFamily="34" charset="0"/>
              </a:rPr>
              <a:t>2000.10   Add Your Text</a:t>
            </a:r>
          </a:p>
          <a:p>
            <a:r>
              <a:rPr lang="en-US" altLang="zh-CN" sz="1400" b="1">
                <a:latin typeface="Verdana" panose="020B0604030504040204" pitchFamily="34" charset="0"/>
              </a:rPr>
              <a:t>2000.10   Add Your Text</a:t>
            </a:r>
          </a:p>
        </p:txBody>
      </p:sp>
      <p:sp>
        <p:nvSpPr>
          <p:cNvPr id="66575" name="Text Box 22"/>
          <p:cNvSpPr txBox="1">
            <a:spLocks noChangeArrowheads="1"/>
          </p:cNvSpPr>
          <p:nvPr/>
        </p:nvSpPr>
        <p:spPr bwMode="auto">
          <a:xfrm>
            <a:off x="3429000" y="2895600"/>
            <a:ext cx="26050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>
                <a:latin typeface="Verdana" panose="020B0604030504040204" pitchFamily="34" charset="0"/>
              </a:rPr>
              <a:t>2001.10   Add Your Text</a:t>
            </a:r>
          </a:p>
          <a:p>
            <a:r>
              <a:rPr lang="en-US" altLang="zh-CN" sz="1400" b="1">
                <a:latin typeface="Verdana" panose="020B0604030504040204" pitchFamily="34" charset="0"/>
              </a:rPr>
              <a:t>2001.10   Add Your Text</a:t>
            </a:r>
          </a:p>
          <a:p>
            <a:r>
              <a:rPr lang="en-US" altLang="zh-CN" sz="1400" b="1">
                <a:latin typeface="Verdana" panose="020B0604030504040204" pitchFamily="34" charset="0"/>
              </a:rPr>
              <a:t>2001.10   Add Your Text</a:t>
            </a:r>
          </a:p>
        </p:txBody>
      </p:sp>
      <p:sp>
        <p:nvSpPr>
          <p:cNvPr id="66576" name="Text Box 23"/>
          <p:cNvSpPr txBox="1">
            <a:spLocks noChangeArrowheads="1"/>
          </p:cNvSpPr>
          <p:nvPr/>
        </p:nvSpPr>
        <p:spPr bwMode="auto">
          <a:xfrm>
            <a:off x="3429000" y="4038600"/>
            <a:ext cx="26050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>
                <a:latin typeface="Verdana" panose="020B0604030504040204" pitchFamily="34" charset="0"/>
              </a:rPr>
              <a:t>2002.10   Add Your Text</a:t>
            </a:r>
          </a:p>
          <a:p>
            <a:r>
              <a:rPr lang="en-US" altLang="zh-CN" sz="1400" b="1">
                <a:latin typeface="Verdana" panose="020B0604030504040204" pitchFamily="34" charset="0"/>
              </a:rPr>
              <a:t>2002.10   Add Your Text</a:t>
            </a:r>
          </a:p>
          <a:p>
            <a:r>
              <a:rPr lang="en-US" altLang="zh-CN" sz="1400" b="1">
                <a:latin typeface="Verdana" panose="020B0604030504040204" pitchFamily="34" charset="0"/>
              </a:rPr>
              <a:t>2002.10   Add Your Text</a:t>
            </a:r>
          </a:p>
        </p:txBody>
      </p:sp>
      <p:sp>
        <p:nvSpPr>
          <p:cNvPr id="66577" name="Text Box 24"/>
          <p:cNvSpPr txBox="1">
            <a:spLocks noChangeArrowheads="1"/>
          </p:cNvSpPr>
          <p:nvPr/>
        </p:nvSpPr>
        <p:spPr bwMode="auto">
          <a:xfrm>
            <a:off x="3429000" y="5181600"/>
            <a:ext cx="26050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>
                <a:latin typeface="Verdana" panose="020B0604030504040204" pitchFamily="34" charset="0"/>
              </a:rPr>
              <a:t>2003.10   Add Your Text</a:t>
            </a:r>
          </a:p>
          <a:p>
            <a:r>
              <a:rPr lang="en-US" altLang="zh-CN" sz="1400" b="1">
                <a:latin typeface="Verdana" panose="020B0604030504040204" pitchFamily="34" charset="0"/>
              </a:rPr>
              <a:t>2003.10   Add Your Text</a:t>
            </a:r>
          </a:p>
          <a:p>
            <a:r>
              <a:rPr lang="en-US" altLang="zh-CN" sz="1400" b="1">
                <a:latin typeface="Verdana" panose="020B0604030504040204" pitchFamily="34" charset="0"/>
              </a:rPr>
              <a:t>2003.10   Add Your Text</a:t>
            </a:r>
          </a:p>
        </p:txBody>
      </p:sp>
    </p:spTree>
    <p:extLst>
      <p:ext uri="{BB962C8B-B14F-4D97-AF65-F5344CB8AC3E}">
        <p14:creationId xmlns:p14="http://schemas.microsoft.com/office/powerpoint/2010/main" val="125919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69</Words>
  <Application>Microsoft Office PowerPoint</Application>
  <PresentationFormat>全屏显示(4:3)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