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A42FF-D371-4C75-B4BB-83D82871F4E8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7A72A-F032-48CC-984C-EEC057504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11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824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00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62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 idx="4294967295"/>
          </p:nvPr>
        </p:nvSpPr>
        <p:spPr bwMode="white">
          <a:xfrm>
            <a:off x="1042988" y="549275"/>
            <a:ext cx="7391400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Block Diagram</a:t>
            </a:r>
          </a:p>
        </p:txBody>
      </p:sp>
      <p:grpSp>
        <p:nvGrpSpPr>
          <p:cNvPr id="65540" name="Group 13"/>
          <p:cNvGrpSpPr>
            <a:grpSpLocks/>
          </p:cNvGrpSpPr>
          <p:nvPr/>
        </p:nvGrpSpPr>
        <p:grpSpPr bwMode="auto">
          <a:xfrm>
            <a:off x="1042988" y="1916113"/>
            <a:ext cx="6967537" cy="4054475"/>
            <a:chOff x="532" y="816"/>
            <a:chExt cx="4808" cy="3036"/>
          </a:xfrm>
        </p:grpSpPr>
        <p:sp>
          <p:nvSpPr>
            <p:cNvPr id="124931" name="AutoShape 3"/>
            <p:cNvSpPr>
              <a:spLocks noChangeArrowheads="1"/>
            </p:cNvSpPr>
            <p:nvPr/>
          </p:nvSpPr>
          <p:spPr bwMode="gray">
            <a:xfrm>
              <a:off x="1200" y="1393"/>
              <a:ext cx="3484" cy="1727"/>
            </a:xfrm>
            <a:prstGeom prst="upArrow">
              <a:avLst>
                <a:gd name="adj1" fmla="val 57824"/>
                <a:gd name="adj2" fmla="val 54398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5542" name="Text Box 4"/>
            <p:cNvSpPr txBox="1">
              <a:spLocks noChangeArrowheads="1"/>
            </p:cNvSpPr>
            <p:nvPr/>
          </p:nvSpPr>
          <p:spPr bwMode="gray">
            <a:xfrm>
              <a:off x="2360" y="1813"/>
              <a:ext cx="102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600">
                  <a:solidFill>
                    <a:schemeClr val="tx2"/>
                  </a:solidFill>
                </a:rPr>
                <a:t>Add Your Text</a:t>
              </a:r>
            </a:p>
          </p:txBody>
        </p:sp>
        <p:sp>
          <p:nvSpPr>
            <p:cNvPr id="124933" name="Freeform 5"/>
            <p:cNvSpPr>
              <a:spLocks/>
            </p:cNvSpPr>
            <p:nvPr/>
          </p:nvSpPr>
          <p:spPr bwMode="gray">
            <a:xfrm>
              <a:off x="1680" y="816"/>
              <a:ext cx="2592" cy="528"/>
            </a:xfrm>
            <a:custGeom>
              <a:avLst/>
              <a:gdLst/>
              <a:ahLst/>
              <a:cxnLst>
                <a:cxn ang="0">
                  <a:pos x="266" y="42"/>
                </a:cxn>
                <a:cxn ang="0">
                  <a:pos x="107" y="103"/>
                </a:cxn>
                <a:cxn ang="0">
                  <a:pos x="69" y="200"/>
                </a:cxn>
                <a:cxn ang="0">
                  <a:pos x="38" y="235"/>
                </a:cxn>
                <a:cxn ang="0">
                  <a:pos x="15" y="332"/>
                </a:cxn>
                <a:cxn ang="0">
                  <a:pos x="38" y="447"/>
                </a:cxn>
                <a:cxn ang="0">
                  <a:pos x="198" y="587"/>
                </a:cxn>
                <a:cxn ang="0">
                  <a:pos x="568" y="655"/>
                </a:cxn>
                <a:cxn ang="0">
                  <a:pos x="928" y="699"/>
                </a:cxn>
                <a:cxn ang="0">
                  <a:pos x="1751" y="746"/>
                </a:cxn>
                <a:cxn ang="0">
                  <a:pos x="2388" y="739"/>
                </a:cxn>
                <a:cxn ang="0">
                  <a:pos x="2624" y="761"/>
                </a:cxn>
                <a:cxn ang="0">
                  <a:pos x="3030" y="737"/>
                </a:cxn>
                <a:cxn ang="0">
                  <a:pos x="3707" y="640"/>
                </a:cxn>
                <a:cxn ang="0">
                  <a:pos x="4057" y="579"/>
                </a:cxn>
                <a:cxn ang="0">
                  <a:pos x="4225" y="526"/>
                </a:cxn>
                <a:cxn ang="0">
                  <a:pos x="4331" y="508"/>
                </a:cxn>
                <a:cxn ang="0">
                  <a:pos x="4225" y="491"/>
                </a:cxn>
                <a:cxn ang="0">
                  <a:pos x="4346" y="526"/>
                </a:cxn>
                <a:cxn ang="0">
                  <a:pos x="4643" y="455"/>
                </a:cxn>
                <a:cxn ang="0">
                  <a:pos x="4849" y="341"/>
                </a:cxn>
                <a:cxn ang="0">
                  <a:pos x="4674" y="279"/>
                </a:cxn>
                <a:cxn ang="0">
                  <a:pos x="4110" y="297"/>
                </a:cxn>
                <a:cxn ang="0">
                  <a:pos x="4293" y="297"/>
                </a:cxn>
                <a:cxn ang="0">
                  <a:pos x="4651" y="200"/>
                </a:cxn>
                <a:cxn ang="0">
                  <a:pos x="4514" y="147"/>
                </a:cxn>
                <a:cxn ang="0">
                  <a:pos x="3920" y="174"/>
                </a:cxn>
                <a:cxn ang="0">
                  <a:pos x="3966" y="147"/>
                </a:cxn>
                <a:cxn ang="0">
                  <a:pos x="3578" y="121"/>
                </a:cxn>
                <a:cxn ang="0">
                  <a:pos x="3159" y="165"/>
                </a:cxn>
                <a:cxn ang="0">
                  <a:pos x="2260" y="187"/>
                </a:cxn>
                <a:cxn ang="0">
                  <a:pos x="1880" y="175"/>
                </a:cxn>
                <a:cxn ang="0">
                  <a:pos x="1460" y="175"/>
                </a:cxn>
                <a:cxn ang="0">
                  <a:pos x="967" y="130"/>
                </a:cxn>
                <a:cxn ang="0">
                  <a:pos x="746" y="59"/>
                </a:cxn>
                <a:cxn ang="0">
                  <a:pos x="472" y="6"/>
                </a:cxn>
                <a:cxn ang="0">
                  <a:pos x="306" y="4"/>
                </a:cxn>
              </a:cxnLst>
              <a:rect l="0" t="0" r="r" b="b"/>
              <a:pathLst>
                <a:path w="4864" h="769">
                  <a:moveTo>
                    <a:pt x="306" y="4"/>
                  </a:moveTo>
                  <a:cubicBezTo>
                    <a:pt x="265" y="21"/>
                    <a:pt x="307" y="25"/>
                    <a:pt x="266" y="42"/>
                  </a:cubicBezTo>
                  <a:cubicBezTo>
                    <a:pt x="228" y="27"/>
                    <a:pt x="225" y="21"/>
                    <a:pt x="167" y="42"/>
                  </a:cubicBezTo>
                  <a:cubicBezTo>
                    <a:pt x="141" y="52"/>
                    <a:pt x="142" y="90"/>
                    <a:pt x="107" y="103"/>
                  </a:cubicBezTo>
                  <a:cubicBezTo>
                    <a:pt x="84" y="130"/>
                    <a:pt x="69" y="156"/>
                    <a:pt x="46" y="182"/>
                  </a:cubicBezTo>
                  <a:cubicBezTo>
                    <a:pt x="53" y="188"/>
                    <a:pt x="61" y="196"/>
                    <a:pt x="69" y="200"/>
                  </a:cubicBezTo>
                  <a:cubicBezTo>
                    <a:pt x="76" y="204"/>
                    <a:pt x="94" y="200"/>
                    <a:pt x="91" y="209"/>
                  </a:cubicBezTo>
                  <a:cubicBezTo>
                    <a:pt x="89" y="218"/>
                    <a:pt x="47" y="232"/>
                    <a:pt x="38" y="235"/>
                  </a:cubicBezTo>
                  <a:cubicBezTo>
                    <a:pt x="20" y="298"/>
                    <a:pt x="37" y="278"/>
                    <a:pt x="0" y="306"/>
                  </a:cubicBezTo>
                  <a:cubicBezTo>
                    <a:pt x="5" y="314"/>
                    <a:pt x="11" y="322"/>
                    <a:pt x="15" y="332"/>
                  </a:cubicBezTo>
                  <a:cubicBezTo>
                    <a:pt x="27" y="345"/>
                    <a:pt x="65" y="366"/>
                    <a:pt x="69" y="385"/>
                  </a:cubicBezTo>
                  <a:cubicBezTo>
                    <a:pt x="71" y="398"/>
                    <a:pt x="28" y="428"/>
                    <a:pt x="38" y="447"/>
                  </a:cubicBezTo>
                  <a:cubicBezTo>
                    <a:pt x="28" y="480"/>
                    <a:pt x="110" y="494"/>
                    <a:pt x="129" y="499"/>
                  </a:cubicBezTo>
                  <a:cubicBezTo>
                    <a:pt x="157" y="521"/>
                    <a:pt x="162" y="579"/>
                    <a:pt x="198" y="587"/>
                  </a:cubicBezTo>
                  <a:cubicBezTo>
                    <a:pt x="275" y="607"/>
                    <a:pt x="321" y="631"/>
                    <a:pt x="400" y="635"/>
                  </a:cubicBezTo>
                  <a:cubicBezTo>
                    <a:pt x="471" y="643"/>
                    <a:pt x="513" y="654"/>
                    <a:pt x="568" y="655"/>
                  </a:cubicBezTo>
                  <a:cubicBezTo>
                    <a:pt x="628" y="661"/>
                    <a:pt x="700" y="664"/>
                    <a:pt x="760" y="671"/>
                  </a:cubicBezTo>
                  <a:cubicBezTo>
                    <a:pt x="817" y="693"/>
                    <a:pt x="869" y="677"/>
                    <a:pt x="928" y="699"/>
                  </a:cubicBezTo>
                  <a:cubicBezTo>
                    <a:pt x="1070" y="753"/>
                    <a:pt x="1355" y="693"/>
                    <a:pt x="1355" y="693"/>
                  </a:cubicBezTo>
                  <a:cubicBezTo>
                    <a:pt x="1539" y="731"/>
                    <a:pt x="1520" y="737"/>
                    <a:pt x="1751" y="746"/>
                  </a:cubicBezTo>
                  <a:cubicBezTo>
                    <a:pt x="1912" y="769"/>
                    <a:pt x="1924" y="727"/>
                    <a:pt x="2228" y="743"/>
                  </a:cubicBezTo>
                  <a:cubicBezTo>
                    <a:pt x="2298" y="752"/>
                    <a:pt x="2337" y="736"/>
                    <a:pt x="2388" y="739"/>
                  </a:cubicBezTo>
                  <a:cubicBezTo>
                    <a:pt x="2439" y="742"/>
                    <a:pt x="2496" y="758"/>
                    <a:pt x="2535" y="762"/>
                  </a:cubicBezTo>
                  <a:cubicBezTo>
                    <a:pt x="2574" y="766"/>
                    <a:pt x="2586" y="753"/>
                    <a:pt x="2624" y="761"/>
                  </a:cubicBezTo>
                  <a:cubicBezTo>
                    <a:pt x="2654" y="767"/>
                    <a:pt x="2674" y="747"/>
                    <a:pt x="2710" y="746"/>
                  </a:cubicBezTo>
                  <a:cubicBezTo>
                    <a:pt x="2816" y="740"/>
                    <a:pt x="2923" y="740"/>
                    <a:pt x="3030" y="737"/>
                  </a:cubicBezTo>
                  <a:cubicBezTo>
                    <a:pt x="3165" y="698"/>
                    <a:pt x="3192" y="700"/>
                    <a:pt x="3372" y="693"/>
                  </a:cubicBezTo>
                  <a:cubicBezTo>
                    <a:pt x="3491" y="677"/>
                    <a:pt x="3585" y="649"/>
                    <a:pt x="3707" y="640"/>
                  </a:cubicBezTo>
                  <a:cubicBezTo>
                    <a:pt x="3778" y="612"/>
                    <a:pt x="3647" y="661"/>
                    <a:pt x="3814" y="623"/>
                  </a:cubicBezTo>
                  <a:cubicBezTo>
                    <a:pt x="3939" y="593"/>
                    <a:pt x="3882" y="589"/>
                    <a:pt x="4057" y="579"/>
                  </a:cubicBezTo>
                  <a:cubicBezTo>
                    <a:pt x="4154" y="551"/>
                    <a:pt x="4197" y="549"/>
                    <a:pt x="4316" y="543"/>
                  </a:cubicBezTo>
                  <a:cubicBezTo>
                    <a:pt x="4293" y="535"/>
                    <a:pt x="4233" y="529"/>
                    <a:pt x="4225" y="526"/>
                  </a:cubicBezTo>
                  <a:cubicBezTo>
                    <a:pt x="4217" y="523"/>
                    <a:pt x="4240" y="518"/>
                    <a:pt x="4247" y="517"/>
                  </a:cubicBezTo>
                  <a:cubicBezTo>
                    <a:pt x="4275" y="513"/>
                    <a:pt x="4303" y="511"/>
                    <a:pt x="4331" y="508"/>
                  </a:cubicBezTo>
                  <a:cubicBezTo>
                    <a:pt x="4303" y="505"/>
                    <a:pt x="4275" y="504"/>
                    <a:pt x="4247" y="499"/>
                  </a:cubicBezTo>
                  <a:cubicBezTo>
                    <a:pt x="4240" y="498"/>
                    <a:pt x="4221" y="499"/>
                    <a:pt x="4225" y="491"/>
                  </a:cubicBezTo>
                  <a:cubicBezTo>
                    <a:pt x="4230" y="480"/>
                    <a:pt x="4245" y="485"/>
                    <a:pt x="4255" y="482"/>
                  </a:cubicBezTo>
                  <a:cubicBezTo>
                    <a:pt x="4318" y="494"/>
                    <a:pt x="4297" y="507"/>
                    <a:pt x="4346" y="526"/>
                  </a:cubicBezTo>
                  <a:cubicBezTo>
                    <a:pt x="4398" y="511"/>
                    <a:pt x="4453" y="470"/>
                    <a:pt x="4506" y="464"/>
                  </a:cubicBezTo>
                  <a:cubicBezTo>
                    <a:pt x="4552" y="460"/>
                    <a:pt x="4598" y="458"/>
                    <a:pt x="4643" y="455"/>
                  </a:cubicBezTo>
                  <a:cubicBezTo>
                    <a:pt x="4690" y="420"/>
                    <a:pt x="4742" y="423"/>
                    <a:pt x="4795" y="411"/>
                  </a:cubicBezTo>
                  <a:cubicBezTo>
                    <a:pt x="4834" y="382"/>
                    <a:pt x="4813" y="403"/>
                    <a:pt x="4849" y="341"/>
                  </a:cubicBezTo>
                  <a:cubicBezTo>
                    <a:pt x="4854" y="332"/>
                    <a:pt x="4864" y="314"/>
                    <a:pt x="4864" y="314"/>
                  </a:cubicBezTo>
                  <a:cubicBezTo>
                    <a:pt x="4803" y="279"/>
                    <a:pt x="4742" y="285"/>
                    <a:pt x="4674" y="279"/>
                  </a:cubicBezTo>
                  <a:cubicBezTo>
                    <a:pt x="4490" y="287"/>
                    <a:pt x="4499" y="279"/>
                    <a:pt x="4384" y="306"/>
                  </a:cubicBezTo>
                  <a:cubicBezTo>
                    <a:pt x="4293" y="303"/>
                    <a:pt x="4202" y="303"/>
                    <a:pt x="4110" y="297"/>
                  </a:cubicBezTo>
                  <a:cubicBezTo>
                    <a:pt x="4103" y="297"/>
                    <a:pt x="4126" y="288"/>
                    <a:pt x="4133" y="288"/>
                  </a:cubicBezTo>
                  <a:cubicBezTo>
                    <a:pt x="4187" y="288"/>
                    <a:pt x="4240" y="294"/>
                    <a:pt x="4293" y="297"/>
                  </a:cubicBezTo>
                  <a:cubicBezTo>
                    <a:pt x="4391" y="282"/>
                    <a:pt x="4444" y="268"/>
                    <a:pt x="4552" y="262"/>
                  </a:cubicBezTo>
                  <a:cubicBezTo>
                    <a:pt x="4601" y="247"/>
                    <a:pt x="4610" y="232"/>
                    <a:pt x="4651" y="200"/>
                  </a:cubicBezTo>
                  <a:cubicBezTo>
                    <a:pt x="4609" y="188"/>
                    <a:pt x="4562" y="193"/>
                    <a:pt x="4521" y="174"/>
                  </a:cubicBezTo>
                  <a:cubicBezTo>
                    <a:pt x="4514" y="171"/>
                    <a:pt x="4516" y="156"/>
                    <a:pt x="4514" y="147"/>
                  </a:cubicBezTo>
                  <a:cubicBezTo>
                    <a:pt x="4141" y="166"/>
                    <a:pt x="4291" y="156"/>
                    <a:pt x="4065" y="174"/>
                  </a:cubicBezTo>
                  <a:cubicBezTo>
                    <a:pt x="4015" y="182"/>
                    <a:pt x="3972" y="194"/>
                    <a:pt x="3920" y="174"/>
                  </a:cubicBezTo>
                  <a:cubicBezTo>
                    <a:pt x="3911" y="171"/>
                    <a:pt x="3935" y="160"/>
                    <a:pt x="3943" y="156"/>
                  </a:cubicBezTo>
                  <a:cubicBezTo>
                    <a:pt x="3951" y="152"/>
                    <a:pt x="3958" y="150"/>
                    <a:pt x="3966" y="147"/>
                  </a:cubicBezTo>
                  <a:cubicBezTo>
                    <a:pt x="3918" y="110"/>
                    <a:pt x="3968" y="135"/>
                    <a:pt x="3935" y="77"/>
                  </a:cubicBezTo>
                  <a:cubicBezTo>
                    <a:pt x="3812" y="86"/>
                    <a:pt x="3702" y="113"/>
                    <a:pt x="3578" y="121"/>
                  </a:cubicBezTo>
                  <a:cubicBezTo>
                    <a:pt x="3524" y="128"/>
                    <a:pt x="3477" y="135"/>
                    <a:pt x="3425" y="156"/>
                  </a:cubicBezTo>
                  <a:cubicBezTo>
                    <a:pt x="3342" y="188"/>
                    <a:pt x="3248" y="162"/>
                    <a:pt x="3159" y="165"/>
                  </a:cubicBezTo>
                  <a:cubicBezTo>
                    <a:pt x="2928" y="254"/>
                    <a:pt x="2813" y="169"/>
                    <a:pt x="2544" y="191"/>
                  </a:cubicBezTo>
                  <a:cubicBezTo>
                    <a:pt x="2445" y="200"/>
                    <a:pt x="2305" y="198"/>
                    <a:pt x="2260" y="187"/>
                  </a:cubicBezTo>
                  <a:cubicBezTo>
                    <a:pt x="2172" y="153"/>
                    <a:pt x="2149" y="194"/>
                    <a:pt x="2056" y="195"/>
                  </a:cubicBezTo>
                  <a:cubicBezTo>
                    <a:pt x="1964" y="187"/>
                    <a:pt x="1913" y="188"/>
                    <a:pt x="1880" y="175"/>
                  </a:cubicBezTo>
                  <a:cubicBezTo>
                    <a:pt x="1790" y="181"/>
                    <a:pt x="1677" y="212"/>
                    <a:pt x="1591" y="191"/>
                  </a:cubicBezTo>
                  <a:cubicBezTo>
                    <a:pt x="1548" y="181"/>
                    <a:pt x="1503" y="186"/>
                    <a:pt x="1460" y="175"/>
                  </a:cubicBezTo>
                  <a:cubicBezTo>
                    <a:pt x="1435" y="185"/>
                    <a:pt x="1426" y="155"/>
                    <a:pt x="1401" y="165"/>
                  </a:cubicBezTo>
                  <a:cubicBezTo>
                    <a:pt x="1252" y="156"/>
                    <a:pt x="1118" y="135"/>
                    <a:pt x="967" y="130"/>
                  </a:cubicBezTo>
                  <a:cubicBezTo>
                    <a:pt x="926" y="125"/>
                    <a:pt x="836" y="116"/>
                    <a:pt x="799" y="103"/>
                  </a:cubicBezTo>
                  <a:cubicBezTo>
                    <a:pt x="798" y="103"/>
                    <a:pt x="754" y="62"/>
                    <a:pt x="746" y="59"/>
                  </a:cubicBezTo>
                  <a:cubicBezTo>
                    <a:pt x="686" y="39"/>
                    <a:pt x="609" y="39"/>
                    <a:pt x="548" y="33"/>
                  </a:cubicBezTo>
                  <a:cubicBezTo>
                    <a:pt x="523" y="22"/>
                    <a:pt x="497" y="17"/>
                    <a:pt x="472" y="6"/>
                  </a:cubicBezTo>
                  <a:cubicBezTo>
                    <a:pt x="441" y="9"/>
                    <a:pt x="411" y="11"/>
                    <a:pt x="381" y="15"/>
                  </a:cubicBezTo>
                  <a:cubicBezTo>
                    <a:pt x="353" y="15"/>
                    <a:pt x="325" y="0"/>
                    <a:pt x="306" y="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5544" name="Text Box 6"/>
            <p:cNvSpPr txBox="1">
              <a:spLocks noChangeArrowheads="1"/>
            </p:cNvSpPr>
            <p:nvPr/>
          </p:nvSpPr>
          <p:spPr bwMode="auto">
            <a:xfrm>
              <a:off x="2279" y="1032"/>
              <a:ext cx="10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600" b="1">
                  <a:solidFill>
                    <a:schemeClr val="bg1"/>
                  </a:solidFill>
                </a:rPr>
                <a:t>Add your Title</a:t>
              </a:r>
            </a:p>
          </p:txBody>
        </p:sp>
        <p:sp>
          <p:nvSpPr>
            <p:cNvPr id="124935" name="Freeform 7"/>
            <p:cNvSpPr>
              <a:spLocks/>
            </p:cNvSpPr>
            <p:nvPr/>
          </p:nvSpPr>
          <p:spPr bwMode="gray">
            <a:xfrm>
              <a:off x="3979" y="2446"/>
              <a:ext cx="1361" cy="1406"/>
            </a:xfrm>
            <a:custGeom>
              <a:avLst/>
              <a:gdLst/>
              <a:ahLst/>
              <a:cxnLst>
                <a:cxn ang="0">
                  <a:pos x="264" y="20"/>
                </a:cxn>
                <a:cxn ang="0">
                  <a:pos x="286" y="52"/>
                </a:cxn>
                <a:cxn ang="0">
                  <a:pos x="242" y="68"/>
                </a:cxn>
                <a:cxn ang="0">
                  <a:pos x="202" y="72"/>
                </a:cxn>
                <a:cxn ang="0">
                  <a:pos x="194" y="102"/>
                </a:cxn>
                <a:cxn ang="0">
                  <a:pos x="140" y="114"/>
                </a:cxn>
                <a:cxn ang="0">
                  <a:pos x="116" y="136"/>
                </a:cxn>
                <a:cxn ang="0">
                  <a:pos x="84" y="164"/>
                </a:cxn>
                <a:cxn ang="0">
                  <a:pos x="76" y="182"/>
                </a:cxn>
                <a:cxn ang="0">
                  <a:pos x="60" y="224"/>
                </a:cxn>
                <a:cxn ang="0">
                  <a:pos x="42" y="272"/>
                </a:cxn>
                <a:cxn ang="0">
                  <a:pos x="24" y="296"/>
                </a:cxn>
                <a:cxn ang="0">
                  <a:pos x="12" y="330"/>
                </a:cxn>
                <a:cxn ang="0">
                  <a:pos x="16" y="352"/>
                </a:cxn>
                <a:cxn ang="0">
                  <a:pos x="6" y="396"/>
                </a:cxn>
                <a:cxn ang="0">
                  <a:pos x="30" y="420"/>
                </a:cxn>
                <a:cxn ang="0">
                  <a:pos x="22" y="448"/>
                </a:cxn>
                <a:cxn ang="0">
                  <a:pos x="38" y="472"/>
                </a:cxn>
                <a:cxn ang="0">
                  <a:pos x="64" y="500"/>
                </a:cxn>
                <a:cxn ang="0">
                  <a:pos x="76" y="546"/>
                </a:cxn>
                <a:cxn ang="0">
                  <a:pos x="126" y="572"/>
                </a:cxn>
                <a:cxn ang="0">
                  <a:pos x="130" y="602"/>
                </a:cxn>
                <a:cxn ang="0">
                  <a:pos x="170" y="614"/>
                </a:cxn>
                <a:cxn ang="0">
                  <a:pos x="188" y="636"/>
                </a:cxn>
                <a:cxn ang="0">
                  <a:pos x="212" y="644"/>
                </a:cxn>
                <a:cxn ang="0">
                  <a:pos x="238" y="662"/>
                </a:cxn>
                <a:cxn ang="0">
                  <a:pos x="280" y="668"/>
                </a:cxn>
                <a:cxn ang="0">
                  <a:pos x="300" y="676"/>
                </a:cxn>
                <a:cxn ang="0">
                  <a:pos x="330" y="688"/>
                </a:cxn>
                <a:cxn ang="0">
                  <a:pos x="350" y="694"/>
                </a:cxn>
                <a:cxn ang="0">
                  <a:pos x="392" y="718"/>
                </a:cxn>
                <a:cxn ang="0">
                  <a:pos x="398" y="686"/>
                </a:cxn>
                <a:cxn ang="0">
                  <a:pos x="428" y="688"/>
                </a:cxn>
                <a:cxn ang="0">
                  <a:pos x="504" y="660"/>
                </a:cxn>
                <a:cxn ang="0">
                  <a:pos x="534" y="656"/>
                </a:cxn>
                <a:cxn ang="0">
                  <a:pos x="550" y="644"/>
                </a:cxn>
                <a:cxn ang="0">
                  <a:pos x="570" y="612"/>
                </a:cxn>
                <a:cxn ang="0">
                  <a:pos x="612" y="586"/>
                </a:cxn>
                <a:cxn ang="0">
                  <a:pos x="630" y="554"/>
                </a:cxn>
                <a:cxn ang="0">
                  <a:pos x="656" y="520"/>
                </a:cxn>
                <a:cxn ang="0">
                  <a:pos x="682" y="492"/>
                </a:cxn>
                <a:cxn ang="0">
                  <a:pos x="692" y="466"/>
                </a:cxn>
                <a:cxn ang="0">
                  <a:pos x="696" y="410"/>
                </a:cxn>
                <a:cxn ang="0">
                  <a:pos x="734" y="352"/>
                </a:cxn>
                <a:cxn ang="0">
                  <a:pos x="718" y="316"/>
                </a:cxn>
                <a:cxn ang="0">
                  <a:pos x="710" y="292"/>
                </a:cxn>
                <a:cxn ang="0">
                  <a:pos x="698" y="258"/>
                </a:cxn>
                <a:cxn ang="0">
                  <a:pos x="678" y="212"/>
                </a:cxn>
                <a:cxn ang="0">
                  <a:pos x="654" y="182"/>
                </a:cxn>
                <a:cxn ang="0">
                  <a:pos x="632" y="154"/>
                </a:cxn>
                <a:cxn ang="0">
                  <a:pos x="612" y="104"/>
                </a:cxn>
                <a:cxn ang="0">
                  <a:pos x="592" y="108"/>
                </a:cxn>
                <a:cxn ang="0">
                  <a:pos x="548" y="100"/>
                </a:cxn>
                <a:cxn ang="0">
                  <a:pos x="508" y="22"/>
                </a:cxn>
                <a:cxn ang="0">
                  <a:pos x="456" y="48"/>
                </a:cxn>
                <a:cxn ang="0">
                  <a:pos x="430" y="46"/>
                </a:cxn>
                <a:cxn ang="0">
                  <a:pos x="370" y="10"/>
                </a:cxn>
                <a:cxn ang="0">
                  <a:pos x="348" y="10"/>
                </a:cxn>
                <a:cxn ang="0">
                  <a:pos x="326" y="28"/>
                </a:cxn>
                <a:cxn ang="0">
                  <a:pos x="294" y="42"/>
                </a:cxn>
                <a:cxn ang="0">
                  <a:pos x="256" y="12"/>
                </a:cxn>
              </a:cxnLst>
              <a:rect l="0" t="0" r="r" b="b"/>
              <a:pathLst>
                <a:path w="742" h="718">
                  <a:moveTo>
                    <a:pt x="256" y="12"/>
                  </a:moveTo>
                  <a:lnTo>
                    <a:pt x="252" y="8"/>
                  </a:lnTo>
                  <a:lnTo>
                    <a:pt x="252" y="6"/>
                  </a:lnTo>
                  <a:lnTo>
                    <a:pt x="250" y="6"/>
                  </a:lnTo>
                  <a:lnTo>
                    <a:pt x="252" y="8"/>
                  </a:lnTo>
                  <a:lnTo>
                    <a:pt x="254" y="10"/>
                  </a:lnTo>
                  <a:lnTo>
                    <a:pt x="256" y="12"/>
                  </a:lnTo>
                  <a:lnTo>
                    <a:pt x="260" y="16"/>
                  </a:lnTo>
                  <a:lnTo>
                    <a:pt x="264" y="20"/>
                  </a:lnTo>
                  <a:lnTo>
                    <a:pt x="268" y="24"/>
                  </a:lnTo>
                  <a:lnTo>
                    <a:pt x="270" y="28"/>
                  </a:lnTo>
                  <a:lnTo>
                    <a:pt x="274" y="32"/>
                  </a:lnTo>
                  <a:lnTo>
                    <a:pt x="278" y="34"/>
                  </a:lnTo>
                  <a:lnTo>
                    <a:pt x="280" y="36"/>
                  </a:lnTo>
                  <a:lnTo>
                    <a:pt x="280" y="38"/>
                  </a:lnTo>
                  <a:lnTo>
                    <a:pt x="282" y="38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78" y="56"/>
                  </a:lnTo>
                  <a:lnTo>
                    <a:pt x="268" y="58"/>
                  </a:lnTo>
                  <a:lnTo>
                    <a:pt x="256" y="58"/>
                  </a:lnTo>
                  <a:lnTo>
                    <a:pt x="246" y="56"/>
                  </a:lnTo>
                  <a:lnTo>
                    <a:pt x="238" y="54"/>
                  </a:lnTo>
                  <a:lnTo>
                    <a:pt x="242" y="58"/>
                  </a:lnTo>
                  <a:lnTo>
                    <a:pt x="246" y="62"/>
                  </a:lnTo>
                  <a:lnTo>
                    <a:pt x="244" y="64"/>
                  </a:lnTo>
                  <a:lnTo>
                    <a:pt x="242" y="68"/>
                  </a:lnTo>
                  <a:lnTo>
                    <a:pt x="238" y="70"/>
                  </a:lnTo>
                  <a:lnTo>
                    <a:pt x="232" y="72"/>
                  </a:lnTo>
                  <a:lnTo>
                    <a:pt x="228" y="72"/>
                  </a:lnTo>
                  <a:lnTo>
                    <a:pt x="222" y="70"/>
                  </a:lnTo>
                  <a:lnTo>
                    <a:pt x="216" y="68"/>
                  </a:lnTo>
                  <a:lnTo>
                    <a:pt x="212" y="64"/>
                  </a:lnTo>
                  <a:lnTo>
                    <a:pt x="206" y="64"/>
                  </a:lnTo>
                  <a:lnTo>
                    <a:pt x="204" y="68"/>
                  </a:lnTo>
                  <a:lnTo>
                    <a:pt x="202" y="72"/>
                  </a:lnTo>
                  <a:lnTo>
                    <a:pt x="200" y="76"/>
                  </a:lnTo>
                  <a:lnTo>
                    <a:pt x="196" y="78"/>
                  </a:lnTo>
                  <a:lnTo>
                    <a:pt x="190" y="80"/>
                  </a:lnTo>
                  <a:lnTo>
                    <a:pt x="196" y="82"/>
                  </a:lnTo>
                  <a:lnTo>
                    <a:pt x="198" y="86"/>
                  </a:lnTo>
                  <a:lnTo>
                    <a:pt x="200" y="90"/>
                  </a:lnTo>
                  <a:lnTo>
                    <a:pt x="200" y="94"/>
                  </a:lnTo>
                  <a:lnTo>
                    <a:pt x="198" y="98"/>
                  </a:lnTo>
                  <a:lnTo>
                    <a:pt x="194" y="102"/>
                  </a:lnTo>
                  <a:lnTo>
                    <a:pt x="186" y="102"/>
                  </a:lnTo>
                  <a:lnTo>
                    <a:pt x="172" y="100"/>
                  </a:lnTo>
                  <a:lnTo>
                    <a:pt x="162" y="100"/>
                  </a:lnTo>
                  <a:lnTo>
                    <a:pt x="164" y="102"/>
                  </a:lnTo>
                  <a:lnTo>
                    <a:pt x="166" y="106"/>
                  </a:lnTo>
                  <a:lnTo>
                    <a:pt x="168" y="110"/>
                  </a:lnTo>
                  <a:lnTo>
                    <a:pt x="154" y="110"/>
                  </a:lnTo>
                  <a:lnTo>
                    <a:pt x="140" y="110"/>
                  </a:lnTo>
                  <a:lnTo>
                    <a:pt x="140" y="114"/>
                  </a:lnTo>
                  <a:lnTo>
                    <a:pt x="142" y="116"/>
                  </a:lnTo>
                  <a:lnTo>
                    <a:pt x="136" y="118"/>
                  </a:lnTo>
                  <a:lnTo>
                    <a:pt x="130" y="118"/>
                  </a:lnTo>
                  <a:lnTo>
                    <a:pt x="124" y="118"/>
                  </a:lnTo>
                  <a:lnTo>
                    <a:pt x="126" y="122"/>
                  </a:lnTo>
                  <a:lnTo>
                    <a:pt x="126" y="126"/>
                  </a:lnTo>
                  <a:lnTo>
                    <a:pt x="126" y="130"/>
                  </a:lnTo>
                  <a:lnTo>
                    <a:pt x="128" y="134"/>
                  </a:lnTo>
                  <a:lnTo>
                    <a:pt x="116" y="136"/>
                  </a:lnTo>
                  <a:lnTo>
                    <a:pt x="106" y="140"/>
                  </a:lnTo>
                  <a:lnTo>
                    <a:pt x="96" y="144"/>
                  </a:lnTo>
                  <a:lnTo>
                    <a:pt x="82" y="142"/>
                  </a:lnTo>
                  <a:lnTo>
                    <a:pt x="88" y="146"/>
                  </a:lnTo>
                  <a:lnTo>
                    <a:pt x="92" y="148"/>
                  </a:lnTo>
                  <a:lnTo>
                    <a:pt x="92" y="152"/>
                  </a:lnTo>
                  <a:lnTo>
                    <a:pt x="92" y="156"/>
                  </a:lnTo>
                  <a:lnTo>
                    <a:pt x="88" y="160"/>
                  </a:lnTo>
                  <a:lnTo>
                    <a:pt x="84" y="164"/>
                  </a:lnTo>
                  <a:lnTo>
                    <a:pt x="78" y="166"/>
                  </a:lnTo>
                  <a:lnTo>
                    <a:pt x="74" y="168"/>
                  </a:lnTo>
                  <a:lnTo>
                    <a:pt x="68" y="170"/>
                  </a:lnTo>
                  <a:lnTo>
                    <a:pt x="62" y="172"/>
                  </a:lnTo>
                  <a:lnTo>
                    <a:pt x="58" y="172"/>
                  </a:lnTo>
                  <a:lnTo>
                    <a:pt x="64" y="174"/>
                  </a:lnTo>
                  <a:lnTo>
                    <a:pt x="68" y="176"/>
                  </a:lnTo>
                  <a:lnTo>
                    <a:pt x="72" y="180"/>
                  </a:lnTo>
                  <a:lnTo>
                    <a:pt x="76" y="182"/>
                  </a:lnTo>
                  <a:lnTo>
                    <a:pt x="78" y="184"/>
                  </a:lnTo>
                  <a:lnTo>
                    <a:pt x="78" y="190"/>
                  </a:lnTo>
                  <a:lnTo>
                    <a:pt x="78" y="194"/>
                  </a:lnTo>
                  <a:lnTo>
                    <a:pt x="76" y="202"/>
                  </a:lnTo>
                  <a:lnTo>
                    <a:pt x="70" y="204"/>
                  </a:lnTo>
                  <a:lnTo>
                    <a:pt x="62" y="204"/>
                  </a:lnTo>
                  <a:lnTo>
                    <a:pt x="54" y="204"/>
                  </a:lnTo>
                  <a:lnTo>
                    <a:pt x="60" y="214"/>
                  </a:lnTo>
                  <a:lnTo>
                    <a:pt x="60" y="224"/>
                  </a:lnTo>
                  <a:lnTo>
                    <a:pt x="56" y="236"/>
                  </a:lnTo>
                  <a:lnTo>
                    <a:pt x="56" y="248"/>
                  </a:lnTo>
                  <a:lnTo>
                    <a:pt x="46" y="248"/>
                  </a:lnTo>
                  <a:lnTo>
                    <a:pt x="34" y="248"/>
                  </a:lnTo>
                  <a:lnTo>
                    <a:pt x="38" y="250"/>
                  </a:lnTo>
                  <a:lnTo>
                    <a:pt x="42" y="254"/>
                  </a:lnTo>
                  <a:lnTo>
                    <a:pt x="44" y="260"/>
                  </a:lnTo>
                  <a:lnTo>
                    <a:pt x="44" y="268"/>
                  </a:lnTo>
                  <a:lnTo>
                    <a:pt x="42" y="272"/>
                  </a:lnTo>
                  <a:lnTo>
                    <a:pt x="38" y="276"/>
                  </a:lnTo>
                  <a:lnTo>
                    <a:pt x="34" y="278"/>
                  </a:lnTo>
                  <a:lnTo>
                    <a:pt x="28" y="280"/>
                  </a:lnTo>
                  <a:lnTo>
                    <a:pt x="24" y="280"/>
                  </a:lnTo>
                  <a:lnTo>
                    <a:pt x="18" y="282"/>
                  </a:lnTo>
                  <a:lnTo>
                    <a:pt x="24" y="284"/>
                  </a:lnTo>
                  <a:lnTo>
                    <a:pt x="26" y="288"/>
                  </a:lnTo>
                  <a:lnTo>
                    <a:pt x="26" y="292"/>
                  </a:lnTo>
                  <a:lnTo>
                    <a:pt x="24" y="296"/>
                  </a:lnTo>
                  <a:lnTo>
                    <a:pt x="18" y="300"/>
                  </a:lnTo>
                  <a:lnTo>
                    <a:pt x="28" y="302"/>
                  </a:lnTo>
                  <a:lnTo>
                    <a:pt x="38" y="306"/>
                  </a:lnTo>
                  <a:lnTo>
                    <a:pt x="38" y="312"/>
                  </a:lnTo>
                  <a:lnTo>
                    <a:pt x="34" y="316"/>
                  </a:lnTo>
                  <a:lnTo>
                    <a:pt x="28" y="320"/>
                  </a:lnTo>
                  <a:lnTo>
                    <a:pt x="24" y="322"/>
                  </a:lnTo>
                  <a:lnTo>
                    <a:pt x="18" y="326"/>
                  </a:lnTo>
                  <a:lnTo>
                    <a:pt x="12" y="330"/>
                  </a:lnTo>
                  <a:lnTo>
                    <a:pt x="8" y="334"/>
                  </a:lnTo>
                  <a:lnTo>
                    <a:pt x="12" y="336"/>
                  </a:lnTo>
                  <a:lnTo>
                    <a:pt x="18" y="338"/>
                  </a:lnTo>
                  <a:lnTo>
                    <a:pt x="22" y="338"/>
                  </a:lnTo>
                  <a:lnTo>
                    <a:pt x="20" y="342"/>
                  </a:lnTo>
                  <a:lnTo>
                    <a:pt x="18" y="344"/>
                  </a:lnTo>
                  <a:lnTo>
                    <a:pt x="14" y="348"/>
                  </a:lnTo>
                  <a:lnTo>
                    <a:pt x="12" y="350"/>
                  </a:lnTo>
                  <a:lnTo>
                    <a:pt x="16" y="352"/>
                  </a:lnTo>
                  <a:lnTo>
                    <a:pt x="22" y="354"/>
                  </a:lnTo>
                  <a:lnTo>
                    <a:pt x="26" y="356"/>
                  </a:lnTo>
                  <a:lnTo>
                    <a:pt x="24" y="358"/>
                  </a:lnTo>
                  <a:lnTo>
                    <a:pt x="22" y="362"/>
                  </a:lnTo>
                  <a:lnTo>
                    <a:pt x="32" y="364"/>
                  </a:lnTo>
                  <a:lnTo>
                    <a:pt x="44" y="368"/>
                  </a:lnTo>
                  <a:lnTo>
                    <a:pt x="22" y="382"/>
                  </a:lnTo>
                  <a:lnTo>
                    <a:pt x="0" y="394"/>
                  </a:lnTo>
                  <a:lnTo>
                    <a:pt x="6" y="396"/>
                  </a:lnTo>
                  <a:lnTo>
                    <a:pt x="14" y="398"/>
                  </a:lnTo>
                  <a:lnTo>
                    <a:pt x="20" y="402"/>
                  </a:lnTo>
                  <a:lnTo>
                    <a:pt x="24" y="406"/>
                  </a:lnTo>
                  <a:lnTo>
                    <a:pt x="22" y="408"/>
                  </a:lnTo>
                  <a:lnTo>
                    <a:pt x="20" y="410"/>
                  </a:lnTo>
                  <a:lnTo>
                    <a:pt x="16" y="412"/>
                  </a:lnTo>
                  <a:lnTo>
                    <a:pt x="22" y="414"/>
                  </a:lnTo>
                  <a:lnTo>
                    <a:pt x="28" y="416"/>
                  </a:lnTo>
                  <a:lnTo>
                    <a:pt x="30" y="420"/>
                  </a:lnTo>
                  <a:lnTo>
                    <a:pt x="32" y="424"/>
                  </a:lnTo>
                  <a:lnTo>
                    <a:pt x="32" y="428"/>
                  </a:lnTo>
                  <a:lnTo>
                    <a:pt x="28" y="434"/>
                  </a:lnTo>
                  <a:lnTo>
                    <a:pt x="32" y="434"/>
                  </a:lnTo>
                  <a:lnTo>
                    <a:pt x="34" y="434"/>
                  </a:lnTo>
                  <a:lnTo>
                    <a:pt x="34" y="440"/>
                  </a:lnTo>
                  <a:lnTo>
                    <a:pt x="30" y="442"/>
                  </a:lnTo>
                  <a:lnTo>
                    <a:pt x="26" y="446"/>
                  </a:lnTo>
                  <a:lnTo>
                    <a:pt x="22" y="448"/>
                  </a:lnTo>
                  <a:lnTo>
                    <a:pt x="20" y="452"/>
                  </a:lnTo>
                  <a:lnTo>
                    <a:pt x="16" y="456"/>
                  </a:lnTo>
                  <a:lnTo>
                    <a:pt x="22" y="454"/>
                  </a:lnTo>
                  <a:lnTo>
                    <a:pt x="28" y="456"/>
                  </a:lnTo>
                  <a:lnTo>
                    <a:pt x="34" y="458"/>
                  </a:lnTo>
                  <a:lnTo>
                    <a:pt x="40" y="460"/>
                  </a:lnTo>
                  <a:lnTo>
                    <a:pt x="44" y="464"/>
                  </a:lnTo>
                  <a:lnTo>
                    <a:pt x="40" y="468"/>
                  </a:lnTo>
                  <a:lnTo>
                    <a:pt x="38" y="472"/>
                  </a:lnTo>
                  <a:lnTo>
                    <a:pt x="34" y="476"/>
                  </a:lnTo>
                  <a:lnTo>
                    <a:pt x="40" y="478"/>
                  </a:lnTo>
                  <a:lnTo>
                    <a:pt x="44" y="482"/>
                  </a:lnTo>
                  <a:lnTo>
                    <a:pt x="48" y="486"/>
                  </a:lnTo>
                  <a:lnTo>
                    <a:pt x="48" y="490"/>
                  </a:lnTo>
                  <a:lnTo>
                    <a:pt x="48" y="496"/>
                  </a:lnTo>
                  <a:lnTo>
                    <a:pt x="54" y="496"/>
                  </a:lnTo>
                  <a:lnTo>
                    <a:pt x="60" y="498"/>
                  </a:lnTo>
                  <a:lnTo>
                    <a:pt x="64" y="500"/>
                  </a:lnTo>
                  <a:lnTo>
                    <a:pt x="66" y="504"/>
                  </a:lnTo>
                  <a:lnTo>
                    <a:pt x="66" y="508"/>
                  </a:lnTo>
                  <a:lnTo>
                    <a:pt x="66" y="514"/>
                  </a:lnTo>
                  <a:lnTo>
                    <a:pt x="62" y="520"/>
                  </a:lnTo>
                  <a:lnTo>
                    <a:pt x="68" y="524"/>
                  </a:lnTo>
                  <a:lnTo>
                    <a:pt x="72" y="528"/>
                  </a:lnTo>
                  <a:lnTo>
                    <a:pt x="74" y="534"/>
                  </a:lnTo>
                  <a:lnTo>
                    <a:pt x="76" y="540"/>
                  </a:lnTo>
                  <a:lnTo>
                    <a:pt x="76" y="546"/>
                  </a:lnTo>
                  <a:lnTo>
                    <a:pt x="96" y="546"/>
                  </a:lnTo>
                  <a:lnTo>
                    <a:pt x="118" y="544"/>
                  </a:lnTo>
                  <a:lnTo>
                    <a:pt x="114" y="552"/>
                  </a:lnTo>
                  <a:lnTo>
                    <a:pt x="112" y="558"/>
                  </a:lnTo>
                  <a:lnTo>
                    <a:pt x="110" y="566"/>
                  </a:lnTo>
                  <a:lnTo>
                    <a:pt x="108" y="572"/>
                  </a:lnTo>
                  <a:lnTo>
                    <a:pt x="114" y="572"/>
                  </a:lnTo>
                  <a:lnTo>
                    <a:pt x="120" y="572"/>
                  </a:lnTo>
                  <a:lnTo>
                    <a:pt x="126" y="572"/>
                  </a:lnTo>
                  <a:lnTo>
                    <a:pt x="122" y="578"/>
                  </a:lnTo>
                  <a:lnTo>
                    <a:pt x="118" y="584"/>
                  </a:lnTo>
                  <a:lnTo>
                    <a:pt x="116" y="592"/>
                  </a:lnTo>
                  <a:lnTo>
                    <a:pt x="122" y="592"/>
                  </a:lnTo>
                  <a:lnTo>
                    <a:pt x="128" y="592"/>
                  </a:lnTo>
                  <a:lnTo>
                    <a:pt x="136" y="592"/>
                  </a:lnTo>
                  <a:lnTo>
                    <a:pt x="134" y="594"/>
                  </a:lnTo>
                  <a:lnTo>
                    <a:pt x="132" y="598"/>
                  </a:lnTo>
                  <a:lnTo>
                    <a:pt x="130" y="602"/>
                  </a:lnTo>
                  <a:lnTo>
                    <a:pt x="128" y="604"/>
                  </a:lnTo>
                  <a:lnTo>
                    <a:pt x="144" y="606"/>
                  </a:lnTo>
                  <a:lnTo>
                    <a:pt x="156" y="610"/>
                  </a:lnTo>
                  <a:lnTo>
                    <a:pt x="164" y="622"/>
                  </a:lnTo>
                  <a:lnTo>
                    <a:pt x="162" y="620"/>
                  </a:lnTo>
                  <a:lnTo>
                    <a:pt x="160" y="618"/>
                  </a:lnTo>
                  <a:lnTo>
                    <a:pt x="164" y="614"/>
                  </a:lnTo>
                  <a:lnTo>
                    <a:pt x="168" y="614"/>
                  </a:lnTo>
                  <a:lnTo>
                    <a:pt x="170" y="614"/>
                  </a:lnTo>
                  <a:lnTo>
                    <a:pt x="172" y="614"/>
                  </a:lnTo>
                  <a:lnTo>
                    <a:pt x="174" y="618"/>
                  </a:lnTo>
                  <a:lnTo>
                    <a:pt x="174" y="620"/>
                  </a:lnTo>
                  <a:lnTo>
                    <a:pt x="176" y="624"/>
                  </a:lnTo>
                  <a:lnTo>
                    <a:pt x="178" y="628"/>
                  </a:lnTo>
                  <a:lnTo>
                    <a:pt x="178" y="630"/>
                  </a:lnTo>
                  <a:lnTo>
                    <a:pt x="180" y="632"/>
                  </a:lnTo>
                  <a:lnTo>
                    <a:pt x="184" y="634"/>
                  </a:lnTo>
                  <a:lnTo>
                    <a:pt x="188" y="636"/>
                  </a:lnTo>
                  <a:lnTo>
                    <a:pt x="190" y="636"/>
                  </a:lnTo>
                  <a:lnTo>
                    <a:pt x="194" y="638"/>
                  </a:lnTo>
                  <a:lnTo>
                    <a:pt x="198" y="638"/>
                  </a:lnTo>
                  <a:lnTo>
                    <a:pt x="200" y="640"/>
                  </a:lnTo>
                  <a:lnTo>
                    <a:pt x="202" y="644"/>
                  </a:lnTo>
                  <a:lnTo>
                    <a:pt x="204" y="648"/>
                  </a:lnTo>
                  <a:lnTo>
                    <a:pt x="206" y="646"/>
                  </a:lnTo>
                  <a:lnTo>
                    <a:pt x="210" y="646"/>
                  </a:lnTo>
                  <a:lnTo>
                    <a:pt x="212" y="644"/>
                  </a:lnTo>
                  <a:lnTo>
                    <a:pt x="216" y="648"/>
                  </a:lnTo>
                  <a:lnTo>
                    <a:pt x="220" y="654"/>
                  </a:lnTo>
                  <a:lnTo>
                    <a:pt x="222" y="658"/>
                  </a:lnTo>
                  <a:lnTo>
                    <a:pt x="224" y="654"/>
                  </a:lnTo>
                  <a:lnTo>
                    <a:pt x="228" y="650"/>
                  </a:lnTo>
                  <a:lnTo>
                    <a:pt x="232" y="652"/>
                  </a:lnTo>
                  <a:lnTo>
                    <a:pt x="234" y="654"/>
                  </a:lnTo>
                  <a:lnTo>
                    <a:pt x="238" y="656"/>
                  </a:lnTo>
                  <a:lnTo>
                    <a:pt x="238" y="662"/>
                  </a:lnTo>
                  <a:lnTo>
                    <a:pt x="240" y="666"/>
                  </a:lnTo>
                  <a:lnTo>
                    <a:pt x="252" y="662"/>
                  </a:lnTo>
                  <a:lnTo>
                    <a:pt x="262" y="666"/>
                  </a:lnTo>
                  <a:lnTo>
                    <a:pt x="270" y="674"/>
                  </a:lnTo>
                  <a:lnTo>
                    <a:pt x="276" y="686"/>
                  </a:lnTo>
                  <a:lnTo>
                    <a:pt x="274" y="678"/>
                  </a:lnTo>
                  <a:lnTo>
                    <a:pt x="276" y="674"/>
                  </a:lnTo>
                  <a:lnTo>
                    <a:pt x="278" y="670"/>
                  </a:lnTo>
                  <a:lnTo>
                    <a:pt x="280" y="668"/>
                  </a:lnTo>
                  <a:lnTo>
                    <a:pt x="284" y="666"/>
                  </a:lnTo>
                  <a:lnTo>
                    <a:pt x="288" y="668"/>
                  </a:lnTo>
                  <a:lnTo>
                    <a:pt x="292" y="672"/>
                  </a:lnTo>
                  <a:lnTo>
                    <a:pt x="296" y="678"/>
                  </a:lnTo>
                  <a:lnTo>
                    <a:pt x="294" y="674"/>
                  </a:lnTo>
                  <a:lnTo>
                    <a:pt x="294" y="674"/>
                  </a:lnTo>
                  <a:lnTo>
                    <a:pt x="296" y="674"/>
                  </a:lnTo>
                  <a:lnTo>
                    <a:pt x="298" y="674"/>
                  </a:lnTo>
                  <a:lnTo>
                    <a:pt x="300" y="676"/>
                  </a:lnTo>
                  <a:lnTo>
                    <a:pt x="302" y="680"/>
                  </a:lnTo>
                  <a:lnTo>
                    <a:pt x="304" y="682"/>
                  </a:lnTo>
                  <a:lnTo>
                    <a:pt x="304" y="686"/>
                  </a:lnTo>
                  <a:lnTo>
                    <a:pt x="310" y="682"/>
                  </a:lnTo>
                  <a:lnTo>
                    <a:pt x="318" y="680"/>
                  </a:lnTo>
                  <a:lnTo>
                    <a:pt x="324" y="678"/>
                  </a:lnTo>
                  <a:lnTo>
                    <a:pt x="326" y="682"/>
                  </a:lnTo>
                  <a:lnTo>
                    <a:pt x="328" y="684"/>
                  </a:lnTo>
                  <a:lnTo>
                    <a:pt x="330" y="688"/>
                  </a:lnTo>
                  <a:lnTo>
                    <a:pt x="330" y="692"/>
                  </a:lnTo>
                  <a:lnTo>
                    <a:pt x="332" y="686"/>
                  </a:lnTo>
                  <a:lnTo>
                    <a:pt x="332" y="684"/>
                  </a:lnTo>
                  <a:lnTo>
                    <a:pt x="334" y="682"/>
                  </a:lnTo>
                  <a:lnTo>
                    <a:pt x="338" y="684"/>
                  </a:lnTo>
                  <a:lnTo>
                    <a:pt x="340" y="684"/>
                  </a:lnTo>
                  <a:lnTo>
                    <a:pt x="344" y="688"/>
                  </a:lnTo>
                  <a:lnTo>
                    <a:pt x="346" y="690"/>
                  </a:lnTo>
                  <a:lnTo>
                    <a:pt x="350" y="694"/>
                  </a:lnTo>
                  <a:lnTo>
                    <a:pt x="352" y="698"/>
                  </a:lnTo>
                  <a:lnTo>
                    <a:pt x="356" y="702"/>
                  </a:lnTo>
                  <a:lnTo>
                    <a:pt x="358" y="706"/>
                  </a:lnTo>
                  <a:lnTo>
                    <a:pt x="360" y="708"/>
                  </a:lnTo>
                  <a:lnTo>
                    <a:pt x="364" y="700"/>
                  </a:lnTo>
                  <a:lnTo>
                    <a:pt x="370" y="700"/>
                  </a:lnTo>
                  <a:lnTo>
                    <a:pt x="378" y="704"/>
                  </a:lnTo>
                  <a:lnTo>
                    <a:pt x="386" y="712"/>
                  </a:lnTo>
                  <a:lnTo>
                    <a:pt x="392" y="718"/>
                  </a:lnTo>
                  <a:lnTo>
                    <a:pt x="386" y="714"/>
                  </a:lnTo>
                  <a:lnTo>
                    <a:pt x="384" y="710"/>
                  </a:lnTo>
                  <a:lnTo>
                    <a:pt x="382" y="706"/>
                  </a:lnTo>
                  <a:lnTo>
                    <a:pt x="382" y="702"/>
                  </a:lnTo>
                  <a:lnTo>
                    <a:pt x="384" y="696"/>
                  </a:lnTo>
                  <a:lnTo>
                    <a:pt x="386" y="692"/>
                  </a:lnTo>
                  <a:lnTo>
                    <a:pt x="390" y="690"/>
                  </a:lnTo>
                  <a:lnTo>
                    <a:pt x="394" y="686"/>
                  </a:lnTo>
                  <a:lnTo>
                    <a:pt x="398" y="686"/>
                  </a:lnTo>
                  <a:lnTo>
                    <a:pt x="404" y="688"/>
                  </a:lnTo>
                  <a:lnTo>
                    <a:pt x="408" y="690"/>
                  </a:lnTo>
                  <a:lnTo>
                    <a:pt x="412" y="696"/>
                  </a:lnTo>
                  <a:lnTo>
                    <a:pt x="414" y="692"/>
                  </a:lnTo>
                  <a:lnTo>
                    <a:pt x="414" y="690"/>
                  </a:lnTo>
                  <a:lnTo>
                    <a:pt x="418" y="688"/>
                  </a:lnTo>
                  <a:lnTo>
                    <a:pt x="420" y="686"/>
                  </a:lnTo>
                  <a:lnTo>
                    <a:pt x="424" y="686"/>
                  </a:lnTo>
                  <a:lnTo>
                    <a:pt x="428" y="688"/>
                  </a:lnTo>
                  <a:lnTo>
                    <a:pt x="432" y="690"/>
                  </a:lnTo>
                  <a:lnTo>
                    <a:pt x="434" y="694"/>
                  </a:lnTo>
                  <a:lnTo>
                    <a:pt x="438" y="682"/>
                  </a:lnTo>
                  <a:lnTo>
                    <a:pt x="450" y="676"/>
                  </a:lnTo>
                  <a:lnTo>
                    <a:pt x="462" y="674"/>
                  </a:lnTo>
                  <a:lnTo>
                    <a:pt x="472" y="680"/>
                  </a:lnTo>
                  <a:lnTo>
                    <a:pt x="482" y="672"/>
                  </a:lnTo>
                  <a:lnTo>
                    <a:pt x="494" y="666"/>
                  </a:lnTo>
                  <a:lnTo>
                    <a:pt x="504" y="660"/>
                  </a:lnTo>
                  <a:lnTo>
                    <a:pt x="506" y="658"/>
                  </a:lnTo>
                  <a:lnTo>
                    <a:pt x="508" y="656"/>
                  </a:lnTo>
                  <a:lnTo>
                    <a:pt x="508" y="654"/>
                  </a:lnTo>
                  <a:lnTo>
                    <a:pt x="510" y="654"/>
                  </a:lnTo>
                  <a:lnTo>
                    <a:pt x="514" y="652"/>
                  </a:lnTo>
                  <a:lnTo>
                    <a:pt x="520" y="652"/>
                  </a:lnTo>
                  <a:lnTo>
                    <a:pt x="524" y="652"/>
                  </a:lnTo>
                  <a:lnTo>
                    <a:pt x="528" y="654"/>
                  </a:lnTo>
                  <a:lnTo>
                    <a:pt x="534" y="656"/>
                  </a:lnTo>
                  <a:lnTo>
                    <a:pt x="540" y="658"/>
                  </a:lnTo>
                  <a:lnTo>
                    <a:pt x="538" y="654"/>
                  </a:lnTo>
                  <a:lnTo>
                    <a:pt x="538" y="652"/>
                  </a:lnTo>
                  <a:lnTo>
                    <a:pt x="538" y="648"/>
                  </a:lnTo>
                  <a:lnTo>
                    <a:pt x="550" y="648"/>
                  </a:lnTo>
                  <a:lnTo>
                    <a:pt x="562" y="650"/>
                  </a:lnTo>
                  <a:lnTo>
                    <a:pt x="558" y="648"/>
                  </a:lnTo>
                  <a:lnTo>
                    <a:pt x="552" y="646"/>
                  </a:lnTo>
                  <a:lnTo>
                    <a:pt x="550" y="644"/>
                  </a:lnTo>
                  <a:lnTo>
                    <a:pt x="546" y="640"/>
                  </a:lnTo>
                  <a:lnTo>
                    <a:pt x="544" y="634"/>
                  </a:lnTo>
                  <a:lnTo>
                    <a:pt x="544" y="628"/>
                  </a:lnTo>
                  <a:lnTo>
                    <a:pt x="546" y="622"/>
                  </a:lnTo>
                  <a:lnTo>
                    <a:pt x="548" y="616"/>
                  </a:lnTo>
                  <a:lnTo>
                    <a:pt x="552" y="614"/>
                  </a:lnTo>
                  <a:lnTo>
                    <a:pt x="558" y="612"/>
                  </a:lnTo>
                  <a:lnTo>
                    <a:pt x="564" y="612"/>
                  </a:lnTo>
                  <a:lnTo>
                    <a:pt x="570" y="612"/>
                  </a:lnTo>
                  <a:lnTo>
                    <a:pt x="576" y="612"/>
                  </a:lnTo>
                  <a:lnTo>
                    <a:pt x="572" y="608"/>
                  </a:lnTo>
                  <a:lnTo>
                    <a:pt x="572" y="606"/>
                  </a:lnTo>
                  <a:lnTo>
                    <a:pt x="570" y="602"/>
                  </a:lnTo>
                  <a:lnTo>
                    <a:pt x="570" y="598"/>
                  </a:lnTo>
                  <a:lnTo>
                    <a:pt x="584" y="600"/>
                  </a:lnTo>
                  <a:lnTo>
                    <a:pt x="592" y="598"/>
                  </a:lnTo>
                  <a:lnTo>
                    <a:pt x="600" y="594"/>
                  </a:lnTo>
                  <a:lnTo>
                    <a:pt x="612" y="586"/>
                  </a:lnTo>
                  <a:lnTo>
                    <a:pt x="614" y="582"/>
                  </a:lnTo>
                  <a:lnTo>
                    <a:pt x="620" y="580"/>
                  </a:lnTo>
                  <a:lnTo>
                    <a:pt x="624" y="580"/>
                  </a:lnTo>
                  <a:lnTo>
                    <a:pt x="626" y="576"/>
                  </a:lnTo>
                  <a:lnTo>
                    <a:pt x="628" y="572"/>
                  </a:lnTo>
                  <a:lnTo>
                    <a:pt x="628" y="568"/>
                  </a:lnTo>
                  <a:lnTo>
                    <a:pt x="628" y="562"/>
                  </a:lnTo>
                  <a:lnTo>
                    <a:pt x="628" y="558"/>
                  </a:lnTo>
                  <a:lnTo>
                    <a:pt x="630" y="554"/>
                  </a:lnTo>
                  <a:lnTo>
                    <a:pt x="626" y="552"/>
                  </a:lnTo>
                  <a:lnTo>
                    <a:pt x="622" y="548"/>
                  </a:lnTo>
                  <a:lnTo>
                    <a:pt x="620" y="548"/>
                  </a:lnTo>
                  <a:lnTo>
                    <a:pt x="630" y="536"/>
                  </a:lnTo>
                  <a:lnTo>
                    <a:pt x="642" y="532"/>
                  </a:lnTo>
                  <a:lnTo>
                    <a:pt x="656" y="534"/>
                  </a:lnTo>
                  <a:lnTo>
                    <a:pt x="656" y="530"/>
                  </a:lnTo>
                  <a:lnTo>
                    <a:pt x="656" y="524"/>
                  </a:lnTo>
                  <a:lnTo>
                    <a:pt x="656" y="520"/>
                  </a:lnTo>
                  <a:lnTo>
                    <a:pt x="658" y="516"/>
                  </a:lnTo>
                  <a:lnTo>
                    <a:pt x="658" y="512"/>
                  </a:lnTo>
                  <a:lnTo>
                    <a:pt x="662" y="510"/>
                  </a:lnTo>
                  <a:lnTo>
                    <a:pt x="666" y="508"/>
                  </a:lnTo>
                  <a:lnTo>
                    <a:pt x="672" y="508"/>
                  </a:lnTo>
                  <a:lnTo>
                    <a:pt x="674" y="502"/>
                  </a:lnTo>
                  <a:lnTo>
                    <a:pt x="676" y="498"/>
                  </a:lnTo>
                  <a:lnTo>
                    <a:pt x="678" y="494"/>
                  </a:lnTo>
                  <a:lnTo>
                    <a:pt x="682" y="492"/>
                  </a:lnTo>
                  <a:lnTo>
                    <a:pt x="684" y="490"/>
                  </a:lnTo>
                  <a:lnTo>
                    <a:pt x="688" y="490"/>
                  </a:lnTo>
                  <a:lnTo>
                    <a:pt x="692" y="488"/>
                  </a:lnTo>
                  <a:lnTo>
                    <a:pt x="696" y="484"/>
                  </a:lnTo>
                  <a:lnTo>
                    <a:pt x="698" y="482"/>
                  </a:lnTo>
                  <a:lnTo>
                    <a:pt x="694" y="478"/>
                  </a:lnTo>
                  <a:lnTo>
                    <a:pt x="690" y="476"/>
                  </a:lnTo>
                  <a:lnTo>
                    <a:pt x="688" y="472"/>
                  </a:lnTo>
                  <a:lnTo>
                    <a:pt x="692" y="466"/>
                  </a:lnTo>
                  <a:lnTo>
                    <a:pt x="700" y="462"/>
                  </a:lnTo>
                  <a:lnTo>
                    <a:pt x="708" y="458"/>
                  </a:lnTo>
                  <a:lnTo>
                    <a:pt x="714" y="452"/>
                  </a:lnTo>
                  <a:lnTo>
                    <a:pt x="704" y="446"/>
                  </a:lnTo>
                  <a:lnTo>
                    <a:pt x="700" y="436"/>
                  </a:lnTo>
                  <a:lnTo>
                    <a:pt x="700" y="424"/>
                  </a:lnTo>
                  <a:lnTo>
                    <a:pt x="708" y="414"/>
                  </a:lnTo>
                  <a:lnTo>
                    <a:pt x="702" y="412"/>
                  </a:lnTo>
                  <a:lnTo>
                    <a:pt x="696" y="410"/>
                  </a:lnTo>
                  <a:lnTo>
                    <a:pt x="692" y="408"/>
                  </a:lnTo>
                  <a:lnTo>
                    <a:pt x="706" y="402"/>
                  </a:lnTo>
                  <a:lnTo>
                    <a:pt x="712" y="398"/>
                  </a:lnTo>
                  <a:lnTo>
                    <a:pt x="714" y="392"/>
                  </a:lnTo>
                  <a:lnTo>
                    <a:pt x="716" y="382"/>
                  </a:lnTo>
                  <a:lnTo>
                    <a:pt x="718" y="370"/>
                  </a:lnTo>
                  <a:lnTo>
                    <a:pt x="724" y="362"/>
                  </a:lnTo>
                  <a:lnTo>
                    <a:pt x="728" y="356"/>
                  </a:lnTo>
                  <a:lnTo>
                    <a:pt x="734" y="352"/>
                  </a:lnTo>
                  <a:lnTo>
                    <a:pt x="736" y="348"/>
                  </a:lnTo>
                  <a:lnTo>
                    <a:pt x="736" y="342"/>
                  </a:lnTo>
                  <a:lnTo>
                    <a:pt x="732" y="332"/>
                  </a:lnTo>
                  <a:lnTo>
                    <a:pt x="736" y="330"/>
                  </a:lnTo>
                  <a:lnTo>
                    <a:pt x="742" y="328"/>
                  </a:lnTo>
                  <a:lnTo>
                    <a:pt x="736" y="326"/>
                  </a:lnTo>
                  <a:lnTo>
                    <a:pt x="730" y="322"/>
                  </a:lnTo>
                  <a:lnTo>
                    <a:pt x="722" y="320"/>
                  </a:lnTo>
                  <a:lnTo>
                    <a:pt x="718" y="316"/>
                  </a:lnTo>
                  <a:lnTo>
                    <a:pt x="714" y="312"/>
                  </a:lnTo>
                  <a:lnTo>
                    <a:pt x="710" y="306"/>
                  </a:lnTo>
                  <a:lnTo>
                    <a:pt x="716" y="306"/>
                  </a:lnTo>
                  <a:lnTo>
                    <a:pt x="720" y="302"/>
                  </a:lnTo>
                  <a:lnTo>
                    <a:pt x="726" y="302"/>
                  </a:lnTo>
                  <a:lnTo>
                    <a:pt x="722" y="298"/>
                  </a:lnTo>
                  <a:lnTo>
                    <a:pt x="718" y="296"/>
                  </a:lnTo>
                  <a:lnTo>
                    <a:pt x="714" y="294"/>
                  </a:lnTo>
                  <a:lnTo>
                    <a:pt x="710" y="292"/>
                  </a:lnTo>
                  <a:lnTo>
                    <a:pt x="706" y="290"/>
                  </a:lnTo>
                  <a:lnTo>
                    <a:pt x="702" y="286"/>
                  </a:lnTo>
                  <a:lnTo>
                    <a:pt x="706" y="284"/>
                  </a:lnTo>
                  <a:lnTo>
                    <a:pt x="708" y="282"/>
                  </a:lnTo>
                  <a:lnTo>
                    <a:pt x="708" y="276"/>
                  </a:lnTo>
                  <a:lnTo>
                    <a:pt x="704" y="272"/>
                  </a:lnTo>
                  <a:lnTo>
                    <a:pt x="700" y="268"/>
                  </a:lnTo>
                  <a:lnTo>
                    <a:pt x="694" y="268"/>
                  </a:lnTo>
                  <a:lnTo>
                    <a:pt x="698" y="258"/>
                  </a:lnTo>
                  <a:lnTo>
                    <a:pt x="704" y="248"/>
                  </a:lnTo>
                  <a:lnTo>
                    <a:pt x="710" y="238"/>
                  </a:lnTo>
                  <a:lnTo>
                    <a:pt x="700" y="250"/>
                  </a:lnTo>
                  <a:lnTo>
                    <a:pt x="694" y="252"/>
                  </a:lnTo>
                  <a:lnTo>
                    <a:pt x="690" y="250"/>
                  </a:lnTo>
                  <a:lnTo>
                    <a:pt x="682" y="244"/>
                  </a:lnTo>
                  <a:lnTo>
                    <a:pt x="672" y="234"/>
                  </a:lnTo>
                  <a:lnTo>
                    <a:pt x="680" y="222"/>
                  </a:lnTo>
                  <a:lnTo>
                    <a:pt x="678" y="212"/>
                  </a:lnTo>
                  <a:lnTo>
                    <a:pt x="672" y="206"/>
                  </a:lnTo>
                  <a:lnTo>
                    <a:pt x="662" y="202"/>
                  </a:lnTo>
                  <a:lnTo>
                    <a:pt x="650" y="202"/>
                  </a:lnTo>
                  <a:lnTo>
                    <a:pt x="654" y="198"/>
                  </a:lnTo>
                  <a:lnTo>
                    <a:pt x="658" y="196"/>
                  </a:lnTo>
                  <a:lnTo>
                    <a:pt x="662" y="192"/>
                  </a:lnTo>
                  <a:lnTo>
                    <a:pt x="664" y="188"/>
                  </a:lnTo>
                  <a:lnTo>
                    <a:pt x="660" y="184"/>
                  </a:lnTo>
                  <a:lnTo>
                    <a:pt x="654" y="182"/>
                  </a:lnTo>
                  <a:lnTo>
                    <a:pt x="650" y="180"/>
                  </a:lnTo>
                  <a:lnTo>
                    <a:pt x="648" y="184"/>
                  </a:lnTo>
                  <a:lnTo>
                    <a:pt x="646" y="190"/>
                  </a:lnTo>
                  <a:lnTo>
                    <a:pt x="644" y="192"/>
                  </a:lnTo>
                  <a:lnTo>
                    <a:pt x="640" y="196"/>
                  </a:lnTo>
                  <a:lnTo>
                    <a:pt x="640" y="184"/>
                  </a:lnTo>
                  <a:lnTo>
                    <a:pt x="640" y="172"/>
                  </a:lnTo>
                  <a:lnTo>
                    <a:pt x="638" y="162"/>
                  </a:lnTo>
                  <a:lnTo>
                    <a:pt x="632" y="154"/>
                  </a:lnTo>
                  <a:lnTo>
                    <a:pt x="622" y="152"/>
                  </a:lnTo>
                  <a:lnTo>
                    <a:pt x="622" y="146"/>
                  </a:lnTo>
                  <a:lnTo>
                    <a:pt x="622" y="140"/>
                  </a:lnTo>
                  <a:lnTo>
                    <a:pt x="622" y="134"/>
                  </a:lnTo>
                  <a:lnTo>
                    <a:pt x="622" y="128"/>
                  </a:lnTo>
                  <a:lnTo>
                    <a:pt x="618" y="110"/>
                  </a:lnTo>
                  <a:lnTo>
                    <a:pt x="614" y="94"/>
                  </a:lnTo>
                  <a:lnTo>
                    <a:pt x="612" y="98"/>
                  </a:lnTo>
                  <a:lnTo>
                    <a:pt x="612" y="104"/>
                  </a:lnTo>
                  <a:lnTo>
                    <a:pt x="610" y="108"/>
                  </a:lnTo>
                  <a:lnTo>
                    <a:pt x="608" y="114"/>
                  </a:lnTo>
                  <a:lnTo>
                    <a:pt x="606" y="118"/>
                  </a:lnTo>
                  <a:lnTo>
                    <a:pt x="602" y="120"/>
                  </a:lnTo>
                  <a:lnTo>
                    <a:pt x="598" y="122"/>
                  </a:lnTo>
                  <a:lnTo>
                    <a:pt x="592" y="122"/>
                  </a:lnTo>
                  <a:lnTo>
                    <a:pt x="592" y="118"/>
                  </a:lnTo>
                  <a:lnTo>
                    <a:pt x="592" y="114"/>
                  </a:lnTo>
                  <a:lnTo>
                    <a:pt x="592" y="108"/>
                  </a:lnTo>
                  <a:lnTo>
                    <a:pt x="590" y="112"/>
                  </a:lnTo>
                  <a:lnTo>
                    <a:pt x="586" y="114"/>
                  </a:lnTo>
                  <a:lnTo>
                    <a:pt x="582" y="116"/>
                  </a:lnTo>
                  <a:lnTo>
                    <a:pt x="574" y="100"/>
                  </a:lnTo>
                  <a:lnTo>
                    <a:pt x="568" y="80"/>
                  </a:lnTo>
                  <a:lnTo>
                    <a:pt x="564" y="90"/>
                  </a:lnTo>
                  <a:lnTo>
                    <a:pt x="558" y="96"/>
                  </a:lnTo>
                  <a:lnTo>
                    <a:pt x="552" y="104"/>
                  </a:lnTo>
                  <a:lnTo>
                    <a:pt x="548" y="100"/>
                  </a:lnTo>
                  <a:lnTo>
                    <a:pt x="544" y="94"/>
                  </a:lnTo>
                  <a:lnTo>
                    <a:pt x="542" y="90"/>
                  </a:lnTo>
                  <a:lnTo>
                    <a:pt x="540" y="82"/>
                  </a:lnTo>
                  <a:lnTo>
                    <a:pt x="540" y="76"/>
                  </a:lnTo>
                  <a:lnTo>
                    <a:pt x="536" y="80"/>
                  </a:lnTo>
                  <a:lnTo>
                    <a:pt x="534" y="82"/>
                  </a:lnTo>
                  <a:lnTo>
                    <a:pt x="530" y="84"/>
                  </a:lnTo>
                  <a:lnTo>
                    <a:pt x="520" y="52"/>
                  </a:lnTo>
                  <a:lnTo>
                    <a:pt x="508" y="22"/>
                  </a:lnTo>
                  <a:lnTo>
                    <a:pt x="504" y="30"/>
                  </a:lnTo>
                  <a:lnTo>
                    <a:pt x="498" y="40"/>
                  </a:lnTo>
                  <a:lnTo>
                    <a:pt x="490" y="48"/>
                  </a:lnTo>
                  <a:lnTo>
                    <a:pt x="482" y="52"/>
                  </a:lnTo>
                  <a:lnTo>
                    <a:pt x="472" y="50"/>
                  </a:lnTo>
                  <a:lnTo>
                    <a:pt x="468" y="52"/>
                  </a:lnTo>
                  <a:lnTo>
                    <a:pt x="464" y="54"/>
                  </a:lnTo>
                  <a:lnTo>
                    <a:pt x="460" y="58"/>
                  </a:lnTo>
                  <a:lnTo>
                    <a:pt x="456" y="48"/>
                  </a:lnTo>
                  <a:lnTo>
                    <a:pt x="450" y="38"/>
                  </a:lnTo>
                  <a:lnTo>
                    <a:pt x="448" y="30"/>
                  </a:lnTo>
                  <a:lnTo>
                    <a:pt x="444" y="28"/>
                  </a:lnTo>
                  <a:lnTo>
                    <a:pt x="440" y="28"/>
                  </a:lnTo>
                  <a:lnTo>
                    <a:pt x="440" y="36"/>
                  </a:lnTo>
                  <a:lnTo>
                    <a:pt x="438" y="40"/>
                  </a:lnTo>
                  <a:lnTo>
                    <a:pt x="436" y="44"/>
                  </a:lnTo>
                  <a:lnTo>
                    <a:pt x="432" y="46"/>
                  </a:lnTo>
                  <a:lnTo>
                    <a:pt x="430" y="46"/>
                  </a:lnTo>
                  <a:lnTo>
                    <a:pt x="424" y="44"/>
                  </a:lnTo>
                  <a:lnTo>
                    <a:pt x="420" y="40"/>
                  </a:lnTo>
                  <a:lnTo>
                    <a:pt x="416" y="34"/>
                  </a:lnTo>
                  <a:lnTo>
                    <a:pt x="412" y="38"/>
                  </a:lnTo>
                  <a:lnTo>
                    <a:pt x="408" y="40"/>
                  </a:lnTo>
                  <a:lnTo>
                    <a:pt x="404" y="44"/>
                  </a:lnTo>
                  <a:lnTo>
                    <a:pt x="386" y="22"/>
                  </a:lnTo>
                  <a:lnTo>
                    <a:pt x="368" y="0"/>
                  </a:lnTo>
                  <a:lnTo>
                    <a:pt x="370" y="10"/>
                  </a:lnTo>
                  <a:lnTo>
                    <a:pt x="372" y="18"/>
                  </a:lnTo>
                  <a:lnTo>
                    <a:pt x="372" y="28"/>
                  </a:lnTo>
                  <a:lnTo>
                    <a:pt x="364" y="26"/>
                  </a:lnTo>
                  <a:lnTo>
                    <a:pt x="360" y="22"/>
                  </a:lnTo>
                  <a:lnTo>
                    <a:pt x="354" y="16"/>
                  </a:lnTo>
                  <a:lnTo>
                    <a:pt x="352" y="10"/>
                  </a:lnTo>
                  <a:lnTo>
                    <a:pt x="350" y="2"/>
                  </a:lnTo>
                  <a:lnTo>
                    <a:pt x="350" y="6"/>
                  </a:lnTo>
                  <a:lnTo>
                    <a:pt x="348" y="10"/>
                  </a:lnTo>
                  <a:lnTo>
                    <a:pt x="348" y="14"/>
                  </a:lnTo>
                  <a:lnTo>
                    <a:pt x="346" y="20"/>
                  </a:lnTo>
                  <a:lnTo>
                    <a:pt x="344" y="24"/>
                  </a:lnTo>
                  <a:lnTo>
                    <a:pt x="342" y="28"/>
                  </a:lnTo>
                  <a:lnTo>
                    <a:pt x="340" y="32"/>
                  </a:lnTo>
                  <a:lnTo>
                    <a:pt x="338" y="34"/>
                  </a:lnTo>
                  <a:lnTo>
                    <a:pt x="334" y="34"/>
                  </a:lnTo>
                  <a:lnTo>
                    <a:pt x="330" y="32"/>
                  </a:lnTo>
                  <a:lnTo>
                    <a:pt x="326" y="28"/>
                  </a:lnTo>
                  <a:lnTo>
                    <a:pt x="326" y="32"/>
                  </a:lnTo>
                  <a:lnTo>
                    <a:pt x="328" y="38"/>
                  </a:lnTo>
                  <a:lnTo>
                    <a:pt x="324" y="36"/>
                  </a:lnTo>
                  <a:lnTo>
                    <a:pt x="320" y="34"/>
                  </a:lnTo>
                  <a:lnTo>
                    <a:pt x="316" y="32"/>
                  </a:lnTo>
                  <a:lnTo>
                    <a:pt x="314" y="36"/>
                  </a:lnTo>
                  <a:lnTo>
                    <a:pt x="314" y="40"/>
                  </a:lnTo>
                  <a:lnTo>
                    <a:pt x="312" y="44"/>
                  </a:lnTo>
                  <a:lnTo>
                    <a:pt x="294" y="42"/>
                  </a:lnTo>
                  <a:lnTo>
                    <a:pt x="278" y="32"/>
                  </a:lnTo>
                  <a:lnTo>
                    <a:pt x="264" y="18"/>
                  </a:lnTo>
                  <a:lnTo>
                    <a:pt x="250" y="4"/>
                  </a:lnTo>
                  <a:lnTo>
                    <a:pt x="260" y="6"/>
                  </a:lnTo>
                  <a:lnTo>
                    <a:pt x="266" y="14"/>
                  </a:lnTo>
                  <a:lnTo>
                    <a:pt x="270" y="24"/>
                  </a:lnTo>
                  <a:lnTo>
                    <a:pt x="274" y="34"/>
                  </a:lnTo>
                  <a:lnTo>
                    <a:pt x="282" y="40"/>
                  </a:lnTo>
                  <a:lnTo>
                    <a:pt x="256" y="1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24936" name="Freeform 8"/>
            <p:cNvSpPr>
              <a:spLocks/>
            </p:cNvSpPr>
            <p:nvPr/>
          </p:nvSpPr>
          <p:spPr bwMode="gray">
            <a:xfrm>
              <a:off x="2256" y="2401"/>
              <a:ext cx="1361" cy="1405"/>
            </a:xfrm>
            <a:custGeom>
              <a:avLst/>
              <a:gdLst/>
              <a:ahLst/>
              <a:cxnLst>
                <a:cxn ang="0">
                  <a:pos x="264" y="20"/>
                </a:cxn>
                <a:cxn ang="0">
                  <a:pos x="286" y="52"/>
                </a:cxn>
                <a:cxn ang="0">
                  <a:pos x="242" y="68"/>
                </a:cxn>
                <a:cxn ang="0">
                  <a:pos x="202" y="72"/>
                </a:cxn>
                <a:cxn ang="0">
                  <a:pos x="194" y="102"/>
                </a:cxn>
                <a:cxn ang="0">
                  <a:pos x="140" y="114"/>
                </a:cxn>
                <a:cxn ang="0">
                  <a:pos x="116" y="136"/>
                </a:cxn>
                <a:cxn ang="0">
                  <a:pos x="84" y="164"/>
                </a:cxn>
                <a:cxn ang="0">
                  <a:pos x="76" y="182"/>
                </a:cxn>
                <a:cxn ang="0">
                  <a:pos x="60" y="224"/>
                </a:cxn>
                <a:cxn ang="0">
                  <a:pos x="42" y="272"/>
                </a:cxn>
                <a:cxn ang="0">
                  <a:pos x="24" y="296"/>
                </a:cxn>
                <a:cxn ang="0">
                  <a:pos x="12" y="330"/>
                </a:cxn>
                <a:cxn ang="0">
                  <a:pos x="16" y="352"/>
                </a:cxn>
                <a:cxn ang="0">
                  <a:pos x="6" y="396"/>
                </a:cxn>
                <a:cxn ang="0">
                  <a:pos x="30" y="420"/>
                </a:cxn>
                <a:cxn ang="0">
                  <a:pos x="22" y="448"/>
                </a:cxn>
                <a:cxn ang="0">
                  <a:pos x="38" y="472"/>
                </a:cxn>
                <a:cxn ang="0">
                  <a:pos x="64" y="500"/>
                </a:cxn>
                <a:cxn ang="0">
                  <a:pos x="76" y="546"/>
                </a:cxn>
                <a:cxn ang="0">
                  <a:pos x="126" y="572"/>
                </a:cxn>
                <a:cxn ang="0">
                  <a:pos x="130" y="602"/>
                </a:cxn>
                <a:cxn ang="0">
                  <a:pos x="170" y="614"/>
                </a:cxn>
                <a:cxn ang="0">
                  <a:pos x="188" y="636"/>
                </a:cxn>
                <a:cxn ang="0">
                  <a:pos x="212" y="644"/>
                </a:cxn>
                <a:cxn ang="0">
                  <a:pos x="238" y="662"/>
                </a:cxn>
                <a:cxn ang="0">
                  <a:pos x="280" y="668"/>
                </a:cxn>
                <a:cxn ang="0">
                  <a:pos x="300" y="676"/>
                </a:cxn>
                <a:cxn ang="0">
                  <a:pos x="330" y="688"/>
                </a:cxn>
                <a:cxn ang="0">
                  <a:pos x="350" y="694"/>
                </a:cxn>
                <a:cxn ang="0">
                  <a:pos x="392" y="718"/>
                </a:cxn>
                <a:cxn ang="0">
                  <a:pos x="398" y="686"/>
                </a:cxn>
                <a:cxn ang="0">
                  <a:pos x="428" y="688"/>
                </a:cxn>
                <a:cxn ang="0">
                  <a:pos x="504" y="660"/>
                </a:cxn>
                <a:cxn ang="0">
                  <a:pos x="534" y="656"/>
                </a:cxn>
                <a:cxn ang="0">
                  <a:pos x="550" y="644"/>
                </a:cxn>
                <a:cxn ang="0">
                  <a:pos x="570" y="612"/>
                </a:cxn>
                <a:cxn ang="0">
                  <a:pos x="612" y="586"/>
                </a:cxn>
                <a:cxn ang="0">
                  <a:pos x="630" y="554"/>
                </a:cxn>
                <a:cxn ang="0">
                  <a:pos x="656" y="520"/>
                </a:cxn>
                <a:cxn ang="0">
                  <a:pos x="682" y="492"/>
                </a:cxn>
                <a:cxn ang="0">
                  <a:pos x="692" y="466"/>
                </a:cxn>
                <a:cxn ang="0">
                  <a:pos x="696" y="410"/>
                </a:cxn>
                <a:cxn ang="0">
                  <a:pos x="734" y="352"/>
                </a:cxn>
                <a:cxn ang="0">
                  <a:pos x="718" y="316"/>
                </a:cxn>
                <a:cxn ang="0">
                  <a:pos x="710" y="292"/>
                </a:cxn>
                <a:cxn ang="0">
                  <a:pos x="698" y="258"/>
                </a:cxn>
                <a:cxn ang="0">
                  <a:pos x="678" y="212"/>
                </a:cxn>
                <a:cxn ang="0">
                  <a:pos x="654" y="182"/>
                </a:cxn>
                <a:cxn ang="0">
                  <a:pos x="632" y="154"/>
                </a:cxn>
                <a:cxn ang="0">
                  <a:pos x="612" y="104"/>
                </a:cxn>
                <a:cxn ang="0">
                  <a:pos x="592" y="108"/>
                </a:cxn>
                <a:cxn ang="0">
                  <a:pos x="548" y="100"/>
                </a:cxn>
                <a:cxn ang="0">
                  <a:pos x="508" y="22"/>
                </a:cxn>
                <a:cxn ang="0">
                  <a:pos x="456" y="48"/>
                </a:cxn>
                <a:cxn ang="0">
                  <a:pos x="430" y="46"/>
                </a:cxn>
                <a:cxn ang="0">
                  <a:pos x="370" y="10"/>
                </a:cxn>
                <a:cxn ang="0">
                  <a:pos x="348" y="10"/>
                </a:cxn>
                <a:cxn ang="0">
                  <a:pos x="326" y="28"/>
                </a:cxn>
                <a:cxn ang="0">
                  <a:pos x="294" y="42"/>
                </a:cxn>
                <a:cxn ang="0">
                  <a:pos x="256" y="12"/>
                </a:cxn>
              </a:cxnLst>
              <a:rect l="0" t="0" r="r" b="b"/>
              <a:pathLst>
                <a:path w="742" h="718">
                  <a:moveTo>
                    <a:pt x="256" y="12"/>
                  </a:moveTo>
                  <a:lnTo>
                    <a:pt x="252" y="8"/>
                  </a:lnTo>
                  <a:lnTo>
                    <a:pt x="252" y="6"/>
                  </a:lnTo>
                  <a:lnTo>
                    <a:pt x="250" y="6"/>
                  </a:lnTo>
                  <a:lnTo>
                    <a:pt x="252" y="8"/>
                  </a:lnTo>
                  <a:lnTo>
                    <a:pt x="254" y="10"/>
                  </a:lnTo>
                  <a:lnTo>
                    <a:pt x="256" y="12"/>
                  </a:lnTo>
                  <a:lnTo>
                    <a:pt x="260" y="16"/>
                  </a:lnTo>
                  <a:lnTo>
                    <a:pt x="264" y="20"/>
                  </a:lnTo>
                  <a:lnTo>
                    <a:pt x="268" y="24"/>
                  </a:lnTo>
                  <a:lnTo>
                    <a:pt x="270" y="28"/>
                  </a:lnTo>
                  <a:lnTo>
                    <a:pt x="274" y="32"/>
                  </a:lnTo>
                  <a:lnTo>
                    <a:pt x="278" y="34"/>
                  </a:lnTo>
                  <a:lnTo>
                    <a:pt x="280" y="36"/>
                  </a:lnTo>
                  <a:lnTo>
                    <a:pt x="280" y="38"/>
                  </a:lnTo>
                  <a:lnTo>
                    <a:pt x="282" y="38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78" y="56"/>
                  </a:lnTo>
                  <a:lnTo>
                    <a:pt x="268" y="58"/>
                  </a:lnTo>
                  <a:lnTo>
                    <a:pt x="256" y="58"/>
                  </a:lnTo>
                  <a:lnTo>
                    <a:pt x="246" y="56"/>
                  </a:lnTo>
                  <a:lnTo>
                    <a:pt x="238" y="54"/>
                  </a:lnTo>
                  <a:lnTo>
                    <a:pt x="242" y="58"/>
                  </a:lnTo>
                  <a:lnTo>
                    <a:pt x="246" y="62"/>
                  </a:lnTo>
                  <a:lnTo>
                    <a:pt x="244" y="64"/>
                  </a:lnTo>
                  <a:lnTo>
                    <a:pt x="242" y="68"/>
                  </a:lnTo>
                  <a:lnTo>
                    <a:pt x="238" y="70"/>
                  </a:lnTo>
                  <a:lnTo>
                    <a:pt x="232" y="72"/>
                  </a:lnTo>
                  <a:lnTo>
                    <a:pt x="228" y="72"/>
                  </a:lnTo>
                  <a:lnTo>
                    <a:pt x="222" y="70"/>
                  </a:lnTo>
                  <a:lnTo>
                    <a:pt x="216" y="68"/>
                  </a:lnTo>
                  <a:lnTo>
                    <a:pt x="212" y="64"/>
                  </a:lnTo>
                  <a:lnTo>
                    <a:pt x="206" y="64"/>
                  </a:lnTo>
                  <a:lnTo>
                    <a:pt x="204" y="68"/>
                  </a:lnTo>
                  <a:lnTo>
                    <a:pt x="202" y="72"/>
                  </a:lnTo>
                  <a:lnTo>
                    <a:pt x="200" y="76"/>
                  </a:lnTo>
                  <a:lnTo>
                    <a:pt x="196" y="78"/>
                  </a:lnTo>
                  <a:lnTo>
                    <a:pt x="190" y="80"/>
                  </a:lnTo>
                  <a:lnTo>
                    <a:pt x="196" y="82"/>
                  </a:lnTo>
                  <a:lnTo>
                    <a:pt x="198" y="86"/>
                  </a:lnTo>
                  <a:lnTo>
                    <a:pt x="200" y="90"/>
                  </a:lnTo>
                  <a:lnTo>
                    <a:pt x="200" y="94"/>
                  </a:lnTo>
                  <a:lnTo>
                    <a:pt x="198" y="98"/>
                  </a:lnTo>
                  <a:lnTo>
                    <a:pt x="194" y="102"/>
                  </a:lnTo>
                  <a:lnTo>
                    <a:pt x="186" y="102"/>
                  </a:lnTo>
                  <a:lnTo>
                    <a:pt x="172" y="100"/>
                  </a:lnTo>
                  <a:lnTo>
                    <a:pt x="162" y="100"/>
                  </a:lnTo>
                  <a:lnTo>
                    <a:pt x="164" y="102"/>
                  </a:lnTo>
                  <a:lnTo>
                    <a:pt x="166" y="106"/>
                  </a:lnTo>
                  <a:lnTo>
                    <a:pt x="168" y="110"/>
                  </a:lnTo>
                  <a:lnTo>
                    <a:pt x="154" y="110"/>
                  </a:lnTo>
                  <a:lnTo>
                    <a:pt x="140" y="110"/>
                  </a:lnTo>
                  <a:lnTo>
                    <a:pt x="140" y="114"/>
                  </a:lnTo>
                  <a:lnTo>
                    <a:pt x="142" y="116"/>
                  </a:lnTo>
                  <a:lnTo>
                    <a:pt x="136" y="118"/>
                  </a:lnTo>
                  <a:lnTo>
                    <a:pt x="130" y="118"/>
                  </a:lnTo>
                  <a:lnTo>
                    <a:pt x="124" y="118"/>
                  </a:lnTo>
                  <a:lnTo>
                    <a:pt x="126" y="122"/>
                  </a:lnTo>
                  <a:lnTo>
                    <a:pt x="126" y="126"/>
                  </a:lnTo>
                  <a:lnTo>
                    <a:pt x="126" y="130"/>
                  </a:lnTo>
                  <a:lnTo>
                    <a:pt x="128" y="134"/>
                  </a:lnTo>
                  <a:lnTo>
                    <a:pt x="116" y="136"/>
                  </a:lnTo>
                  <a:lnTo>
                    <a:pt x="106" y="140"/>
                  </a:lnTo>
                  <a:lnTo>
                    <a:pt x="96" y="144"/>
                  </a:lnTo>
                  <a:lnTo>
                    <a:pt x="82" y="142"/>
                  </a:lnTo>
                  <a:lnTo>
                    <a:pt x="88" y="146"/>
                  </a:lnTo>
                  <a:lnTo>
                    <a:pt x="92" y="148"/>
                  </a:lnTo>
                  <a:lnTo>
                    <a:pt x="92" y="152"/>
                  </a:lnTo>
                  <a:lnTo>
                    <a:pt x="92" y="156"/>
                  </a:lnTo>
                  <a:lnTo>
                    <a:pt x="88" y="160"/>
                  </a:lnTo>
                  <a:lnTo>
                    <a:pt x="84" y="164"/>
                  </a:lnTo>
                  <a:lnTo>
                    <a:pt x="78" y="166"/>
                  </a:lnTo>
                  <a:lnTo>
                    <a:pt x="74" y="168"/>
                  </a:lnTo>
                  <a:lnTo>
                    <a:pt x="68" y="170"/>
                  </a:lnTo>
                  <a:lnTo>
                    <a:pt x="62" y="172"/>
                  </a:lnTo>
                  <a:lnTo>
                    <a:pt x="58" y="172"/>
                  </a:lnTo>
                  <a:lnTo>
                    <a:pt x="64" y="174"/>
                  </a:lnTo>
                  <a:lnTo>
                    <a:pt x="68" y="176"/>
                  </a:lnTo>
                  <a:lnTo>
                    <a:pt x="72" y="180"/>
                  </a:lnTo>
                  <a:lnTo>
                    <a:pt x="76" y="182"/>
                  </a:lnTo>
                  <a:lnTo>
                    <a:pt x="78" y="184"/>
                  </a:lnTo>
                  <a:lnTo>
                    <a:pt x="78" y="190"/>
                  </a:lnTo>
                  <a:lnTo>
                    <a:pt x="78" y="194"/>
                  </a:lnTo>
                  <a:lnTo>
                    <a:pt x="76" y="202"/>
                  </a:lnTo>
                  <a:lnTo>
                    <a:pt x="70" y="204"/>
                  </a:lnTo>
                  <a:lnTo>
                    <a:pt x="62" y="204"/>
                  </a:lnTo>
                  <a:lnTo>
                    <a:pt x="54" y="204"/>
                  </a:lnTo>
                  <a:lnTo>
                    <a:pt x="60" y="214"/>
                  </a:lnTo>
                  <a:lnTo>
                    <a:pt x="60" y="224"/>
                  </a:lnTo>
                  <a:lnTo>
                    <a:pt x="56" y="236"/>
                  </a:lnTo>
                  <a:lnTo>
                    <a:pt x="56" y="248"/>
                  </a:lnTo>
                  <a:lnTo>
                    <a:pt x="46" y="248"/>
                  </a:lnTo>
                  <a:lnTo>
                    <a:pt x="34" y="248"/>
                  </a:lnTo>
                  <a:lnTo>
                    <a:pt x="38" y="250"/>
                  </a:lnTo>
                  <a:lnTo>
                    <a:pt x="42" y="254"/>
                  </a:lnTo>
                  <a:lnTo>
                    <a:pt x="44" y="260"/>
                  </a:lnTo>
                  <a:lnTo>
                    <a:pt x="44" y="268"/>
                  </a:lnTo>
                  <a:lnTo>
                    <a:pt x="42" y="272"/>
                  </a:lnTo>
                  <a:lnTo>
                    <a:pt x="38" y="276"/>
                  </a:lnTo>
                  <a:lnTo>
                    <a:pt x="34" y="278"/>
                  </a:lnTo>
                  <a:lnTo>
                    <a:pt x="28" y="280"/>
                  </a:lnTo>
                  <a:lnTo>
                    <a:pt x="24" y="280"/>
                  </a:lnTo>
                  <a:lnTo>
                    <a:pt x="18" y="282"/>
                  </a:lnTo>
                  <a:lnTo>
                    <a:pt x="24" y="284"/>
                  </a:lnTo>
                  <a:lnTo>
                    <a:pt x="26" y="288"/>
                  </a:lnTo>
                  <a:lnTo>
                    <a:pt x="26" y="292"/>
                  </a:lnTo>
                  <a:lnTo>
                    <a:pt x="24" y="296"/>
                  </a:lnTo>
                  <a:lnTo>
                    <a:pt x="18" y="300"/>
                  </a:lnTo>
                  <a:lnTo>
                    <a:pt x="28" y="302"/>
                  </a:lnTo>
                  <a:lnTo>
                    <a:pt x="38" y="306"/>
                  </a:lnTo>
                  <a:lnTo>
                    <a:pt x="38" y="312"/>
                  </a:lnTo>
                  <a:lnTo>
                    <a:pt x="34" y="316"/>
                  </a:lnTo>
                  <a:lnTo>
                    <a:pt x="28" y="320"/>
                  </a:lnTo>
                  <a:lnTo>
                    <a:pt x="24" y="322"/>
                  </a:lnTo>
                  <a:lnTo>
                    <a:pt x="18" y="326"/>
                  </a:lnTo>
                  <a:lnTo>
                    <a:pt x="12" y="330"/>
                  </a:lnTo>
                  <a:lnTo>
                    <a:pt x="8" y="334"/>
                  </a:lnTo>
                  <a:lnTo>
                    <a:pt x="12" y="336"/>
                  </a:lnTo>
                  <a:lnTo>
                    <a:pt x="18" y="338"/>
                  </a:lnTo>
                  <a:lnTo>
                    <a:pt x="22" y="338"/>
                  </a:lnTo>
                  <a:lnTo>
                    <a:pt x="20" y="342"/>
                  </a:lnTo>
                  <a:lnTo>
                    <a:pt x="18" y="344"/>
                  </a:lnTo>
                  <a:lnTo>
                    <a:pt x="14" y="348"/>
                  </a:lnTo>
                  <a:lnTo>
                    <a:pt x="12" y="350"/>
                  </a:lnTo>
                  <a:lnTo>
                    <a:pt x="16" y="352"/>
                  </a:lnTo>
                  <a:lnTo>
                    <a:pt x="22" y="354"/>
                  </a:lnTo>
                  <a:lnTo>
                    <a:pt x="26" y="356"/>
                  </a:lnTo>
                  <a:lnTo>
                    <a:pt x="24" y="358"/>
                  </a:lnTo>
                  <a:lnTo>
                    <a:pt x="22" y="362"/>
                  </a:lnTo>
                  <a:lnTo>
                    <a:pt x="32" y="364"/>
                  </a:lnTo>
                  <a:lnTo>
                    <a:pt x="44" y="368"/>
                  </a:lnTo>
                  <a:lnTo>
                    <a:pt x="22" y="382"/>
                  </a:lnTo>
                  <a:lnTo>
                    <a:pt x="0" y="394"/>
                  </a:lnTo>
                  <a:lnTo>
                    <a:pt x="6" y="396"/>
                  </a:lnTo>
                  <a:lnTo>
                    <a:pt x="14" y="398"/>
                  </a:lnTo>
                  <a:lnTo>
                    <a:pt x="20" y="402"/>
                  </a:lnTo>
                  <a:lnTo>
                    <a:pt x="24" y="406"/>
                  </a:lnTo>
                  <a:lnTo>
                    <a:pt x="22" y="408"/>
                  </a:lnTo>
                  <a:lnTo>
                    <a:pt x="20" y="410"/>
                  </a:lnTo>
                  <a:lnTo>
                    <a:pt x="16" y="412"/>
                  </a:lnTo>
                  <a:lnTo>
                    <a:pt x="22" y="414"/>
                  </a:lnTo>
                  <a:lnTo>
                    <a:pt x="28" y="416"/>
                  </a:lnTo>
                  <a:lnTo>
                    <a:pt x="30" y="420"/>
                  </a:lnTo>
                  <a:lnTo>
                    <a:pt x="32" y="424"/>
                  </a:lnTo>
                  <a:lnTo>
                    <a:pt x="32" y="428"/>
                  </a:lnTo>
                  <a:lnTo>
                    <a:pt x="28" y="434"/>
                  </a:lnTo>
                  <a:lnTo>
                    <a:pt x="32" y="434"/>
                  </a:lnTo>
                  <a:lnTo>
                    <a:pt x="34" y="434"/>
                  </a:lnTo>
                  <a:lnTo>
                    <a:pt x="34" y="440"/>
                  </a:lnTo>
                  <a:lnTo>
                    <a:pt x="30" y="442"/>
                  </a:lnTo>
                  <a:lnTo>
                    <a:pt x="26" y="446"/>
                  </a:lnTo>
                  <a:lnTo>
                    <a:pt x="22" y="448"/>
                  </a:lnTo>
                  <a:lnTo>
                    <a:pt x="20" y="452"/>
                  </a:lnTo>
                  <a:lnTo>
                    <a:pt x="16" y="456"/>
                  </a:lnTo>
                  <a:lnTo>
                    <a:pt x="22" y="454"/>
                  </a:lnTo>
                  <a:lnTo>
                    <a:pt x="28" y="456"/>
                  </a:lnTo>
                  <a:lnTo>
                    <a:pt x="34" y="458"/>
                  </a:lnTo>
                  <a:lnTo>
                    <a:pt x="40" y="460"/>
                  </a:lnTo>
                  <a:lnTo>
                    <a:pt x="44" y="464"/>
                  </a:lnTo>
                  <a:lnTo>
                    <a:pt x="40" y="468"/>
                  </a:lnTo>
                  <a:lnTo>
                    <a:pt x="38" y="472"/>
                  </a:lnTo>
                  <a:lnTo>
                    <a:pt x="34" y="476"/>
                  </a:lnTo>
                  <a:lnTo>
                    <a:pt x="40" y="478"/>
                  </a:lnTo>
                  <a:lnTo>
                    <a:pt x="44" y="482"/>
                  </a:lnTo>
                  <a:lnTo>
                    <a:pt x="48" y="486"/>
                  </a:lnTo>
                  <a:lnTo>
                    <a:pt x="48" y="490"/>
                  </a:lnTo>
                  <a:lnTo>
                    <a:pt x="48" y="496"/>
                  </a:lnTo>
                  <a:lnTo>
                    <a:pt x="54" y="496"/>
                  </a:lnTo>
                  <a:lnTo>
                    <a:pt x="60" y="498"/>
                  </a:lnTo>
                  <a:lnTo>
                    <a:pt x="64" y="500"/>
                  </a:lnTo>
                  <a:lnTo>
                    <a:pt x="66" y="504"/>
                  </a:lnTo>
                  <a:lnTo>
                    <a:pt x="66" y="508"/>
                  </a:lnTo>
                  <a:lnTo>
                    <a:pt x="66" y="514"/>
                  </a:lnTo>
                  <a:lnTo>
                    <a:pt x="62" y="520"/>
                  </a:lnTo>
                  <a:lnTo>
                    <a:pt x="68" y="524"/>
                  </a:lnTo>
                  <a:lnTo>
                    <a:pt x="72" y="528"/>
                  </a:lnTo>
                  <a:lnTo>
                    <a:pt x="74" y="534"/>
                  </a:lnTo>
                  <a:lnTo>
                    <a:pt x="76" y="540"/>
                  </a:lnTo>
                  <a:lnTo>
                    <a:pt x="76" y="546"/>
                  </a:lnTo>
                  <a:lnTo>
                    <a:pt x="96" y="546"/>
                  </a:lnTo>
                  <a:lnTo>
                    <a:pt x="118" y="544"/>
                  </a:lnTo>
                  <a:lnTo>
                    <a:pt x="114" y="552"/>
                  </a:lnTo>
                  <a:lnTo>
                    <a:pt x="112" y="558"/>
                  </a:lnTo>
                  <a:lnTo>
                    <a:pt x="110" y="566"/>
                  </a:lnTo>
                  <a:lnTo>
                    <a:pt x="108" y="572"/>
                  </a:lnTo>
                  <a:lnTo>
                    <a:pt x="114" y="572"/>
                  </a:lnTo>
                  <a:lnTo>
                    <a:pt x="120" y="572"/>
                  </a:lnTo>
                  <a:lnTo>
                    <a:pt x="126" y="572"/>
                  </a:lnTo>
                  <a:lnTo>
                    <a:pt x="122" y="578"/>
                  </a:lnTo>
                  <a:lnTo>
                    <a:pt x="118" y="584"/>
                  </a:lnTo>
                  <a:lnTo>
                    <a:pt x="116" y="592"/>
                  </a:lnTo>
                  <a:lnTo>
                    <a:pt x="122" y="592"/>
                  </a:lnTo>
                  <a:lnTo>
                    <a:pt x="128" y="592"/>
                  </a:lnTo>
                  <a:lnTo>
                    <a:pt x="136" y="592"/>
                  </a:lnTo>
                  <a:lnTo>
                    <a:pt x="134" y="594"/>
                  </a:lnTo>
                  <a:lnTo>
                    <a:pt x="132" y="598"/>
                  </a:lnTo>
                  <a:lnTo>
                    <a:pt x="130" y="602"/>
                  </a:lnTo>
                  <a:lnTo>
                    <a:pt x="128" y="604"/>
                  </a:lnTo>
                  <a:lnTo>
                    <a:pt x="144" y="606"/>
                  </a:lnTo>
                  <a:lnTo>
                    <a:pt x="156" y="610"/>
                  </a:lnTo>
                  <a:lnTo>
                    <a:pt x="164" y="622"/>
                  </a:lnTo>
                  <a:lnTo>
                    <a:pt x="162" y="620"/>
                  </a:lnTo>
                  <a:lnTo>
                    <a:pt x="160" y="618"/>
                  </a:lnTo>
                  <a:lnTo>
                    <a:pt x="164" y="614"/>
                  </a:lnTo>
                  <a:lnTo>
                    <a:pt x="168" y="614"/>
                  </a:lnTo>
                  <a:lnTo>
                    <a:pt x="170" y="614"/>
                  </a:lnTo>
                  <a:lnTo>
                    <a:pt x="172" y="614"/>
                  </a:lnTo>
                  <a:lnTo>
                    <a:pt x="174" y="618"/>
                  </a:lnTo>
                  <a:lnTo>
                    <a:pt x="174" y="620"/>
                  </a:lnTo>
                  <a:lnTo>
                    <a:pt x="176" y="624"/>
                  </a:lnTo>
                  <a:lnTo>
                    <a:pt x="178" y="628"/>
                  </a:lnTo>
                  <a:lnTo>
                    <a:pt x="178" y="630"/>
                  </a:lnTo>
                  <a:lnTo>
                    <a:pt x="180" y="632"/>
                  </a:lnTo>
                  <a:lnTo>
                    <a:pt x="184" y="634"/>
                  </a:lnTo>
                  <a:lnTo>
                    <a:pt x="188" y="636"/>
                  </a:lnTo>
                  <a:lnTo>
                    <a:pt x="190" y="636"/>
                  </a:lnTo>
                  <a:lnTo>
                    <a:pt x="194" y="638"/>
                  </a:lnTo>
                  <a:lnTo>
                    <a:pt x="198" y="638"/>
                  </a:lnTo>
                  <a:lnTo>
                    <a:pt x="200" y="640"/>
                  </a:lnTo>
                  <a:lnTo>
                    <a:pt x="202" y="644"/>
                  </a:lnTo>
                  <a:lnTo>
                    <a:pt x="204" y="648"/>
                  </a:lnTo>
                  <a:lnTo>
                    <a:pt x="206" y="646"/>
                  </a:lnTo>
                  <a:lnTo>
                    <a:pt x="210" y="646"/>
                  </a:lnTo>
                  <a:lnTo>
                    <a:pt x="212" y="644"/>
                  </a:lnTo>
                  <a:lnTo>
                    <a:pt x="216" y="648"/>
                  </a:lnTo>
                  <a:lnTo>
                    <a:pt x="220" y="654"/>
                  </a:lnTo>
                  <a:lnTo>
                    <a:pt x="222" y="658"/>
                  </a:lnTo>
                  <a:lnTo>
                    <a:pt x="224" y="654"/>
                  </a:lnTo>
                  <a:lnTo>
                    <a:pt x="228" y="650"/>
                  </a:lnTo>
                  <a:lnTo>
                    <a:pt x="232" y="652"/>
                  </a:lnTo>
                  <a:lnTo>
                    <a:pt x="234" y="654"/>
                  </a:lnTo>
                  <a:lnTo>
                    <a:pt x="238" y="656"/>
                  </a:lnTo>
                  <a:lnTo>
                    <a:pt x="238" y="662"/>
                  </a:lnTo>
                  <a:lnTo>
                    <a:pt x="240" y="666"/>
                  </a:lnTo>
                  <a:lnTo>
                    <a:pt x="252" y="662"/>
                  </a:lnTo>
                  <a:lnTo>
                    <a:pt x="262" y="666"/>
                  </a:lnTo>
                  <a:lnTo>
                    <a:pt x="270" y="674"/>
                  </a:lnTo>
                  <a:lnTo>
                    <a:pt x="276" y="686"/>
                  </a:lnTo>
                  <a:lnTo>
                    <a:pt x="274" y="678"/>
                  </a:lnTo>
                  <a:lnTo>
                    <a:pt x="276" y="674"/>
                  </a:lnTo>
                  <a:lnTo>
                    <a:pt x="278" y="670"/>
                  </a:lnTo>
                  <a:lnTo>
                    <a:pt x="280" y="668"/>
                  </a:lnTo>
                  <a:lnTo>
                    <a:pt x="284" y="666"/>
                  </a:lnTo>
                  <a:lnTo>
                    <a:pt x="288" y="668"/>
                  </a:lnTo>
                  <a:lnTo>
                    <a:pt x="292" y="672"/>
                  </a:lnTo>
                  <a:lnTo>
                    <a:pt x="296" y="678"/>
                  </a:lnTo>
                  <a:lnTo>
                    <a:pt x="294" y="674"/>
                  </a:lnTo>
                  <a:lnTo>
                    <a:pt x="294" y="674"/>
                  </a:lnTo>
                  <a:lnTo>
                    <a:pt x="296" y="674"/>
                  </a:lnTo>
                  <a:lnTo>
                    <a:pt x="298" y="674"/>
                  </a:lnTo>
                  <a:lnTo>
                    <a:pt x="300" y="676"/>
                  </a:lnTo>
                  <a:lnTo>
                    <a:pt x="302" y="680"/>
                  </a:lnTo>
                  <a:lnTo>
                    <a:pt x="304" y="682"/>
                  </a:lnTo>
                  <a:lnTo>
                    <a:pt x="304" y="686"/>
                  </a:lnTo>
                  <a:lnTo>
                    <a:pt x="310" y="682"/>
                  </a:lnTo>
                  <a:lnTo>
                    <a:pt x="318" y="680"/>
                  </a:lnTo>
                  <a:lnTo>
                    <a:pt x="324" y="678"/>
                  </a:lnTo>
                  <a:lnTo>
                    <a:pt x="326" y="682"/>
                  </a:lnTo>
                  <a:lnTo>
                    <a:pt x="328" y="684"/>
                  </a:lnTo>
                  <a:lnTo>
                    <a:pt x="330" y="688"/>
                  </a:lnTo>
                  <a:lnTo>
                    <a:pt x="330" y="692"/>
                  </a:lnTo>
                  <a:lnTo>
                    <a:pt x="332" y="686"/>
                  </a:lnTo>
                  <a:lnTo>
                    <a:pt x="332" y="684"/>
                  </a:lnTo>
                  <a:lnTo>
                    <a:pt x="334" y="682"/>
                  </a:lnTo>
                  <a:lnTo>
                    <a:pt x="338" y="684"/>
                  </a:lnTo>
                  <a:lnTo>
                    <a:pt x="340" y="684"/>
                  </a:lnTo>
                  <a:lnTo>
                    <a:pt x="344" y="688"/>
                  </a:lnTo>
                  <a:lnTo>
                    <a:pt x="346" y="690"/>
                  </a:lnTo>
                  <a:lnTo>
                    <a:pt x="350" y="694"/>
                  </a:lnTo>
                  <a:lnTo>
                    <a:pt x="352" y="698"/>
                  </a:lnTo>
                  <a:lnTo>
                    <a:pt x="356" y="702"/>
                  </a:lnTo>
                  <a:lnTo>
                    <a:pt x="358" y="706"/>
                  </a:lnTo>
                  <a:lnTo>
                    <a:pt x="360" y="708"/>
                  </a:lnTo>
                  <a:lnTo>
                    <a:pt x="364" y="700"/>
                  </a:lnTo>
                  <a:lnTo>
                    <a:pt x="370" y="700"/>
                  </a:lnTo>
                  <a:lnTo>
                    <a:pt x="378" y="704"/>
                  </a:lnTo>
                  <a:lnTo>
                    <a:pt x="386" y="712"/>
                  </a:lnTo>
                  <a:lnTo>
                    <a:pt x="392" y="718"/>
                  </a:lnTo>
                  <a:lnTo>
                    <a:pt x="386" y="714"/>
                  </a:lnTo>
                  <a:lnTo>
                    <a:pt x="384" y="710"/>
                  </a:lnTo>
                  <a:lnTo>
                    <a:pt x="382" y="706"/>
                  </a:lnTo>
                  <a:lnTo>
                    <a:pt x="382" y="702"/>
                  </a:lnTo>
                  <a:lnTo>
                    <a:pt x="384" y="696"/>
                  </a:lnTo>
                  <a:lnTo>
                    <a:pt x="386" y="692"/>
                  </a:lnTo>
                  <a:lnTo>
                    <a:pt x="390" y="690"/>
                  </a:lnTo>
                  <a:lnTo>
                    <a:pt x="394" y="686"/>
                  </a:lnTo>
                  <a:lnTo>
                    <a:pt x="398" y="686"/>
                  </a:lnTo>
                  <a:lnTo>
                    <a:pt x="404" y="688"/>
                  </a:lnTo>
                  <a:lnTo>
                    <a:pt x="408" y="690"/>
                  </a:lnTo>
                  <a:lnTo>
                    <a:pt x="412" y="696"/>
                  </a:lnTo>
                  <a:lnTo>
                    <a:pt x="414" y="692"/>
                  </a:lnTo>
                  <a:lnTo>
                    <a:pt x="414" y="690"/>
                  </a:lnTo>
                  <a:lnTo>
                    <a:pt x="418" y="688"/>
                  </a:lnTo>
                  <a:lnTo>
                    <a:pt x="420" y="686"/>
                  </a:lnTo>
                  <a:lnTo>
                    <a:pt x="424" y="686"/>
                  </a:lnTo>
                  <a:lnTo>
                    <a:pt x="428" y="688"/>
                  </a:lnTo>
                  <a:lnTo>
                    <a:pt x="432" y="690"/>
                  </a:lnTo>
                  <a:lnTo>
                    <a:pt x="434" y="694"/>
                  </a:lnTo>
                  <a:lnTo>
                    <a:pt x="438" y="682"/>
                  </a:lnTo>
                  <a:lnTo>
                    <a:pt x="450" y="676"/>
                  </a:lnTo>
                  <a:lnTo>
                    <a:pt x="462" y="674"/>
                  </a:lnTo>
                  <a:lnTo>
                    <a:pt x="472" y="680"/>
                  </a:lnTo>
                  <a:lnTo>
                    <a:pt x="482" y="672"/>
                  </a:lnTo>
                  <a:lnTo>
                    <a:pt x="494" y="666"/>
                  </a:lnTo>
                  <a:lnTo>
                    <a:pt x="504" y="660"/>
                  </a:lnTo>
                  <a:lnTo>
                    <a:pt x="506" y="658"/>
                  </a:lnTo>
                  <a:lnTo>
                    <a:pt x="508" y="656"/>
                  </a:lnTo>
                  <a:lnTo>
                    <a:pt x="508" y="654"/>
                  </a:lnTo>
                  <a:lnTo>
                    <a:pt x="510" y="654"/>
                  </a:lnTo>
                  <a:lnTo>
                    <a:pt x="514" y="652"/>
                  </a:lnTo>
                  <a:lnTo>
                    <a:pt x="520" y="652"/>
                  </a:lnTo>
                  <a:lnTo>
                    <a:pt x="524" y="652"/>
                  </a:lnTo>
                  <a:lnTo>
                    <a:pt x="528" y="654"/>
                  </a:lnTo>
                  <a:lnTo>
                    <a:pt x="534" y="656"/>
                  </a:lnTo>
                  <a:lnTo>
                    <a:pt x="540" y="658"/>
                  </a:lnTo>
                  <a:lnTo>
                    <a:pt x="538" y="654"/>
                  </a:lnTo>
                  <a:lnTo>
                    <a:pt x="538" y="652"/>
                  </a:lnTo>
                  <a:lnTo>
                    <a:pt x="538" y="648"/>
                  </a:lnTo>
                  <a:lnTo>
                    <a:pt x="550" y="648"/>
                  </a:lnTo>
                  <a:lnTo>
                    <a:pt x="562" y="650"/>
                  </a:lnTo>
                  <a:lnTo>
                    <a:pt x="558" y="648"/>
                  </a:lnTo>
                  <a:lnTo>
                    <a:pt x="552" y="646"/>
                  </a:lnTo>
                  <a:lnTo>
                    <a:pt x="550" y="644"/>
                  </a:lnTo>
                  <a:lnTo>
                    <a:pt x="546" y="640"/>
                  </a:lnTo>
                  <a:lnTo>
                    <a:pt x="544" y="634"/>
                  </a:lnTo>
                  <a:lnTo>
                    <a:pt x="544" y="628"/>
                  </a:lnTo>
                  <a:lnTo>
                    <a:pt x="546" y="622"/>
                  </a:lnTo>
                  <a:lnTo>
                    <a:pt x="548" y="616"/>
                  </a:lnTo>
                  <a:lnTo>
                    <a:pt x="552" y="614"/>
                  </a:lnTo>
                  <a:lnTo>
                    <a:pt x="558" y="612"/>
                  </a:lnTo>
                  <a:lnTo>
                    <a:pt x="564" y="612"/>
                  </a:lnTo>
                  <a:lnTo>
                    <a:pt x="570" y="612"/>
                  </a:lnTo>
                  <a:lnTo>
                    <a:pt x="576" y="612"/>
                  </a:lnTo>
                  <a:lnTo>
                    <a:pt x="572" y="608"/>
                  </a:lnTo>
                  <a:lnTo>
                    <a:pt x="572" y="606"/>
                  </a:lnTo>
                  <a:lnTo>
                    <a:pt x="570" y="602"/>
                  </a:lnTo>
                  <a:lnTo>
                    <a:pt x="570" y="598"/>
                  </a:lnTo>
                  <a:lnTo>
                    <a:pt x="584" y="600"/>
                  </a:lnTo>
                  <a:lnTo>
                    <a:pt x="592" y="598"/>
                  </a:lnTo>
                  <a:lnTo>
                    <a:pt x="600" y="594"/>
                  </a:lnTo>
                  <a:lnTo>
                    <a:pt x="612" y="586"/>
                  </a:lnTo>
                  <a:lnTo>
                    <a:pt x="614" y="582"/>
                  </a:lnTo>
                  <a:lnTo>
                    <a:pt x="620" y="580"/>
                  </a:lnTo>
                  <a:lnTo>
                    <a:pt x="624" y="580"/>
                  </a:lnTo>
                  <a:lnTo>
                    <a:pt x="626" y="576"/>
                  </a:lnTo>
                  <a:lnTo>
                    <a:pt x="628" y="572"/>
                  </a:lnTo>
                  <a:lnTo>
                    <a:pt x="628" y="568"/>
                  </a:lnTo>
                  <a:lnTo>
                    <a:pt x="628" y="562"/>
                  </a:lnTo>
                  <a:lnTo>
                    <a:pt x="628" y="558"/>
                  </a:lnTo>
                  <a:lnTo>
                    <a:pt x="630" y="554"/>
                  </a:lnTo>
                  <a:lnTo>
                    <a:pt x="626" y="552"/>
                  </a:lnTo>
                  <a:lnTo>
                    <a:pt x="622" y="548"/>
                  </a:lnTo>
                  <a:lnTo>
                    <a:pt x="620" y="548"/>
                  </a:lnTo>
                  <a:lnTo>
                    <a:pt x="630" y="536"/>
                  </a:lnTo>
                  <a:lnTo>
                    <a:pt x="642" y="532"/>
                  </a:lnTo>
                  <a:lnTo>
                    <a:pt x="656" y="534"/>
                  </a:lnTo>
                  <a:lnTo>
                    <a:pt x="656" y="530"/>
                  </a:lnTo>
                  <a:lnTo>
                    <a:pt x="656" y="524"/>
                  </a:lnTo>
                  <a:lnTo>
                    <a:pt x="656" y="520"/>
                  </a:lnTo>
                  <a:lnTo>
                    <a:pt x="658" y="516"/>
                  </a:lnTo>
                  <a:lnTo>
                    <a:pt x="658" y="512"/>
                  </a:lnTo>
                  <a:lnTo>
                    <a:pt x="662" y="510"/>
                  </a:lnTo>
                  <a:lnTo>
                    <a:pt x="666" y="508"/>
                  </a:lnTo>
                  <a:lnTo>
                    <a:pt x="672" y="508"/>
                  </a:lnTo>
                  <a:lnTo>
                    <a:pt x="674" y="502"/>
                  </a:lnTo>
                  <a:lnTo>
                    <a:pt x="676" y="498"/>
                  </a:lnTo>
                  <a:lnTo>
                    <a:pt x="678" y="494"/>
                  </a:lnTo>
                  <a:lnTo>
                    <a:pt x="682" y="492"/>
                  </a:lnTo>
                  <a:lnTo>
                    <a:pt x="684" y="490"/>
                  </a:lnTo>
                  <a:lnTo>
                    <a:pt x="688" y="490"/>
                  </a:lnTo>
                  <a:lnTo>
                    <a:pt x="692" y="488"/>
                  </a:lnTo>
                  <a:lnTo>
                    <a:pt x="696" y="484"/>
                  </a:lnTo>
                  <a:lnTo>
                    <a:pt x="698" y="482"/>
                  </a:lnTo>
                  <a:lnTo>
                    <a:pt x="694" y="478"/>
                  </a:lnTo>
                  <a:lnTo>
                    <a:pt x="690" y="476"/>
                  </a:lnTo>
                  <a:lnTo>
                    <a:pt x="688" y="472"/>
                  </a:lnTo>
                  <a:lnTo>
                    <a:pt x="692" y="466"/>
                  </a:lnTo>
                  <a:lnTo>
                    <a:pt x="700" y="462"/>
                  </a:lnTo>
                  <a:lnTo>
                    <a:pt x="708" y="458"/>
                  </a:lnTo>
                  <a:lnTo>
                    <a:pt x="714" y="452"/>
                  </a:lnTo>
                  <a:lnTo>
                    <a:pt x="704" y="446"/>
                  </a:lnTo>
                  <a:lnTo>
                    <a:pt x="700" y="436"/>
                  </a:lnTo>
                  <a:lnTo>
                    <a:pt x="700" y="424"/>
                  </a:lnTo>
                  <a:lnTo>
                    <a:pt x="708" y="414"/>
                  </a:lnTo>
                  <a:lnTo>
                    <a:pt x="702" y="412"/>
                  </a:lnTo>
                  <a:lnTo>
                    <a:pt x="696" y="410"/>
                  </a:lnTo>
                  <a:lnTo>
                    <a:pt x="692" y="408"/>
                  </a:lnTo>
                  <a:lnTo>
                    <a:pt x="706" y="402"/>
                  </a:lnTo>
                  <a:lnTo>
                    <a:pt x="712" y="398"/>
                  </a:lnTo>
                  <a:lnTo>
                    <a:pt x="714" y="392"/>
                  </a:lnTo>
                  <a:lnTo>
                    <a:pt x="716" y="382"/>
                  </a:lnTo>
                  <a:lnTo>
                    <a:pt x="718" y="370"/>
                  </a:lnTo>
                  <a:lnTo>
                    <a:pt x="724" y="362"/>
                  </a:lnTo>
                  <a:lnTo>
                    <a:pt x="728" y="356"/>
                  </a:lnTo>
                  <a:lnTo>
                    <a:pt x="734" y="352"/>
                  </a:lnTo>
                  <a:lnTo>
                    <a:pt x="736" y="348"/>
                  </a:lnTo>
                  <a:lnTo>
                    <a:pt x="736" y="342"/>
                  </a:lnTo>
                  <a:lnTo>
                    <a:pt x="732" y="332"/>
                  </a:lnTo>
                  <a:lnTo>
                    <a:pt x="736" y="330"/>
                  </a:lnTo>
                  <a:lnTo>
                    <a:pt x="742" y="328"/>
                  </a:lnTo>
                  <a:lnTo>
                    <a:pt x="736" y="326"/>
                  </a:lnTo>
                  <a:lnTo>
                    <a:pt x="730" y="322"/>
                  </a:lnTo>
                  <a:lnTo>
                    <a:pt x="722" y="320"/>
                  </a:lnTo>
                  <a:lnTo>
                    <a:pt x="718" y="316"/>
                  </a:lnTo>
                  <a:lnTo>
                    <a:pt x="714" y="312"/>
                  </a:lnTo>
                  <a:lnTo>
                    <a:pt x="710" y="306"/>
                  </a:lnTo>
                  <a:lnTo>
                    <a:pt x="716" y="306"/>
                  </a:lnTo>
                  <a:lnTo>
                    <a:pt x="720" y="302"/>
                  </a:lnTo>
                  <a:lnTo>
                    <a:pt x="726" y="302"/>
                  </a:lnTo>
                  <a:lnTo>
                    <a:pt x="722" y="298"/>
                  </a:lnTo>
                  <a:lnTo>
                    <a:pt x="718" y="296"/>
                  </a:lnTo>
                  <a:lnTo>
                    <a:pt x="714" y="294"/>
                  </a:lnTo>
                  <a:lnTo>
                    <a:pt x="710" y="292"/>
                  </a:lnTo>
                  <a:lnTo>
                    <a:pt x="706" y="290"/>
                  </a:lnTo>
                  <a:lnTo>
                    <a:pt x="702" y="286"/>
                  </a:lnTo>
                  <a:lnTo>
                    <a:pt x="706" y="284"/>
                  </a:lnTo>
                  <a:lnTo>
                    <a:pt x="708" y="282"/>
                  </a:lnTo>
                  <a:lnTo>
                    <a:pt x="708" y="276"/>
                  </a:lnTo>
                  <a:lnTo>
                    <a:pt x="704" y="272"/>
                  </a:lnTo>
                  <a:lnTo>
                    <a:pt x="700" y="268"/>
                  </a:lnTo>
                  <a:lnTo>
                    <a:pt x="694" y="268"/>
                  </a:lnTo>
                  <a:lnTo>
                    <a:pt x="698" y="258"/>
                  </a:lnTo>
                  <a:lnTo>
                    <a:pt x="704" y="248"/>
                  </a:lnTo>
                  <a:lnTo>
                    <a:pt x="710" y="238"/>
                  </a:lnTo>
                  <a:lnTo>
                    <a:pt x="700" y="250"/>
                  </a:lnTo>
                  <a:lnTo>
                    <a:pt x="694" y="252"/>
                  </a:lnTo>
                  <a:lnTo>
                    <a:pt x="690" y="250"/>
                  </a:lnTo>
                  <a:lnTo>
                    <a:pt x="682" y="244"/>
                  </a:lnTo>
                  <a:lnTo>
                    <a:pt x="672" y="234"/>
                  </a:lnTo>
                  <a:lnTo>
                    <a:pt x="680" y="222"/>
                  </a:lnTo>
                  <a:lnTo>
                    <a:pt x="678" y="212"/>
                  </a:lnTo>
                  <a:lnTo>
                    <a:pt x="672" y="206"/>
                  </a:lnTo>
                  <a:lnTo>
                    <a:pt x="662" y="202"/>
                  </a:lnTo>
                  <a:lnTo>
                    <a:pt x="650" y="202"/>
                  </a:lnTo>
                  <a:lnTo>
                    <a:pt x="654" y="198"/>
                  </a:lnTo>
                  <a:lnTo>
                    <a:pt x="658" y="196"/>
                  </a:lnTo>
                  <a:lnTo>
                    <a:pt x="662" y="192"/>
                  </a:lnTo>
                  <a:lnTo>
                    <a:pt x="664" y="188"/>
                  </a:lnTo>
                  <a:lnTo>
                    <a:pt x="660" y="184"/>
                  </a:lnTo>
                  <a:lnTo>
                    <a:pt x="654" y="182"/>
                  </a:lnTo>
                  <a:lnTo>
                    <a:pt x="650" y="180"/>
                  </a:lnTo>
                  <a:lnTo>
                    <a:pt x="648" y="184"/>
                  </a:lnTo>
                  <a:lnTo>
                    <a:pt x="646" y="190"/>
                  </a:lnTo>
                  <a:lnTo>
                    <a:pt x="644" y="192"/>
                  </a:lnTo>
                  <a:lnTo>
                    <a:pt x="640" y="196"/>
                  </a:lnTo>
                  <a:lnTo>
                    <a:pt x="640" y="184"/>
                  </a:lnTo>
                  <a:lnTo>
                    <a:pt x="640" y="172"/>
                  </a:lnTo>
                  <a:lnTo>
                    <a:pt x="638" y="162"/>
                  </a:lnTo>
                  <a:lnTo>
                    <a:pt x="632" y="154"/>
                  </a:lnTo>
                  <a:lnTo>
                    <a:pt x="622" y="152"/>
                  </a:lnTo>
                  <a:lnTo>
                    <a:pt x="622" y="146"/>
                  </a:lnTo>
                  <a:lnTo>
                    <a:pt x="622" y="140"/>
                  </a:lnTo>
                  <a:lnTo>
                    <a:pt x="622" y="134"/>
                  </a:lnTo>
                  <a:lnTo>
                    <a:pt x="622" y="128"/>
                  </a:lnTo>
                  <a:lnTo>
                    <a:pt x="618" y="110"/>
                  </a:lnTo>
                  <a:lnTo>
                    <a:pt x="614" y="94"/>
                  </a:lnTo>
                  <a:lnTo>
                    <a:pt x="612" y="98"/>
                  </a:lnTo>
                  <a:lnTo>
                    <a:pt x="612" y="104"/>
                  </a:lnTo>
                  <a:lnTo>
                    <a:pt x="610" y="108"/>
                  </a:lnTo>
                  <a:lnTo>
                    <a:pt x="608" y="114"/>
                  </a:lnTo>
                  <a:lnTo>
                    <a:pt x="606" y="118"/>
                  </a:lnTo>
                  <a:lnTo>
                    <a:pt x="602" y="120"/>
                  </a:lnTo>
                  <a:lnTo>
                    <a:pt x="598" y="122"/>
                  </a:lnTo>
                  <a:lnTo>
                    <a:pt x="592" y="122"/>
                  </a:lnTo>
                  <a:lnTo>
                    <a:pt x="592" y="118"/>
                  </a:lnTo>
                  <a:lnTo>
                    <a:pt x="592" y="114"/>
                  </a:lnTo>
                  <a:lnTo>
                    <a:pt x="592" y="108"/>
                  </a:lnTo>
                  <a:lnTo>
                    <a:pt x="590" y="112"/>
                  </a:lnTo>
                  <a:lnTo>
                    <a:pt x="586" y="114"/>
                  </a:lnTo>
                  <a:lnTo>
                    <a:pt x="582" y="116"/>
                  </a:lnTo>
                  <a:lnTo>
                    <a:pt x="574" y="100"/>
                  </a:lnTo>
                  <a:lnTo>
                    <a:pt x="568" y="80"/>
                  </a:lnTo>
                  <a:lnTo>
                    <a:pt x="564" y="90"/>
                  </a:lnTo>
                  <a:lnTo>
                    <a:pt x="558" y="96"/>
                  </a:lnTo>
                  <a:lnTo>
                    <a:pt x="552" y="104"/>
                  </a:lnTo>
                  <a:lnTo>
                    <a:pt x="548" y="100"/>
                  </a:lnTo>
                  <a:lnTo>
                    <a:pt x="544" y="94"/>
                  </a:lnTo>
                  <a:lnTo>
                    <a:pt x="542" y="90"/>
                  </a:lnTo>
                  <a:lnTo>
                    <a:pt x="540" y="82"/>
                  </a:lnTo>
                  <a:lnTo>
                    <a:pt x="540" y="76"/>
                  </a:lnTo>
                  <a:lnTo>
                    <a:pt x="536" y="80"/>
                  </a:lnTo>
                  <a:lnTo>
                    <a:pt x="534" y="82"/>
                  </a:lnTo>
                  <a:lnTo>
                    <a:pt x="530" y="84"/>
                  </a:lnTo>
                  <a:lnTo>
                    <a:pt x="520" y="52"/>
                  </a:lnTo>
                  <a:lnTo>
                    <a:pt x="508" y="22"/>
                  </a:lnTo>
                  <a:lnTo>
                    <a:pt x="504" y="30"/>
                  </a:lnTo>
                  <a:lnTo>
                    <a:pt x="498" y="40"/>
                  </a:lnTo>
                  <a:lnTo>
                    <a:pt x="490" y="48"/>
                  </a:lnTo>
                  <a:lnTo>
                    <a:pt x="482" y="52"/>
                  </a:lnTo>
                  <a:lnTo>
                    <a:pt x="472" y="50"/>
                  </a:lnTo>
                  <a:lnTo>
                    <a:pt x="468" y="52"/>
                  </a:lnTo>
                  <a:lnTo>
                    <a:pt x="464" y="54"/>
                  </a:lnTo>
                  <a:lnTo>
                    <a:pt x="460" y="58"/>
                  </a:lnTo>
                  <a:lnTo>
                    <a:pt x="456" y="48"/>
                  </a:lnTo>
                  <a:lnTo>
                    <a:pt x="450" y="38"/>
                  </a:lnTo>
                  <a:lnTo>
                    <a:pt x="448" y="30"/>
                  </a:lnTo>
                  <a:lnTo>
                    <a:pt x="444" y="28"/>
                  </a:lnTo>
                  <a:lnTo>
                    <a:pt x="440" y="28"/>
                  </a:lnTo>
                  <a:lnTo>
                    <a:pt x="440" y="36"/>
                  </a:lnTo>
                  <a:lnTo>
                    <a:pt x="438" y="40"/>
                  </a:lnTo>
                  <a:lnTo>
                    <a:pt x="436" y="44"/>
                  </a:lnTo>
                  <a:lnTo>
                    <a:pt x="432" y="46"/>
                  </a:lnTo>
                  <a:lnTo>
                    <a:pt x="430" y="46"/>
                  </a:lnTo>
                  <a:lnTo>
                    <a:pt x="424" y="44"/>
                  </a:lnTo>
                  <a:lnTo>
                    <a:pt x="420" y="40"/>
                  </a:lnTo>
                  <a:lnTo>
                    <a:pt x="416" y="34"/>
                  </a:lnTo>
                  <a:lnTo>
                    <a:pt x="412" y="38"/>
                  </a:lnTo>
                  <a:lnTo>
                    <a:pt x="408" y="40"/>
                  </a:lnTo>
                  <a:lnTo>
                    <a:pt x="404" y="44"/>
                  </a:lnTo>
                  <a:lnTo>
                    <a:pt x="386" y="22"/>
                  </a:lnTo>
                  <a:lnTo>
                    <a:pt x="368" y="0"/>
                  </a:lnTo>
                  <a:lnTo>
                    <a:pt x="370" y="10"/>
                  </a:lnTo>
                  <a:lnTo>
                    <a:pt x="372" y="18"/>
                  </a:lnTo>
                  <a:lnTo>
                    <a:pt x="372" y="28"/>
                  </a:lnTo>
                  <a:lnTo>
                    <a:pt x="364" y="26"/>
                  </a:lnTo>
                  <a:lnTo>
                    <a:pt x="360" y="22"/>
                  </a:lnTo>
                  <a:lnTo>
                    <a:pt x="354" y="16"/>
                  </a:lnTo>
                  <a:lnTo>
                    <a:pt x="352" y="10"/>
                  </a:lnTo>
                  <a:lnTo>
                    <a:pt x="350" y="2"/>
                  </a:lnTo>
                  <a:lnTo>
                    <a:pt x="350" y="6"/>
                  </a:lnTo>
                  <a:lnTo>
                    <a:pt x="348" y="10"/>
                  </a:lnTo>
                  <a:lnTo>
                    <a:pt x="348" y="14"/>
                  </a:lnTo>
                  <a:lnTo>
                    <a:pt x="346" y="20"/>
                  </a:lnTo>
                  <a:lnTo>
                    <a:pt x="344" y="24"/>
                  </a:lnTo>
                  <a:lnTo>
                    <a:pt x="342" y="28"/>
                  </a:lnTo>
                  <a:lnTo>
                    <a:pt x="340" y="32"/>
                  </a:lnTo>
                  <a:lnTo>
                    <a:pt x="338" y="34"/>
                  </a:lnTo>
                  <a:lnTo>
                    <a:pt x="334" y="34"/>
                  </a:lnTo>
                  <a:lnTo>
                    <a:pt x="330" y="32"/>
                  </a:lnTo>
                  <a:lnTo>
                    <a:pt x="326" y="28"/>
                  </a:lnTo>
                  <a:lnTo>
                    <a:pt x="326" y="32"/>
                  </a:lnTo>
                  <a:lnTo>
                    <a:pt x="328" y="38"/>
                  </a:lnTo>
                  <a:lnTo>
                    <a:pt x="324" y="36"/>
                  </a:lnTo>
                  <a:lnTo>
                    <a:pt x="320" y="34"/>
                  </a:lnTo>
                  <a:lnTo>
                    <a:pt x="316" y="32"/>
                  </a:lnTo>
                  <a:lnTo>
                    <a:pt x="314" y="36"/>
                  </a:lnTo>
                  <a:lnTo>
                    <a:pt x="314" y="40"/>
                  </a:lnTo>
                  <a:lnTo>
                    <a:pt x="312" y="44"/>
                  </a:lnTo>
                  <a:lnTo>
                    <a:pt x="294" y="42"/>
                  </a:lnTo>
                  <a:lnTo>
                    <a:pt x="278" y="32"/>
                  </a:lnTo>
                  <a:lnTo>
                    <a:pt x="264" y="18"/>
                  </a:lnTo>
                  <a:lnTo>
                    <a:pt x="250" y="4"/>
                  </a:lnTo>
                  <a:lnTo>
                    <a:pt x="260" y="6"/>
                  </a:lnTo>
                  <a:lnTo>
                    <a:pt x="266" y="14"/>
                  </a:lnTo>
                  <a:lnTo>
                    <a:pt x="270" y="24"/>
                  </a:lnTo>
                  <a:lnTo>
                    <a:pt x="274" y="34"/>
                  </a:lnTo>
                  <a:lnTo>
                    <a:pt x="282" y="40"/>
                  </a:lnTo>
                  <a:lnTo>
                    <a:pt x="256" y="1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69804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24937" name="Freeform 9"/>
            <p:cNvSpPr>
              <a:spLocks/>
            </p:cNvSpPr>
            <p:nvPr/>
          </p:nvSpPr>
          <p:spPr bwMode="gray">
            <a:xfrm>
              <a:off x="532" y="2401"/>
              <a:ext cx="1361" cy="1405"/>
            </a:xfrm>
            <a:custGeom>
              <a:avLst/>
              <a:gdLst/>
              <a:ahLst/>
              <a:cxnLst>
                <a:cxn ang="0">
                  <a:pos x="264" y="20"/>
                </a:cxn>
                <a:cxn ang="0">
                  <a:pos x="286" y="52"/>
                </a:cxn>
                <a:cxn ang="0">
                  <a:pos x="242" y="68"/>
                </a:cxn>
                <a:cxn ang="0">
                  <a:pos x="202" y="72"/>
                </a:cxn>
                <a:cxn ang="0">
                  <a:pos x="194" y="102"/>
                </a:cxn>
                <a:cxn ang="0">
                  <a:pos x="140" y="114"/>
                </a:cxn>
                <a:cxn ang="0">
                  <a:pos x="116" y="136"/>
                </a:cxn>
                <a:cxn ang="0">
                  <a:pos x="84" y="164"/>
                </a:cxn>
                <a:cxn ang="0">
                  <a:pos x="76" y="182"/>
                </a:cxn>
                <a:cxn ang="0">
                  <a:pos x="60" y="224"/>
                </a:cxn>
                <a:cxn ang="0">
                  <a:pos x="42" y="272"/>
                </a:cxn>
                <a:cxn ang="0">
                  <a:pos x="24" y="296"/>
                </a:cxn>
                <a:cxn ang="0">
                  <a:pos x="12" y="330"/>
                </a:cxn>
                <a:cxn ang="0">
                  <a:pos x="16" y="352"/>
                </a:cxn>
                <a:cxn ang="0">
                  <a:pos x="6" y="396"/>
                </a:cxn>
                <a:cxn ang="0">
                  <a:pos x="30" y="420"/>
                </a:cxn>
                <a:cxn ang="0">
                  <a:pos x="22" y="448"/>
                </a:cxn>
                <a:cxn ang="0">
                  <a:pos x="38" y="472"/>
                </a:cxn>
                <a:cxn ang="0">
                  <a:pos x="64" y="500"/>
                </a:cxn>
                <a:cxn ang="0">
                  <a:pos x="76" y="546"/>
                </a:cxn>
                <a:cxn ang="0">
                  <a:pos x="126" y="572"/>
                </a:cxn>
                <a:cxn ang="0">
                  <a:pos x="130" y="602"/>
                </a:cxn>
                <a:cxn ang="0">
                  <a:pos x="170" y="614"/>
                </a:cxn>
                <a:cxn ang="0">
                  <a:pos x="188" y="636"/>
                </a:cxn>
                <a:cxn ang="0">
                  <a:pos x="212" y="644"/>
                </a:cxn>
                <a:cxn ang="0">
                  <a:pos x="238" y="662"/>
                </a:cxn>
                <a:cxn ang="0">
                  <a:pos x="280" y="668"/>
                </a:cxn>
                <a:cxn ang="0">
                  <a:pos x="300" y="676"/>
                </a:cxn>
                <a:cxn ang="0">
                  <a:pos x="330" y="688"/>
                </a:cxn>
                <a:cxn ang="0">
                  <a:pos x="350" y="694"/>
                </a:cxn>
                <a:cxn ang="0">
                  <a:pos x="392" y="718"/>
                </a:cxn>
                <a:cxn ang="0">
                  <a:pos x="398" y="686"/>
                </a:cxn>
                <a:cxn ang="0">
                  <a:pos x="428" y="688"/>
                </a:cxn>
                <a:cxn ang="0">
                  <a:pos x="504" y="660"/>
                </a:cxn>
                <a:cxn ang="0">
                  <a:pos x="534" y="656"/>
                </a:cxn>
                <a:cxn ang="0">
                  <a:pos x="550" y="644"/>
                </a:cxn>
                <a:cxn ang="0">
                  <a:pos x="570" y="612"/>
                </a:cxn>
                <a:cxn ang="0">
                  <a:pos x="612" y="586"/>
                </a:cxn>
                <a:cxn ang="0">
                  <a:pos x="630" y="554"/>
                </a:cxn>
                <a:cxn ang="0">
                  <a:pos x="656" y="520"/>
                </a:cxn>
                <a:cxn ang="0">
                  <a:pos x="682" y="492"/>
                </a:cxn>
                <a:cxn ang="0">
                  <a:pos x="692" y="466"/>
                </a:cxn>
                <a:cxn ang="0">
                  <a:pos x="696" y="410"/>
                </a:cxn>
                <a:cxn ang="0">
                  <a:pos x="734" y="352"/>
                </a:cxn>
                <a:cxn ang="0">
                  <a:pos x="718" y="316"/>
                </a:cxn>
                <a:cxn ang="0">
                  <a:pos x="710" y="292"/>
                </a:cxn>
                <a:cxn ang="0">
                  <a:pos x="698" y="258"/>
                </a:cxn>
                <a:cxn ang="0">
                  <a:pos x="678" y="212"/>
                </a:cxn>
                <a:cxn ang="0">
                  <a:pos x="654" y="182"/>
                </a:cxn>
                <a:cxn ang="0">
                  <a:pos x="632" y="154"/>
                </a:cxn>
                <a:cxn ang="0">
                  <a:pos x="612" y="104"/>
                </a:cxn>
                <a:cxn ang="0">
                  <a:pos x="592" y="108"/>
                </a:cxn>
                <a:cxn ang="0">
                  <a:pos x="548" y="100"/>
                </a:cxn>
                <a:cxn ang="0">
                  <a:pos x="508" y="22"/>
                </a:cxn>
                <a:cxn ang="0">
                  <a:pos x="456" y="48"/>
                </a:cxn>
                <a:cxn ang="0">
                  <a:pos x="430" y="46"/>
                </a:cxn>
                <a:cxn ang="0">
                  <a:pos x="370" y="10"/>
                </a:cxn>
                <a:cxn ang="0">
                  <a:pos x="348" y="10"/>
                </a:cxn>
                <a:cxn ang="0">
                  <a:pos x="326" y="28"/>
                </a:cxn>
                <a:cxn ang="0">
                  <a:pos x="294" y="42"/>
                </a:cxn>
                <a:cxn ang="0">
                  <a:pos x="256" y="12"/>
                </a:cxn>
              </a:cxnLst>
              <a:rect l="0" t="0" r="r" b="b"/>
              <a:pathLst>
                <a:path w="742" h="718">
                  <a:moveTo>
                    <a:pt x="256" y="12"/>
                  </a:moveTo>
                  <a:lnTo>
                    <a:pt x="252" y="8"/>
                  </a:lnTo>
                  <a:lnTo>
                    <a:pt x="252" y="6"/>
                  </a:lnTo>
                  <a:lnTo>
                    <a:pt x="250" y="6"/>
                  </a:lnTo>
                  <a:lnTo>
                    <a:pt x="252" y="8"/>
                  </a:lnTo>
                  <a:lnTo>
                    <a:pt x="254" y="10"/>
                  </a:lnTo>
                  <a:lnTo>
                    <a:pt x="256" y="12"/>
                  </a:lnTo>
                  <a:lnTo>
                    <a:pt x="260" y="16"/>
                  </a:lnTo>
                  <a:lnTo>
                    <a:pt x="264" y="20"/>
                  </a:lnTo>
                  <a:lnTo>
                    <a:pt x="268" y="24"/>
                  </a:lnTo>
                  <a:lnTo>
                    <a:pt x="270" y="28"/>
                  </a:lnTo>
                  <a:lnTo>
                    <a:pt x="274" y="32"/>
                  </a:lnTo>
                  <a:lnTo>
                    <a:pt x="278" y="34"/>
                  </a:lnTo>
                  <a:lnTo>
                    <a:pt x="280" y="36"/>
                  </a:lnTo>
                  <a:lnTo>
                    <a:pt x="280" y="38"/>
                  </a:lnTo>
                  <a:lnTo>
                    <a:pt x="282" y="38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78" y="56"/>
                  </a:lnTo>
                  <a:lnTo>
                    <a:pt x="268" y="58"/>
                  </a:lnTo>
                  <a:lnTo>
                    <a:pt x="256" y="58"/>
                  </a:lnTo>
                  <a:lnTo>
                    <a:pt x="246" y="56"/>
                  </a:lnTo>
                  <a:lnTo>
                    <a:pt x="238" y="54"/>
                  </a:lnTo>
                  <a:lnTo>
                    <a:pt x="242" y="58"/>
                  </a:lnTo>
                  <a:lnTo>
                    <a:pt x="246" y="62"/>
                  </a:lnTo>
                  <a:lnTo>
                    <a:pt x="244" y="64"/>
                  </a:lnTo>
                  <a:lnTo>
                    <a:pt x="242" y="68"/>
                  </a:lnTo>
                  <a:lnTo>
                    <a:pt x="238" y="70"/>
                  </a:lnTo>
                  <a:lnTo>
                    <a:pt x="232" y="72"/>
                  </a:lnTo>
                  <a:lnTo>
                    <a:pt x="228" y="72"/>
                  </a:lnTo>
                  <a:lnTo>
                    <a:pt x="222" y="70"/>
                  </a:lnTo>
                  <a:lnTo>
                    <a:pt x="216" y="68"/>
                  </a:lnTo>
                  <a:lnTo>
                    <a:pt x="212" y="64"/>
                  </a:lnTo>
                  <a:lnTo>
                    <a:pt x="206" y="64"/>
                  </a:lnTo>
                  <a:lnTo>
                    <a:pt x="204" y="68"/>
                  </a:lnTo>
                  <a:lnTo>
                    <a:pt x="202" y="72"/>
                  </a:lnTo>
                  <a:lnTo>
                    <a:pt x="200" y="76"/>
                  </a:lnTo>
                  <a:lnTo>
                    <a:pt x="196" y="78"/>
                  </a:lnTo>
                  <a:lnTo>
                    <a:pt x="190" y="80"/>
                  </a:lnTo>
                  <a:lnTo>
                    <a:pt x="196" y="82"/>
                  </a:lnTo>
                  <a:lnTo>
                    <a:pt x="198" y="86"/>
                  </a:lnTo>
                  <a:lnTo>
                    <a:pt x="200" y="90"/>
                  </a:lnTo>
                  <a:lnTo>
                    <a:pt x="200" y="94"/>
                  </a:lnTo>
                  <a:lnTo>
                    <a:pt x="198" y="98"/>
                  </a:lnTo>
                  <a:lnTo>
                    <a:pt x="194" y="102"/>
                  </a:lnTo>
                  <a:lnTo>
                    <a:pt x="186" y="102"/>
                  </a:lnTo>
                  <a:lnTo>
                    <a:pt x="172" y="100"/>
                  </a:lnTo>
                  <a:lnTo>
                    <a:pt x="162" y="100"/>
                  </a:lnTo>
                  <a:lnTo>
                    <a:pt x="164" y="102"/>
                  </a:lnTo>
                  <a:lnTo>
                    <a:pt x="166" y="106"/>
                  </a:lnTo>
                  <a:lnTo>
                    <a:pt x="168" y="110"/>
                  </a:lnTo>
                  <a:lnTo>
                    <a:pt x="154" y="110"/>
                  </a:lnTo>
                  <a:lnTo>
                    <a:pt x="140" y="110"/>
                  </a:lnTo>
                  <a:lnTo>
                    <a:pt x="140" y="114"/>
                  </a:lnTo>
                  <a:lnTo>
                    <a:pt x="142" y="116"/>
                  </a:lnTo>
                  <a:lnTo>
                    <a:pt x="136" y="118"/>
                  </a:lnTo>
                  <a:lnTo>
                    <a:pt x="130" y="118"/>
                  </a:lnTo>
                  <a:lnTo>
                    <a:pt x="124" y="118"/>
                  </a:lnTo>
                  <a:lnTo>
                    <a:pt x="126" y="122"/>
                  </a:lnTo>
                  <a:lnTo>
                    <a:pt x="126" y="126"/>
                  </a:lnTo>
                  <a:lnTo>
                    <a:pt x="126" y="130"/>
                  </a:lnTo>
                  <a:lnTo>
                    <a:pt x="128" y="134"/>
                  </a:lnTo>
                  <a:lnTo>
                    <a:pt x="116" y="136"/>
                  </a:lnTo>
                  <a:lnTo>
                    <a:pt x="106" y="140"/>
                  </a:lnTo>
                  <a:lnTo>
                    <a:pt x="96" y="144"/>
                  </a:lnTo>
                  <a:lnTo>
                    <a:pt x="82" y="142"/>
                  </a:lnTo>
                  <a:lnTo>
                    <a:pt x="88" y="146"/>
                  </a:lnTo>
                  <a:lnTo>
                    <a:pt x="92" y="148"/>
                  </a:lnTo>
                  <a:lnTo>
                    <a:pt x="92" y="152"/>
                  </a:lnTo>
                  <a:lnTo>
                    <a:pt x="92" y="156"/>
                  </a:lnTo>
                  <a:lnTo>
                    <a:pt x="88" y="160"/>
                  </a:lnTo>
                  <a:lnTo>
                    <a:pt x="84" y="164"/>
                  </a:lnTo>
                  <a:lnTo>
                    <a:pt x="78" y="166"/>
                  </a:lnTo>
                  <a:lnTo>
                    <a:pt x="74" y="168"/>
                  </a:lnTo>
                  <a:lnTo>
                    <a:pt x="68" y="170"/>
                  </a:lnTo>
                  <a:lnTo>
                    <a:pt x="62" y="172"/>
                  </a:lnTo>
                  <a:lnTo>
                    <a:pt x="58" y="172"/>
                  </a:lnTo>
                  <a:lnTo>
                    <a:pt x="64" y="174"/>
                  </a:lnTo>
                  <a:lnTo>
                    <a:pt x="68" y="176"/>
                  </a:lnTo>
                  <a:lnTo>
                    <a:pt x="72" y="180"/>
                  </a:lnTo>
                  <a:lnTo>
                    <a:pt x="76" y="182"/>
                  </a:lnTo>
                  <a:lnTo>
                    <a:pt x="78" y="184"/>
                  </a:lnTo>
                  <a:lnTo>
                    <a:pt x="78" y="190"/>
                  </a:lnTo>
                  <a:lnTo>
                    <a:pt x="78" y="194"/>
                  </a:lnTo>
                  <a:lnTo>
                    <a:pt x="76" y="202"/>
                  </a:lnTo>
                  <a:lnTo>
                    <a:pt x="70" y="204"/>
                  </a:lnTo>
                  <a:lnTo>
                    <a:pt x="62" y="204"/>
                  </a:lnTo>
                  <a:lnTo>
                    <a:pt x="54" y="204"/>
                  </a:lnTo>
                  <a:lnTo>
                    <a:pt x="60" y="214"/>
                  </a:lnTo>
                  <a:lnTo>
                    <a:pt x="60" y="224"/>
                  </a:lnTo>
                  <a:lnTo>
                    <a:pt x="56" y="236"/>
                  </a:lnTo>
                  <a:lnTo>
                    <a:pt x="56" y="248"/>
                  </a:lnTo>
                  <a:lnTo>
                    <a:pt x="46" y="248"/>
                  </a:lnTo>
                  <a:lnTo>
                    <a:pt x="34" y="248"/>
                  </a:lnTo>
                  <a:lnTo>
                    <a:pt x="38" y="250"/>
                  </a:lnTo>
                  <a:lnTo>
                    <a:pt x="42" y="254"/>
                  </a:lnTo>
                  <a:lnTo>
                    <a:pt x="44" y="260"/>
                  </a:lnTo>
                  <a:lnTo>
                    <a:pt x="44" y="268"/>
                  </a:lnTo>
                  <a:lnTo>
                    <a:pt x="42" y="272"/>
                  </a:lnTo>
                  <a:lnTo>
                    <a:pt x="38" y="276"/>
                  </a:lnTo>
                  <a:lnTo>
                    <a:pt x="34" y="278"/>
                  </a:lnTo>
                  <a:lnTo>
                    <a:pt x="28" y="280"/>
                  </a:lnTo>
                  <a:lnTo>
                    <a:pt x="24" y="280"/>
                  </a:lnTo>
                  <a:lnTo>
                    <a:pt x="18" y="282"/>
                  </a:lnTo>
                  <a:lnTo>
                    <a:pt x="24" y="284"/>
                  </a:lnTo>
                  <a:lnTo>
                    <a:pt x="26" y="288"/>
                  </a:lnTo>
                  <a:lnTo>
                    <a:pt x="26" y="292"/>
                  </a:lnTo>
                  <a:lnTo>
                    <a:pt x="24" y="296"/>
                  </a:lnTo>
                  <a:lnTo>
                    <a:pt x="18" y="300"/>
                  </a:lnTo>
                  <a:lnTo>
                    <a:pt x="28" y="302"/>
                  </a:lnTo>
                  <a:lnTo>
                    <a:pt x="38" y="306"/>
                  </a:lnTo>
                  <a:lnTo>
                    <a:pt x="38" y="312"/>
                  </a:lnTo>
                  <a:lnTo>
                    <a:pt x="34" y="316"/>
                  </a:lnTo>
                  <a:lnTo>
                    <a:pt x="28" y="320"/>
                  </a:lnTo>
                  <a:lnTo>
                    <a:pt x="24" y="322"/>
                  </a:lnTo>
                  <a:lnTo>
                    <a:pt x="18" y="326"/>
                  </a:lnTo>
                  <a:lnTo>
                    <a:pt x="12" y="330"/>
                  </a:lnTo>
                  <a:lnTo>
                    <a:pt x="8" y="334"/>
                  </a:lnTo>
                  <a:lnTo>
                    <a:pt x="12" y="336"/>
                  </a:lnTo>
                  <a:lnTo>
                    <a:pt x="18" y="338"/>
                  </a:lnTo>
                  <a:lnTo>
                    <a:pt x="22" y="338"/>
                  </a:lnTo>
                  <a:lnTo>
                    <a:pt x="20" y="342"/>
                  </a:lnTo>
                  <a:lnTo>
                    <a:pt x="18" y="344"/>
                  </a:lnTo>
                  <a:lnTo>
                    <a:pt x="14" y="348"/>
                  </a:lnTo>
                  <a:lnTo>
                    <a:pt x="12" y="350"/>
                  </a:lnTo>
                  <a:lnTo>
                    <a:pt x="16" y="352"/>
                  </a:lnTo>
                  <a:lnTo>
                    <a:pt x="22" y="354"/>
                  </a:lnTo>
                  <a:lnTo>
                    <a:pt x="26" y="356"/>
                  </a:lnTo>
                  <a:lnTo>
                    <a:pt x="24" y="358"/>
                  </a:lnTo>
                  <a:lnTo>
                    <a:pt x="22" y="362"/>
                  </a:lnTo>
                  <a:lnTo>
                    <a:pt x="32" y="364"/>
                  </a:lnTo>
                  <a:lnTo>
                    <a:pt x="44" y="368"/>
                  </a:lnTo>
                  <a:lnTo>
                    <a:pt x="22" y="382"/>
                  </a:lnTo>
                  <a:lnTo>
                    <a:pt x="0" y="394"/>
                  </a:lnTo>
                  <a:lnTo>
                    <a:pt x="6" y="396"/>
                  </a:lnTo>
                  <a:lnTo>
                    <a:pt x="14" y="398"/>
                  </a:lnTo>
                  <a:lnTo>
                    <a:pt x="20" y="402"/>
                  </a:lnTo>
                  <a:lnTo>
                    <a:pt x="24" y="406"/>
                  </a:lnTo>
                  <a:lnTo>
                    <a:pt x="22" y="408"/>
                  </a:lnTo>
                  <a:lnTo>
                    <a:pt x="20" y="410"/>
                  </a:lnTo>
                  <a:lnTo>
                    <a:pt x="16" y="412"/>
                  </a:lnTo>
                  <a:lnTo>
                    <a:pt x="22" y="414"/>
                  </a:lnTo>
                  <a:lnTo>
                    <a:pt x="28" y="416"/>
                  </a:lnTo>
                  <a:lnTo>
                    <a:pt x="30" y="420"/>
                  </a:lnTo>
                  <a:lnTo>
                    <a:pt x="32" y="424"/>
                  </a:lnTo>
                  <a:lnTo>
                    <a:pt x="32" y="428"/>
                  </a:lnTo>
                  <a:lnTo>
                    <a:pt x="28" y="434"/>
                  </a:lnTo>
                  <a:lnTo>
                    <a:pt x="32" y="434"/>
                  </a:lnTo>
                  <a:lnTo>
                    <a:pt x="34" y="434"/>
                  </a:lnTo>
                  <a:lnTo>
                    <a:pt x="34" y="440"/>
                  </a:lnTo>
                  <a:lnTo>
                    <a:pt x="30" y="442"/>
                  </a:lnTo>
                  <a:lnTo>
                    <a:pt x="26" y="446"/>
                  </a:lnTo>
                  <a:lnTo>
                    <a:pt x="22" y="448"/>
                  </a:lnTo>
                  <a:lnTo>
                    <a:pt x="20" y="452"/>
                  </a:lnTo>
                  <a:lnTo>
                    <a:pt x="16" y="456"/>
                  </a:lnTo>
                  <a:lnTo>
                    <a:pt x="22" y="454"/>
                  </a:lnTo>
                  <a:lnTo>
                    <a:pt x="28" y="456"/>
                  </a:lnTo>
                  <a:lnTo>
                    <a:pt x="34" y="458"/>
                  </a:lnTo>
                  <a:lnTo>
                    <a:pt x="40" y="460"/>
                  </a:lnTo>
                  <a:lnTo>
                    <a:pt x="44" y="464"/>
                  </a:lnTo>
                  <a:lnTo>
                    <a:pt x="40" y="468"/>
                  </a:lnTo>
                  <a:lnTo>
                    <a:pt x="38" y="472"/>
                  </a:lnTo>
                  <a:lnTo>
                    <a:pt x="34" y="476"/>
                  </a:lnTo>
                  <a:lnTo>
                    <a:pt x="40" y="478"/>
                  </a:lnTo>
                  <a:lnTo>
                    <a:pt x="44" y="482"/>
                  </a:lnTo>
                  <a:lnTo>
                    <a:pt x="48" y="486"/>
                  </a:lnTo>
                  <a:lnTo>
                    <a:pt x="48" y="490"/>
                  </a:lnTo>
                  <a:lnTo>
                    <a:pt x="48" y="496"/>
                  </a:lnTo>
                  <a:lnTo>
                    <a:pt x="54" y="496"/>
                  </a:lnTo>
                  <a:lnTo>
                    <a:pt x="60" y="498"/>
                  </a:lnTo>
                  <a:lnTo>
                    <a:pt x="64" y="500"/>
                  </a:lnTo>
                  <a:lnTo>
                    <a:pt x="66" y="504"/>
                  </a:lnTo>
                  <a:lnTo>
                    <a:pt x="66" y="508"/>
                  </a:lnTo>
                  <a:lnTo>
                    <a:pt x="66" y="514"/>
                  </a:lnTo>
                  <a:lnTo>
                    <a:pt x="62" y="520"/>
                  </a:lnTo>
                  <a:lnTo>
                    <a:pt x="68" y="524"/>
                  </a:lnTo>
                  <a:lnTo>
                    <a:pt x="72" y="528"/>
                  </a:lnTo>
                  <a:lnTo>
                    <a:pt x="74" y="534"/>
                  </a:lnTo>
                  <a:lnTo>
                    <a:pt x="76" y="540"/>
                  </a:lnTo>
                  <a:lnTo>
                    <a:pt x="76" y="546"/>
                  </a:lnTo>
                  <a:lnTo>
                    <a:pt x="96" y="546"/>
                  </a:lnTo>
                  <a:lnTo>
                    <a:pt x="118" y="544"/>
                  </a:lnTo>
                  <a:lnTo>
                    <a:pt x="114" y="552"/>
                  </a:lnTo>
                  <a:lnTo>
                    <a:pt x="112" y="558"/>
                  </a:lnTo>
                  <a:lnTo>
                    <a:pt x="110" y="566"/>
                  </a:lnTo>
                  <a:lnTo>
                    <a:pt x="108" y="572"/>
                  </a:lnTo>
                  <a:lnTo>
                    <a:pt x="114" y="572"/>
                  </a:lnTo>
                  <a:lnTo>
                    <a:pt x="120" y="572"/>
                  </a:lnTo>
                  <a:lnTo>
                    <a:pt x="126" y="572"/>
                  </a:lnTo>
                  <a:lnTo>
                    <a:pt x="122" y="578"/>
                  </a:lnTo>
                  <a:lnTo>
                    <a:pt x="118" y="584"/>
                  </a:lnTo>
                  <a:lnTo>
                    <a:pt x="116" y="592"/>
                  </a:lnTo>
                  <a:lnTo>
                    <a:pt x="122" y="592"/>
                  </a:lnTo>
                  <a:lnTo>
                    <a:pt x="128" y="592"/>
                  </a:lnTo>
                  <a:lnTo>
                    <a:pt x="136" y="592"/>
                  </a:lnTo>
                  <a:lnTo>
                    <a:pt x="134" y="594"/>
                  </a:lnTo>
                  <a:lnTo>
                    <a:pt x="132" y="598"/>
                  </a:lnTo>
                  <a:lnTo>
                    <a:pt x="130" y="602"/>
                  </a:lnTo>
                  <a:lnTo>
                    <a:pt x="128" y="604"/>
                  </a:lnTo>
                  <a:lnTo>
                    <a:pt x="144" y="606"/>
                  </a:lnTo>
                  <a:lnTo>
                    <a:pt x="156" y="610"/>
                  </a:lnTo>
                  <a:lnTo>
                    <a:pt x="164" y="622"/>
                  </a:lnTo>
                  <a:lnTo>
                    <a:pt x="162" y="620"/>
                  </a:lnTo>
                  <a:lnTo>
                    <a:pt x="160" y="618"/>
                  </a:lnTo>
                  <a:lnTo>
                    <a:pt x="164" y="614"/>
                  </a:lnTo>
                  <a:lnTo>
                    <a:pt x="168" y="614"/>
                  </a:lnTo>
                  <a:lnTo>
                    <a:pt x="170" y="614"/>
                  </a:lnTo>
                  <a:lnTo>
                    <a:pt x="172" y="614"/>
                  </a:lnTo>
                  <a:lnTo>
                    <a:pt x="174" y="618"/>
                  </a:lnTo>
                  <a:lnTo>
                    <a:pt x="174" y="620"/>
                  </a:lnTo>
                  <a:lnTo>
                    <a:pt x="176" y="624"/>
                  </a:lnTo>
                  <a:lnTo>
                    <a:pt x="178" y="628"/>
                  </a:lnTo>
                  <a:lnTo>
                    <a:pt x="178" y="630"/>
                  </a:lnTo>
                  <a:lnTo>
                    <a:pt x="180" y="632"/>
                  </a:lnTo>
                  <a:lnTo>
                    <a:pt x="184" y="634"/>
                  </a:lnTo>
                  <a:lnTo>
                    <a:pt x="188" y="636"/>
                  </a:lnTo>
                  <a:lnTo>
                    <a:pt x="190" y="636"/>
                  </a:lnTo>
                  <a:lnTo>
                    <a:pt x="194" y="638"/>
                  </a:lnTo>
                  <a:lnTo>
                    <a:pt x="198" y="638"/>
                  </a:lnTo>
                  <a:lnTo>
                    <a:pt x="200" y="640"/>
                  </a:lnTo>
                  <a:lnTo>
                    <a:pt x="202" y="644"/>
                  </a:lnTo>
                  <a:lnTo>
                    <a:pt x="204" y="648"/>
                  </a:lnTo>
                  <a:lnTo>
                    <a:pt x="206" y="646"/>
                  </a:lnTo>
                  <a:lnTo>
                    <a:pt x="210" y="646"/>
                  </a:lnTo>
                  <a:lnTo>
                    <a:pt x="212" y="644"/>
                  </a:lnTo>
                  <a:lnTo>
                    <a:pt x="216" y="648"/>
                  </a:lnTo>
                  <a:lnTo>
                    <a:pt x="220" y="654"/>
                  </a:lnTo>
                  <a:lnTo>
                    <a:pt x="222" y="658"/>
                  </a:lnTo>
                  <a:lnTo>
                    <a:pt x="224" y="654"/>
                  </a:lnTo>
                  <a:lnTo>
                    <a:pt x="228" y="650"/>
                  </a:lnTo>
                  <a:lnTo>
                    <a:pt x="232" y="652"/>
                  </a:lnTo>
                  <a:lnTo>
                    <a:pt x="234" y="654"/>
                  </a:lnTo>
                  <a:lnTo>
                    <a:pt x="238" y="656"/>
                  </a:lnTo>
                  <a:lnTo>
                    <a:pt x="238" y="662"/>
                  </a:lnTo>
                  <a:lnTo>
                    <a:pt x="240" y="666"/>
                  </a:lnTo>
                  <a:lnTo>
                    <a:pt x="252" y="662"/>
                  </a:lnTo>
                  <a:lnTo>
                    <a:pt x="262" y="666"/>
                  </a:lnTo>
                  <a:lnTo>
                    <a:pt x="270" y="674"/>
                  </a:lnTo>
                  <a:lnTo>
                    <a:pt x="276" y="686"/>
                  </a:lnTo>
                  <a:lnTo>
                    <a:pt x="274" y="678"/>
                  </a:lnTo>
                  <a:lnTo>
                    <a:pt x="276" y="674"/>
                  </a:lnTo>
                  <a:lnTo>
                    <a:pt x="278" y="670"/>
                  </a:lnTo>
                  <a:lnTo>
                    <a:pt x="280" y="668"/>
                  </a:lnTo>
                  <a:lnTo>
                    <a:pt x="284" y="666"/>
                  </a:lnTo>
                  <a:lnTo>
                    <a:pt x="288" y="668"/>
                  </a:lnTo>
                  <a:lnTo>
                    <a:pt x="292" y="672"/>
                  </a:lnTo>
                  <a:lnTo>
                    <a:pt x="296" y="678"/>
                  </a:lnTo>
                  <a:lnTo>
                    <a:pt x="294" y="674"/>
                  </a:lnTo>
                  <a:lnTo>
                    <a:pt x="294" y="674"/>
                  </a:lnTo>
                  <a:lnTo>
                    <a:pt x="296" y="674"/>
                  </a:lnTo>
                  <a:lnTo>
                    <a:pt x="298" y="674"/>
                  </a:lnTo>
                  <a:lnTo>
                    <a:pt x="300" y="676"/>
                  </a:lnTo>
                  <a:lnTo>
                    <a:pt x="302" y="680"/>
                  </a:lnTo>
                  <a:lnTo>
                    <a:pt x="304" y="682"/>
                  </a:lnTo>
                  <a:lnTo>
                    <a:pt x="304" y="686"/>
                  </a:lnTo>
                  <a:lnTo>
                    <a:pt x="310" y="682"/>
                  </a:lnTo>
                  <a:lnTo>
                    <a:pt x="318" y="680"/>
                  </a:lnTo>
                  <a:lnTo>
                    <a:pt x="324" y="678"/>
                  </a:lnTo>
                  <a:lnTo>
                    <a:pt x="326" y="682"/>
                  </a:lnTo>
                  <a:lnTo>
                    <a:pt x="328" y="684"/>
                  </a:lnTo>
                  <a:lnTo>
                    <a:pt x="330" y="688"/>
                  </a:lnTo>
                  <a:lnTo>
                    <a:pt x="330" y="692"/>
                  </a:lnTo>
                  <a:lnTo>
                    <a:pt x="332" y="686"/>
                  </a:lnTo>
                  <a:lnTo>
                    <a:pt x="332" y="684"/>
                  </a:lnTo>
                  <a:lnTo>
                    <a:pt x="334" y="682"/>
                  </a:lnTo>
                  <a:lnTo>
                    <a:pt x="338" y="684"/>
                  </a:lnTo>
                  <a:lnTo>
                    <a:pt x="340" y="684"/>
                  </a:lnTo>
                  <a:lnTo>
                    <a:pt x="344" y="688"/>
                  </a:lnTo>
                  <a:lnTo>
                    <a:pt x="346" y="690"/>
                  </a:lnTo>
                  <a:lnTo>
                    <a:pt x="350" y="694"/>
                  </a:lnTo>
                  <a:lnTo>
                    <a:pt x="352" y="698"/>
                  </a:lnTo>
                  <a:lnTo>
                    <a:pt x="356" y="702"/>
                  </a:lnTo>
                  <a:lnTo>
                    <a:pt x="358" y="706"/>
                  </a:lnTo>
                  <a:lnTo>
                    <a:pt x="360" y="708"/>
                  </a:lnTo>
                  <a:lnTo>
                    <a:pt x="364" y="700"/>
                  </a:lnTo>
                  <a:lnTo>
                    <a:pt x="370" y="700"/>
                  </a:lnTo>
                  <a:lnTo>
                    <a:pt x="378" y="704"/>
                  </a:lnTo>
                  <a:lnTo>
                    <a:pt x="386" y="712"/>
                  </a:lnTo>
                  <a:lnTo>
                    <a:pt x="392" y="718"/>
                  </a:lnTo>
                  <a:lnTo>
                    <a:pt x="386" y="714"/>
                  </a:lnTo>
                  <a:lnTo>
                    <a:pt x="384" y="710"/>
                  </a:lnTo>
                  <a:lnTo>
                    <a:pt x="382" y="706"/>
                  </a:lnTo>
                  <a:lnTo>
                    <a:pt x="382" y="702"/>
                  </a:lnTo>
                  <a:lnTo>
                    <a:pt x="384" y="696"/>
                  </a:lnTo>
                  <a:lnTo>
                    <a:pt x="386" y="692"/>
                  </a:lnTo>
                  <a:lnTo>
                    <a:pt x="390" y="690"/>
                  </a:lnTo>
                  <a:lnTo>
                    <a:pt x="394" y="686"/>
                  </a:lnTo>
                  <a:lnTo>
                    <a:pt x="398" y="686"/>
                  </a:lnTo>
                  <a:lnTo>
                    <a:pt x="404" y="688"/>
                  </a:lnTo>
                  <a:lnTo>
                    <a:pt x="408" y="690"/>
                  </a:lnTo>
                  <a:lnTo>
                    <a:pt x="412" y="696"/>
                  </a:lnTo>
                  <a:lnTo>
                    <a:pt x="414" y="692"/>
                  </a:lnTo>
                  <a:lnTo>
                    <a:pt x="414" y="690"/>
                  </a:lnTo>
                  <a:lnTo>
                    <a:pt x="418" y="688"/>
                  </a:lnTo>
                  <a:lnTo>
                    <a:pt x="420" y="686"/>
                  </a:lnTo>
                  <a:lnTo>
                    <a:pt x="424" y="686"/>
                  </a:lnTo>
                  <a:lnTo>
                    <a:pt x="428" y="688"/>
                  </a:lnTo>
                  <a:lnTo>
                    <a:pt x="432" y="690"/>
                  </a:lnTo>
                  <a:lnTo>
                    <a:pt x="434" y="694"/>
                  </a:lnTo>
                  <a:lnTo>
                    <a:pt x="438" y="682"/>
                  </a:lnTo>
                  <a:lnTo>
                    <a:pt x="450" y="676"/>
                  </a:lnTo>
                  <a:lnTo>
                    <a:pt x="462" y="674"/>
                  </a:lnTo>
                  <a:lnTo>
                    <a:pt x="472" y="680"/>
                  </a:lnTo>
                  <a:lnTo>
                    <a:pt x="482" y="672"/>
                  </a:lnTo>
                  <a:lnTo>
                    <a:pt x="494" y="666"/>
                  </a:lnTo>
                  <a:lnTo>
                    <a:pt x="504" y="660"/>
                  </a:lnTo>
                  <a:lnTo>
                    <a:pt x="506" y="658"/>
                  </a:lnTo>
                  <a:lnTo>
                    <a:pt x="508" y="656"/>
                  </a:lnTo>
                  <a:lnTo>
                    <a:pt x="508" y="654"/>
                  </a:lnTo>
                  <a:lnTo>
                    <a:pt x="510" y="654"/>
                  </a:lnTo>
                  <a:lnTo>
                    <a:pt x="514" y="652"/>
                  </a:lnTo>
                  <a:lnTo>
                    <a:pt x="520" y="652"/>
                  </a:lnTo>
                  <a:lnTo>
                    <a:pt x="524" y="652"/>
                  </a:lnTo>
                  <a:lnTo>
                    <a:pt x="528" y="654"/>
                  </a:lnTo>
                  <a:lnTo>
                    <a:pt x="534" y="656"/>
                  </a:lnTo>
                  <a:lnTo>
                    <a:pt x="540" y="658"/>
                  </a:lnTo>
                  <a:lnTo>
                    <a:pt x="538" y="654"/>
                  </a:lnTo>
                  <a:lnTo>
                    <a:pt x="538" y="652"/>
                  </a:lnTo>
                  <a:lnTo>
                    <a:pt x="538" y="648"/>
                  </a:lnTo>
                  <a:lnTo>
                    <a:pt x="550" y="648"/>
                  </a:lnTo>
                  <a:lnTo>
                    <a:pt x="562" y="650"/>
                  </a:lnTo>
                  <a:lnTo>
                    <a:pt x="558" y="648"/>
                  </a:lnTo>
                  <a:lnTo>
                    <a:pt x="552" y="646"/>
                  </a:lnTo>
                  <a:lnTo>
                    <a:pt x="550" y="644"/>
                  </a:lnTo>
                  <a:lnTo>
                    <a:pt x="546" y="640"/>
                  </a:lnTo>
                  <a:lnTo>
                    <a:pt x="544" y="634"/>
                  </a:lnTo>
                  <a:lnTo>
                    <a:pt x="544" y="628"/>
                  </a:lnTo>
                  <a:lnTo>
                    <a:pt x="546" y="622"/>
                  </a:lnTo>
                  <a:lnTo>
                    <a:pt x="548" y="616"/>
                  </a:lnTo>
                  <a:lnTo>
                    <a:pt x="552" y="614"/>
                  </a:lnTo>
                  <a:lnTo>
                    <a:pt x="558" y="612"/>
                  </a:lnTo>
                  <a:lnTo>
                    <a:pt x="564" y="612"/>
                  </a:lnTo>
                  <a:lnTo>
                    <a:pt x="570" y="612"/>
                  </a:lnTo>
                  <a:lnTo>
                    <a:pt x="576" y="612"/>
                  </a:lnTo>
                  <a:lnTo>
                    <a:pt x="572" y="608"/>
                  </a:lnTo>
                  <a:lnTo>
                    <a:pt x="572" y="606"/>
                  </a:lnTo>
                  <a:lnTo>
                    <a:pt x="570" y="602"/>
                  </a:lnTo>
                  <a:lnTo>
                    <a:pt x="570" y="598"/>
                  </a:lnTo>
                  <a:lnTo>
                    <a:pt x="584" y="600"/>
                  </a:lnTo>
                  <a:lnTo>
                    <a:pt x="592" y="598"/>
                  </a:lnTo>
                  <a:lnTo>
                    <a:pt x="600" y="594"/>
                  </a:lnTo>
                  <a:lnTo>
                    <a:pt x="612" y="586"/>
                  </a:lnTo>
                  <a:lnTo>
                    <a:pt x="614" y="582"/>
                  </a:lnTo>
                  <a:lnTo>
                    <a:pt x="620" y="580"/>
                  </a:lnTo>
                  <a:lnTo>
                    <a:pt x="624" y="580"/>
                  </a:lnTo>
                  <a:lnTo>
                    <a:pt x="626" y="576"/>
                  </a:lnTo>
                  <a:lnTo>
                    <a:pt x="628" y="572"/>
                  </a:lnTo>
                  <a:lnTo>
                    <a:pt x="628" y="568"/>
                  </a:lnTo>
                  <a:lnTo>
                    <a:pt x="628" y="562"/>
                  </a:lnTo>
                  <a:lnTo>
                    <a:pt x="628" y="558"/>
                  </a:lnTo>
                  <a:lnTo>
                    <a:pt x="630" y="554"/>
                  </a:lnTo>
                  <a:lnTo>
                    <a:pt x="626" y="552"/>
                  </a:lnTo>
                  <a:lnTo>
                    <a:pt x="622" y="548"/>
                  </a:lnTo>
                  <a:lnTo>
                    <a:pt x="620" y="548"/>
                  </a:lnTo>
                  <a:lnTo>
                    <a:pt x="630" y="536"/>
                  </a:lnTo>
                  <a:lnTo>
                    <a:pt x="642" y="532"/>
                  </a:lnTo>
                  <a:lnTo>
                    <a:pt x="656" y="534"/>
                  </a:lnTo>
                  <a:lnTo>
                    <a:pt x="656" y="530"/>
                  </a:lnTo>
                  <a:lnTo>
                    <a:pt x="656" y="524"/>
                  </a:lnTo>
                  <a:lnTo>
                    <a:pt x="656" y="520"/>
                  </a:lnTo>
                  <a:lnTo>
                    <a:pt x="658" y="516"/>
                  </a:lnTo>
                  <a:lnTo>
                    <a:pt x="658" y="512"/>
                  </a:lnTo>
                  <a:lnTo>
                    <a:pt x="662" y="510"/>
                  </a:lnTo>
                  <a:lnTo>
                    <a:pt x="666" y="508"/>
                  </a:lnTo>
                  <a:lnTo>
                    <a:pt x="672" y="508"/>
                  </a:lnTo>
                  <a:lnTo>
                    <a:pt x="674" y="502"/>
                  </a:lnTo>
                  <a:lnTo>
                    <a:pt x="676" y="498"/>
                  </a:lnTo>
                  <a:lnTo>
                    <a:pt x="678" y="494"/>
                  </a:lnTo>
                  <a:lnTo>
                    <a:pt x="682" y="492"/>
                  </a:lnTo>
                  <a:lnTo>
                    <a:pt x="684" y="490"/>
                  </a:lnTo>
                  <a:lnTo>
                    <a:pt x="688" y="490"/>
                  </a:lnTo>
                  <a:lnTo>
                    <a:pt x="692" y="488"/>
                  </a:lnTo>
                  <a:lnTo>
                    <a:pt x="696" y="484"/>
                  </a:lnTo>
                  <a:lnTo>
                    <a:pt x="698" y="482"/>
                  </a:lnTo>
                  <a:lnTo>
                    <a:pt x="694" y="478"/>
                  </a:lnTo>
                  <a:lnTo>
                    <a:pt x="690" y="476"/>
                  </a:lnTo>
                  <a:lnTo>
                    <a:pt x="688" y="472"/>
                  </a:lnTo>
                  <a:lnTo>
                    <a:pt x="692" y="466"/>
                  </a:lnTo>
                  <a:lnTo>
                    <a:pt x="700" y="462"/>
                  </a:lnTo>
                  <a:lnTo>
                    <a:pt x="708" y="458"/>
                  </a:lnTo>
                  <a:lnTo>
                    <a:pt x="714" y="452"/>
                  </a:lnTo>
                  <a:lnTo>
                    <a:pt x="704" y="446"/>
                  </a:lnTo>
                  <a:lnTo>
                    <a:pt x="700" y="436"/>
                  </a:lnTo>
                  <a:lnTo>
                    <a:pt x="700" y="424"/>
                  </a:lnTo>
                  <a:lnTo>
                    <a:pt x="708" y="414"/>
                  </a:lnTo>
                  <a:lnTo>
                    <a:pt x="702" y="412"/>
                  </a:lnTo>
                  <a:lnTo>
                    <a:pt x="696" y="410"/>
                  </a:lnTo>
                  <a:lnTo>
                    <a:pt x="692" y="408"/>
                  </a:lnTo>
                  <a:lnTo>
                    <a:pt x="706" y="402"/>
                  </a:lnTo>
                  <a:lnTo>
                    <a:pt x="712" y="398"/>
                  </a:lnTo>
                  <a:lnTo>
                    <a:pt x="714" y="392"/>
                  </a:lnTo>
                  <a:lnTo>
                    <a:pt x="716" y="382"/>
                  </a:lnTo>
                  <a:lnTo>
                    <a:pt x="718" y="370"/>
                  </a:lnTo>
                  <a:lnTo>
                    <a:pt x="724" y="362"/>
                  </a:lnTo>
                  <a:lnTo>
                    <a:pt x="728" y="356"/>
                  </a:lnTo>
                  <a:lnTo>
                    <a:pt x="734" y="352"/>
                  </a:lnTo>
                  <a:lnTo>
                    <a:pt x="736" y="348"/>
                  </a:lnTo>
                  <a:lnTo>
                    <a:pt x="736" y="342"/>
                  </a:lnTo>
                  <a:lnTo>
                    <a:pt x="732" y="332"/>
                  </a:lnTo>
                  <a:lnTo>
                    <a:pt x="736" y="330"/>
                  </a:lnTo>
                  <a:lnTo>
                    <a:pt x="742" y="328"/>
                  </a:lnTo>
                  <a:lnTo>
                    <a:pt x="736" y="326"/>
                  </a:lnTo>
                  <a:lnTo>
                    <a:pt x="730" y="322"/>
                  </a:lnTo>
                  <a:lnTo>
                    <a:pt x="722" y="320"/>
                  </a:lnTo>
                  <a:lnTo>
                    <a:pt x="718" y="316"/>
                  </a:lnTo>
                  <a:lnTo>
                    <a:pt x="714" y="312"/>
                  </a:lnTo>
                  <a:lnTo>
                    <a:pt x="710" y="306"/>
                  </a:lnTo>
                  <a:lnTo>
                    <a:pt x="716" y="306"/>
                  </a:lnTo>
                  <a:lnTo>
                    <a:pt x="720" y="302"/>
                  </a:lnTo>
                  <a:lnTo>
                    <a:pt x="726" y="302"/>
                  </a:lnTo>
                  <a:lnTo>
                    <a:pt x="722" y="298"/>
                  </a:lnTo>
                  <a:lnTo>
                    <a:pt x="718" y="296"/>
                  </a:lnTo>
                  <a:lnTo>
                    <a:pt x="714" y="294"/>
                  </a:lnTo>
                  <a:lnTo>
                    <a:pt x="710" y="292"/>
                  </a:lnTo>
                  <a:lnTo>
                    <a:pt x="706" y="290"/>
                  </a:lnTo>
                  <a:lnTo>
                    <a:pt x="702" y="286"/>
                  </a:lnTo>
                  <a:lnTo>
                    <a:pt x="706" y="284"/>
                  </a:lnTo>
                  <a:lnTo>
                    <a:pt x="708" y="282"/>
                  </a:lnTo>
                  <a:lnTo>
                    <a:pt x="708" y="276"/>
                  </a:lnTo>
                  <a:lnTo>
                    <a:pt x="704" y="272"/>
                  </a:lnTo>
                  <a:lnTo>
                    <a:pt x="700" y="268"/>
                  </a:lnTo>
                  <a:lnTo>
                    <a:pt x="694" y="268"/>
                  </a:lnTo>
                  <a:lnTo>
                    <a:pt x="698" y="258"/>
                  </a:lnTo>
                  <a:lnTo>
                    <a:pt x="704" y="248"/>
                  </a:lnTo>
                  <a:lnTo>
                    <a:pt x="710" y="238"/>
                  </a:lnTo>
                  <a:lnTo>
                    <a:pt x="700" y="250"/>
                  </a:lnTo>
                  <a:lnTo>
                    <a:pt x="694" y="252"/>
                  </a:lnTo>
                  <a:lnTo>
                    <a:pt x="690" y="250"/>
                  </a:lnTo>
                  <a:lnTo>
                    <a:pt x="682" y="244"/>
                  </a:lnTo>
                  <a:lnTo>
                    <a:pt x="672" y="234"/>
                  </a:lnTo>
                  <a:lnTo>
                    <a:pt x="680" y="222"/>
                  </a:lnTo>
                  <a:lnTo>
                    <a:pt x="678" y="212"/>
                  </a:lnTo>
                  <a:lnTo>
                    <a:pt x="672" y="206"/>
                  </a:lnTo>
                  <a:lnTo>
                    <a:pt x="662" y="202"/>
                  </a:lnTo>
                  <a:lnTo>
                    <a:pt x="650" y="202"/>
                  </a:lnTo>
                  <a:lnTo>
                    <a:pt x="654" y="198"/>
                  </a:lnTo>
                  <a:lnTo>
                    <a:pt x="658" y="196"/>
                  </a:lnTo>
                  <a:lnTo>
                    <a:pt x="662" y="192"/>
                  </a:lnTo>
                  <a:lnTo>
                    <a:pt x="664" y="188"/>
                  </a:lnTo>
                  <a:lnTo>
                    <a:pt x="660" y="184"/>
                  </a:lnTo>
                  <a:lnTo>
                    <a:pt x="654" y="182"/>
                  </a:lnTo>
                  <a:lnTo>
                    <a:pt x="650" y="180"/>
                  </a:lnTo>
                  <a:lnTo>
                    <a:pt x="648" y="184"/>
                  </a:lnTo>
                  <a:lnTo>
                    <a:pt x="646" y="190"/>
                  </a:lnTo>
                  <a:lnTo>
                    <a:pt x="644" y="192"/>
                  </a:lnTo>
                  <a:lnTo>
                    <a:pt x="640" y="196"/>
                  </a:lnTo>
                  <a:lnTo>
                    <a:pt x="640" y="184"/>
                  </a:lnTo>
                  <a:lnTo>
                    <a:pt x="640" y="172"/>
                  </a:lnTo>
                  <a:lnTo>
                    <a:pt x="638" y="162"/>
                  </a:lnTo>
                  <a:lnTo>
                    <a:pt x="632" y="154"/>
                  </a:lnTo>
                  <a:lnTo>
                    <a:pt x="622" y="152"/>
                  </a:lnTo>
                  <a:lnTo>
                    <a:pt x="622" y="146"/>
                  </a:lnTo>
                  <a:lnTo>
                    <a:pt x="622" y="140"/>
                  </a:lnTo>
                  <a:lnTo>
                    <a:pt x="622" y="134"/>
                  </a:lnTo>
                  <a:lnTo>
                    <a:pt x="622" y="128"/>
                  </a:lnTo>
                  <a:lnTo>
                    <a:pt x="618" y="110"/>
                  </a:lnTo>
                  <a:lnTo>
                    <a:pt x="614" y="94"/>
                  </a:lnTo>
                  <a:lnTo>
                    <a:pt x="612" y="98"/>
                  </a:lnTo>
                  <a:lnTo>
                    <a:pt x="612" y="104"/>
                  </a:lnTo>
                  <a:lnTo>
                    <a:pt x="610" y="108"/>
                  </a:lnTo>
                  <a:lnTo>
                    <a:pt x="608" y="114"/>
                  </a:lnTo>
                  <a:lnTo>
                    <a:pt x="606" y="118"/>
                  </a:lnTo>
                  <a:lnTo>
                    <a:pt x="602" y="120"/>
                  </a:lnTo>
                  <a:lnTo>
                    <a:pt x="598" y="122"/>
                  </a:lnTo>
                  <a:lnTo>
                    <a:pt x="592" y="122"/>
                  </a:lnTo>
                  <a:lnTo>
                    <a:pt x="592" y="118"/>
                  </a:lnTo>
                  <a:lnTo>
                    <a:pt x="592" y="114"/>
                  </a:lnTo>
                  <a:lnTo>
                    <a:pt x="592" y="108"/>
                  </a:lnTo>
                  <a:lnTo>
                    <a:pt x="590" y="112"/>
                  </a:lnTo>
                  <a:lnTo>
                    <a:pt x="586" y="114"/>
                  </a:lnTo>
                  <a:lnTo>
                    <a:pt x="582" y="116"/>
                  </a:lnTo>
                  <a:lnTo>
                    <a:pt x="574" y="100"/>
                  </a:lnTo>
                  <a:lnTo>
                    <a:pt x="568" y="80"/>
                  </a:lnTo>
                  <a:lnTo>
                    <a:pt x="564" y="90"/>
                  </a:lnTo>
                  <a:lnTo>
                    <a:pt x="558" y="96"/>
                  </a:lnTo>
                  <a:lnTo>
                    <a:pt x="552" y="104"/>
                  </a:lnTo>
                  <a:lnTo>
                    <a:pt x="548" y="100"/>
                  </a:lnTo>
                  <a:lnTo>
                    <a:pt x="544" y="94"/>
                  </a:lnTo>
                  <a:lnTo>
                    <a:pt x="542" y="90"/>
                  </a:lnTo>
                  <a:lnTo>
                    <a:pt x="540" y="82"/>
                  </a:lnTo>
                  <a:lnTo>
                    <a:pt x="540" y="76"/>
                  </a:lnTo>
                  <a:lnTo>
                    <a:pt x="536" y="80"/>
                  </a:lnTo>
                  <a:lnTo>
                    <a:pt x="534" y="82"/>
                  </a:lnTo>
                  <a:lnTo>
                    <a:pt x="530" y="84"/>
                  </a:lnTo>
                  <a:lnTo>
                    <a:pt x="520" y="52"/>
                  </a:lnTo>
                  <a:lnTo>
                    <a:pt x="508" y="22"/>
                  </a:lnTo>
                  <a:lnTo>
                    <a:pt x="504" y="30"/>
                  </a:lnTo>
                  <a:lnTo>
                    <a:pt x="498" y="40"/>
                  </a:lnTo>
                  <a:lnTo>
                    <a:pt x="490" y="48"/>
                  </a:lnTo>
                  <a:lnTo>
                    <a:pt x="482" y="52"/>
                  </a:lnTo>
                  <a:lnTo>
                    <a:pt x="472" y="50"/>
                  </a:lnTo>
                  <a:lnTo>
                    <a:pt x="468" y="52"/>
                  </a:lnTo>
                  <a:lnTo>
                    <a:pt x="464" y="54"/>
                  </a:lnTo>
                  <a:lnTo>
                    <a:pt x="460" y="58"/>
                  </a:lnTo>
                  <a:lnTo>
                    <a:pt x="456" y="48"/>
                  </a:lnTo>
                  <a:lnTo>
                    <a:pt x="450" y="38"/>
                  </a:lnTo>
                  <a:lnTo>
                    <a:pt x="448" y="30"/>
                  </a:lnTo>
                  <a:lnTo>
                    <a:pt x="444" y="28"/>
                  </a:lnTo>
                  <a:lnTo>
                    <a:pt x="440" y="28"/>
                  </a:lnTo>
                  <a:lnTo>
                    <a:pt x="440" y="36"/>
                  </a:lnTo>
                  <a:lnTo>
                    <a:pt x="438" y="40"/>
                  </a:lnTo>
                  <a:lnTo>
                    <a:pt x="436" y="44"/>
                  </a:lnTo>
                  <a:lnTo>
                    <a:pt x="432" y="46"/>
                  </a:lnTo>
                  <a:lnTo>
                    <a:pt x="430" y="46"/>
                  </a:lnTo>
                  <a:lnTo>
                    <a:pt x="424" y="44"/>
                  </a:lnTo>
                  <a:lnTo>
                    <a:pt x="420" y="40"/>
                  </a:lnTo>
                  <a:lnTo>
                    <a:pt x="416" y="34"/>
                  </a:lnTo>
                  <a:lnTo>
                    <a:pt x="412" y="38"/>
                  </a:lnTo>
                  <a:lnTo>
                    <a:pt x="408" y="40"/>
                  </a:lnTo>
                  <a:lnTo>
                    <a:pt x="404" y="44"/>
                  </a:lnTo>
                  <a:lnTo>
                    <a:pt x="386" y="22"/>
                  </a:lnTo>
                  <a:lnTo>
                    <a:pt x="368" y="0"/>
                  </a:lnTo>
                  <a:lnTo>
                    <a:pt x="370" y="10"/>
                  </a:lnTo>
                  <a:lnTo>
                    <a:pt x="372" y="18"/>
                  </a:lnTo>
                  <a:lnTo>
                    <a:pt x="372" y="28"/>
                  </a:lnTo>
                  <a:lnTo>
                    <a:pt x="364" y="26"/>
                  </a:lnTo>
                  <a:lnTo>
                    <a:pt x="360" y="22"/>
                  </a:lnTo>
                  <a:lnTo>
                    <a:pt x="354" y="16"/>
                  </a:lnTo>
                  <a:lnTo>
                    <a:pt x="352" y="10"/>
                  </a:lnTo>
                  <a:lnTo>
                    <a:pt x="350" y="2"/>
                  </a:lnTo>
                  <a:lnTo>
                    <a:pt x="350" y="6"/>
                  </a:lnTo>
                  <a:lnTo>
                    <a:pt x="348" y="10"/>
                  </a:lnTo>
                  <a:lnTo>
                    <a:pt x="348" y="14"/>
                  </a:lnTo>
                  <a:lnTo>
                    <a:pt x="346" y="20"/>
                  </a:lnTo>
                  <a:lnTo>
                    <a:pt x="344" y="24"/>
                  </a:lnTo>
                  <a:lnTo>
                    <a:pt x="342" y="28"/>
                  </a:lnTo>
                  <a:lnTo>
                    <a:pt x="340" y="32"/>
                  </a:lnTo>
                  <a:lnTo>
                    <a:pt x="338" y="34"/>
                  </a:lnTo>
                  <a:lnTo>
                    <a:pt x="334" y="34"/>
                  </a:lnTo>
                  <a:lnTo>
                    <a:pt x="330" y="32"/>
                  </a:lnTo>
                  <a:lnTo>
                    <a:pt x="326" y="28"/>
                  </a:lnTo>
                  <a:lnTo>
                    <a:pt x="326" y="32"/>
                  </a:lnTo>
                  <a:lnTo>
                    <a:pt x="328" y="38"/>
                  </a:lnTo>
                  <a:lnTo>
                    <a:pt x="324" y="36"/>
                  </a:lnTo>
                  <a:lnTo>
                    <a:pt x="320" y="34"/>
                  </a:lnTo>
                  <a:lnTo>
                    <a:pt x="316" y="32"/>
                  </a:lnTo>
                  <a:lnTo>
                    <a:pt x="314" y="36"/>
                  </a:lnTo>
                  <a:lnTo>
                    <a:pt x="314" y="40"/>
                  </a:lnTo>
                  <a:lnTo>
                    <a:pt x="312" y="44"/>
                  </a:lnTo>
                  <a:lnTo>
                    <a:pt x="294" y="42"/>
                  </a:lnTo>
                  <a:lnTo>
                    <a:pt x="278" y="32"/>
                  </a:lnTo>
                  <a:lnTo>
                    <a:pt x="264" y="18"/>
                  </a:lnTo>
                  <a:lnTo>
                    <a:pt x="250" y="4"/>
                  </a:lnTo>
                  <a:lnTo>
                    <a:pt x="260" y="6"/>
                  </a:lnTo>
                  <a:lnTo>
                    <a:pt x="266" y="14"/>
                  </a:lnTo>
                  <a:lnTo>
                    <a:pt x="270" y="24"/>
                  </a:lnTo>
                  <a:lnTo>
                    <a:pt x="274" y="34"/>
                  </a:lnTo>
                  <a:lnTo>
                    <a:pt x="282" y="40"/>
                  </a:lnTo>
                  <a:lnTo>
                    <a:pt x="256" y="12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5548" name="AutoShape 10"/>
            <p:cNvSpPr>
              <a:spLocks noChangeArrowheads="1"/>
            </p:cNvSpPr>
            <p:nvPr/>
          </p:nvSpPr>
          <p:spPr bwMode="auto">
            <a:xfrm>
              <a:off x="536" y="2918"/>
              <a:ext cx="1296" cy="362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600" b="1">
                  <a:solidFill>
                    <a:schemeClr val="bg1"/>
                  </a:solidFill>
                  <a:latin typeface="Verdana" panose="020B0604030504040204" pitchFamily="34" charset="0"/>
                </a:rPr>
                <a:t>Text in here</a:t>
              </a:r>
            </a:p>
          </p:txBody>
        </p:sp>
        <p:sp>
          <p:nvSpPr>
            <p:cNvPr id="65549" name="AutoShape 11"/>
            <p:cNvSpPr>
              <a:spLocks noChangeArrowheads="1"/>
            </p:cNvSpPr>
            <p:nvPr/>
          </p:nvSpPr>
          <p:spPr bwMode="auto">
            <a:xfrm>
              <a:off x="2264" y="2918"/>
              <a:ext cx="1296" cy="362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600" b="1">
                  <a:solidFill>
                    <a:schemeClr val="bg1"/>
                  </a:solidFill>
                  <a:latin typeface="Verdana" panose="020B0604030504040204" pitchFamily="34" charset="0"/>
                </a:rPr>
                <a:t>Text in here</a:t>
              </a:r>
            </a:p>
          </p:txBody>
        </p:sp>
        <p:sp>
          <p:nvSpPr>
            <p:cNvPr id="65550" name="AutoShape 12"/>
            <p:cNvSpPr>
              <a:spLocks noChangeArrowheads="1"/>
            </p:cNvSpPr>
            <p:nvPr/>
          </p:nvSpPr>
          <p:spPr bwMode="auto">
            <a:xfrm>
              <a:off x="4040" y="2918"/>
              <a:ext cx="1296" cy="362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600" b="1">
                  <a:solidFill>
                    <a:schemeClr val="bg1"/>
                  </a:solidFill>
                  <a:latin typeface="Verdana" panose="020B0604030504040204" pitchFamily="34" charset="0"/>
                </a:rPr>
                <a:t>Text in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41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34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Block Diagram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>Block Diagram</dc:description>
  <cp:lastModifiedBy>Windows 用户</cp:lastModifiedBy>
  <cp:revision>198</cp:revision>
  <dcterms:created xsi:type="dcterms:W3CDTF">2006-07-05T15:28:04Z</dcterms:created>
  <dcterms:modified xsi:type="dcterms:W3CDTF">2013-07-05T06:02:34Z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>Block Diagram</vt:lpwstr>
  </property>
</Properties>
</file>