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4A9B-A218-4D9B-86E3-85BCB3CCB15F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C8CA2-D7DD-4EB5-9BBE-3C28AA6363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14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413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4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1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3424238" y="265271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0423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4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5" name="AutoShape 8"/>
          <p:cNvSpPr>
            <a:spLocks noChangeArrowheads="1"/>
          </p:cNvSpPr>
          <p:nvPr/>
        </p:nvSpPr>
        <p:spPr bwMode="auto">
          <a:xfrm>
            <a:off x="5934075" y="2151063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0427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8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5724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gray">
          <a:xfrm>
            <a:off x="3914775" y="2486025"/>
            <a:ext cx="1308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chemeClr val="bg1"/>
                </a:solidFill>
              </a:rPr>
              <a:t>Add Your Title</a:t>
            </a:r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gray">
          <a:xfrm>
            <a:off x="6429375" y="1990725"/>
            <a:ext cx="1308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rgbClr val="FFFFFF"/>
                </a:solidFill>
              </a:rPr>
              <a:t>Add Your Title</a:t>
            </a:r>
          </a:p>
        </p:txBody>
      </p:sp>
      <p:grpSp>
        <p:nvGrpSpPr>
          <p:cNvPr id="60432" name="Group 15"/>
          <p:cNvGrpSpPr>
            <a:grpSpLocks/>
          </p:cNvGrpSpPr>
          <p:nvPr/>
        </p:nvGrpSpPr>
        <p:grpSpPr bwMode="auto">
          <a:xfrm>
            <a:off x="914400" y="2914650"/>
            <a:ext cx="2295525" cy="3324225"/>
            <a:chOff x="576" y="1836"/>
            <a:chExt cx="1446" cy="2094"/>
          </a:xfrm>
        </p:grpSpPr>
        <p:sp>
          <p:nvSpPr>
            <p:cNvPr id="60435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5729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60437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8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0439" name="Text Box 20"/>
            <p:cNvSpPr txBox="1">
              <a:spLocks noChangeArrowheads="1"/>
            </p:cNvSpPr>
            <p:nvPr/>
          </p:nvSpPr>
          <p:spPr bwMode="gray">
            <a:xfrm>
              <a:off x="882" y="1836"/>
              <a:ext cx="8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Add Your Title</a:t>
              </a:r>
            </a:p>
          </p:txBody>
        </p:sp>
        <p:sp>
          <p:nvSpPr>
            <p:cNvPr id="60440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</p:grpSp>
      <p:sp>
        <p:nvSpPr>
          <p:cNvPr id="60433" name="Text Box 22"/>
          <p:cNvSpPr txBox="1">
            <a:spLocks noChangeArrowheads="1"/>
          </p:cNvSpPr>
          <p:nvPr/>
        </p:nvSpPr>
        <p:spPr bwMode="auto">
          <a:xfrm>
            <a:off x="3505200" y="2886075"/>
            <a:ext cx="2133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  <p:sp>
        <p:nvSpPr>
          <p:cNvPr id="60434" name="Text Box 23"/>
          <p:cNvSpPr txBox="1">
            <a:spLocks noChangeArrowheads="1"/>
          </p:cNvSpPr>
          <p:nvPr/>
        </p:nvSpPr>
        <p:spPr bwMode="auto">
          <a:xfrm>
            <a:off x="6019800" y="2352675"/>
            <a:ext cx="2133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>
                <a:solidFill>
                  <a:srgbClr val="000000"/>
                </a:solidFill>
              </a:rPr>
              <a:t>ThemeGallery</a:t>
            </a:r>
            <a:r>
              <a:rPr lang="en-US" altLang="zh-CN">
                <a:solidFill>
                  <a:srgbClr val="000000"/>
                </a:solidFill>
              </a:rPr>
              <a:t>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8972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71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